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tiff" ContentType="image/tif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layout1.xml" ContentType="application/vnd.openxmlformats-officedocument.drawingml.diagramLayout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emf" ContentType="image/x-emf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5"/>
    <p:sldMasterId id="2147483660" r:id="rId6"/>
  </p:sldMasterIdLst>
  <p:notesMasterIdLst>
    <p:notesMasterId r:id="rId23"/>
  </p:notesMasterIdLst>
  <p:handoutMasterIdLst>
    <p:handoutMasterId r:id="rId24"/>
  </p:handoutMasterIdLst>
  <p:sldIdLst>
    <p:sldId id="256" r:id="rId7"/>
    <p:sldId id="265" r:id="rId8"/>
    <p:sldId id="259" r:id="rId9"/>
    <p:sldId id="266" r:id="rId10"/>
    <p:sldId id="276" r:id="rId11"/>
    <p:sldId id="279" r:id="rId12"/>
    <p:sldId id="260" r:id="rId13"/>
    <p:sldId id="263" r:id="rId14"/>
    <p:sldId id="267" r:id="rId15"/>
    <p:sldId id="272" r:id="rId16"/>
    <p:sldId id="280" r:id="rId17"/>
    <p:sldId id="270" r:id="rId18"/>
    <p:sldId id="271" r:id="rId19"/>
    <p:sldId id="268" r:id="rId20"/>
    <p:sldId id="275" r:id="rId21"/>
    <p:sldId id="274" r:id="rId22"/>
  </p:sldIdLst>
  <p:sldSz cx="9906000" cy="6858000" type="A4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6156CB33-8F3B-4548-A0FA-F32F091D27A6}">
          <p14:sldIdLst>
            <p14:sldId id="256"/>
            <p14:sldId id="265"/>
            <p14:sldId id="259"/>
            <p14:sldId id="266"/>
            <p14:sldId id="276"/>
            <p14:sldId id="279"/>
            <p14:sldId id="260"/>
            <p14:sldId id="263"/>
            <p14:sldId id="267"/>
            <p14:sldId id="272"/>
            <p14:sldId id="280"/>
            <p14:sldId id="270"/>
            <p14:sldId id="271"/>
            <p14:sldId id="268"/>
            <p14:sldId id="275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BAE14B"/>
    <a:srgbClr val="99CC00"/>
    <a:srgbClr val="D2ECB6"/>
    <a:srgbClr val="0057B8"/>
    <a:srgbClr val="BE0F02"/>
    <a:srgbClr val="BE0F3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90" y="-33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3282" y="-90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1"/>
  <c:chart>
    <c:title>
      <c:layout>
        <c:manualLayout>
          <c:xMode val="edge"/>
          <c:yMode val="edge"/>
          <c:x val="1.3819944832872138E-2"/>
          <c:y val="3.5281134385702011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клиентов</c:v>
                </c:pt>
              </c:strCache>
            </c:strRef>
          </c:tx>
          <c:cat>
            <c:numRef>
              <c:f>Лист1!$A$2:$A$7</c:f>
              <c:numCache>
                <c:formatCode>General</c:formatCode>
                <c:ptCount val="6"/>
                <c:pt idx="0">
                  <c:v>2001</c:v>
                </c:pt>
                <c:pt idx="1">
                  <c:v>2003</c:v>
                </c:pt>
                <c:pt idx="2">
                  <c:v>2005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</c:numCache>
            </c:numRef>
          </c:cat>
          <c:val>
            <c:numRef>
              <c:f>Лист1!$B$2:$B$7</c:f>
              <c:numCache>
                <c:formatCode>_-* #,##0_р_._-;\-* #,##0_р_._-;_-* "-"??_р_._-;_-@_-</c:formatCode>
                <c:ptCount val="6"/>
                <c:pt idx="0">
                  <c:v>521924</c:v>
                </c:pt>
                <c:pt idx="1">
                  <c:v>1290907</c:v>
                </c:pt>
                <c:pt idx="2">
                  <c:v>1618682</c:v>
                </c:pt>
                <c:pt idx="3">
                  <c:v>2417401</c:v>
                </c:pt>
                <c:pt idx="4">
                  <c:v>2744499</c:v>
                </c:pt>
                <c:pt idx="5">
                  <c:v>5482171</c:v>
                </c:pt>
              </c:numCache>
            </c:numRef>
          </c:val>
        </c:ser>
        <c:dLbls>
          <c:showVal val="1"/>
        </c:dLbls>
        <c:axId val="89037440"/>
        <c:axId val="89055616"/>
      </c:barChart>
      <c:catAx>
        <c:axId val="89037440"/>
        <c:scaling>
          <c:orientation val="minMax"/>
        </c:scaling>
        <c:axPos val="b"/>
        <c:numFmt formatCode="General" sourceLinked="1"/>
        <c:tickLblPos val="nextTo"/>
        <c:crossAx val="89055616"/>
        <c:crosses val="autoZero"/>
        <c:auto val="1"/>
        <c:lblAlgn val="ctr"/>
        <c:lblOffset val="100"/>
      </c:catAx>
      <c:valAx>
        <c:axId val="89055616"/>
        <c:scaling>
          <c:orientation val="minMax"/>
        </c:scaling>
        <c:delete val="1"/>
        <c:axPos val="l"/>
        <c:numFmt formatCode="_-* #,##0_р_._-;\-* #,##0_р_._-;_-* &quot;-&quot;??_р_._-;_-@_-" sourceLinked="1"/>
        <c:tickLblPos val="none"/>
        <c:crossAx val="890374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1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0"/>
  <c:chart>
    <c:title>
      <c:tx>
        <c:rich>
          <a:bodyPr/>
          <a:lstStyle/>
          <a:p>
            <a:pPr>
              <a:defRPr/>
            </a:pPr>
            <a:r>
              <a:rPr lang="ru-RU" dirty="0"/>
              <a:t>Чистая прибыль, млн руб.</a:t>
            </a:r>
          </a:p>
        </c:rich>
      </c:tx>
      <c:layout>
        <c:manualLayout>
          <c:xMode val="edge"/>
          <c:yMode val="edge"/>
          <c:x val="1.3480386259018153E-2"/>
          <c:y val="5.2863436123348144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Чистая прибыль, млн руб.</c:v>
                </c:pt>
              </c:strCache>
            </c:strRef>
          </c:tx>
          <c:cat>
            <c:numRef>
              <c:f>Лист1!$A$2:$A$7</c:f>
              <c:numCache>
                <c:formatCode>General</c:formatCode>
                <c:ptCount val="6"/>
                <c:pt idx="0">
                  <c:v>2001</c:v>
                </c:pt>
                <c:pt idx="1">
                  <c:v>2003</c:v>
                </c:pt>
                <c:pt idx="2">
                  <c:v>2005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</c:numCache>
            </c:numRef>
          </c:cat>
          <c:val>
            <c:numRef>
              <c:f>Лист1!$B$2:$B$7</c:f>
              <c:numCache>
                <c:formatCode>_-* #,##0_р_._-;\-* #,##0_р_._-;_-* "-"??_р_._-;_-@_-</c:formatCode>
                <c:ptCount val="6"/>
                <c:pt idx="0">
                  <c:v>29</c:v>
                </c:pt>
                <c:pt idx="1">
                  <c:v>75</c:v>
                </c:pt>
                <c:pt idx="2">
                  <c:v>493</c:v>
                </c:pt>
                <c:pt idx="3">
                  <c:v>1042</c:v>
                </c:pt>
                <c:pt idx="4">
                  <c:v>1017</c:v>
                </c:pt>
                <c:pt idx="5">
                  <c:v>600</c:v>
                </c:pt>
              </c:numCache>
            </c:numRef>
          </c:val>
        </c:ser>
        <c:dLbls>
          <c:showVal val="1"/>
        </c:dLbls>
        <c:axId val="89096192"/>
        <c:axId val="89097728"/>
      </c:barChart>
      <c:catAx>
        <c:axId val="89096192"/>
        <c:scaling>
          <c:orientation val="minMax"/>
        </c:scaling>
        <c:axPos val="b"/>
        <c:numFmt formatCode="General" sourceLinked="1"/>
        <c:tickLblPos val="nextTo"/>
        <c:crossAx val="89097728"/>
        <c:crosses val="autoZero"/>
        <c:auto val="1"/>
        <c:lblAlgn val="ctr"/>
        <c:lblOffset val="100"/>
      </c:catAx>
      <c:valAx>
        <c:axId val="89097728"/>
        <c:scaling>
          <c:orientation val="minMax"/>
        </c:scaling>
        <c:delete val="1"/>
        <c:axPos val="l"/>
        <c:numFmt formatCode="_-* #,##0_р_._-;\-* #,##0_р_._-;_-* &quot;-&quot;??_р_._-;_-@_-" sourceLinked="1"/>
        <c:tickLblPos val="none"/>
        <c:crossAx val="8909619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1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title>
      <c:tx>
        <c:rich>
          <a:bodyPr/>
          <a:lstStyle/>
          <a:p>
            <a:pPr>
              <a:defRPr/>
            </a:pPr>
            <a:r>
              <a:rPr lang="ru-RU" dirty="0"/>
              <a:t>Сборы, млн руб.</a:t>
            </a:r>
          </a:p>
        </c:rich>
      </c:tx>
      <c:layout>
        <c:manualLayout>
          <c:xMode val="edge"/>
          <c:yMode val="edge"/>
          <c:x val="1.3412474544247349E-2"/>
          <c:y val="2.646085078927649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Сборы, млн руб.</c:v>
                </c:pt>
              </c:strCache>
            </c:strRef>
          </c:tx>
          <c:cat>
            <c:numRef>
              <c:f>Лист1!$A$2:$A$7</c:f>
              <c:numCache>
                <c:formatCode>General</c:formatCode>
                <c:ptCount val="6"/>
                <c:pt idx="0">
                  <c:v>2001</c:v>
                </c:pt>
                <c:pt idx="1">
                  <c:v>2003</c:v>
                </c:pt>
                <c:pt idx="2">
                  <c:v>2005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</c:numCache>
            </c:numRef>
          </c:cat>
          <c:val>
            <c:numRef>
              <c:f>Лист1!$B$2:$B$7</c:f>
              <c:numCache>
                <c:formatCode>_-* #,##0_р_._-;\-* #,##0_р_._-;_-* "-"??_р_._-;_-@_-</c:formatCode>
                <c:ptCount val="6"/>
                <c:pt idx="0">
                  <c:v>2557</c:v>
                </c:pt>
                <c:pt idx="1">
                  <c:v>5941</c:v>
                </c:pt>
                <c:pt idx="2">
                  <c:v>9702</c:v>
                </c:pt>
                <c:pt idx="3">
                  <c:v>18226</c:v>
                </c:pt>
                <c:pt idx="4">
                  <c:v>19525.065999999999</c:v>
                </c:pt>
                <c:pt idx="5">
                  <c:v>30622</c:v>
                </c:pt>
              </c:numCache>
            </c:numRef>
          </c:val>
        </c:ser>
        <c:dLbls>
          <c:showVal val="1"/>
        </c:dLbls>
        <c:axId val="89609344"/>
        <c:axId val="89610880"/>
      </c:barChart>
      <c:catAx>
        <c:axId val="89609344"/>
        <c:scaling>
          <c:orientation val="minMax"/>
        </c:scaling>
        <c:axPos val="b"/>
        <c:numFmt formatCode="General" sourceLinked="1"/>
        <c:tickLblPos val="nextTo"/>
        <c:crossAx val="89610880"/>
        <c:crosses val="autoZero"/>
        <c:auto val="1"/>
        <c:lblAlgn val="ctr"/>
        <c:lblOffset val="100"/>
      </c:catAx>
      <c:valAx>
        <c:axId val="89610880"/>
        <c:scaling>
          <c:orientation val="minMax"/>
        </c:scaling>
        <c:delete val="1"/>
        <c:axPos val="l"/>
        <c:numFmt formatCode="_-* #,##0_р_._-;\-* #,##0_р_._-;_-* &quot;-&quot;??_р_._-;_-@_-" sourceLinked="1"/>
        <c:tickLblPos val="none"/>
        <c:crossAx val="896093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1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plotArea>
      <c:layout>
        <c:manualLayout>
          <c:layoutTarget val="inner"/>
          <c:xMode val="edge"/>
          <c:yMode val="edge"/>
          <c:x val="0.11318619128466327"/>
          <c:y val="0.12381807628705661"/>
          <c:w val="0.86191284663271084"/>
          <c:h val="0.84558387086176079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Прирост рынка</c:v>
                </c:pt>
              </c:strCache>
            </c:strRef>
          </c:tx>
          <c:spPr>
            <a:solidFill>
              <a:schemeClr val="accent3"/>
            </a:solidFill>
          </c:spPr>
          <c:dLbls>
            <c:dLbl>
              <c:idx val="4"/>
              <c:layout>
                <c:manualLayout>
                  <c:x val="-0.1191495884746156"/>
                  <c:y val="5.6121253271713776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Ответсвенность владельцев опасных объектов</c:v>
                </c:pt>
                <c:pt idx="1">
                  <c:v>Страхование имущества</c:v>
                </c:pt>
                <c:pt idx="2">
                  <c:v>ОСАГО</c:v>
                </c:pt>
                <c:pt idx="3">
                  <c:v>Страхование от НС</c:v>
                </c:pt>
                <c:pt idx="4">
                  <c:v>Страхование воздушного транспорта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3.9000000000000014E-2</c:v>
                </c:pt>
                <c:pt idx="1">
                  <c:v>0.17700000000000007</c:v>
                </c:pt>
                <c:pt idx="2">
                  <c:v>0.127</c:v>
                </c:pt>
                <c:pt idx="3">
                  <c:v>0.32800000000000018</c:v>
                </c:pt>
                <c:pt idx="4">
                  <c:v>-1.900000000000001E-2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Прирост ВСК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Ответсвенность владельцев опасных объектов</c:v>
                </c:pt>
                <c:pt idx="1">
                  <c:v>Страхование имущества</c:v>
                </c:pt>
                <c:pt idx="2">
                  <c:v>ОСАГО</c:v>
                </c:pt>
                <c:pt idx="3">
                  <c:v>Страхование от НС</c:v>
                </c:pt>
                <c:pt idx="4">
                  <c:v>Страхование воздушного транспорта</c:v>
                </c:pt>
              </c:strCache>
            </c:strRef>
          </c:cat>
          <c:val>
            <c:numRef>
              <c:f>Лист1!$C$2:$C$6</c:f>
              <c:numCache>
                <c:formatCode>0.0%</c:formatCode>
                <c:ptCount val="5"/>
                <c:pt idx="0">
                  <c:v>0.18900000000000008</c:v>
                </c:pt>
                <c:pt idx="1">
                  <c:v>0.20900000000000007</c:v>
                </c:pt>
                <c:pt idx="2">
                  <c:v>0.50800000000000001</c:v>
                </c:pt>
                <c:pt idx="3">
                  <c:v>0.54500000000000004</c:v>
                </c:pt>
                <c:pt idx="4">
                  <c:v>0.81899999999999995</c:v>
                </c:pt>
              </c:numCache>
            </c:numRef>
          </c:val>
        </c:ser>
        <c:dLbls>
          <c:showVal val="1"/>
        </c:dLbls>
        <c:axId val="99425664"/>
        <c:axId val="99443840"/>
      </c:barChart>
      <c:catAx>
        <c:axId val="99425664"/>
        <c:scaling>
          <c:orientation val="minMax"/>
        </c:scaling>
        <c:axPos val="l"/>
        <c:tickLblPos val="none"/>
        <c:crossAx val="99443840"/>
        <c:crosses val="autoZero"/>
        <c:auto val="1"/>
        <c:lblAlgn val="ctr"/>
        <c:lblOffset val="100"/>
      </c:catAx>
      <c:valAx>
        <c:axId val="99443840"/>
        <c:scaling>
          <c:orientation val="minMax"/>
        </c:scaling>
        <c:delete val="1"/>
        <c:axPos val="b"/>
        <c:numFmt formatCode="0%" sourceLinked="0"/>
        <c:tickLblPos val="none"/>
        <c:crossAx val="9942566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plotArea>
      <c:layout>
        <c:manualLayout>
          <c:layoutTarget val="inner"/>
          <c:xMode val="edge"/>
          <c:yMode val="edge"/>
          <c:x val="2.3400852414157257E-2"/>
          <c:y val="3.0598052851182181E-2"/>
          <c:w val="0.9042692401239022"/>
          <c:h val="0.87218534053201624"/>
        </c:manualLayout>
      </c:layout>
      <c:bar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Авто</c:v>
                </c:pt>
              </c:strCache>
            </c:strRef>
          </c:tx>
          <c:dLbls>
            <c:dLbl>
              <c:idx val="0"/>
              <c:layout>
                <c:manualLayout>
                  <c:x val="-2.1273502194688412E-3"/>
                  <c:y val="-6.6759388038942991E-2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2.1273502194688021E-3"/>
                  <c:y val="-6.9541029207232319E-2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-4.2547004389376824E-3"/>
                  <c:y val="-7.7885952712100137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9.0548953027730708E-3"/>
                  <c:y val="-6.954102920723231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67.900000000000006</c:v>
                </c:pt>
                <c:pt idx="1">
                  <c:v>59</c:v>
                </c:pt>
                <c:pt idx="2">
                  <c:v>57.9</c:v>
                </c:pt>
                <c:pt idx="3">
                  <c:v>53.9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НС</c:v>
                </c:pt>
              </c:strCache>
            </c:strRef>
          </c:tx>
          <c:dLbls>
            <c:dLbl>
              <c:idx val="0"/>
              <c:layout>
                <c:manualLayout>
                  <c:x val="-4.2547004389376824E-3"/>
                  <c:y val="-6.6759388038942991E-2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4.2547004389376824E-3"/>
                  <c:y val="-6.9541029207232319E-2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2.1273502194688412E-3"/>
                  <c:y val="-7.7885952712100137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0"/>
                  <c:y val="-6.954102920723231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3.2</c:v>
                </c:pt>
                <c:pt idx="1">
                  <c:v>0.30000000000000016</c:v>
                </c:pt>
                <c:pt idx="2">
                  <c:v>2.6</c:v>
                </c:pt>
                <c:pt idx="3">
                  <c:v>10.5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ДМС</c:v>
                </c:pt>
              </c:strCache>
            </c:strRef>
          </c:tx>
          <c:dLbls>
            <c:dLbl>
              <c:idx val="0"/>
              <c:layout>
                <c:manualLayout>
                  <c:x val="4.2547004389376824E-3"/>
                  <c:y val="-6.6759388038942991E-2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4.2547004389376824E-3"/>
                  <c:y val="-6.9541029207232319E-2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1.0636751097344122E-2"/>
                  <c:y val="-7.7885952712100137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2.263723825693269E-3"/>
                  <c:y val="-6.954102920723231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11.9</c:v>
                </c:pt>
                <c:pt idx="1">
                  <c:v>11.6</c:v>
                </c:pt>
                <c:pt idx="2">
                  <c:v>6.6</c:v>
                </c:pt>
                <c:pt idx="3">
                  <c:v>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Имущество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6.9541029207232319E-2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0"/>
                  <c:y val="-6.9541029207232319E-2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2.1273502194688412E-3"/>
                  <c:y val="-7.7885952712100137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4.5274476513865311E-3"/>
                  <c:y val="-6.954102920723231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13.3</c:v>
                </c:pt>
                <c:pt idx="1">
                  <c:v>22</c:v>
                </c:pt>
                <c:pt idx="2">
                  <c:v>25.5</c:v>
                </c:pt>
                <c:pt idx="3">
                  <c:v>21.7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Ответственность</c:v>
                </c:pt>
              </c:strCache>
            </c:strRef>
          </c:tx>
          <c:dLbls>
            <c:dLbl>
              <c:idx val="0"/>
              <c:layout>
                <c:manualLayout>
                  <c:x val="-4.2547004389376824E-3"/>
                  <c:y val="-6.9541029207232319E-2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0"/>
                  <c:y val="-6.9541029207232319E-2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-2.1273502194688404E-2"/>
                  <c:y val="-8.0667593880389576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-2.1273502194688404E-2"/>
                  <c:y val="-6.954124823409590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2.7</c:v>
                </c:pt>
                <c:pt idx="1">
                  <c:v>5.8</c:v>
                </c:pt>
                <c:pt idx="2">
                  <c:v>3.3</c:v>
                </c:pt>
                <c:pt idx="3">
                  <c:v>5.0999999999999996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ОГЛС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-2.1273502194688412E-3"/>
                  <c:y val="-8.0667593880389576E-2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2.1273502194688412E-3"/>
                  <c:y val="-6.9541029207232319E-2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2.7</c:v>
                </c:pt>
                <c:pt idx="3">
                  <c:v>2.6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Другое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4.0419654169907983E-2"/>
                  <c:y val="0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3.8292303950439109E-2"/>
                  <c:y val="8.3449235048678686E-3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3.8292303950439109E-2"/>
                  <c:y val="0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3.8292303950439109E-2"/>
                  <c:y val="5.5632823365785811E-3"/>
                </c:manualLayout>
              </c:layout>
              <c:dLblPos val="ctr"/>
              <c:showVal val="1"/>
            </c:dLbl>
            <c:numFmt formatCode="#,##0.0" sourceLinked="0"/>
            <c:dLblPos val="ctr"/>
            <c:showVal val="1"/>
          </c:dLbls>
          <c:cat>
            <c:strRef>
              <c:f>Лист1!$A$2:$A$5</c:f>
              <c:strCache>
                <c:ptCount val="4"/>
                <c:pt idx="0">
                  <c:v>Ресо-Гарантия</c:v>
                </c:pt>
                <c:pt idx="1">
                  <c:v>Ингосстрах</c:v>
                </c:pt>
                <c:pt idx="2">
                  <c:v>Росгосстрах</c:v>
                </c:pt>
                <c:pt idx="3">
                  <c:v>ВСК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0">
                  <c:v>1</c:v>
                </c:pt>
                <c:pt idx="1">
                  <c:v>1.3</c:v>
                </c:pt>
                <c:pt idx="2">
                  <c:v>1.4</c:v>
                </c:pt>
                <c:pt idx="3">
                  <c:v>0.2</c:v>
                </c:pt>
              </c:numCache>
            </c:numRef>
          </c:val>
        </c:ser>
        <c:dLbls>
          <c:showVal val="1"/>
        </c:dLbls>
        <c:overlap val="100"/>
        <c:axId val="99755520"/>
        <c:axId val="99757056"/>
      </c:barChart>
      <c:catAx>
        <c:axId val="99755520"/>
        <c:scaling>
          <c:orientation val="minMax"/>
        </c:scaling>
        <c:delete val="1"/>
        <c:axPos val="l"/>
        <c:tickLblPos val="none"/>
        <c:crossAx val="99757056"/>
        <c:crosses val="autoZero"/>
        <c:auto val="1"/>
        <c:lblAlgn val="ctr"/>
        <c:lblOffset val="100"/>
      </c:catAx>
      <c:valAx>
        <c:axId val="99757056"/>
        <c:scaling>
          <c:orientation val="minMax"/>
        </c:scaling>
        <c:delete val="1"/>
        <c:axPos val="b"/>
        <c:numFmt formatCode="0%" sourceLinked="1"/>
        <c:tickLblPos val="none"/>
        <c:crossAx val="997555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3441724339633638E-2"/>
          <c:y val="0.93338144623438113"/>
          <c:w val="0.91482407986240233"/>
          <c:h val="4.9928706755883644E-2"/>
        </c:manualLayout>
      </c:layout>
    </c:legend>
    <c:plotVisOnly val="1"/>
    <c:dispBlanksAs val="gap"/>
  </c:chart>
  <c:txPr>
    <a:bodyPr/>
    <a:lstStyle/>
    <a:p>
      <a:pPr>
        <a:defRPr sz="1000"/>
      </a:pPr>
      <a:endParaRPr lang="ru-RU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6BF13E-91F5-46AB-9C02-85573BFA1DED}" type="doc">
      <dgm:prSet loTypeId="urn:microsoft.com/office/officeart/2005/8/layout/pList1#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17A7C-EC4B-455E-BC8B-B12C96CD72D4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Hannover Re</a:t>
          </a:r>
          <a: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Munich Re</a:t>
          </a:r>
          <a: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R+V Versicherung</a:t>
          </a:r>
          <a:endParaRPr lang="ru-RU" dirty="0"/>
        </a:p>
      </dgm:t>
    </dgm:pt>
    <dgm:pt modelId="{5C38E1BD-BC63-4146-BD0B-9D464AAEE3CE}" type="parTrans" cxnId="{8077B501-39D2-426F-91CB-7EC214D07021}">
      <dgm:prSet/>
      <dgm:spPr/>
      <dgm:t>
        <a:bodyPr/>
        <a:lstStyle/>
        <a:p>
          <a:endParaRPr lang="ru-RU"/>
        </a:p>
      </dgm:t>
    </dgm:pt>
    <dgm:pt modelId="{738FC458-94AB-4C5C-8ED2-024AD8858A9E}" type="sibTrans" cxnId="{8077B501-39D2-426F-91CB-7EC214D07021}">
      <dgm:prSet/>
      <dgm:spPr/>
      <dgm:t>
        <a:bodyPr/>
        <a:lstStyle/>
        <a:p>
          <a:endParaRPr lang="ru-RU"/>
        </a:p>
      </dgm:t>
    </dgm:pt>
    <dgm:pt modelId="{DA28EE64-4E0C-4381-97E2-761439254C2E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Swiss Re</a:t>
          </a:r>
          <a:endParaRPr lang="ru-RU" dirty="0" smtClean="0">
            <a:solidFill>
              <a:schemeClr val="tx1">
                <a:lumMod val="90000"/>
                <a:lumOff val="10000"/>
              </a:schemeClr>
            </a:solidFill>
            <a:latin typeface="+mn-lt"/>
          </a:endParaRPr>
        </a:p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Partner Re</a:t>
          </a:r>
          <a:endParaRPr lang="ru-RU" dirty="0"/>
        </a:p>
      </dgm:t>
    </dgm:pt>
    <dgm:pt modelId="{30721672-D1D5-4BAE-94E4-835246C2B2D0}" type="parTrans" cxnId="{0200BCC0-6ED0-4957-A750-737AA9DBCBC8}">
      <dgm:prSet/>
      <dgm:spPr/>
      <dgm:t>
        <a:bodyPr/>
        <a:lstStyle/>
        <a:p>
          <a:endParaRPr lang="ru-RU"/>
        </a:p>
      </dgm:t>
    </dgm:pt>
    <dgm:pt modelId="{7C006466-8E13-4A05-8E0E-8D3FF1F1A28F}" type="sibTrans" cxnId="{0200BCC0-6ED0-4957-A750-737AA9DBCBC8}">
      <dgm:prSet/>
      <dgm:spPr/>
      <dgm:t>
        <a:bodyPr/>
        <a:lstStyle/>
        <a:p>
          <a:endParaRPr lang="ru-RU"/>
        </a:p>
      </dgm:t>
    </dgm:pt>
    <dgm:pt modelId="{451FD841-781C-4A7D-985E-89CDA76F0688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SCOR</a:t>
          </a:r>
          <a: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Reassurance</a:t>
          </a:r>
          <a:endParaRPr lang="ru-RU" dirty="0"/>
        </a:p>
      </dgm:t>
    </dgm:pt>
    <dgm:pt modelId="{E2F702C1-82D4-4EC6-98D0-DF3853878FD4}" type="parTrans" cxnId="{95CD1A06-9DFD-4DEF-B4C9-25BA94C81600}">
      <dgm:prSet/>
      <dgm:spPr/>
      <dgm:t>
        <a:bodyPr/>
        <a:lstStyle/>
        <a:p>
          <a:endParaRPr lang="ru-RU"/>
        </a:p>
      </dgm:t>
    </dgm:pt>
    <dgm:pt modelId="{BF19393C-B04A-4DED-ADFE-0CFDDFA0E086}" type="sibTrans" cxnId="{95CD1A06-9DFD-4DEF-B4C9-25BA94C81600}">
      <dgm:prSet/>
      <dgm:spPr/>
      <dgm:t>
        <a:bodyPr/>
        <a:lstStyle/>
        <a:p>
          <a:endParaRPr lang="ru-RU"/>
        </a:p>
      </dgm:t>
    </dgm:pt>
    <dgm:pt modelId="{8B136007-CE5A-4DA5-AA95-37F00732611A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Sirius International</a:t>
          </a:r>
          <a:endParaRPr lang="ru-RU" dirty="0"/>
        </a:p>
      </dgm:t>
    </dgm:pt>
    <dgm:pt modelId="{F46A6084-C1D9-43F6-9EEF-B2A1765E686E}" type="parTrans" cxnId="{9B9B9D6A-763F-460F-8B5F-42A155F8E78A}">
      <dgm:prSet/>
      <dgm:spPr/>
      <dgm:t>
        <a:bodyPr/>
        <a:lstStyle/>
        <a:p>
          <a:endParaRPr lang="ru-RU"/>
        </a:p>
      </dgm:t>
    </dgm:pt>
    <dgm:pt modelId="{780573CB-7B78-4336-9B03-11E3E8A23B42}" type="sibTrans" cxnId="{9B9B9D6A-763F-460F-8B5F-42A155F8E78A}">
      <dgm:prSet/>
      <dgm:spPr/>
      <dgm:t>
        <a:bodyPr/>
        <a:lstStyle/>
        <a:p>
          <a:endParaRPr lang="ru-RU"/>
        </a:p>
      </dgm:t>
    </dgm:pt>
    <dgm:pt modelId="{3A4A0A14-8937-4191-A050-C691DF70689C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Lloyd`s of London</a:t>
          </a:r>
          <a:endParaRPr lang="ru-RU" dirty="0"/>
        </a:p>
      </dgm:t>
    </dgm:pt>
    <dgm:pt modelId="{6AD89B7F-7E6D-4B83-97A4-8A0660D5900D}" type="parTrans" cxnId="{9F46C528-6E28-49FE-9686-FC96E9D10714}">
      <dgm:prSet/>
      <dgm:spPr/>
      <dgm:t>
        <a:bodyPr/>
        <a:lstStyle/>
        <a:p>
          <a:endParaRPr lang="ru-RU"/>
        </a:p>
      </dgm:t>
    </dgm:pt>
    <dgm:pt modelId="{7B6C877B-5B4B-44A2-A55A-30A577EFC58E}" type="sibTrans" cxnId="{9F46C528-6E28-49FE-9686-FC96E9D10714}">
      <dgm:prSet/>
      <dgm:spPr/>
      <dgm:t>
        <a:bodyPr/>
        <a:lstStyle/>
        <a:p>
          <a:endParaRPr lang="ru-RU"/>
        </a:p>
      </dgm:t>
    </dgm:pt>
    <dgm:pt modelId="{12C767B1-78BF-4FEF-9C44-8B614562B8ED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Korean Re</a:t>
          </a:r>
          <a:endParaRPr lang="ru-RU" dirty="0"/>
        </a:p>
      </dgm:t>
    </dgm:pt>
    <dgm:pt modelId="{BABC2887-EF71-47BA-8669-F436798EAF47}" type="parTrans" cxnId="{8558B7A7-9E9C-47E2-B578-2E6704D4819A}">
      <dgm:prSet/>
      <dgm:spPr/>
      <dgm:t>
        <a:bodyPr/>
        <a:lstStyle/>
        <a:p>
          <a:endParaRPr lang="ru-RU"/>
        </a:p>
      </dgm:t>
    </dgm:pt>
    <dgm:pt modelId="{37315D0D-EB42-487F-AFEA-254D1A13792D}" type="sibTrans" cxnId="{8558B7A7-9E9C-47E2-B578-2E6704D4819A}">
      <dgm:prSet/>
      <dgm:spPr/>
      <dgm:t>
        <a:bodyPr/>
        <a:lstStyle/>
        <a:p>
          <a:endParaRPr lang="ru-RU"/>
        </a:p>
      </dgm:t>
    </dgm:pt>
    <dgm:pt modelId="{CD7BC617-5FE2-4CE7-9895-9A977D24365D}">
      <dgm:prSet phldrT="[Текст]"/>
      <dgm:spPr/>
      <dgm:t>
        <a:bodyPr/>
        <a:lstStyle/>
        <a:p>
          <a:r>
            <a:rPr lang="en-US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Mapfre Re</a:t>
          </a:r>
          <a:endParaRPr lang="ru-RU" dirty="0"/>
        </a:p>
      </dgm:t>
    </dgm:pt>
    <dgm:pt modelId="{6FFAA25D-ECE6-40B9-AF48-D3CB404E4197}" type="parTrans" cxnId="{239B1E4C-3DAB-4519-BC04-953E4C81438C}">
      <dgm:prSet/>
      <dgm:spPr/>
      <dgm:t>
        <a:bodyPr/>
        <a:lstStyle/>
        <a:p>
          <a:endParaRPr lang="ru-RU"/>
        </a:p>
      </dgm:t>
    </dgm:pt>
    <dgm:pt modelId="{D31B5F4F-6535-41BD-A573-1724C7CA3D4C}" type="sibTrans" cxnId="{239B1E4C-3DAB-4519-BC04-953E4C81438C}">
      <dgm:prSet/>
      <dgm:spPr/>
      <dgm:t>
        <a:bodyPr/>
        <a:lstStyle/>
        <a:p>
          <a:endParaRPr lang="ru-RU"/>
        </a:p>
      </dgm:t>
    </dgm:pt>
    <dgm:pt modelId="{F674B2A4-26D9-4B6B-8FA4-2FA203AE6D89}" type="pres">
      <dgm:prSet presAssocID="{236BF13E-91F5-46AB-9C02-85573BFA1DE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6C7CD0-728A-453C-880C-4E3BCE7B11B9}" type="pres">
      <dgm:prSet presAssocID="{F7A17A7C-EC4B-455E-BC8B-B12C96CD72D4}" presName="compNode" presStyleCnt="0"/>
      <dgm:spPr/>
    </dgm:pt>
    <dgm:pt modelId="{02BB764B-84F2-429B-97C7-A12397D10A13}" type="pres">
      <dgm:prSet presAssocID="{F7A17A7C-EC4B-455E-BC8B-B12C96CD72D4}" presName="pictRect" presStyleLbl="node1" presStyleIdx="0" presStyleCnt="7" custScaleX="53380" custScaleY="7747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069134D-EAEC-4827-9921-390617AA632E}" type="pres">
      <dgm:prSet presAssocID="{F7A17A7C-EC4B-455E-BC8B-B12C96CD72D4}" presName="textRect" presStyleLbl="revTx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50182-AF97-44CF-BE4B-BED961B71CF6}" type="pres">
      <dgm:prSet presAssocID="{738FC458-94AB-4C5C-8ED2-024AD8858A9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21A0D11-420A-48FB-9B6B-FFACC8E88147}" type="pres">
      <dgm:prSet presAssocID="{DA28EE64-4E0C-4381-97E2-761439254C2E}" presName="compNode" presStyleCnt="0"/>
      <dgm:spPr/>
    </dgm:pt>
    <dgm:pt modelId="{DF261F3C-84A4-484E-93B9-0AE1CEE84119}" type="pres">
      <dgm:prSet presAssocID="{DA28EE64-4E0C-4381-97E2-761439254C2E}" presName="pictRect" presStyleLbl="node1" presStyleIdx="1" presStyleCnt="7" custScaleX="53380" custScaleY="7747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57F0BE0-1F43-4553-9457-B8860F3B1C33}" type="pres">
      <dgm:prSet presAssocID="{DA28EE64-4E0C-4381-97E2-761439254C2E}" presName="textRect" presStyleLbl="revTx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8D425D-3147-4FC4-8C8A-3111CF270D15}" type="pres">
      <dgm:prSet presAssocID="{7C006466-8E13-4A05-8E0E-8D3FF1F1A28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E807C5A-2548-45EF-9B4A-76FBC35F6D94}" type="pres">
      <dgm:prSet presAssocID="{451FD841-781C-4A7D-985E-89CDA76F0688}" presName="compNode" presStyleCnt="0"/>
      <dgm:spPr/>
    </dgm:pt>
    <dgm:pt modelId="{F08E4546-B120-4145-B18D-DC50D859C8F5}" type="pres">
      <dgm:prSet presAssocID="{451FD841-781C-4A7D-985E-89CDA76F0688}" presName="pictRect" presStyleLbl="node1" presStyleIdx="2" presStyleCnt="7" custScaleX="52164" custScaleY="7570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752A2F8A-AD1E-42E0-A594-CDD474B5CB32}" type="pres">
      <dgm:prSet presAssocID="{451FD841-781C-4A7D-985E-89CDA76F0688}" presName="textRect" presStyleLbl="revTx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E37F6-23B0-4F71-9058-5C1A882807B3}" type="pres">
      <dgm:prSet presAssocID="{BF19393C-B04A-4DED-ADFE-0CFDDFA0E08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55D21E4-69A4-4DD5-92B5-4DCBAFFC30E7}" type="pres">
      <dgm:prSet presAssocID="{8B136007-CE5A-4DA5-AA95-37F00732611A}" presName="compNode" presStyleCnt="0"/>
      <dgm:spPr/>
    </dgm:pt>
    <dgm:pt modelId="{A82333FE-127B-46B5-A50A-7F8C9A8B58C8}" type="pres">
      <dgm:prSet presAssocID="{8B136007-CE5A-4DA5-AA95-37F00732611A}" presName="pictRect" presStyleLbl="node1" presStyleIdx="3" presStyleCnt="7" custScaleX="52164" custScaleY="75709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9785B78F-5643-49EA-9436-8ABACB3282DD}" type="pres">
      <dgm:prSet presAssocID="{8B136007-CE5A-4DA5-AA95-37F00732611A}" presName="textRect" presStyleLbl="revTx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6ABE63-F3AB-401C-B9B3-DC4C3D499444}" type="pres">
      <dgm:prSet presAssocID="{780573CB-7B78-4336-9B03-11E3E8A23B4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FF9AAF2-1EBE-4A38-A3F6-3966D1C119C0}" type="pres">
      <dgm:prSet presAssocID="{3A4A0A14-8937-4191-A050-C691DF70689C}" presName="compNode" presStyleCnt="0"/>
      <dgm:spPr/>
    </dgm:pt>
    <dgm:pt modelId="{6AA16708-54F0-40FE-B5CF-C1A897EE7EC0}" type="pres">
      <dgm:prSet presAssocID="{3A4A0A14-8937-4191-A050-C691DF70689C}" presName="pictRect" presStyleLbl="node1" presStyleIdx="4" presStyleCnt="7" custScaleX="52164" custScaleY="75709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30914517-4D98-4DC1-8203-532EA6D7B0FD}" type="pres">
      <dgm:prSet presAssocID="{3A4A0A14-8937-4191-A050-C691DF70689C}" presName="textRect" presStyleLbl="revTx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6AD3B-64F3-4C85-BCE0-1DE55E5F40C8}" type="pres">
      <dgm:prSet presAssocID="{7B6C877B-5B4B-44A2-A55A-30A577EFC58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9C2BC5F-63D6-41B2-A353-B4BF4555DF99}" type="pres">
      <dgm:prSet presAssocID="{12C767B1-78BF-4FEF-9C44-8B614562B8ED}" presName="compNode" presStyleCnt="0"/>
      <dgm:spPr/>
    </dgm:pt>
    <dgm:pt modelId="{540C3E7E-3DEB-42BF-A4A6-A8DE60EBD0B8}" type="pres">
      <dgm:prSet presAssocID="{12C767B1-78BF-4FEF-9C44-8B614562B8ED}" presName="pictRect" presStyleLbl="node1" presStyleIdx="5" presStyleCnt="7" custScaleX="50804" custScaleY="73736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F41CD2E1-74BC-434D-825B-9146BC852AC1}" type="pres">
      <dgm:prSet presAssocID="{12C767B1-78BF-4FEF-9C44-8B614562B8ED}" presName="textRect" presStyleLbl="revTx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C4A084-B06D-4D33-B1DC-62F43EEABFCB}" type="pres">
      <dgm:prSet presAssocID="{37315D0D-EB42-487F-AFEA-254D1A13792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31B1F02-DB4E-46CA-AF62-34FD175F3A5A}" type="pres">
      <dgm:prSet presAssocID="{CD7BC617-5FE2-4CE7-9895-9A977D24365D}" presName="compNode" presStyleCnt="0"/>
      <dgm:spPr/>
    </dgm:pt>
    <dgm:pt modelId="{1B2868F8-67CB-4E56-A031-8E3D2CFE3E85}" type="pres">
      <dgm:prSet presAssocID="{CD7BC617-5FE2-4CE7-9895-9A977D24365D}" presName="pictRect" presStyleLbl="node1" presStyleIdx="6" presStyleCnt="7" custScaleX="49282" custScaleY="71527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  <dgm:pt modelId="{C6351485-3F17-45DA-A92C-F2EEBB356C59}" type="pres">
      <dgm:prSet presAssocID="{CD7BC617-5FE2-4CE7-9895-9A977D24365D}" presName="textRect" presStyleLbl="revTx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9B1E4C-3DAB-4519-BC04-953E4C81438C}" srcId="{236BF13E-91F5-46AB-9C02-85573BFA1DED}" destId="{CD7BC617-5FE2-4CE7-9895-9A977D24365D}" srcOrd="6" destOrd="0" parTransId="{6FFAA25D-ECE6-40B9-AF48-D3CB404E4197}" sibTransId="{D31B5F4F-6535-41BD-A573-1724C7CA3D4C}"/>
    <dgm:cxn modelId="{8077B501-39D2-426F-91CB-7EC214D07021}" srcId="{236BF13E-91F5-46AB-9C02-85573BFA1DED}" destId="{F7A17A7C-EC4B-455E-BC8B-B12C96CD72D4}" srcOrd="0" destOrd="0" parTransId="{5C38E1BD-BC63-4146-BD0B-9D464AAEE3CE}" sibTransId="{738FC458-94AB-4C5C-8ED2-024AD8858A9E}"/>
    <dgm:cxn modelId="{95CD1A06-9DFD-4DEF-B4C9-25BA94C81600}" srcId="{236BF13E-91F5-46AB-9C02-85573BFA1DED}" destId="{451FD841-781C-4A7D-985E-89CDA76F0688}" srcOrd="2" destOrd="0" parTransId="{E2F702C1-82D4-4EC6-98D0-DF3853878FD4}" sibTransId="{BF19393C-B04A-4DED-ADFE-0CFDDFA0E086}"/>
    <dgm:cxn modelId="{0200BCC0-6ED0-4957-A750-737AA9DBCBC8}" srcId="{236BF13E-91F5-46AB-9C02-85573BFA1DED}" destId="{DA28EE64-4E0C-4381-97E2-761439254C2E}" srcOrd="1" destOrd="0" parTransId="{30721672-D1D5-4BAE-94E4-835246C2B2D0}" sibTransId="{7C006466-8E13-4A05-8E0E-8D3FF1F1A28F}"/>
    <dgm:cxn modelId="{F02509B1-6AA3-4011-90C2-27468EC3CBB9}" type="presOf" srcId="{780573CB-7B78-4336-9B03-11E3E8A23B42}" destId="{8D6ABE63-F3AB-401C-B9B3-DC4C3D499444}" srcOrd="0" destOrd="0" presId="urn:microsoft.com/office/officeart/2005/8/layout/pList1#1"/>
    <dgm:cxn modelId="{9F46C528-6E28-49FE-9686-FC96E9D10714}" srcId="{236BF13E-91F5-46AB-9C02-85573BFA1DED}" destId="{3A4A0A14-8937-4191-A050-C691DF70689C}" srcOrd="4" destOrd="0" parTransId="{6AD89B7F-7E6D-4B83-97A4-8A0660D5900D}" sibTransId="{7B6C877B-5B4B-44A2-A55A-30A577EFC58E}"/>
    <dgm:cxn modelId="{8558B7A7-9E9C-47E2-B578-2E6704D4819A}" srcId="{236BF13E-91F5-46AB-9C02-85573BFA1DED}" destId="{12C767B1-78BF-4FEF-9C44-8B614562B8ED}" srcOrd="5" destOrd="0" parTransId="{BABC2887-EF71-47BA-8669-F436798EAF47}" sibTransId="{37315D0D-EB42-487F-AFEA-254D1A13792D}"/>
    <dgm:cxn modelId="{17E01AFE-224B-4996-800B-28179F89C543}" type="presOf" srcId="{37315D0D-EB42-487F-AFEA-254D1A13792D}" destId="{D0C4A084-B06D-4D33-B1DC-62F43EEABFCB}" srcOrd="0" destOrd="0" presId="urn:microsoft.com/office/officeart/2005/8/layout/pList1#1"/>
    <dgm:cxn modelId="{844FDF00-C7CB-4628-9329-077B61C68952}" type="presOf" srcId="{DA28EE64-4E0C-4381-97E2-761439254C2E}" destId="{657F0BE0-1F43-4553-9457-B8860F3B1C33}" srcOrd="0" destOrd="0" presId="urn:microsoft.com/office/officeart/2005/8/layout/pList1#1"/>
    <dgm:cxn modelId="{345DFF2D-D286-44E3-9A03-5829ED21E504}" type="presOf" srcId="{7B6C877B-5B4B-44A2-A55A-30A577EFC58E}" destId="{B566AD3B-64F3-4C85-BCE0-1DE55E5F40C8}" srcOrd="0" destOrd="0" presId="urn:microsoft.com/office/officeart/2005/8/layout/pList1#1"/>
    <dgm:cxn modelId="{D255D5D3-49C9-4168-B81A-518203011142}" type="presOf" srcId="{3A4A0A14-8937-4191-A050-C691DF70689C}" destId="{30914517-4D98-4DC1-8203-532EA6D7B0FD}" srcOrd="0" destOrd="0" presId="urn:microsoft.com/office/officeart/2005/8/layout/pList1#1"/>
    <dgm:cxn modelId="{AA8871D3-7D3A-4F6D-8DFE-90408CC6AF19}" type="presOf" srcId="{12C767B1-78BF-4FEF-9C44-8B614562B8ED}" destId="{F41CD2E1-74BC-434D-825B-9146BC852AC1}" srcOrd="0" destOrd="0" presId="urn:microsoft.com/office/officeart/2005/8/layout/pList1#1"/>
    <dgm:cxn modelId="{0FD5BE18-3124-4A03-BDB6-3F995B347825}" type="presOf" srcId="{BF19393C-B04A-4DED-ADFE-0CFDDFA0E086}" destId="{193E37F6-23B0-4F71-9058-5C1A882807B3}" srcOrd="0" destOrd="0" presId="urn:microsoft.com/office/officeart/2005/8/layout/pList1#1"/>
    <dgm:cxn modelId="{70FF598B-B690-44E6-8EF3-C1C6CDA8627C}" type="presOf" srcId="{451FD841-781C-4A7D-985E-89CDA76F0688}" destId="{752A2F8A-AD1E-42E0-A594-CDD474B5CB32}" srcOrd="0" destOrd="0" presId="urn:microsoft.com/office/officeart/2005/8/layout/pList1#1"/>
    <dgm:cxn modelId="{C447700C-0F21-4256-B7B3-C31E2F7909BC}" type="presOf" srcId="{CD7BC617-5FE2-4CE7-9895-9A977D24365D}" destId="{C6351485-3F17-45DA-A92C-F2EEBB356C59}" srcOrd="0" destOrd="0" presId="urn:microsoft.com/office/officeart/2005/8/layout/pList1#1"/>
    <dgm:cxn modelId="{9B9B9D6A-763F-460F-8B5F-42A155F8E78A}" srcId="{236BF13E-91F5-46AB-9C02-85573BFA1DED}" destId="{8B136007-CE5A-4DA5-AA95-37F00732611A}" srcOrd="3" destOrd="0" parTransId="{F46A6084-C1D9-43F6-9EEF-B2A1765E686E}" sibTransId="{780573CB-7B78-4336-9B03-11E3E8A23B42}"/>
    <dgm:cxn modelId="{C47A1677-8DA5-4CAC-9D06-EBCE1021E4EC}" type="presOf" srcId="{8B136007-CE5A-4DA5-AA95-37F00732611A}" destId="{9785B78F-5643-49EA-9436-8ABACB3282DD}" srcOrd="0" destOrd="0" presId="urn:microsoft.com/office/officeart/2005/8/layout/pList1#1"/>
    <dgm:cxn modelId="{DCE4DEC5-41F2-4F1E-B263-CA42816DA84C}" type="presOf" srcId="{F7A17A7C-EC4B-455E-BC8B-B12C96CD72D4}" destId="{9069134D-EAEC-4827-9921-390617AA632E}" srcOrd="0" destOrd="0" presId="urn:microsoft.com/office/officeart/2005/8/layout/pList1#1"/>
    <dgm:cxn modelId="{989DCB1C-232A-4C7C-AE58-FD26BBF76AD3}" type="presOf" srcId="{738FC458-94AB-4C5C-8ED2-024AD8858A9E}" destId="{30D50182-AF97-44CF-BE4B-BED961B71CF6}" srcOrd="0" destOrd="0" presId="urn:microsoft.com/office/officeart/2005/8/layout/pList1#1"/>
    <dgm:cxn modelId="{389EB45A-A850-4FE2-BD15-ECFFA86C3487}" type="presOf" srcId="{236BF13E-91F5-46AB-9C02-85573BFA1DED}" destId="{F674B2A4-26D9-4B6B-8FA4-2FA203AE6D89}" srcOrd="0" destOrd="0" presId="urn:microsoft.com/office/officeart/2005/8/layout/pList1#1"/>
    <dgm:cxn modelId="{05740BE2-36DD-4751-B2A1-9CC2AFAD8E69}" type="presOf" srcId="{7C006466-8E13-4A05-8E0E-8D3FF1F1A28F}" destId="{5A8D425D-3147-4FC4-8C8A-3111CF270D15}" srcOrd="0" destOrd="0" presId="urn:microsoft.com/office/officeart/2005/8/layout/pList1#1"/>
    <dgm:cxn modelId="{B73E3941-A9FF-485B-A3AF-613E16438C1F}" type="presParOf" srcId="{F674B2A4-26D9-4B6B-8FA4-2FA203AE6D89}" destId="{0F6C7CD0-728A-453C-880C-4E3BCE7B11B9}" srcOrd="0" destOrd="0" presId="urn:microsoft.com/office/officeart/2005/8/layout/pList1#1"/>
    <dgm:cxn modelId="{BE829AFD-B1E7-4698-A875-007D888EAAB5}" type="presParOf" srcId="{0F6C7CD0-728A-453C-880C-4E3BCE7B11B9}" destId="{02BB764B-84F2-429B-97C7-A12397D10A13}" srcOrd="0" destOrd="0" presId="urn:microsoft.com/office/officeart/2005/8/layout/pList1#1"/>
    <dgm:cxn modelId="{4DF5B822-AE5C-4346-935E-E0722BA1B875}" type="presParOf" srcId="{0F6C7CD0-728A-453C-880C-4E3BCE7B11B9}" destId="{9069134D-EAEC-4827-9921-390617AA632E}" srcOrd="1" destOrd="0" presId="urn:microsoft.com/office/officeart/2005/8/layout/pList1#1"/>
    <dgm:cxn modelId="{07D11847-0D6E-45A2-BF02-AB84A49E42CE}" type="presParOf" srcId="{F674B2A4-26D9-4B6B-8FA4-2FA203AE6D89}" destId="{30D50182-AF97-44CF-BE4B-BED961B71CF6}" srcOrd="1" destOrd="0" presId="urn:microsoft.com/office/officeart/2005/8/layout/pList1#1"/>
    <dgm:cxn modelId="{C46FE36A-1FC8-4775-85B3-8F48195553F2}" type="presParOf" srcId="{F674B2A4-26D9-4B6B-8FA4-2FA203AE6D89}" destId="{A21A0D11-420A-48FB-9B6B-FFACC8E88147}" srcOrd="2" destOrd="0" presId="urn:microsoft.com/office/officeart/2005/8/layout/pList1#1"/>
    <dgm:cxn modelId="{45A27C97-04BC-4E9C-9D0D-111DCA3E2B5B}" type="presParOf" srcId="{A21A0D11-420A-48FB-9B6B-FFACC8E88147}" destId="{DF261F3C-84A4-484E-93B9-0AE1CEE84119}" srcOrd="0" destOrd="0" presId="urn:microsoft.com/office/officeart/2005/8/layout/pList1#1"/>
    <dgm:cxn modelId="{F58AA72F-9B78-41FC-83A6-44A486B229A4}" type="presParOf" srcId="{A21A0D11-420A-48FB-9B6B-FFACC8E88147}" destId="{657F0BE0-1F43-4553-9457-B8860F3B1C33}" srcOrd="1" destOrd="0" presId="urn:microsoft.com/office/officeart/2005/8/layout/pList1#1"/>
    <dgm:cxn modelId="{29FB8593-05C3-4599-A759-B8EB0968F0FC}" type="presParOf" srcId="{F674B2A4-26D9-4B6B-8FA4-2FA203AE6D89}" destId="{5A8D425D-3147-4FC4-8C8A-3111CF270D15}" srcOrd="3" destOrd="0" presId="urn:microsoft.com/office/officeart/2005/8/layout/pList1#1"/>
    <dgm:cxn modelId="{C980181C-5A33-4ED2-BE93-76DA3926D14F}" type="presParOf" srcId="{F674B2A4-26D9-4B6B-8FA4-2FA203AE6D89}" destId="{AE807C5A-2548-45EF-9B4A-76FBC35F6D94}" srcOrd="4" destOrd="0" presId="urn:microsoft.com/office/officeart/2005/8/layout/pList1#1"/>
    <dgm:cxn modelId="{7CB9AACA-8B99-4291-A3F9-DD791DB82AA2}" type="presParOf" srcId="{AE807C5A-2548-45EF-9B4A-76FBC35F6D94}" destId="{F08E4546-B120-4145-B18D-DC50D859C8F5}" srcOrd="0" destOrd="0" presId="urn:microsoft.com/office/officeart/2005/8/layout/pList1#1"/>
    <dgm:cxn modelId="{28EA987D-FC12-432A-820E-96C94EABECD4}" type="presParOf" srcId="{AE807C5A-2548-45EF-9B4A-76FBC35F6D94}" destId="{752A2F8A-AD1E-42E0-A594-CDD474B5CB32}" srcOrd="1" destOrd="0" presId="urn:microsoft.com/office/officeart/2005/8/layout/pList1#1"/>
    <dgm:cxn modelId="{4A4296A7-7D19-4274-BD9F-579A995315B1}" type="presParOf" srcId="{F674B2A4-26D9-4B6B-8FA4-2FA203AE6D89}" destId="{193E37F6-23B0-4F71-9058-5C1A882807B3}" srcOrd="5" destOrd="0" presId="urn:microsoft.com/office/officeart/2005/8/layout/pList1#1"/>
    <dgm:cxn modelId="{16C0A5DA-AC96-465E-A877-1E8775D53A6E}" type="presParOf" srcId="{F674B2A4-26D9-4B6B-8FA4-2FA203AE6D89}" destId="{655D21E4-69A4-4DD5-92B5-4DCBAFFC30E7}" srcOrd="6" destOrd="0" presId="urn:microsoft.com/office/officeart/2005/8/layout/pList1#1"/>
    <dgm:cxn modelId="{7C155822-15DA-45F4-865A-AA5E257D75B5}" type="presParOf" srcId="{655D21E4-69A4-4DD5-92B5-4DCBAFFC30E7}" destId="{A82333FE-127B-46B5-A50A-7F8C9A8B58C8}" srcOrd="0" destOrd="0" presId="urn:microsoft.com/office/officeart/2005/8/layout/pList1#1"/>
    <dgm:cxn modelId="{E7EC176A-CE62-4BB2-AD39-E648E78415C4}" type="presParOf" srcId="{655D21E4-69A4-4DD5-92B5-4DCBAFFC30E7}" destId="{9785B78F-5643-49EA-9436-8ABACB3282DD}" srcOrd="1" destOrd="0" presId="urn:microsoft.com/office/officeart/2005/8/layout/pList1#1"/>
    <dgm:cxn modelId="{DB948DAC-28F3-44C9-A9E3-FDAE14B8AE28}" type="presParOf" srcId="{F674B2A4-26D9-4B6B-8FA4-2FA203AE6D89}" destId="{8D6ABE63-F3AB-401C-B9B3-DC4C3D499444}" srcOrd="7" destOrd="0" presId="urn:microsoft.com/office/officeart/2005/8/layout/pList1#1"/>
    <dgm:cxn modelId="{1070F843-5294-4952-96ED-CC6B47C632A1}" type="presParOf" srcId="{F674B2A4-26D9-4B6B-8FA4-2FA203AE6D89}" destId="{DFF9AAF2-1EBE-4A38-A3F6-3966D1C119C0}" srcOrd="8" destOrd="0" presId="urn:microsoft.com/office/officeart/2005/8/layout/pList1#1"/>
    <dgm:cxn modelId="{E722BEA7-1F06-4D6B-8803-43195F1709BF}" type="presParOf" srcId="{DFF9AAF2-1EBE-4A38-A3F6-3966D1C119C0}" destId="{6AA16708-54F0-40FE-B5CF-C1A897EE7EC0}" srcOrd="0" destOrd="0" presId="urn:microsoft.com/office/officeart/2005/8/layout/pList1#1"/>
    <dgm:cxn modelId="{42958A9E-304C-4E70-BE52-1CEA87841F13}" type="presParOf" srcId="{DFF9AAF2-1EBE-4A38-A3F6-3966D1C119C0}" destId="{30914517-4D98-4DC1-8203-532EA6D7B0FD}" srcOrd="1" destOrd="0" presId="urn:microsoft.com/office/officeart/2005/8/layout/pList1#1"/>
    <dgm:cxn modelId="{721A3FB9-6B2B-4913-BCE3-3706083D3DE6}" type="presParOf" srcId="{F674B2A4-26D9-4B6B-8FA4-2FA203AE6D89}" destId="{B566AD3B-64F3-4C85-BCE0-1DE55E5F40C8}" srcOrd="9" destOrd="0" presId="urn:microsoft.com/office/officeart/2005/8/layout/pList1#1"/>
    <dgm:cxn modelId="{64DF9305-12C3-45B1-9882-784C4E8D5EC9}" type="presParOf" srcId="{F674B2A4-26D9-4B6B-8FA4-2FA203AE6D89}" destId="{19C2BC5F-63D6-41B2-A353-B4BF4555DF99}" srcOrd="10" destOrd="0" presId="urn:microsoft.com/office/officeart/2005/8/layout/pList1#1"/>
    <dgm:cxn modelId="{4839A906-8F0D-4619-AF92-F316A4D23AD2}" type="presParOf" srcId="{19C2BC5F-63D6-41B2-A353-B4BF4555DF99}" destId="{540C3E7E-3DEB-42BF-A4A6-A8DE60EBD0B8}" srcOrd="0" destOrd="0" presId="urn:microsoft.com/office/officeart/2005/8/layout/pList1#1"/>
    <dgm:cxn modelId="{5B441E1D-5DF3-4B20-A23E-CEABC99A5FAB}" type="presParOf" srcId="{19C2BC5F-63D6-41B2-A353-B4BF4555DF99}" destId="{F41CD2E1-74BC-434D-825B-9146BC852AC1}" srcOrd="1" destOrd="0" presId="urn:microsoft.com/office/officeart/2005/8/layout/pList1#1"/>
    <dgm:cxn modelId="{E6A88671-1812-4BAD-9476-47168F83E876}" type="presParOf" srcId="{F674B2A4-26D9-4B6B-8FA4-2FA203AE6D89}" destId="{D0C4A084-B06D-4D33-B1DC-62F43EEABFCB}" srcOrd="11" destOrd="0" presId="urn:microsoft.com/office/officeart/2005/8/layout/pList1#1"/>
    <dgm:cxn modelId="{A1992F37-6613-4C6D-AF43-8620B36EA1DB}" type="presParOf" srcId="{F674B2A4-26D9-4B6B-8FA4-2FA203AE6D89}" destId="{831B1F02-DB4E-46CA-AF62-34FD175F3A5A}" srcOrd="12" destOrd="0" presId="urn:microsoft.com/office/officeart/2005/8/layout/pList1#1"/>
    <dgm:cxn modelId="{6CE43997-F720-4D55-ABAC-147583722635}" type="presParOf" srcId="{831B1F02-DB4E-46CA-AF62-34FD175F3A5A}" destId="{1B2868F8-67CB-4E56-A031-8E3D2CFE3E85}" srcOrd="0" destOrd="0" presId="urn:microsoft.com/office/officeart/2005/8/layout/pList1#1"/>
    <dgm:cxn modelId="{0398C6DA-1602-4E25-97D9-5FFCB542FAFA}" type="presParOf" srcId="{831B1F02-DB4E-46CA-AF62-34FD175F3A5A}" destId="{C6351485-3F17-45DA-A92C-F2EEBB356C59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BB764B-84F2-429B-97C7-A12397D10A13}">
      <dsp:nvSpPr>
        <dsp:cNvPr id="0" name=""/>
        <dsp:cNvSpPr/>
      </dsp:nvSpPr>
      <dsp:spPr>
        <a:xfrm>
          <a:off x="806359" y="1320"/>
          <a:ext cx="780526" cy="780530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9134D-EAEC-4827-9921-390617AA632E}">
      <dsp:nvSpPr>
        <dsp:cNvPr id="0" name=""/>
        <dsp:cNvSpPr/>
      </dsp:nvSpPr>
      <dsp:spPr>
        <a:xfrm>
          <a:off x="465518" y="895316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Hannover Re</a:t>
          </a:r>
          <a: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Munich Re</a:t>
          </a:r>
          <a: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R+V Versicherung</a:t>
          </a:r>
          <a:endParaRPr lang="ru-RU" sz="1100" kern="1200" dirty="0"/>
        </a:p>
      </dsp:txBody>
      <dsp:txXfrm>
        <a:off x="465518" y="895316"/>
        <a:ext cx="1462207" cy="542479"/>
      </dsp:txXfrm>
    </dsp:sp>
    <dsp:sp modelId="{DF261F3C-84A4-484E-93B9-0AE1CEE84119}">
      <dsp:nvSpPr>
        <dsp:cNvPr id="0" name=""/>
        <dsp:cNvSpPr/>
      </dsp:nvSpPr>
      <dsp:spPr>
        <a:xfrm>
          <a:off x="2414849" y="1320"/>
          <a:ext cx="780526" cy="780530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7F0BE0-1F43-4553-9457-B8860F3B1C33}">
      <dsp:nvSpPr>
        <dsp:cNvPr id="0" name=""/>
        <dsp:cNvSpPr/>
      </dsp:nvSpPr>
      <dsp:spPr>
        <a:xfrm>
          <a:off x="2074008" y="895316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Swiss Re</a:t>
          </a:r>
          <a:endParaRPr lang="ru-RU" sz="1100" kern="1200" dirty="0" smtClean="0">
            <a:solidFill>
              <a:schemeClr val="tx1">
                <a:lumMod val="90000"/>
                <a:lumOff val="10000"/>
              </a:schemeClr>
            </a:solidFill>
            <a:latin typeface="+mn-lt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Partner Re</a:t>
          </a:r>
          <a:endParaRPr lang="ru-RU" sz="1100" kern="1200" dirty="0"/>
        </a:p>
      </dsp:txBody>
      <dsp:txXfrm>
        <a:off x="2074008" y="895316"/>
        <a:ext cx="1462207" cy="542479"/>
      </dsp:txXfrm>
    </dsp:sp>
    <dsp:sp modelId="{F08E4546-B120-4145-B18D-DC50D859C8F5}">
      <dsp:nvSpPr>
        <dsp:cNvPr id="0" name=""/>
        <dsp:cNvSpPr/>
      </dsp:nvSpPr>
      <dsp:spPr>
        <a:xfrm>
          <a:off x="4032229" y="5768"/>
          <a:ext cx="762746" cy="762738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2A2F8A-AD1E-42E0-A594-CDD474B5CB32}">
      <dsp:nvSpPr>
        <dsp:cNvPr id="0" name=""/>
        <dsp:cNvSpPr/>
      </dsp:nvSpPr>
      <dsp:spPr>
        <a:xfrm>
          <a:off x="3682498" y="890868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SCOR</a:t>
          </a:r>
          <a: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/>
          </a:r>
          <a:br>
            <a:rPr lang="ru-RU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</a:b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Reassurance</a:t>
          </a:r>
          <a:endParaRPr lang="ru-RU" sz="1100" kern="1200" dirty="0"/>
        </a:p>
      </dsp:txBody>
      <dsp:txXfrm>
        <a:off x="3682498" y="890868"/>
        <a:ext cx="1462207" cy="542479"/>
      </dsp:txXfrm>
    </dsp:sp>
    <dsp:sp modelId="{A82333FE-127B-46B5-A50A-7F8C9A8B58C8}">
      <dsp:nvSpPr>
        <dsp:cNvPr id="0" name=""/>
        <dsp:cNvSpPr/>
      </dsp:nvSpPr>
      <dsp:spPr>
        <a:xfrm>
          <a:off x="815249" y="1584016"/>
          <a:ext cx="762746" cy="762738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5B78F-5643-49EA-9436-8ABACB3282DD}">
      <dsp:nvSpPr>
        <dsp:cNvPr id="0" name=""/>
        <dsp:cNvSpPr/>
      </dsp:nvSpPr>
      <dsp:spPr>
        <a:xfrm>
          <a:off x="465518" y="2469116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Sirius International</a:t>
          </a:r>
          <a:endParaRPr lang="ru-RU" sz="1100" kern="1200" dirty="0"/>
        </a:p>
      </dsp:txBody>
      <dsp:txXfrm>
        <a:off x="465518" y="2469116"/>
        <a:ext cx="1462207" cy="542479"/>
      </dsp:txXfrm>
    </dsp:sp>
    <dsp:sp modelId="{6AA16708-54F0-40FE-B5CF-C1A897EE7EC0}">
      <dsp:nvSpPr>
        <dsp:cNvPr id="0" name=""/>
        <dsp:cNvSpPr/>
      </dsp:nvSpPr>
      <dsp:spPr>
        <a:xfrm>
          <a:off x="2423739" y="1584016"/>
          <a:ext cx="762746" cy="762738"/>
        </a:xfrm>
        <a:prstGeom prst="round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914517-4D98-4DC1-8203-532EA6D7B0FD}">
      <dsp:nvSpPr>
        <dsp:cNvPr id="0" name=""/>
        <dsp:cNvSpPr/>
      </dsp:nvSpPr>
      <dsp:spPr>
        <a:xfrm>
          <a:off x="2074008" y="2469116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Lloyd`s of London</a:t>
          </a:r>
          <a:endParaRPr lang="ru-RU" sz="1100" kern="1200" dirty="0"/>
        </a:p>
      </dsp:txBody>
      <dsp:txXfrm>
        <a:off x="2074008" y="2469116"/>
        <a:ext cx="1462207" cy="542479"/>
      </dsp:txXfrm>
    </dsp:sp>
    <dsp:sp modelId="{540C3E7E-3DEB-42BF-A4A6-A8DE60EBD0B8}">
      <dsp:nvSpPr>
        <dsp:cNvPr id="0" name=""/>
        <dsp:cNvSpPr/>
      </dsp:nvSpPr>
      <dsp:spPr>
        <a:xfrm>
          <a:off x="4042172" y="1588985"/>
          <a:ext cx="742860" cy="742861"/>
        </a:xfrm>
        <a:prstGeom prst="roundRect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1CD2E1-74BC-434D-825B-9146BC852AC1}">
      <dsp:nvSpPr>
        <dsp:cNvPr id="0" name=""/>
        <dsp:cNvSpPr/>
      </dsp:nvSpPr>
      <dsp:spPr>
        <a:xfrm>
          <a:off x="3682498" y="2464147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Korean Re</a:t>
          </a:r>
          <a:endParaRPr lang="ru-RU" sz="1100" kern="1200" dirty="0"/>
        </a:p>
      </dsp:txBody>
      <dsp:txXfrm>
        <a:off x="3682498" y="2464147"/>
        <a:ext cx="1462207" cy="542479"/>
      </dsp:txXfrm>
    </dsp:sp>
    <dsp:sp modelId="{1B2868F8-67CB-4E56-A031-8E3D2CFE3E85}">
      <dsp:nvSpPr>
        <dsp:cNvPr id="0" name=""/>
        <dsp:cNvSpPr/>
      </dsp:nvSpPr>
      <dsp:spPr>
        <a:xfrm>
          <a:off x="2444809" y="3157816"/>
          <a:ext cx="720605" cy="720606"/>
        </a:xfrm>
        <a:prstGeom prst="roundRect">
          <a:avLst/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351485-3F17-45DA-A92C-F2EEBB356C59}">
      <dsp:nvSpPr>
        <dsp:cNvPr id="0" name=""/>
        <dsp:cNvSpPr/>
      </dsp:nvSpPr>
      <dsp:spPr>
        <a:xfrm>
          <a:off x="2074008" y="4021850"/>
          <a:ext cx="1462207" cy="542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</a:rPr>
            <a:t>Mapfre Re</a:t>
          </a:r>
          <a:endParaRPr lang="ru-RU" sz="1100" kern="1200" dirty="0"/>
        </a:p>
      </dsp:txBody>
      <dsp:txXfrm>
        <a:off x="2074008" y="4021850"/>
        <a:ext cx="1462207" cy="5424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EC12795F-5F1D-4DEB-87AA-4D0C55200B36}" type="datetimeFigureOut">
              <a:rPr lang="ru-RU" smtClean="0"/>
              <a:pPr/>
              <a:t>23.11.2012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4F5A39DB-339E-4E3A-9CB9-5D959162AA7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07171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3BE8E702-684B-49BF-8756-F09CCB293CA3}" type="datetimeFigureOut">
              <a:rPr lang="ru-RU" smtClean="0"/>
              <a:pPr/>
              <a:t>23.11.2012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976838BA-9A5D-4F7B-A832-6B1CDDA4E8F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4679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10767"/>
          <a:stretch/>
        </p:blipFill>
        <p:spPr bwMode="auto">
          <a:xfrm>
            <a:off x="-15553" y="-1"/>
            <a:ext cx="9928942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6624" y="2348880"/>
            <a:ext cx="4562400" cy="2736304"/>
          </a:xfrm>
        </p:spPr>
        <p:txBody>
          <a:bodyPr anchor="t">
            <a:normAutofit/>
          </a:bodyPr>
          <a:lstStyle>
            <a:lvl1pPr algn="l"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8841432" y="6237312"/>
            <a:ext cx="1071494" cy="252028"/>
          </a:xfrm>
          <a:prstGeom prst="rect">
            <a:avLst/>
          </a:prstGeom>
          <a:solidFill>
            <a:srgbClr val="BE0F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www.vsk.ru</a:t>
            </a:r>
            <a:endParaRPr lang="ru-RU" sz="1200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643805" y="5987743"/>
            <a:ext cx="2364979" cy="681617"/>
            <a:chOff x="1015393" y="5551736"/>
            <a:chExt cx="2364979" cy="681617"/>
          </a:xfrm>
        </p:grpSpPr>
        <p:sp>
          <p:nvSpPr>
            <p:cNvPr id="3" name="TextBox 2"/>
            <p:cNvSpPr txBox="1"/>
            <p:nvPr userDrawn="1"/>
          </p:nvSpPr>
          <p:spPr>
            <a:xfrm>
              <a:off x="1015393" y="5687178"/>
              <a:ext cx="1596879" cy="546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50000"/>
                </a:lnSpc>
              </a:pPr>
              <a:r>
                <a:rPr lang="en-US" sz="5400" b="1" dirty="0" smtClean="0">
                  <a:solidFill>
                    <a:schemeClr val="bg1"/>
                  </a:solidFill>
                </a:rPr>
                <a:t>20</a:t>
              </a:r>
              <a:endParaRPr lang="ru-RU" sz="1200" baseline="0" dirty="0" smtClean="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1928664" y="5551736"/>
              <a:ext cx="1451708" cy="5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sz="1800" b="0" dirty="0" smtClean="0">
                  <a:solidFill>
                    <a:schemeClr val="bg1"/>
                  </a:solidFill>
                </a:rPr>
                <a:t>лет</a:t>
              </a:r>
            </a:p>
            <a:p>
              <a:pPr>
                <a:lnSpc>
                  <a:spcPct val="90000"/>
                </a:lnSpc>
              </a:pPr>
              <a:r>
                <a:rPr lang="ru-RU" sz="1800" b="0" baseline="0" dirty="0" smtClean="0">
                  <a:solidFill>
                    <a:schemeClr val="bg1"/>
                  </a:solidFill>
                </a:rPr>
                <a:t>успеха</a:t>
              </a:r>
            </a:p>
          </p:txBody>
        </p:sp>
      </p:grp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6" y="548680"/>
            <a:ext cx="2856509" cy="774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04532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70546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849237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296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27649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27649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sz="half" idx="13"/>
          </p:nvPr>
        </p:nvSpPr>
        <p:spPr>
          <a:xfrm>
            <a:off x="495300" y="4509120"/>
            <a:ext cx="4375150" cy="1684783"/>
          </a:xfrm>
        </p:spPr>
        <p:txBody>
          <a:bodyPr>
            <a:no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Объект 2"/>
          <p:cNvSpPr>
            <a:spLocks noGrp="1"/>
          </p:cNvSpPr>
          <p:nvPr>
            <p:ph sz="half" idx="14"/>
          </p:nvPr>
        </p:nvSpPr>
        <p:spPr>
          <a:xfrm>
            <a:off x="5025008" y="4509120"/>
            <a:ext cx="4375150" cy="1684783"/>
          </a:xfrm>
        </p:spPr>
        <p:txBody>
          <a:bodyPr>
            <a:no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49877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5609828" cy="45651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1152" y="1600201"/>
            <a:ext cx="3089548" cy="45651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68058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5609828" cy="1440000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1152" y="1600201"/>
            <a:ext cx="3089548" cy="45651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sz="half" idx="13"/>
          </p:nvPr>
        </p:nvSpPr>
        <p:spPr>
          <a:xfrm>
            <a:off x="495300" y="3162672"/>
            <a:ext cx="5609828" cy="1440000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Объект 2"/>
          <p:cNvSpPr>
            <a:spLocks noGrp="1"/>
          </p:cNvSpPr>
          <p:nvPr>
            <p:ph sz="half" idx="14"/>
          </p:nvPr>
        </p:nvSpPr>
        <p:spPr>
          <a:xfrm>
            <a:off x="495300" y="4725144"/>
            <a:ext cx="5609828" cy="1440000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55970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131882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6875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23711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442377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86933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948800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</a:t>
            </a:r>
            <a:fld id="{6A55593E-38F3-4BEB-B329-A2115F1C14A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" name="Заголовок 4"/>
          <p:cNvSpPr>
            <a:spLocks noGrp="1"/>
          </p:cNvSpPr>
          <p:nvPr>
            <p:ph type="title"/>
          </p:nvPr>
        </p:nvSpPr>
        <p:spPr>
          <a:xfrm>
            <a:off x="165380" y="152724"/>
            <a:ext cx="8208000" cy="792000"/>
          </a:xfrm>
          <a:prstGeom prst="rect">
            <a:avLst/>
          </a:prstGeom>
        </p:spPr>
        <p:txBody>
          <a:bodyPr anchor="ctr"/>
          <a:lstStyle>
            <a:lvl1pPr algn="l">
              <a:defRPr sz="2400"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76531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18262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4853" y="5776240"/>
            <a:ext cx="2000672" cy="10947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345488" y="6356351"/>
            <a:ext cx="4252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fld id="{D4858928-1D4B-4915-BABA-775CDEE189BB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631" y="520236"/>
            <a:ext cx="16986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0863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3" r:id="rId2"/>
    <p:sldLayoutId id="2147483663" r:id="rId3"/>
    <p:sldLayoutId id="2147483664" r:id="rId4"/>
    <p:sldLayoutId id="2147483674" r:id="rId5"/>
    <p:sldLayoutId id="2147483675" r:id="rId6"/>
    <p:sldLayoutId id="2147483665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6" r:id="rId13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emf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emf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gif"/><Relationship Id="rId18" Type="http://schemas.openxmlformats.org/officeDocument/2006/relationships/image" Target="../media/image39.png"/><Relationship Id="rId3" Type="http://schemas.openxmlformats.org/officeDocument/2006/relationships/image" Target="../media/image24.jpeg"/><Relationship Id="rId21" Type="http://schemas.openxmlformats.org/officeDocument/2006/relationships/image" Target="../media/image42.png"/><Relationship Id="rId7" Type="http://schemas.openxmlformats.org/officeDocument/2006/relationships/image" Target="../media/image28.gif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image" Target="../media/image23.jpeg"/><Relationship Id="rId16" Type="http://schemas.openxmlformats.org/officeDocument/2006/relationships/image" Target="../media/image37.jpeg"/><Relationship Id="rId20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png"/><Relationship Id="rId15" Type="http://schemas.openxmlformats.org/officeDocument/2006/relationships/image" Target="../media/image36.jpeg"/><Relationship Id="rId10" Type="http://schemas.openxmlformats.org/officeDocument/2006/relationships/image" Target="../media/image31.gif"/><Relationship Id="rId19" Type="http://schemas.openxmlformats.org/officeDocument/2006/relationships/image" Target="../media/image40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jpeg"/><Relationship Id="rId18" Type="http://schemas.openxmlformats.org/officeDocument/2006/relationships/image" Target="../media/image59.jpeg"/><Relationship Id="rId3" Type="http://schemas.openxmlformats.org/officeDocument/2006/relationships/image" Target="../media/image44.gif"/><Relationship Id="rId21" Type="http://schemas.openxmlformats.org/officeDocument/2006/relationships/image" Target="../media/image62.jpeg"/><Relationship Id="rId7" Type="http://schemas.openxmlformats.org/officeDocument/2006/relationships/image" Target="../media/image48.gif"/><Relationship Id="rId12" Type="http://schemas.openxmlformats.org/officeDocument/2006/relationships/image" Target="../media/image53.png"/><Relationship Id="rId17" Type="http://schemas.openxmlformats.org/officeDocument/2006/relationships/image" Target="../media/image58.jpeg"/><Relationship Id="rId2" Type="http://schemas.openxmlformats.org/officeDocument/2006/relationships/image" Target="../media/image43.jpeg"/><Relationship Id="rId16" Type="http://schemas.openxmlformats.org/officeDocument/2006/relationships/image" Target="../media/image57.jpeg"/><Relationship Id="rId20" Type="http://schemas.openxmlformats.org/officeDocument/2006/relationships/image" Target="../media/image6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gif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5" Type="http://schemas.openxmlformats.org/officeDocument/2006/relationships/image" Target="../media/image56.jpeg"/><Relationship Id="rId10" Type="http://schemas.openxmlformats.org/officeDocument/2006/relationships/image" Target="../media/image51.gif"/><Relationship Id="rId19" Type="http://schemas.openxmlformats.org/officeDocument/2006/relationships/image" Target="../media/image60.pn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tiff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tiff"/><Relationship Id="rId5" Type="http://schemas.openxmlformats.org/officeDocument/2006/relationships/image" Target="../media/image77.tiff"/><Relationship Id="rId4" Type="http://schemas.openxmlformats.org/officeDocument/2006/relationships/image" Target="../media/image76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6624" y="2924944"/>
            <a:ext cx="4562400" cy="2160240"/>
          </a:xfrm>
        </p:spPr>
        <p:txBody>
          <a:bodyPr>
            <a:normAutofit/>
          </a:bodyPr>
          <a:lstStyle/>
          <a:p>
            <a:r>
              <a:rPr lang="ru-RU" dirty="0" smtClean="0"/>
              <a:t>ВСК сегодня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1554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060" y="1600200"/>
            <a:ext cx="3070005" cy="456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развития</a:t>
            </a:r>
            <a:endParaRPr lang="ru-RU" dirty="0"/>
          </a:p>
        </p:txBody>
      </p:sp>
      <p:graphicFrame>
        <p:nvGraphicFramePr>
          <p:cNvPr id="13" name="Содержимое 19"/>
          <p:cNvGraphicFramePr>
            <a:graphicFrameLocks noGrp="1"/>
          </p:cNvGraphicFramePr>
          <p:nvPr>
            <p:ph sz="half" idx="13"/>
            <p:extLst>
              <p:ext uri="{D42A27DB-BD31-4B8C-83A1-F6EECF244321}">
                <p14:modId xmlns="" xmlns:p14="http://schemas.microsoft.com/office/powerpoint/2010/main" val="1645841904"/>
              </p:ext>
            </p:extLst>
          </p:nvPr>
        </p:nvGraphicFramePr>
        <p:xfrm>
          <a:off x="495300" y="3162300"/>
          <a:ext cx="5610225" cy="143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Содержимое 19"/>
          <p:cNvGraphicFramePr>
            <a:graphicFrameLocks noGrp="1"/>
          </p:cNvGraphicFramePr>
          <p:nvPr>
            <p:ph sz="half" idx="14"/>
            <p:extLst>
              <p:ext uri="{D42A27DB-BD31-4B8C-83A1-F6EECF244321}">
                <p14:modId xmlns="" xmlns:p14="http://schemas.microsoft.com/office/powerpoint/2010/main" val="1448978946"/>
              </p:ext>
            </p:extLst>
          </p:nvPr>
        </p:nvGraphicFramePr>
        <p:xfrm>
          <a:off x="495300" y="4724400"/>
          <a:ext cx="5610225" cy="1441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Содержимое 1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1998230261"/>
              </p:ext>
            </p:extLst>
          </p:nvPr>
        </p:nvGraphicFramePr>
        <p:xfrm>
          <a:off x="495300" y="1600200"/>
          <a:ext cx="5610225" cy="143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321152" y="4410978"/>
            <a:ext cx="3096344" cy="1754326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ВСК – федеральный российский страховщик, который является одновременно рыночным, независимым, прибыльным и быстрорастущим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32520" y="6205645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/>
            <a:r>
              <a:rPr lang="ru-RU" sz="1000" dirty="0" smtClean="0">
                <a:solidFill>
                  <a:schemeClr val="tx2"/>
                </a:solidFill>
              </a:rPr>
              <a:t>* Данные </a:t>
            </a:r>
            <a:r>
              <a:rPr lang="ru-RU" sz="1000" dirty="0">
                <a:solidFill>
                  <a:schemeClr val="tx2"/>
                </a:solidFill>
              </a:rPr>
              <a:t>бухгалтерского </a:t>
            </a:r>
            <a:r>
              <a:rPr lang="ru-RU" sz="1000" dirty="0" smtClean="0">
                <a:solidFill>
                  <a:schemeClr val="tx2"/>
                </a:solidFill>
              </a:rPr>
              <a:t>учёта </a:t>
            </a:r>
            <a:r>
              <a:rPr lang="ru-RU" sz="1000" dirty="0">
                <a:solidFill>
                  <a:schemeClr val="tx2"/>
                </a:solidFill>
              </a:rPr>
              <a:t>по состоянию на 01.03.2012 г</a:t>
            </a:r>
            <a:r>
              <a:rPr lang="ru-RU" sz="1000" dirty="0" smtClean="0">
                <a:solidFill>
                  <a:schemeClr val="tx2"/>
                </a:solidFill>
              </a:rPr>
              <a:t>.</a:t>
            </a:r>
            <a:br>
              <a:rPr lang="ru-RU" sz="1000" dirty="0" smtClean="0">
                <a:solidFill>
                  <a:schemeClr val="tx2"/>
                </a:solidFill>
              </a:rPr>
            </a:br>
            <a:r>
              <a:rPr lang="ru-RU" sz="1000" dirty="0" smtClean="0">
                <a:solidFill>
                  <a:schemeClr val="tx2"/>
                </a:solidFill>
              </a:rPr>
              <a:t>(включая </a:t>
            </a:r>
            <a:r>
              <a:rPr lang="ru-RU" sz="1000" dirty="0">
                <a:solidFill>
                  <a:schemeClr val="tx2"/>
                </a:solidFill>
              </a:rPr>
              <a:t>входящее перестрахование)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73080" y="1916832"/>
            <a:ext cx="2407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 smtClean="0"/>
              <a:t>*</a:t>
            </a:r>
            <a:endParaRPr lang="ru-RU" sz="800" dirty="0"/>
          </a:p>
        </p:txBody>
      </p:sp>
    </p:spTree>
    <p:extLst>
      <p:ext uri="{BB962C8B-B14F-4D97-AF65-F5344CB8AC3E}">
        <p14:creationId xmlns="" xmlns:p14="http://schemas.microsoft.com/office/powerpoint/2010/main" val="15531059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16496" y="4365104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Лидерство</a:t>
            </a:r>
          </a:p>
          <a:p>
            <a:pPr algn="r"/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Ведущие позиции на рынке страхования и стабильная динамика роста доли рынка</a:t>
            </a:r>
            <a:endParaRPr lang="ru-RU" sz="1200" baseline="30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13240" y="4418528"/>
            <a:ext cx="24654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Масштаб</a:t>
            </a:r>
          </a:p>
          <a:p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Более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800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офисов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/>
            </a:r>
            <a:b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во всех субъектах РФ</a:t>
            </a:r>
            <a:endParaRPr lang="ru-RU" sz="1200" baseline="30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13240" y="2285587"/>
            <a:ext cx="24654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Доверие</a:t>
            </a:r>
          </a:p>
          <a:p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Более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5 000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000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физических лиц и 130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000 компаний выбрали ВСК в качестве страхового партнера</a:t>
            </a:r>
            <a:endParaRPr lang="ru-RU" sz="1200" baseline="30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8856" y="2273009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История</a:t>
            </a:r>
          </a:p>
          <a:p>
            <a:pPr algn="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20 </a:t>
            </a: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лет успешной работы со дня основания Страхового Дома ВСК</a:t>
            </a:r>
            <a:b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</a:br>
            <a:r>
              <a:rPr lang="ru-RU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11 февраля 1992 г.</a:t>
            </a:r>
            <a:endParaRPr lang="ru-RU" sz="1200" baseline="30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ВСК сегодня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12" name="Picture 7" descr="\\FSTOR\UT\UMR\logo\Icons\Russi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3774" y="3714799"/>
            <a:ext cx="1980000" cy="1980000"/>
          </a:xfrm>
          <a:prstGeom prst="rect">
            <a:avLst/>
          </a:prstGeom>
          <a:noFill/>
        </p:spPr>
      </p:pic>
      <p:pic>
        <p:nvPicPr>
          <p:cNvPr id="13" name="Рисунок 12" descr="3ml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774" y="1716988"/>
            <a:ext cx="1980000" cy="1980000"/>
          </a:xfrm>
          <a:prstGeom prst="rect">
            <a:avLst/>
          </a:prstGeom>
        </p:spPr>
      </p:pic>
      <p:pic>
        <p:nvPicPr>
          <p:cNvPr id="14" name="Picture 2" descr="\\Freenas\umr_data\ClipArt\icons\VSK_icons\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7436" y="1700808"/>
            <a:ext cx="1980000" cy="19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\\Freenas\umr_data\ClipArt\icons\VSK_icons\Top5_v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1012" y="3714799"/>
            <a:ext cx="1980000" cy="19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7616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Рейтинги ВСК</a:t>
            </a:r>
          </a:p>
        </p:txBody>
      </p:sp>
      <p:graphicFrame>
        <p:nvGraphicFramePr>
          <p:cNvPr id="9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98586537"/>
              </p:ext>
            </p:extLst>
          </p:nvPr>
        </p:nvGraphicFramePr>
        <p:xfrm>
          <a:off x="3440832" y="1412776"/>
          <a:ext cx="5971002" cy="3024337"/>
        </p:xfrm>
        <a:graphic>
          <a:graphicData uri="http://schemas.openxmlformats.org/drawingml/2006/table">
            <a:tbl>
              <a:tblPr firstRow="1" lastCol="1" bandRow="1">
                <a:tableStyleId>{C083E6E3-FA7D-4D7B-A595-EF9225AFEA82}</a:tableStyleId>
              </a:tblPr>
              <a:tblGrid>
                <a:gridCol w="4984099"/>
                <a:gridCol w="986903"/>
              </a:tblGrid>
              <a:tr h="31328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/>
                        <a:t>Сегменты рынка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858" marR="74858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/>
                        <a:t>Место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858" marR="74858" anchor="ctr"/>
                </a:tc>
              </a:tr>
              <a:tr h="20967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00" u="none" strike="noStrike" kern="1200" dirty="0"/>
                        <a:t>Розничное страхование (через банки)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/>
                        <a:t>1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</a:tr>
              <a:tr h="20967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00" u="none" strike="noStrike" kern="1200" dirty="0"/>
                        <a:t>Страхование юридических лиц через банки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/>
                        <a:t>1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</a:tr>
              <a:tr h="20967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00" u="none" strike="noStrike" kern="1200" dirty="0"/>
                        <a:t>Страхование в лизинговой сфере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US" sz="1000" u="none" strike="noStrike" kern="1200" dirty="0"/>
                        <a:t>1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</a:tr>
              <a:tr h="20967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00" u="none" strike="noStrike" kern="1200" dirty="0"/>
                        <a:t>Ипотечное страхование (титул, залог, жизнь заемщика)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/>
                        <a:t>1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683" marR="17683" marT="10800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профессиональной ответственности туроператоров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1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</a:t>
                      </a:r>
                      <a:r>
                        <a:rPr lang="ru-RU" sz="1000" u="none" strike="noStrike" kern="1200" dirty="0" smtClean="0"/>
                        <a:t>имущества физических лиц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2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профессиональной ответственности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2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ответственности в рамках СРО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2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выезжающих за рубеж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4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космических </a:t>
                      </a:r>
                      <a:r>
                        <a:rPr lang="ru-RU" sz="1000" u="none" strike="noStrike" kern="1200" dirty="0" smtClean="0"/>
                        <a:t>рисков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5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ответственности грузоперевозчиков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5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/>
                        <a:t>Страхование </a:t>
                      </a:r>
                      <a:r>
                        <a:rPr lang="ru-RU" sz="1000" u="none" strike="noStrike" kern="1200" dirty="0" smtClean="0"/>
                        <a:t>строительно-монтажных рисков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/>
                        <a:t>5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  <a:tr h="2080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kern="1200" dirty="0" smtClean="0"/>
                        <a:t>Страхование ответственности предприятий - источников повышенной опасности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kern="1200" dirty="0" smtClean="0"/>
                        <a:t>5</a:t>
                      </a:r>
                      <a:endParaRPr lang="ru-RU" sz="1000" b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5595" marR="15595" marT="9525" marB="0" anchor="ctr"/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3</a:t>
            </a:fld>
            <a:endParaRPr lang="ru-RU" dirty="0"/>
          </a:p>
        </p:txBody>
      </p:sp>
      <p:graphicFrame>
        <p:nvGraphicFramePr>
          <p:cNvPr id="14" name="Содержимое 6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="" xmlns:p14="http://schemas.microsoft.com/office/powerpoint/2010/main" val="20590325"/>
              </p:ext>
            </p:extLst>
          </p:nvPr>
        </p:nvGraphicFramePr>
        <p:xfrm>
          <a:off x="3440832" y="4797152"/>
          <a:ext cx="4169815" cy="1624230"/>
        </p:xfrm>
        <a:graphic>
          <a:graphicData uri="http://schemas.openxmlformats.org/drawingml/2006/table">
            <a:tbl>
              <a:tblPr firstRow="1" lastCol="1" bandRow="1">
                <a:tableStyleId>{C083E6E3-FA7D-4D7B-A595-EF9225AFEA82}</a:tableStyleId>
              </a:tblPr>
              <a:tblGrid>
                <a:gridCol w="3457756"/>
                <a:gridCol w="712059"/>
              </a:tblGrid>
              <a:tr h="252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/>
                        <a:t>Виды страхования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36518" marR="36518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dirty="0"/>
                        <a:t>Место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36518" marR="36518" anchor="ctr"/>
                </a:tc>
              </a:tr>
              <a:tr h="27444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kern="1200" dirty="0" smtClean="0"/>
                        <a:t>Страхование водного транспорта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7380" marR="37380" marT="36000" marB="3600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 smtClean="0"/>
                        <a:t>2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754" marR="28754" marT="36000" marB="36000" anchor="b"/>
                </a:tc>
              </a:tr>
              <a:tr h="274446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 smtClean="0"/>
                        <a:t>Страхование от несчастных случаев и болезней</a:t>
                      </a:r>
                      <a:endParaRPr lang="ru-RU" sz="1000" b="0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37380" marR="37380" marT="36000" marB="3600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ru-RU" sz="1000" u="none" strike="noStrike" kern="1200" dirty="0" smtClean="0"/>
                        <a:t>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754" marR="28754" marT="36000" marB="36000" anchor="b"/>
                </a:tc>
              </a:tr>
              <a:tr h="27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/>
                        <a:t>Страхование ответственности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36518" marR="36518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/>
                        <a:t>4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28754" marR="28754" marT="36000" marB="36000" anchor="b"/>
                </a:tc>
              </a:tr>
              <a:tr h="27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/>
                        <a:t>КАСКО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36518" marR="36518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dirty="0" smtClean="0"/>
                        <a:t>5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28754" marR="28754" marT="36000" marB="36000" anchor="b"/>
                </a:tc>
              </a:tr>
              <a:tr h="274446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/>
                        <a:t>ОСАГО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36518" marR="36518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u="none" strike="noStrike" dirty="0"/>
                        <a:t>5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28754" marR="28754" marT="36000" marB="36000" anchor="b"/>
                </a:tc>
              </a:tr>
            </a:tbl>
          </a:graphicData>
        </a:graphic>
      </p:graphicFrame>
      <p:pic>
        <p:nvPicPr>
          <p:cNvPr id="10" name="Рисунок 9" descr="Expert_RA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1880828"/>
            <a:ext cx="2598750" cy="1440000"/>
          </a:xfrm>
          <a:prstGeom prst="rect">
            <a:avLst/>
          </a:prstGeom>
        </p:spPr>
      </p:pic>
      <p:sp>
        <p:nvSpPr>
          <p:cNvPr id="11" name="TextBox 6"/>
          <p:cNvSpPr txBox="1"/>
          <p:nvPr/>
        </p:nvSpPr>
        <p:spPr>
          <a:xfrm>
            <a:off x="812541" y="3213106"/>
            <a:ext cx="21694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/>
            <a:r>
              <a:rPr lang="ru-RU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 данным за 1 полугодие 2011 г.</a:t>
            </a:r>
            <a:endParaRPr lang="ru-RU" sz="8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6"/>
          <p:cNvSpPr txBox="1"/>
          <p:nvPr/>
        </p:nvSpPr>
        <p:spPr>
          <a:xfrm>
            <a:off x="812541" y="6064160"/>
            <a:ext cx="21694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/>
            <a:r>
              <a:rPr lang="ru-RU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 данным </a:t>
            </a:r>
            <a:r>
              <a:rPr lang="ru-RU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за 2011 </a:t>
            </a:r>
            <a:r>
              <a:rPr lang="ru-RU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г.</a:t>
            </a:r>
          </a:p>
        </p:txBody>
      </p:sp>
      <p:pic>
        <p:nvPicPr>
          <p:cNvPr id="13" name="Picture 2" descr="\\Freenas\umr_data\ClipArt\icons\VSK_icons\FSF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450" y="4694094"/>
            <a:ext cx="2598750" cy="14414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980449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Заслуги и признание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21849" y="1412776"/>
            <a:ext cx="1974967" cy="273630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Box 5"/>
          <p:cNvSpPr txBox="1"/>
          <p:nvPr/>
        </p:nvSpPr>
        <p:spPr>
          <a:xfrm>
            <a:off x="4986260" y="1239143"/>
            <a:ext cx="399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200" dirty="0"/>
              <a:t>Президент России дважды объявил благодарность коллективу Компании в 2002 и 2007 году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97216" y="4590420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200" dirty="0"/>
              <a:t>ВСК </a:t>
            </a:r>
            <a:r>
              <a:rPr lang="en-US" sz="1200" dirty="0" smtClean="0"/>
              <a:t> -</a:t>
            </a:r>
            <a:r>
              <a:rPr lang="ru-RU" sz="1200" dirty="0" smtClean="0"/>
              <a:t> первая </a:t>
            </a:r>
            <a:r>
              <a:rPr lang="ru-RU" sz="1200" dirty="0"/>
              <a:t>компания, получившая высший рейтинг надежности «Эксперт РА» А++ «Исключительно высокий уровень надежности» в 2001 </a:t>
            </a:r>
            <a:r>
              <a:rPr lang="ru-RU" sz="1200" dirty="0" smtClean="0"/>
              <a:t>году </a:t>
            </a:r>
            <a:r>
              <a:rPr lang="ru-RU" sz="1200" dirty="0"/>
              <a:t>и стабильно сохраняющая его до настоящего времени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6496" y="4221088"/>
            <a:ext cx="21015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200" dirty="0" smtClean="0"/>
              <a:t>Высокий уровень системы менеджмента качества ВСК подтвержден сертификатом</a:t>
            </a:r>
          </a:p>
          <a:p>
            <a:pPr lvl="0" algn="r"/>
            <a:r>
              <a:rPr lang="ru-RU" sz="1200" dirty="0" smtClean="0"/>
              <a:t>ГОСТ </a:t>
            </a:r>
            <a:r>
              <a:rPr lang="ru-RU" sz="1200" dirty="0"/>
              <a:t>Р ИСО </a:t>
            </a:r>
            <a:r>
              <a:rPr lang="ru-RU" sz="1200" dirty="0" smtClean="0"/>
              <a:t>9001-2008 (</a:t>
            </a:r>
            <a:r>
              <a:rPr lang="en-US" sz="1200" dirty="0" smtClean="0"/>
              <a:t>ISO 9001:2008) </a:t>
            </a:r>
            <a:endParaRPr lang="ru-RU" sz="1200" dirty="0" smtClean="0"/>
          </a:p>
          <a:p>
            <a:pPr lvl="0" algn="r"/>
            <a:r>
              <a:rPr lang="ru-RU" sz="1200" dirty="0" smtClean="0"/>
              <a:t>и соответствует международным стандартам</a:t>
            </a:r>
            <a:endParaRPr lang="ru-RU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8744" y="3111008"/>
            <a:ext cx="4116543" cy="2958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22264" y="1720056"/>
            <a:ext cx="3459128" cy="235701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="" xmlns:p14="http://schemas.microsoft.com/office/powerpoint/2010/main" val="17849606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20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Результаты деятельности </a:t>
            </a:r>
            <a:r>
              <a:rPr lang="ru-RU" sz="2000" dirty="0" smtClean="0"/>
              <a:t>ведущих</a:t>
            </a:r>
            <a:br>
              <a:rPr lang="ru-RU" sz="2000" dirty="0" smtClean="0"/>
            </a:br>
            <a:r>
              <a:rPr lang="ru-RU" sz="2000" dirty="0" smtClean="0"/>
              <a:t>страховых </a:t>
            </a:r>
            <a:r>
              <a:rPr lang="ru-RU" sz="2000" dirty="0"/>
              <a:t>компаний </a:t>
            </a:r>
            <a:r>
              <a:rPr lang="ru-RU" sz="2000" dirty="0" smtClean="0"/>
              <a:t>РФ</a:t>
            </a:r>
            <a:br>
              <a:rPr lang="ru-RU" sz="2000" dirty="0" smtClean="0"/>
            </a:br>
            <a:r>
              <a:rPr lang="ru-RU" sz="1400" b="0" dirty="0" smtClean="0">
                <a:solidFill>
                  <a:schemeClr val="tx2"/>
                </a:solidFill>
              </a:rPr>
              <a:t>всего </a:t>
            </a:r>
            <a:r>
              <a:rPr lang="ru-RU" sz="1400" b="0" dirty="0">
                <a:solidFill>
                  <a:schemeClr val="tx2"/>
                </a:solidFill>
              </a:rPr>
              <a:t>без </a:t>
            </a:r>
            <a:r>
              <a:rPr lang="ru-RU" sz="1400" b="0" dirty="0" smtClean="0">
                <a:solidFill>
                  <a:schemeClr val="tx2"/>
                </a:solidFill>
              </a:rPr>
              <a:t>ОМС и входящего перестрахования, </a:t>
            </a:r>
            <a:r>
              <a:rPr lang="ru-RU" sz="1400" b="0" dirty="0">
                <a:solidFill>
                  <a:schemeClr val="tx2"/>
                </a:solidFill>
              </a:rPr>
              <a:t>млн руб</a:t>
            </a:r>
            <a:r>
              <a:rPr lang="ru-RU" sz="1400" b="0" dirty="0" smtClean="0">
                <a:solidFill>
                  <a:schemeClr val="tx2"/>
                </a:solidFill>
              </a:rPr>
              <a:t>.  </a:t>
            </a:r>
            <a:r>
              <a:rPr lang="ru-RU" sz="1400" b="0" dirty="0">
                <a:solidFill>
                  <a:schemeClr val="tx2"/>
                </a:solidFill>
              </a:rPr>
              <a:t>/ данные ФСФР, 2011 г.</a:t>
            </a:r>
            <a:endParaRPr lang="ru-RU" sz="2000" b="0" dirty="0">
              <a:solidFill>
                <a:schemeClr val="tx2"/>
              </a:solidFill>
            </a:endParaRPr>
          </a:p>
        </p:txBody>
      </p:sp>
      <p:graphicFrame>
        <p:nvGraphicFramePr>
          <p:cNvPr id="19" name="Содержимое 1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127069621"/>
              </p:ext>
            </p:extLst>
          </p:nvPr>
        </p:nvGraphicFramePr>
        <p:xfrm>
          <a:off x="495300" y="1600199"/>
          <a:ext cx="5610233" cy="4565104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327933"/>
                <a:gridCol w="1537479"/>
                <a:gridCol w="864096"/>
                <a:gridCol w="1080120"/>
                <a:gridCol w="648072"/>
                <a:gridCol w="288032"/>
                <a:gridCol w="864501"/>
              </a:tblGrid>
              <a:tr h="809938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№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Компания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Сборы, </a:t>
                      </a:r>
                      <a:r>
                        <a:rPr lang="ru-RU" sz="1200" u="none" strike="noStrike" dirty="0" smtClean="0"/>
                        <a:t>2011 </a:t>
                      </a:r>
                      <a:r>
                        <a:rPr lang="ru-RU" sz="1200" u="none" strike="noStrike" dirty="0"/>
                        <a:t>г</a:t>
                      </a:r>
                      <a:r>
                        <a:rPr lang="ru-RU" sz="1200" u="none" strike="noStrike" dirty="0" smtClean="0"/>
                        <a:t>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Сборы,</a:t>
                      </a:r>
                      <a:r>
                        <a:rPr lang="ru-RU" sz="1200" u="none" strike="noStrike" baseline="0" dirty="0"/>
                        <a:t> </a:t>
                      </a:r>
                      <a:endParaRPr lang="ru-RU" sz="1200" u="none" strike="noStrike" baseline="0" dirty="0" smtClean="0"/>
                    </a:p>
                    <a:p>
                      <a:pPr algn="ctr" rtl="0" fontAlgn="t"/>
                      <a:r>
                        <a:rPr lang="ru-RU" sz="1200" u="none" strike="noStrike" dirty="0" smtClean="0"/>
                        <a:t>2010 г.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 gridSpan="2"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Прирост сборов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 hMerge="1">
                  <a:txBody>
                    <a:bodyPr/>
                    <a:lstStyle/>
                    <a:p>
                      <a:pPr algn="ctr" rtl="0" fontAlgn="t"/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7638" marR="47638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Доля рынка</a:t>
                      </a:r>
                      <a:r>
                        <a:rPr lang="ru-RU" sz="1200" u="none" strike="noStrike" dirty="0" smtClean="0"/>
                        <a:t>,</a:t>
                      </a:r>
                    </a:p>
                    <a:p>
                      <a:pPr algn="ctr" rtl="0" fontAlgn="t"/>
                      <a:r>
                        <a:rPr lang="ru-RU" sz="1200" u="none" strike="noStrike" dirty="0" smtClean="0"/>
                        <a:t>2011 г.</a:t>
                      </a:r>
                      <a:endParaRPr lang="ru-RU" sz="1200" u="none" strike="noStrike" dirty="0"/>
                    </a:p>
                  </a:txBody>
                  <a:tcPr marL="30144" marR="30144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u="none" strike="noStrike" dirty="0"/>
                        <a:t>  </a:t>
                      </a:r>
                      <a:endParaRPr lang="ru-RU" sz="1200" b="1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1" u="none" strike="noStrike" dirty="0"/>
                        <a:t>Всего по рынку</a:t>
                      </a:r>
                      <a:endParaRPr lang="ru-RU" sz="1200" b="1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663 663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558 033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/>
                        <a:t>18,93</a:t>
                      </a:r>
                      <a:r>
                        <a:rPr lang="ru-RU" sz="1200" b="1" u="none" strike="noStrike" dirty="0" smtClean="0"/>
                        <a:t>%</a:t>
                      </a:r>
                      <a:endParaRPr lang="ru-RU" sz="1200" b="1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1200" b="1" i="0" u="none" strike="noStrike" kern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--</a:t>
                      </a: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 smtClean="0"/>
                        <a:t>1</a:t>
                      </a:r>
                      <a:r>
                        <a:rPr lang="ru-RU" sz="1200" u="none" strike="noStrike" baseline="30000" dirty="0" smtClean="0"/>
                        <a:t>*</a:t>
                      </a:r>
                      <a:endParaRPr lang="ru-RU" sz="1200" b="0" i="0" u="none" strike="noStrike" baseline="30000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/>
                        <a:t>86 973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77 426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/>
                        <a:t>12,33</a:t>
                      </a:r>
                      <a:r>
                        <a:rPr lang="ru-RU" sz="1200" u="none" strike="noStrike" dirty="0" smtClean="0"/>
                        <a:t>%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/>
                        <a:t>13,10%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2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/>
                        <a:t>54 921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47 947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/>
                        <a:t>14,55</a:t>
                      </a:r>
                      <a:r>
                        <a:rPr lang="ru-RU" sz="1200" u="none" strike="noStrike" dirty="0" smtClean="0"/>
                        <a:t>%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/>
                        <a:t>8,28%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3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/>
                        <a:t>52 769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41 167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/>
                        <a:t>28,18</a:t>
                      </a:r>
                      <a:r>
                        <a:rPr lang="ru-RU" sz="1200" u="none" strike="noStrike" dirty="0" smtClean="0"/>
                        <a:t>%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/>
                        <a:t>7,95%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u="none" strike="noStrike" dirty="0"/>
                        <a:t>4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/>
                        <a:t>44 947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35 811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/>
                        <a:t>25,51</a:t>
                      </a:r>
                      <a:r>
                        <a:rPr lang="ru-RU" sz="1200" u="none" strike="noStrike" dirty="0" smtClean="0"/>
                        <a:t>%</a:t>
                      </a:r>
                      <a:endParaRPr lang="ru-RU" sz="1200" b="0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/>
                        <a:t>6,77%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</a:tr>
              <a:tr h="625861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u="none" strike="noStrike" dirty="0"/>
                        <a:t>5</a:t>
                      </a:r>
                      <a:endParaRPr lang="ru-RU" sz="1200" b="1" i="0" u="none" strike="noStrike" dirty="0">
                        <a:solidFill>
                          <a:srgbClr val="26262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0144" marR="30144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1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8930" marR="2893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29 677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25 147</a:t>
                      </a: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u="none" strike="noStrike" dirty="0"/>
                        <a:t>18,01</a:t>
                      </a:r>
                      <a:r>
                        <a:rPr lang="ru-RU" sz="1200" b="1" u="none" strike="noStrike" dirty="0" smtClean="0"/>
                        <a:t>%</a:t>
                      </a:r>
                      <a:endParaRPr lang="ru-RU" sz="1200" b="1" i="0" u="none" strike="noStrike" dirty="0">
                        <a:solidFill>
                          <a:srgbClr val="262626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>
                          <a:solidFill>
                            <a:srgbClr val="00B050"/>
                          </a:solidFill>
                        </a:rPr>
                        <a:t>▲</a:t>
                      </a: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027" marR="6027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dirty="0"/>
                        <a:t>4,47%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3082" marR="3082" marT="4870" marB="0" anchor="ctr"/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136576" y="3735709"/>
            <a:ext cx="957570" cy="413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136576" y="4437112"/>
            <a:ext cx="1010639" cy="337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6576" y="5085184"/>
            <a:ext cx="101063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4411772" y="6165304"/>
            <a:ext cx="18004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900" dirty="0">
                <a:solidFill>
                  <a:schemeClr val="tx2"/>
                </a:solidFill>
                <a:latin typeface="+mn-lt"/>
              </a:rPr>
              <a:t>* данные по группе компаний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6576" y="3048502"/>
            <a:ext cx="957570" cy="45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69" y="5689513"/>
            <a:ext cx="1224135" cy="3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25" y="1657875"/>
            <a:ext cx="3089275" cy="445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321151" y="5445224"/>
            <a:ext cx="3084105" cy="646331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ВСК уверенно занимает </a:t>
            </a:r>
            <a:r>
              <a:rPr lang="ru-RU" dirty="0">
                <a:solidFill>
                  <a:schemeClr val="bg1"/>
                </a:solidFill>
              </a:rPr>
              <a:t>5 место на </a:t>
            </a:r>
            <a:r>
              <a:rPr lang="ru-RU" dirty="0" smtClean="0">
                <a:solidFill>
                  <a:schemeClr val="bg1"/>
                </a:solidFill>
              </a:rPr>
              <a:t>страховом рынке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6209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Рост рынка и ВСК по видам </a:t>
            </a:r>
            <a:r>
              <a:rPr lang="ru-RU" dirty="0"/>
              <a:t>страхования</a:t>
            </a:r>
            <a:br>
              <a:rPr lang="ru-RU" dirty="0"/>
            </a:br>
            <a:r>
              <a:rPr lang="ru-RU" sz="1400" b="0" dirty="0" smtClean="0">
                <a:solidFill>
                  <a:schemeClr val="tx2"/>
                </a:solidFill>
              </a:rPr>
              <a:t>данные ФСФР</a:t>
            </a:r>
            <a:r>
              <a:rPr lang="ru-RU" sz="1400" b="0" dirty="0">
                <a:solidFill>
                  <a:schemeClr val="tx2"/>
                </a:solidFill>
              </a:rPr>
              <a:t>, 2011 г.</a:t>
            </a:r>
          </a:p>
        </p:txBody>
      </p:sp>
      <p:graphicFrame>
        <p:nvGraphicFramePr>
          <p:cNvPr id="8" name="Содержимое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4199254520"/>
              </p:ext>
            </p:extLst>
          </p:nvPr>
        </p:nvGraphicFramePr>
        <p:xfrm>
          <a:off x="882875" y="1599654"/>
          <a:ext cx="5473005" cy="4565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6</a:t>
            </a:fld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27153571"/>
              </p:ext>
            </p:extLst>
          </p:nvPr>
        </p:nvGraphicFramePr>
        <p:xfrm>
          <a:off x="272480" y="2060848"/>
          <a:ext cx="1440160" cy="3960440"/>
        </p:xfrm>
        <a:graphic>
          <a:graphicData uri="http://schemas.openxmlformats.org/drawingml/2006/table">
            <a:tbl>
              <a:tblPr firstRow="1" bandRow="1"/>
              <a:tblGrid>
                <a:gridCol w="1440160"/>
              </a:tblGrid>
              <a:tr h="792088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Страхование воздушного транспорта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Страхование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 несчастного случая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ОСАГО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Страхование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имущества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Ответственность владельцев опасных объектов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355880" y="1609827"/>
            <a:ext cx="3035086" cy="455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355880" y="5241974"/>
            <a:ext cx="3024336" cy="923330"/>
          </a:xfrm>
          <a:prstGeom prst="rect">
            <a:avLst/>
          </a:prstGeom>
          <a:solidFill>
            <a:srgbClr val="000000">
              <a:alpha val="60000"/>
            </a:srgb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 приоритетным видам страхования рост сборов ВСК опережает рыночный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3382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портфелей ведущих страховых компаний</a:t>
            </a:r>
            <a:br>
              <a:rPr lang="ru-RU" dirty="0" smtClean="0"/>
            </a:br>
            <a:r>
              <a:rPr lang="ru-RU" sz="1400" b="0" dirty="0" smtClean="0">
                <a:solidFill>
                  <a:schemeClr val="tx2"/>
                </a:solidFill>
              </a:rPr>
              <a:t>данные ФСФР, 201</a:t>
            </a:r>
            <a:r>
              <a:rPr lang="en-US" sz="1400" b="0" dirty="0" smtClean="0">
                <a:solidFill>
                  <a:schemeClr val="tx2"/>
                </a:solidFill>
              </a:rPr>
              <a:t>1</a:t>
            </a:r>
            <a:r>
              <a:rPr lang="ru-RU" sz="1400" b="0" dirty="0" smtClean="0">
                <a:solidFill>
                  <a:schemeClr val="tx2"/>
                </a:solidFill>
              </a:rPr>
              <a:t> г.</a:t>
            </a:r>
            <a:endParaRPr lang="ru-RU" sz="1400" b="0" dirty="0">
              <a:solidFill>
                <a:schemeClr val="tx2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117332116"/>
              </p:ext>
            </p:extLst>
          </p:nvPr>
        </p:nvGraphicFramePr>
        <p:xfrm>
          <a:off x="495300" y="1815678"/>
          <a:ext cx="5969868" cy="4565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58928-1D4B-4915-BABA-775CDEE189BB}" type="slidenum">
              <a:rPr lang="ru-RU" smtClean="0"/>
              <a:pPr/>
              <a:t>7</a:t>
            </a:fld>
            <a:endParaRPr lang="ru-RU" dirty="0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819412" y="4220542"/>
            <a:ext cx="1597387" cy="533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018" y="5228654"/>
            <a:ext cx="1484804" cy="423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9018" y="2949554"/>
            <a:ext cx="1568358" cy="74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4631" y="1340768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Страховой Дом ВСК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имеет самый сбалансированный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портфель</a:t>
            </a:r>
            <a:b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среди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крупнейших рыночных страховщиков в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РФ</a:t>
            </a:r>
            <a:endParaRPr lang="ru-RU" sz="1600" dirty="0">
              <a:solidFill>
                <a:schemeClr val="tx1">
                  <a:lumMod val="90000"/>
                  <a:lumOff val="10000"/>
                </a:schemeClr>
              </a:solidFill>
              <a:ea typeface="Calibri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575" y="2132856"/>
            <a:ext cx="1922510" cy="52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080819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4"/>
          <p:cNvGrpSpPr>
            <a:grpSpLocks noChangeAspect="1"/>
          </p:cNvGrpSpPr>
          <p:nvPr/>
        </p:nvGrpSpPr>
        <p:grpSpPr bwMode="auto">
          <a:xfrm>
            <a:off x="1423988" y="1160463"/>
            <a:ext cx="7777162" cy="4467225"/>
            <a:chOff x="897" y="731"/>
            <a:chExt cx="4899" cy="2814"/>
          </a:xfrm>
        </p:grpSpPr>
        <p:sp>
          <p:nvSpPr>
            <p:cNvPr id="2051" name="AutoShape 3"/>
            <p:cNvSpPr>
              <a:spLocks noChangeAspect="1" noChangeArrowheads="1" noTextEdit="1"/>
            </p:cNvSpPr>
            <p:nvPr/>
          </p:nvSpPr>
          <p:spPr bwMode="auto">
            <a:xfrm>
              <a:off x="897" y="731"/>
              <a:ext cx="4899" cy="2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grpSp>
          <p:nvGrpSpPr>
            <p:cNvPr id="2253" name="Group 205"/>
            <p:cNvGrpSpPr>
              <a:grpSpLocks/>
            </p:cNvGrpSpPr>
            <p:nvPr/>
          </p:nvGrpSpPr>
          <p:grpSpPr bwMode="auto">
            <a:xfrm>
              <a:off x="1873" y="731"/>
              <a:ext cx="3567" cy="879"/>
              <a:chOff x="1873" y="731"/>
              <a:chExt cx="3567" cy="879"/>
            </a:xfrm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5171" y="731"/>
                <a:ext cx="39" cy="42"/>
              </a:xfrm>
              <a:custGeom>
                <a:avLst/>
                <a:gdLst/>
                <a:ahLst/>
                <a:cxnLst>
                  <a:cxn ang="0">
                    <a:pos x="5" y="3"/>
                  </a:cxn>
                  <a:cxn ang="0">
                    <a:pos x="21" y="4"/>
                  </a:cxn>
                  <a:cxn ang="0">
                    <a:pos x="24" y="15"/>
                  </a:cxn>
                  <a:cxn ang="0">
                    <a:pos x="1" y="15"/>
                  </a:cxn>
                  <a:cxn ang="0">
                    <a:pos x="5" y="3"/>
                  </a:cxn>
                </a:cxnLst>
                <a:rect l="0" t="0" r="r" b="b"/>
                <a:pathLst>
                  <a:path w="24" h="26">
                    <a:moveTo>
                      <a:pt x="5" y="3"/>
                    </a:moveTo>
                    <a:cubicBezTo>
                      <a:pt x="11" y="0"/>
                      <a:pt x="17" y="0"/>
                      <a:pt x="21" y="4"/>
                    </a:cubicBezTo>
                    <a:cubicBezTo>
                      <a:pt x="23" y="6"/>
                      <a:pt x="24" y="12"/>
                      <a:pt x="24" y="15"/>
                    </a:cubicBezTo>
                    <a:cubicBezTo>
                      <a:pt x="21" y="25"/>
                      <a:pt x="4" y="26"/>
                      <a:pt x="1" y="15"/>
                    </a:cubicBezTo>
                    <a:cubicBezTo>
                      <a:pt x="0" y="11"/>
                      <a:pt x="2" y="7"/>
                      <a:pt x="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5226" y="749"/>
                <a:ext cx="24" cy="37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4" y="20"/>
                  </a:cxn>
                  <a:cxn ang="0">
                    <a:pos x="2" y="9"/>
                  </a:cxn>
                  <a:cxn ang="0">
                    <a:pos x="15" y="3"/>
                  </a:cxn>
                </a:cxnLst>
                <a:rect l="0" t="0" r="r" b="b"/>
                <a:pathLst>
                  <a:path w="15" h="23">
                    <a:moveTo>
                      <a:pt x="15" y="3"/>
                    </a:moveTo>
                    <a:cubicBezTo>
                      <a:pt x="13" y="9"/>
                      <a:pt x="14" y="15"/>
                      <a:pt x="14" y="20"/>
                    </a:cubicBezTo>
                    <a:cubicBezTo>
                      <a:pt x="6" y="23"/>
                      <a:pt x="0" y="16"/>
                      <a:pt x="2" y="9"/>
                    </a:cubicBezTo>
                    <a:cubicBezTo>
                      <a:pt x="2" y="4"/>
                      <a:pt x="9" y="0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5147" y="779"/>
                <a:ext cx="55" cy="42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5" y="23"/>
                  </a:cxn>
                  <a:cxn ang="0">
                    <a:pos x="16" y="26"/>
                  </a:cxn>
                  <a:cxn ang="0">
                    <a:pos x="15" y="3"/>
                  </a:cxn>
                </a:cxnLst>
                <a:rect l="0" t="0" r="r" b="b"/>
                <a:pathLst>
                  <a:path w="34" h="26">
                    <a:moveTo>
                      <a:pt x="15" y="3"/>
                    </a:moveTo>
                    <a:cubicBezTo>
                      <a:pt x="27" y="0"/>
                      <a:pt x="34" y="16"/>
                      <a:pt x="25" y="23"/>
                    </a:cubicBezTo>
                    <a:cubicBezTo>
                      <a:pt x="23" y="25"/>
                      <a:pt x="19" y="26"/>
                      <a:pt x="16" y="26"/>
                    </a:cubicBezTo>
                    <a:cubicBezTo>
                      <a:pt x="3" y="26"/>
                      <a:pt x="0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5203" y="797"/>
                <a:ext cx="53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2" y="3"/>
                  </a:cxn>
                  <a:cxn ang="0">
                    <a:pos x="11" y="27"/>
                  </a:cxn>
                  <a:cxn ang="0">
                    <a:pos x="1" y="17"/>
                  </a:cxn>
                  <a:cxn ang="0">
                    <a:pos x="4" y="6"/>
                  </a:cxn>
                  <a:cxn ang="0">
                    <a:pos x="4" y="5"/>
                  </a:cxn>
                  <a:cxn ang="0">
                    <a:pos x="13" y="1"/>
                  </a:cxn>
                </a:cxnLst>
                <a:rect l="0" t="0" r="r" b="b"/>
                <a:pathLst>
                  <a:path w="33" h="30">
                    <a:moveTo>
                      <a:pt x="13" y="1"/>
                    </a:moveTo>
                    <a:cubicBezTo>
                      <a:pt x="15" y="0"/>
                      <a:pt x="19" y="1"/>
                      <a:pt x="22" y="3"/>
                    </a:cubicBezTo>
                    <a:cubicBezTo>
                      <a:pt x="33" y="10"/>
                      <a:pt x="26" y="30"/>
                      <a:pt x="11" y="27"/>
                    </a:cubicBezTo>
                    <a:cubicBezTo>
                      <a:pt x="6" y="25"/>
                      <a:pt x="2" y="22"/>
                      <a:pt x="1" y="17"/>
                    </a:cubicBezTo>
                    <a:cubicBezTo>
                      <a:pt x="0" y="13"/>
                      <a:pt x="1" y="10"/>
                      <a:pt x="4" y="6"/>
                    </a:cubicBezTo>
                    <a:cubicBezTo>
                      <a:pt x="4" y="6"/>
                      <a:pt x="4" y="5"/>
                      <a:pt x="4" y="5"/>
                    </a:cubicBezTo>
                    <a:cubicBezTo>
                      <a:pt x="6" y="2"/>
                      <a:pt x="9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5256" y="815"/>
                <a:ext cx="47" cy="41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21" y="22"/>
                  </a:cxn>
                  <a:cxn ang="0">
                    <a:pos x="5" y="21"/>
                  </a:cxn>
                  <a:cxn ang="0">
                    <a:pos x="10" y="3"/>
                  </a:cxn>
                </a:cxnLst>
                <a:rect l="0" t="0" r="r" b="b"/>
                <a:pathLst>
                  <a:path w="29" h="26">
                    <a:moveTo>
                      <a:pt x="10" y="3"/>
                    </a:moveTo>
                    <a:cubicBezTo>
                      <a:pt x="22" y="0"/>
                      <a:pt x="29" y="15"/>
                      <a:pt x="21" y="22"/>
                    </a:cubicBezTo>
                    <a:cubicBezTo>
                      <a:pt x="16" y="26"/>
                      <a:pt x="8" y="25"/>
                      <a:pt x="5" y="21"/>
                    </a:cubicBezTo>
                    <a:cubicBezTo>
                      <a:pt x="0" y="15"/>
                      <a:pt x="2" y="5"/>
                      <a:pt x="1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5088" y="824"/>
                <a:ext cx="34" cy="29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1" y="17"/>
                  </a:cxn>
                  <a:cxn ang="0">
                    <a:pos x="2" y="5"/>
                  </a:cxn>
                  <a:cxn ang="0">
                    <a:pos x="10" y="0"/>
                  </a:cxn>
                  <a:cxn ang="0">
                    <a:pos x="18" y="8"/>
                  </a:cxn>
                  <a:cxn ang="0">
                    <a:pos x="20" y="7"/>
                  </a:cxn>
                </a:cxnLst>
                <a:rect l="0" t="0" r="r" b="b"/>
                <a:pathLst>
                  <a:path w="21" h="18">
                    <a:moveTo>
                      <a:pt x="20" y="7"/>
                    </a:moveTo>
                    <a:cubicBezTo>
                      <a:pt x="21" y="13"/>
                      <a:pt x="16" y="17"/>
                      <a:pt x="11" y="17"/>
                    </a:cubicBezTo>
                    <a:cubicBezTo>
                      <a:pt x="5" y="18"/>
                      <a:pt x="0" y="10"/>
                      <a:pt x="2" y="5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3" y="2"/>
                      <a:pt x="15" y="5"/>
                      <a:pt x="18" y="8"/>
                    </a:cubicBezTo>
                    <a:cubicBezTo>
                      <a:pt x="19" y="7"/>
                      <a:pt x="20" y="8"/>
                      <a:pt x="20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5126" y="835"/>
                <a:ext cx="55" cy="47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5" y="5"/>
                  </a:cxn>
                  <a:cxn ang="0">
                    <a:pos x="20" y="0"/>
                  </a:cxn>
                  <a:cxn ang="0">
                    <a:pos x="27" y="21"/>
                  </a:cxn>
                  <a:cxn ang="0">
                    <a:pos x="12" y="2"/>
                  </a:cxn>
                </a:cxnLst>
                <a:rect l="0" t="0" r="r" b="b"/>
                <a:pathLst>
                  <a:path w="34" h="29">
                    <a:moveTo>
                      <a:pt x="12" y="2"/>
                    </a:moveTo>
                    <a:cubicBezTo>
                      <a:pt x="13" y="3"/>
                      <a:pt x="14" y="4"/>
                      <a:pt x="15" y="5"/>
                    </a:cubicBezTo>
                    <a:cubicBezTo>
                      <a:pt x="17" y="3"/>
                      <a:pt x="19" y="2"/>
                      <a:pt x="20" y="0"/>
                    </a:cubicBezTo>
                    <a:cubicBezTo>
                      <a:pt x="32" y="0"/>
                      <a:pt x="34" y="15"/>
                      <a:pt x="27" y="21"/>
                    </a:cubicBezTo>
                    <a:cubicBezTo>
                      <a:pt x="15" y="29"/>
                      <a:pt x="0" y="12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799" y="843"/>
                <a:ext cx="30" cy="29"/>
              </a:xfrm>
              <a:custGeom>
                <a:avLst/>
                <a:gdLst/>
                <a:ahLst/>
                <a:cxnLst>
                  <a:cxn ang="0">
                    <a:pos x="8" y="1"/>
                  </a:cxn>
                  <a:cxn ang="0">
                    <a:pos x="15" y="13"/>
                  </a:cxn>
                  <a:cxn ang="0">
                    <a:pos x="1" y="7"/>
                  </a:cxn>
                  <a:cxn ang="0">
                    <a:pos x="8" y="1"/>
                  </a:cxn>
                </a:cxnLst>
                <a:rect l="0" t="0" r="r" b="b"/>
                <a:pathLst>
                  <a:path w="19" h="18">
                    <a:moveTo>
                      <a:pt x="8" y="1"/>
                    </a:moveTo>
                    <a:cubicBezTo>
                      <a:pt x="14" y="0"/>
                      <a:pt x="19" y="7"/>
                      <a:pt x="15" y="13"/>
                    </a:cubicBezTo>
                    <a:cubicBezTo>
                      <a:pt x="11" y="18"/>
                      <a:pt x="0" y="15"/>
                      <a:pt x="1" y="7"/>
                    </a:cubicBezTo>
                    <a:cubicBezTo>
                      <a:pt x="2" y="4"/>
                      <a:pt x="3" y="1"/>
                      <a:pt x="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1" name="Freeform 13"/>
              <p:cNvSpPr>
                <a:spLocks/>
              </p:cNvSpPr>
              <p:nvPr/>
            </p:nvSpPr>
            <p:spPr bwMode="auto">
              <a:xfrm>
                <a:off x="5187" y="848"/>
                <a:ext cx="45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2"/>
                  </a:cxn>
                  <a:cxn ang="0">
                    <a:pos x="1" y="14"/>
                  </a:cxn>
                  <a:cxn ang="0">
                    <a:pos x="11" y="1"/>
                  </a:cxn>
                </a:cxnLst>
                <a:rect l="0" t="0" r="r" b="b"/>
                <a:pathLst>
                  <a:path w="28" h="31">
                    <a:moveTo>
                      <a:pt x="11" y="1"/>
                    </a:moveTo>
                    <a:cubicBezTo>
                      <a:pt x="19" y="0"/>
                      <a:pt x="26" y="4"/>
                      <a:pt x="26" y="12"/>
                    </a:cubicBezTo>
                    <a:cubicBezTo>
                      <a:pt x="28" y="30"/>
                      <a:pt x="1" y="31"/>
                      <a:pt x="1" y="14"/>
                    </a:cubicBezTo>
                    <a:cubicBezTo>
                      <a:pt x="0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2" name="Freeform 14"/>
              <p:cNvSpPr>
                <a:spLocks/>
              </p:cNvSpPr>
              <p:nvPr/>
            </p:nvSpPr>
            <p:spPr bwMode="auto">
              <a:xfrm>
                <a:off x="5022" y="858"/>
                <a:ext cx="32" cy="32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7" y="3"/>
                  </a:cxn>
                  <a:cxn ang="0">
                    <a:pos x="14" y="1"/>
                  </a:cxn>
                  <a:cxn ang="0">
                    <a:pos x="18" y="13"/>
                  </a:cxn>
                  <a:cxn ang="0">
                    <a:pos x="0" y="13"/>
                  </a:cxn>
                </a:cxnLst>
                <a:rect l="0" t="0" r="r" b="b"/>
                <a:pathLst>
                  <a:path w="20" h="20">
                    <a:moveTo>
                      <a:pt x="0" y="13"/>
                    </a:moveTo>
                    <a:cubicBezTo>
                      <a:pt x="2" y="9"/>
                      <a:pt x="5" y="6"/>
                      <a:pt x="7" y="3"/>
                    </a:cubicBezTo>
                    <a:cubicBezTo>
                      <a:pt x="10" y="3"/>
                      <a:pt x="13" y="0"/>
                      <a:pt x="14" y="1"/>
                    </a:cubicBezTo>
                    <a:cubicBezTo>
                      <a:pt x="18" y="2"/>
                      <a:pt x="20" y="9"/>
                      <a:pt x="18" y="13"/>
                    </a:cubicBezTo>
                    <a:cubicBezTo>
                      <a:pt x="14" y="20"/>
                      <a:pt x="4" y="20"/>
                      <a:pt x="0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3" name="Freeform 15"/>
              <p:cNvSpPr>
                <a:spLocks/>
              </p:cNvSpPr>
              <p:nvPr/>
            </p:nvSpPr>
            <p:spPr bwMode="auto">
              <a:xfrm>
                <a:off x="5065" y="866"/>
                <a:ext cx="52" cy="48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0"/>
                  </a:cxn>
                  <a:cxn ang="0">
                    <a:pos x="10" y="27"/>
                  </a:cxn>
                  <a:cxn ang="0">
                    <a:pos x="1" y="12"/>
                  </a:cxn>
                  <a:cxn ang="0">
                    <a:pos x="12" y="1"/>
                  </a:cxn>
                </a:cxnLst>
                <a:rect l="0" t="0" r="r" b="b"/>
                <a:pathLst>
                  <a:path w="32" h="30">
                    <a:moveTo>
                      <a:pt x="12" y="1"/>
                    </a:moveTo>
                    <a:cubicBezTo>
                      <a:pt x="19" y="0"/>
                      <a:pt x="26" y="4"/>
                      <a:pt x="28" y="10"/>
                    </a:cubicBezTo>
                    <a:cubicBezTo>
                      <a:pt x="32" y="22"/>
                      <a:pt x="19" y="30"/>
                      <a:pt x="10" y="27"/>
                    </a:cubicBezTo>
                    <a:cubicBezTo>
                      <a:pt x="5" y="26"/>
                      <a:pt x="0" y="20"/>
                      <a:pt x="1" y="12"/>
                    </a:cubicBezTo>
                    <a:cubicBezTo>
                      <a:pt x="2" y="7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5237" y="864"/>
                <a:ext cx="34" cy="36"/>
              </a:xfrm>
              <a:custGeom>
                <a:avLst/>
                <a:gdLst/>
                <a:ahLst/>
                <a:cxnLst>
                  <a:cxn ang="0">
                    <a:pos x="21" y="9"/>
                  </a:cxn>
                  <a:cxn ang="0">
                    <a:pos x="10" y="22"/>
                  </a:cxn>
                  <a:cxn ang="0">
                    <a:pos x="21" y="9"/>
                  </a:cxn>
                </a:cxnLst>
                <a:rect l="0" t="0" r="r" b="b"/>
                <a:pathLst>
                  <a:path w="21" h="22">
                    <a:moveTo>
                      <a:pt x="21" y="9"/>
                    </a:moveTo>
                    <a:cubicBezTo>
                      <a:pt x="19" y="15"/>
                      <a:pt x="18" y="21"/>
                      <a:pt x="10" y="22"/>
                    </a:cubicBezTo>
                    <a:cubicBezTo>
                      <a:pt x="0" y="13"/>
                      <a:pt x="14" y="0"/>
                      <a:pt x="21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5112" y="880"/>
                <a:ext cx="58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17" y="2"/>
                  </a:cxn>
                  <a:cxn ang="0">
                    <a:pos x="27" y="26"/>
                  </a:cxn>
                  <a:cxn ang="0">
                    <a:pos x="13" y="28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30" y="0"/>
                      <a:pt x="36" y="17"/>
                      <a:pt x="27" y="26"/>
                    </a:cubicBezTo>
                    <a:cubicBezTo>
                      <a:pt x="24" y="28"/>
                      <a:pt x="18" y="30"/>
                      <a:pt x="13" y="28"/>
                    </a:cubicBezTo>
                    <a:cubicBezTo>
                      <a:pt x="0" y="24"/>
                      <a:pt x="2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786" y="893"/>
                <a:ext cx="26" cy="29"/>
              </a:xfrm>
              <a:custGeom>
                <a:avLst/>
                <a:gdLst/>
                <a:ahLst/>
                <a:cxnLst>
                  <a:cxn ang="0">
                    <a:pos x="4" y="16"/>
                  </a:cxn>
                  <a:cxn ang="0">
                    <a:pos x="0" y="7"/>
                  </a:cxn>
                  <a:cxn ang="0">
                    <a:pos x="11" y="4"/>
                  </a:cxn>
                  <a:cxn ang="0">
                    <a:pos x="4" y="16"/>
                  </a:cxn>
                </a:cxnLst>
                <a:rect l="0" t="0" r="r" b="b"/>
                <a:pathLst>
                  <a:path w="16" h="18">
                    <a:moveTo>
                      <a:pt x="4" y="16"/>
                    </a:moveTo>
                    <a:cubicBezTo>
                      <a:pt x="2" y="13"/>
                      <a:pt x="1" y="10"/>
                      <a:pt x="0" y="7"/>
                    </a:cubicBezTo>
                    <a:cubicBezTo>
                      <a:pt x="2" y="2"/>
                      <a:pt x="7" y="0"/>
                      <a:pt x="11" y="4"/>
                    </a:cubicBezTo>
                    <a:cubicBezTo>
                      <a:pt x="16" y="8"/>
                      <a:pt x="12" y="18"/>
                      <a:pt x="4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998" y="901"/>
                <a:ext cx="46" cy="5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7" y="12"/>
                  </a:cxn>
                  <a:cxn ang="0">
                    <a:pos x="1" y="16"/>
                  </a:cxn>
                  <a:cxn ang="0">
                    <a:pos x="12" y="1"/>
                  </a:cxn>
                </a:cxnLst>
                <a:rect l="0" t="0" r="r" b="b"/>
                <a:pathLst>
                  <a:path w="29" h="33">
                    <a:moveTo>
                      <a:pt x="12" y="1"/>
                    </a:moveTo>
                    <a:cubicBezTo>
                      <a:pt x="20" y="0"/>
                      <a:pt x="26" y="6"/>
                      <a:pt x="27" y="12"/>
                    </a:cubicBezTo>
                    <a:cubicBezTo>
                      <a:pt x="29" y="29"/>
                      <a:pt x="3" y="33"/>
                      <a:pt x="1" y="16"/>
                    </a:cubicBezTo>
                    <a:cubicBezTo>
                      <a:pt x="0" y="8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5173" y="903"/>
                <a:ext cx="40" cy="4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3" y="10"/>
                  </a:cxn>
                  <a:cxn ang="0">
                    <a:pos x="1" y="11"/>
                  </a:cxn>
                  <a:cxn ang="0">
                    <a:pos x="10" y="1"/>
                  </a:cxn>
                </a:cxnLst>
                <a:rect l="0" t="0" r="r" b="b"/>
                <a:pathLst>
                  <a:path w="25" h="27">
                    <a:moveTo>
                      <a:pt x="10" y="1"/>
                    </a:moveTo>
                    <a:cubicBezTo>
                      <a:pt x="17" y="0"/>
                      <a:pt x="22" y="4"/>
                      <a:pt x="23" y="10"/>
                    </a:cubicBezTo>
                    <a:cubicBezTo>
                      <a:pt x="25" y="27"/>
                      <a:pt x="0" y="27"/>
                      <a:pt x="1" y="11"/>
                    </a:cubicBezTo>
                    <a:cubicBezTo>
                      <a:pt x="1" y="7"/>
                      <a:pt x="4" y="3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69" name="Freeform 21"/>
              <p:cNvSpPr>
                <a:spLocks/>
              </p:cNvSpPr>
              <p:nvPr/>
            </p:nvSpPr>
            <p:spPr bwMode="auto">
              <a:xfrm>
                <a:off x="5036" y="917"/>
                <a:ext cx="58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11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6" h="33">
                    <a:moveTo>
                      <a:pt x="21" y="1"/>
                    </a:moveTo>
                    <a:cubicBezTo>
                      <a:pt x="28" y="0"/>
                      <a:pt x="33" y="5"/>
                      <a:pt x="35" y="11"/>
                    </a:cubicBezTo>
                    <a:cubicBezTo>
                      <a:pt x="36" y="16"/>
                      <a:pt x="34" y="26"/>
                      <a:pt x="26" y="28"/>
                    </a:cubicBezTo>
                    <a:cubicBezTo>
                      <a:pt x="9" y="33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0" name="Freeform 22"/>
              <p:cNvSpPr>
                <a:spLocks/>
              </p:cNvSpPr>
              <p:nvPr/>
            </p:nvSpPr>
            <p:spPr bwMode="auto">
              <a:xfrm>
                <a:off x="5096" y="935"/>
                <a:ext cx="50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3"/>
                  </a:cxn>
                  <a:cxn ang="0">
                    <a:pos x="16" y="27"/>
                  </a:cxn>
                  <a:cxn ang="0">
                    <a:pos x="15" y="2"/>
                  </a:cxn>
                </a:cxnLst>
                <a:rect l="0" t="0" r="r" b="b"/>
                <a:pathLst>
                  <a:path w="31" h="28">
                    <a:moveTo>
                      <a:pt x="15" y="2"/>
                    </a:moveTo>
                    <a:cubicBezTo>
                      <a:pt x="21" y="0"/>
                      <a:pt x="29" y="4"/>
                      <a:pt x="30" y="13"/>
                    </a:cubicBezTo>
                    <a:cubicBezTo>
                      <a:pt x="31" y="20"/>
                      <a:pt x="24" y="28"/>
                      <a:pt x="16" y="27"/>
                    </a:cubicBezTo>
                    <a:cubicBezTo>
                      <a:pt x="1" y="26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1" name="Freeform 23"/>
              <p:cNvSpPr>
                <a:spLocks/>
              </p:cNvSpPr>
              <p:nvPr/>
            </p:nvSpPr>
            <p:spPr bwMode="auto">
              <a:xfrm>
                <a:off x="4924" y="935"/>
                <a:ext cx="53" cy="45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8" y="27"/>
                  </a:cxn>
                  <a:cxn ang="0">
                    <a:pos x="15" y="3"/>
                  </a:cxn>
                </a:cxnLst>
                <a:rect l="0" t="0" r="r" b="b"/>
                <a:pathLst>
                  <a:path w="33" h="28">
                    <a:moveTo>
                      <a:pt x="15" y="3"/>
                    </a:moveTo>
                    <a:cubicBezTo>
                      <a:pt x="31" y="0"/>
                      <a:pt x="33" y="26"/>
                      <a:pt x="18" y="27"/>
                    </a:cubicBezTo>
                    <a:cubicBezTo>
                      <a:pt x="3" y="28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979" y="953"/>
                <a:ext cx="51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1" y="13"/>
                  </a:cxn>
                  <a:cxn ang="0">
                    <a:pos x="14" y="1"/>
                  </a:cxn>
                </a:cxnLst>
                <a:rect l="0" t="0" r="r" b="b"/>
                <a:pathLst>
                  <a:path w="32" h="33">
                    <a:moveTo>
                      <a:pt x="14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4" y="33"/>
                      <a:pt x="0" y="29"/>
                      <a:pt x="1" y="13"/>
                    </a:cubicBezTo>
                    <a:cubicBezTo>
                      <a:pt x="2" y="6"/>
                      <a:pt x="7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5170" y="959"/>
                <a:ext cx="9" cy="5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0" y="1"/>
                  </a:cxn>
                  <a:cxn ang="0">
                    <a:pos x="6" y="1"/>
                  </a:cxn>
                </a:cxnLst>
                <a:rect l="0" t="0" r="r" b="b"/>
                <a:pathLst>
                  <a:path w="6" h="3">
                    <a:moveTo>
                      <a:pt x="6" y="1"/>
                    </a:moveTo>
                    <a:cubicBezTo>
                      <a:pt x="4" y="3"/>
                      <a:pt x="3" y="1"/>
                      <a:pt x="0" y="1"/>
                    </a:cubicBezTo>
                    <a:cubicBezTo>
                      <a:pt x="1" y="0"/>
                      <a:pt x="3" y="1"/>
                      <a:pt x="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4" name="Freeform 26"/>
              <p:cNvSpPr>
                <a:spLocks/>
              </p:cNvSpPr>
              <p:nvPr/>
            </p:nvSpPr>
            <p:spPr bwMode="auto">
              <a:xfrm>
                <a:off x="5027" y="969"/>
                <a:ext cx="54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0"/>
                  </a:cxn>
                  <a:cxn ang="0">
                    <a:pos x="7" y="24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6" y="0"/>
                      <a:pt x="34" y="10"/>
                      <a:pt x="30" y="20"/>
                    </a:cubicBezTo>
                    <a:cubicBezTo>
                      <a:pt x="27" y="29"/>
                      <a:pt x="13" y="31"/>
                      <a:pt x="7" y="24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5" name="Freeform 27"/>
              <p:cNvSpPr>
                <a:spLocks/>
              </p:cNvSpPr>
              <p:nvPr/>
            </p:nvSpPr>
            <p:spPr bwMode="auto">
              <a:xfrm>
                <a:off x="4869" y="980"/>
                <a:ext cx="29" cy="34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12" y="0"/>
                  </a:cxn>
                  <a:cxn ang="0">
                    <a:pos x="17" y="10"/>
                  </a:cxn>
                  <a:cxn ang="0">
                    <a:pos x="0" y="13"/>
                  </a:cxn>
                </a:cxnLst>
                <a:rect l="0" t="0" r="r" b="b"/>
                <a:pathLst>
                  <a:path w="18" h="21">
                    <a:moveTo>
                      <a:pt x="0" y="13"/>
                    </a:moveTo>
                    <a:cubicBezTo>
                      <a:pt x="3" y="8"/>
                      <a:pt x="8" y="5"/>
                      <a:pt x="12" y="0"/>
                    </a:cubicBezTo>
                    <a:cubicBezTo>
                      <a:pt x="16" y="2"/>
                      <a:pt x="18" y="6"/>
                      <a:pt x="17" y="10"/>
                    </a:cubicBezTo>
                    <a:cubicBezTo>
                      <a:pt x="16" y="18"/>
                      <a:pt x="4" y="21"/>
                      <a:pt x="0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6" name="Freeform 28"/>
              <p:cNvSpPr>
                <a:spLocks/>
              </p:cNvSpPr>
              <p:nvPr/>
            </p:nvSpPr>
            <p:spPr bwMode="auto">
              <a:xfrm>
                <a:off x="5168" y="983"/>
                <a:ext cx="19" cy="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3"/>
                  </a:cxn>
                  <a:cxn ang="0">
                    <a:pos x="12" y="0"/>
                  </a:cxn>
                </a:cxnLst>
                <a:rect l="0" t="0" r="r" b="b"/>
                <a:pathLst>
                  <a:path w="12" h="5">
                    <a:moveTo>
                      <a:pt x="12" y="0"/>
                    </a:moveTo>
                    <a:cubicBezTo>
                      <a:pt x="9" y="4"/>
                      <a:pt x="4" y="5"/>
                      <a:pt x="0" y="3"/>
                    </a:cubicBezTo>
                    <a:cubicBezTo>
                      <a:pt x="4" y="1"/>
                      <a:pt x="8" y="0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7" name="Freeform 29"/>
              <p:cNvSpPr>
                <a:spLocks/>
              </p:cNvSpPr>
              <p:nvPr/>
            </p:nvSpPr>
            <p:spPr bwMode="auto">
              <a:xfrm>
                <a:off x="5078" y="985"/>
                <a:ext cx="56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2"/>
                  </a:cxn>
                  <a:cxn ang="0">
                    <a:pos x="7" y="24"/>
                  </a:cxn>
                  <a:cxn ang="0">
                    <a:pos x="16" y="2"/>
                  </a:cxn>
                </a:cxnLst>
                <a:rect l="0" t="0" r="r" b="b"/>
                <a:pathLst>
                  <a:path w="35" h="32">
                    <a:moveTo>
                      <a:pt x="16" y="2"/>
                    </a:moveTo>
                    <a:cubicBezTo>
                      <a:pt x="28" y="0"/>
                      <a:pt x="35" y="13"/>
                      <a:pt x="29" y="22"/>
                    </a:cubicBezTo>
                    <a:cubicBezTo>
                      <a:pt x="25" y="29"/>
                      <a:pt x="13" y="32"/>
                      <a:pt x="7" y="24"/>
                    </a:cubicBezTo>
                    <a:cubicBezTo>
                      <a:pt x="0" y="16"/>
                      <a:pt x="5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8" name="Freeform 30"/>
              <p:cNvSpPr>
                <a:spLocks/>
              </p:cNvSpPr>
              <p:nvPr/>
            </p:nvSpPr>
            <p:spPr bwMode="auto">
              <a:xfrm>
                <a:off x="4910" y="988"/>
                <a:ext cx="56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3"/>
                  </a:cxn>
                  <a:cxn ang="0">
                    <a:pos x="23" y="26"/>
                  </a:cxn>
                  <a:cxn ang="0">
                    <a:pos x="6" y="24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5" h="29">
                    <a:moveTo>
                      <a:pt x="15" y="1"/>
                    </a:moveTo>
                    <a:cubicBezTo>
                      <a:pt x="25" y="0"/>
                      <a:pt x="35" y="12"/>
                      <a:pt x="27" y="23"/>
                    </a:cubicBezTo>
                    <a:cubicBezTo>
                      <a:pt x="27" y="23"/>
                      <a:pt x="23" y="26"/>
                      <a:pt x="23" y="26"/>
                    </a:cubicBezTo>
                    <a:cubicBezTo>
                      <a:pt x="18" y="29"/>
                      <a:pt x="10" y="28"/>
                      <a:pt x="6" y="24"/>
                    </a:cubicBezTo>
                    <a:cubicBezTo>
                      <a:pt x="0" y="19"/>
                      <a:pt x="1" y="10"/>
                      <a:pt x="6" y="5"/>
                    </a:cubicBezTo>
                    <a:cubicBezTo>
                      <a:pt x="8" y="2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79" name="Freeform 31"/>
              <p:cNvSpPr>
                <a:spLocks/>
              </p:cNvSpPr>
              <p:nvPr/>
            </p:nvSpPr>
            <p:spPr bwMode="auto">
              <a:xfrm>
                <a:off x="4958" y="1002"/>
                <a:ext cx="61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3" y="28"/>
                  </a:cxn>
                  <a:cxn ang="0">
                    <a:pos x="7" y="24"/>
                  </a:cxn>
                  <a:cxn ang="0">
                    <a:pos x="17" y="2"/>
                  </a:cxn>
                </a:cxnLst>
                <a:rect l="0" t="0" r="r" b="b"/>
                <a:pathLst>
                  <a:path w="38" h="30">
                    <a:moveTo>
                      <a:pt x="17" y="2"/>
                    </a:moveTo>
                    <a:cubicBezTo>
                      <a:pt x="31" y="0"/>
                      <a:pt x="38" y="22"/>
                      <a:pt x="23" y="28"/>
                    </a:cubicBezTo>
                    <a:cubicBezTo>
                      <a:pt x="19" y="30"/>
                      <a:pt x="12" y="30"/>
                      <a:pt x="7" y="24"/>
                    </a:cubicBezTo>
                    <a:cubicBezTo>
                      <a:pt x="0" y="16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0" name="Freeform 32"/>
              <p:cNvSpPr>
                <a:spLocks/>
              </p:cNvSpPr>
              <p:nvPr/>
            </p:nvSpPr>
            <p:spPr bwMode="auto">
              <a:xfrm>
                <a:off x="5133" y="1002"/>
                <a:ext cx="51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2"/>
                  </a:cxn>
                  <a:cxn ang="0">
                    <a:pos x="2" y="13"/>
                  </a:cxn>
                  <a:cxn ang="0">
                    <a:pos x="13" y="2"/>
                  </a:cxn>
                </a:cxnLst>
                <a:rect l="0" t="0" r="r" b="b"/>
                <a:pathLst>
                  <a:path w="32" h="33">
                    <a:moveTo>
                      <a:pt x="13" y="2"/>
                    </a:moveTo>
                    <a:cubicBezTo>
                      <a:pt x="21" y="0"/>
                      <a:pt x="28" y="5"/>
                      <a:pt x="29" y="12"/>
                    </a:cubicBezTo>
                    <a:cubicBezTo>
                      <a:pt x="32" y="33"/>
                      <a:pt x="0" y="33"/>
                      <a:pt x="2" y="13"/>
                    </a:cubicBezTo>
                    <a:cubicBezTo>
                      <a:pt x="3" y="9"/>
                      <a:pt x="5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1" name="Freeform 33"/>
              <p:cNvSpPr>
                <a:spLocks/>
              </p:cNvSpPr>
              <p:nvPr/>
            </p:nvSpPr>
            <p:spPr bwMode="auto">
              <a:xfrm>
                <a:off x="5011" y="1020"/>
                <a:ext cx="54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4" h="34">
                    <a:moveTo>
                      <a:pt x="16" y="1"/>
                    </a:moveTo>
                    <a:cubicBezTo>
                      <a:pt x="22" y="0"/>
                      <a:pt x="34" y="7"/>
                      <a:pt x="30" y="19"/>
                    </a:cubicBezTo>
                    <a:cubicBezTo>
                      <a:pt x="30" y="21"/>
                      <a:pt x="28" y="24"/>
                      <a:pt x="27" y="25"/>
                    </a:cubicBezTo>
                    <a:cubicBezTo>
                      <a:pt x="17" y="34"/>
                      <a:pt x="0" y="26"/>
                      <a:pt x="4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2" name="Freeform 34"/>
              <p:cNvSpPr>
                <a:spLocks/>
              </p:cNvSpPr>
              <p:nvPr/>
            </p:nvSpPr>
            <p:spPr bwMode="auto">
              <a:xfrm>
                <a:off x="5187" y="1023"/>
                <a:ext cx="49" cy="3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3" y="20"/>
                  </a:cxn>
                  <a:cxn ang="0">
                    <a:pos x="12" y="23"/>
                  </a:cxn>
                  <a:cxn ang="0">
                    <a:pos x="14" y="1"/>
                  </a:cxn>
                </a:cxnLst>
                <a:rect l="0" t="0" r="r" b="b"/>
                <a:pathLst>
                  <a:path w="30" h="24">
                    <a:moveTo>
                      <a:pt x="14" y="1"/>
                    </a:moveTo>
                    <a:cubicBezTo>
                      <a:pt x="22" y="0"/>
                      <a:pt x="30" y="12"/>
                      <a:pt x="23" y="20"/>
                    </a:cubicBezTo>
                    <a:cubicBezTo>
                      <a:pt x="21" y="23"/>
                      <a:pt x="15" y="24"/>
                      <a:pt x="12" y="23"/>
                    </a:cubicBezTo>
                    <a:cubicBezTo>
                      <a:pt x="0" y="21"/>
                      <a:pt x="1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3" name="Freeform 35"/>
              <p:cNvSpPr>
                <a:spLocks/>
              </p:cNvSpPr>
              <p:nvPr/>
            </p:nvSpPr>
            <p:spPr bwMode="auto">
              <a:xfrm>
                <a:off x="4841" y="1023"/>
                <a:ext cx="48" cy="44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7" y="25"/>
                  </a:cxn>
                  <a:cxn ang="0">
                    <a:pos x="13" y="3"/>
                  </a:cxn>
                </a:cxnLst>
                <a:rect l="0" t="0" r="r" b="b"/>
                <a:pathLst>
                  <a:path w="30" h="27">
                    <a:moveTo>
                      <a:pt x="13" y="3"/>
                    </a:moveTo>
                    <a:cubicBezTo>
                      <a:pt x="29" y="0"/>
                      <a:pt x="30" y="23"/>
                      <a:pt x="17" y="25"/>
                    </a:cubicBezTo>
                    <a:cubicBezTo>
                      <a:pt x="4" y="27"/>
                      <a:pt x="0" y="6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4" name="Freeform 36"/>
              <p:cNvSpPr>
                <a:spLocks/>
              </p:cNvSpPr>
              <p:nvPr/>
            </p:nvSpPr>
            <p:spPr bwMode="auto">
              <a:xfrm>
                <a:off x="5062" y="1036"/>
                <a:ext cx="61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2" y="28"/>
                  </a:cxn>
                  <a:cxn ang="0">
                    <a:pos x="11" y="28"/>
                  </a:cxn>
                  <a:cxn ang="0">
                    <a:pos x="16" y="2"/>
                  </a:cxn>
                </a:cxnLst>
                <a:rect l="0" t="0" r="r" b="b"/>
                <a:pathLst>
                  <a:path w="38" h="30">
                    <a:moveTo>
                      <a:pt x="16" y="2"/>
                    </a:moveTo>
                    <a:cubicBezTo>
                      <a:pt x="30" y="0"/>
                      <a:pt x="38" y="22"/>
                      <a:pt x="22" y="28"/>
                    </a:cubicBezTo>
                    <a:cubicBezTo>
                      <a:pt x="19" y="30"/>
                      <a:pt x="14" y="29"/>
                      <a:pt x="11" y="28"/>
                    </a:cubicBezTo>
                    <a:cubicBezTo>
                      <a:pt x="0" y="23"/>
                      <a:pt x="1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5" name="Freeform 37"/>
              <p:cNvSpPr>
                <a:spLocks/>
              </p:cNvSpPr>
              <p:nvPr/>
            </p:nvSpPr>
            <p:spPr bwMode="auto">
              <a:xfrm>
                <a:off x="4894" y="1039"/>
                <a:ext cx="51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21"/>
                  </a:cxn>
                  <a:cxn ang="0">
                    <a:pos x="17" y="28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2" h="30">
                    <a:moveTo>
                      <a:pt x="14" y="1"/>
                    </a:moveTo>
                    <a:cubicBezTo>
                      <a:pt x="24" y="0"/>
                      <a:pt x="32" y="11"/>
                      <a:pt x="28" y="21"/>
                    </a:cubicBezTo>
                    <a:cubicBezTo>
                      <a:pt x="26" y="24"/>
                      <a:pt x="21" y="28"/>
                      <a:pt x="17" y="28"/>
                    </a:cubicBezTo>
                    <a:cubicBezTo>
                      <a:pt x="7" y="30"/>
                      <a:pt x="0" y="20"/>
                      <a:pt x="2" y="11"/>
                    </a:cubicBezTo>
                    <a:cubicBezTo>
                      <a:pt x="3" y="5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6" name="Freeform 38"/>
              <p:cNvSpPr>
                <a:spLocks/>
              </p:cNvSpPr>
              <p:nvPr/>
            </p:nvSpPr>
            <p:spPr bwMode="auto">
              <a:xfrm>
                <a:off x="5112" y="1054"/>
                <a:ext cx="59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1" y="21"/>
                  </a:cxn>
                  <a:cxn ang="0">
                    <a:pos x="15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6" y="0"/>
                      <a:pt x="37" y="10"/>
                      <a:pt x="31" y="21"/>
                    </a:cubicBezTo>
                    <a:cubicBezTo>
                      <a:pt x="29" y="26"/>
                      <a:pt x="21" y="30"/>
                      <a:pt x="15" y="28"/>
                    </a:cubicBezTo>
                    <a:cubicBezTo>
                      <a:pt x="3" y="25"/>
                      <a:pt x="0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7" name="Freeform 39"/>
              <p:cNvSpPr>
                <a:spLocks/>
              </p:cNvSpPr>
              <p:nvPr/>
            </p:nvSpPr>
            <p:spPr bwMode="auto">
              <a:xfrm>
                <a:off x="4942" y="1054"/>
                <a:ext cx="59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3" y="29"/>
                  </a:cxn>
                  <a:cxn ang="0">
                    <a:pos x="7" y="25"/>
                  </a:cxn>
                  <a:cxn ang="0">
                    <a:pos x="16" y="2"/>
                  </a:cxn>
                </a:cxnLst>
                <a:rect l="0" t="0" r="r" b="b"/>
                <a:pathLst>
                  <a:path w="37" h="31">
                    <a:moveTo>
                      <a:pt x="16" y="2"/>
                    </a:moveTo>
                    <a:cubicBezTo>
                      <a:pt x="31" y="0"/>
                      <a:pt x="37" y="23"/>
                      <a:pt x="23" y="29"/>
                    </a:cubicBezTo>
                    <a:cubicBezTo>
                      <a:pt x="18" y="31"/>
                      <a:pt x="11" y="30"/>
                      <a:pt x="7" y="25"/>
                    </a:cubicBezTo>
                    <a:cubicBezTo>
                      <a:pt x="0" y="17"/>
                      <a:pt x="3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8" name="Freeform 40"/>
              <p:cNvSpPr>
                <a:spLocks/>
              </p:cNvSpPr>
              <p:nvPr/>
            </p:nvSpPr>
            <p:spPr bwMode="auto">
              <a:xfrm>
                <a:off x="5300" y="1072"/>
                <a:ext cx="35" cy="2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0" y="6"/>
                  </a:cxn>
                  <a:cxn ang="0">
                    <a:pos x="4" y="6"/>
                  </a:cxn>
                  <a:cxn ang="0">
                    <a:pos x="7" y="1"/>
                  </a:cxn>
                  <a:cxn ang="0">
                    <a:pos x="17" y="0"/>
                  </a:cxn>
                </a:cxnLst>
                <a:rect l="0" t="0" r="r" b="b"/>
                <a:pathLst>
                  <a:path w="22" h="18">
                    <a:moveTo>
                      <a:pt x="17" y="0"/>
                    </a:moveTo>
                    <a:cubicBezTo>
                      <a:pt x="22" y="11"/>
                      <a:pt x="4" y="18"/>
                      <a:pt x="0" y="6"/>
                    </a:cubicBezTo>
                    <a:cubicBezTo>
                      <a:pt x="1" y="5"/>
                      <a:pt x="3" y="6"/>
                      <a:pt x="4" y="6"/>
                    </a:cubicBezTo>
                    <a:cubicBezTo>
                      <a:pt x="6" y="5"/>
                      <a:pt x="7" y="3"/>
                      <a:pt x="7" y="1"/>
                    </a:cubicBezTo>
                    <a:cubicBezTo>
                      <a:pt x="11" y="1"/>
                      <a:pt x="16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89" name="Freeform 41"/>
              <p:cNvSpPr>
                <a:spLocks/>
              </p:cNvSpPr>
              <p:nvPr/>
            </p:nvSpPr>
            <p:spPr bwMode="auto">
              <a:xfrm>
                <a:off x="4993" y="1073"/>
                <a:ext cx="55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8" y="29"/>
                      <a:pt x="14" y="31"/>
                      <a:pt x="7" y="24"/>
                    </a:cubicBezTo>
                    <a:cubicBezTo>
                      <a:pt x="0" y="15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0" name="Freeform 42"/>
              <p:cNvSpPr>
                <a:spLocks/>
              </p:cNvSpPr>
              <p:nvPr/>
            </p:nvSpPr>
            <p:spPr bwMode="auto">
              <a:xfrm>
                <a:off x="5173" y="1070"/>
                <a:ext cx="40" cy="48"/>
              </a:xfrm>
              <a:custGeom>
                <a:avLst/>
                <a:gdLst/>
                <a:ahLst/>
                <a:cxnLst>
                  <a:cxn ang="0">
                    <a:pos x="23" y="9"/>
                  </a:cxn>
                  <a:cxn ang="0">
                    <a:pos x="14" y="15"/>
                  </a:cxn>
                  <a:cxn ang="0">
                    <a:pos x="25" y="14"/>
                  </a:cxn>
                  <a:cxn ang="0">
                    <a:pos x="18" y="27"/>
                  </a:cxn>
                  <a:cxn ang="0">
                    <a:pos x="1" y="14"/>
                  </a:cxn>
                  <a:cxn ang="0">
                    <a:pos x="23" y="9"/>
                  </a:cxn>
                </a:cxnLst>
                <a:rect l="0" t="0" r="r" b="b"/>
                <a:pathLst>
                  <a:path w="25" h="30">
                    <a:moveTo>
                      <a:pt x="23" y="9"/>
                    </a:moveTo>
                    <a:cubicBezTo>
                      <a:pt x="21" y="12"/>
                      <a:pt x="15" y="11"/>
                      <a:pt x="14" y="15"/>
                    </a:cubicBezTo>
                    <a:cubicBezTo>
                      <a:pt x="16" y="15"/>
                      <a:pt x="20" y="13"/>
                      <a:pt x="25" y="14"/>
                    </a:cubicBezTo>
                    <a:cubicBezTo>
                      <a:pt x="25" y="21"/>
                      <a:pt x="20" y="21"/>
                      <a:pt x="18" y="27"/>
                    </a:cubicBezTo>
                    <a:cubicBezTo>
                      <a:pt x="9" y="30"/>
                      <a:pt x="0" y="23"/>
                      <a:pt x="1" y="14"/>
                    </a:cubicBezTo>
                    <a:cubicBezTo>
                      <a:pt x="2" y="3"/>
                      <a:pt x="18" y="0"/>
                      <a:pt x="23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1" name="Freeform 43"/>
              <p:cNvSpPr>
                <a:spLocks/>
              </p:cNvSpPr>
              <p:nvPr/>
            </p:nvSpPr>
            <p:spPr bwMode="auto">
              <a:xfrm>
                <a:off x="4820" y="1076"/>
                <a:ext cx="51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4"/>
                  </a:cxn>
                  <a:cxn ang="0">
                    <a:pos x="22" y="25"/>
                  </a:cxn>
                  <a:cxn ang="0">
                    <a:pos x="17" y="1"/>
                  </a:cxn>
                </a:cxnLst>
                <a:rect l="0" t="0" r="r" b="b"/>
                <a:pathLst>
                  <a:path w="32" h="29">
                    <a:moveTo>
                      <a:pt x="17" y="1"/>
                    </a:moveTo>
                    <a:cubicBezTo>
                      <a:pt x="24" y="0"/>
                      <a:pt x="32" y="7"/>
                      <a:pt x="31" y="14"/>
                    </a:cubicBezTo>
                    <a:cubicBezTo>
                      <a:pt x="30" y="19"/>
                      <a:pt x="27" y="24"/>
                      <a:pt x="22" y="25"/>
                    </a:cubicBezTo>
                    <a:cubicBezTo>
                      <a:pt x="5" y="29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2" name="Freeform 44"/>
              <p:cNvSpPr>
                <a:spLocks/>
              </p:cNvSpPr>
              <p:nvPr/>
            </p:nvSpPr>
            <p:spPr bwMode="auto">
              <a:xfrm>
                <a:off x="5346" y="1076"/>
                <a:ext cx="39" cy="32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11" y="20"/>
                  </a:cxn>
                  <a:cxn ang="0">
                    <a:pos x="11" y="2"/>
                  </a:cxn>
                </a:cxnLst>
                <a:rect l="0" t="0" r="r" b="b"/>
                <a:pathLst>
                  <a:path w="24" h="20">
                    <a:moveTo>
                      <a:pt x="11" y="2"/>
                    </a:moveTo>
                    <a:cubicBezTo>
                      <a:pt x="24" y="0"/>
                      <a:pt x="24" y="20"/>
                      <a:pt x="11" y="20"/>
                    </a:cubicBezTo>
                    <a:cubicBezTo>
                      <a:pt x="1" y="19"/>
                      <a:pt x="0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3" name="Freeform 45"/>
              <p:cNvSpPr>
                <a:spLocks/>
              </p:cNvSpPr>
              <p:nvPr/>
            </p:nvSpPr>
            <p:spPr bwMode="auto">
              <a:xfrm>
                <a:off x="5048" y="1089"/>
                <a:ext cx="56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4" y="22"/>
                  </a:cxn>
                  <a:cxn ang="0">
                    <a:pos x="5" y="5"/>
                  </a:cxn>
                  <a:cxn ang="0">
                    <a:pos x="15" y="1"/>
                  </a:cxn>
                </a:cxnLst>
                <a:rect l="0" t="0" r="r" b="b"/>
                <a:pathLst>
                  <a:path w="35" h="35">
                    <a:moveTo>
                      <a:pt x="15" y="1"/>
                    </a:moveTo>
                    <a:cubicBezTo>
                      <a:pt x="19" y="0"/>
                      <a:pt x="26" y="3"/>
                      <a:pt x="29" y="9"/>
                    </a:cubicBezTo>
                    <a:cubicBezTo>
                      <a:pt x="35" y="25"/>
                      <a:pt x="11" y="35"/>
                      <a:pt x="4" y="22"/>
                    </a:cubicBezTo>
                    <a:cubicBezTo>
                      <a:pt x="0" y="16"/>
                      <a:pt x="2" y="9"/>
                      <a:pt x="5" y="5"/>
                    </a:cubicBezTo>
                    <a:cubicBezTo>
                      <a:pt x="7" y="3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4" name="Freeform 46"/>
              <p:cNvSpPr>
                <a:spLocks/>
              </p:cNvSpPr>
              <p:nvPr/>
            </p:nvSpPr>
            <p:spPr bwMode="auto">
              <a:xfrm>
                <a:off x="4874" y="1092"/>
                <a:ext cx="53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9" y="21"/>
                  </a:cxn>
                  <a:cxn ang="0">
                    <a:pos x="28" y="21"/>
                  </a:cxn>
                  <a:cxn ang="0">
                    <a:pos x="11" y="26"/>
                  </a:cxn>
                  <a:cxn ang="0">
                    <a:pos x="17" y="0"/>
                  </a:cxn>
                </a:cxnLst>
                <a:rect l="0" t="0" r="r" b="b"/>
                <a:pathLst>
                  <a:path w="33" h="28">
                    <a:moveTo>
                      <a:pt x="17" y="0"/>
                    </a:moveTo>
                    <a:cubicBezTo>
                      <a:pt x="28" y="0"/>
                      <a:pt x="33" y="12"/>
                      <a:pt x="29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6" y="26"/>
                      <a:pt x="16" y="28"/>
                      <a:pt x="11" y="26"/>
                    </a:cubicBezTo>
                    <a:cubicBezTo>
                      <a:pt x="0" y="22"/>
                      <a:pt x="0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5" name="Freeform 47"/>
              <p:cNvSpPr>
                <a:spLocks/>
              </p:cNvSpPr>
              <p:nvPr/>
            </p:nvSpPr>
            <p:spPr bwMode="auto">
              <a:xfrm>
                <a:off x="5226" y="1092"/>
                <a:ext cx="43" cy="41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16" y="1"/>
                  </a:cxn>
                  <a:cxn ang="0">
                    <a:pos x="14" y="24"/>
                  </a:cxn>
                  <a:cxn ang="0">
                    <a:pos x="0" y="11"/>
                  </a:cxn>
                  <a:cxn ang="0">
                    <a:pos x="9" y="1"/>
                  </a:cxn>
                </a:cxnLst>
                <a:rect l="0" t="0" r="r" b="b"/>
                <a:pathLst>
                  <a:path w="27" h="25">
                    <a:moveTo>
                      <a:pt x="9" y="1"/>
                    </a:moveTo>
                    <a:cubicBezTo>
                      <a:pt x="13" y="0"/>
                      <a:pt x="14" y="0"/>
                      <a:pt x="16" y="1"/>
                    </a:cubicBezTo>
                    <a:cubicBezTo>
                      <a:pt x="26" y="4"/>
                      <a:pt x="27" y="22"/>
                      <a:pt x="14" y="24"/>
                    </a:cubicBezTo>
                    <a:cubicBezTo>
                      <a:pt x="7" y="25"/>
                      <a:pt x="0" y="22"/>
                      <a:pt x="0" y="11"/>
                    </a:cubicBezTo>
                    <a:cubicBezTo>
                      <a:pt x="0" y="7"/>
                      <a:pt x="3" y="2"/>
                      <a:pt x="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6" name="Freeform 48"/>
              <p:cNvSpPr>
                <a:spLocks/>
              </p:cNvSpPr>
              <p:nvPr/>
            </p:nvSpPr>
            <p:spPr bwMode="auto">
              <a:xfrm>
                <a:off x="5271" y="1105"/>
                <a:ext cx="51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4" y="21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3" y="0"/>
                      <a:pt x="32" y="9"/>
                      <a:pt x="30" y="18"/>
                    </a:cubicBezTo>
                    <a:cubicBezTo>
                      <a:pt x="26" y="30"/>
                      <a:pt x="9" y="32"/>
                      <a:pt x="4" y="21"/>
                    </a:cubicBezTo>
                    <a:cubicBezTo>
                      <a:pt x="0" y="13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7" name="Freeform 49"/>
              <p:cNvSpPr>
                <a:spLocks/>
              </p:cNvSpPr>
              <p:nvPr/>
            </p:nvSpPr>
            <p:spPr bwMode="auto">
              <a:xfrm>
                <a:off x="5097" y="1105"/>
                <a:ext cx="58" cy="5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4">
                    <a:moveTo>
                      <a:pt x="16" y="2"/>
                    </a:moveTo>
                    <a:cubicBezTo>
                      <a:pt x="28" y="0"/>
                      <a:pt x="36" y="16"/>
                      <a:pt x="27" y="25"/>
                    </a:cubicBezTo>
                    <a:cubicBezTo>
                      <a:pt x="18" y="34"/>
                      <a:pt x="0" y="25"/>
                      <a:pt x="4" y="11"/>
                    </a:cubicBezTo>
                    <a:cubicBezTo>
                      <a:pt x="5" y="6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8" name="Freeform 50"/>
              <p:cNvSpPr>
                <a:spLocks/>
              </p:cNvSpPr>
              <p:nvPr/>
            </p:nvSpPr>
            <p:spPr bwMode="auto">
              <a:xfrm>
                <a:off x="4926" y="1108"/>
                <a:ext cx="53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3" y="27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19" y="0"/>
                      <a:pt x="27" y="2"/>
                      <a:pt x="30" y="9"/>
                    </a:cubicBezTo>
                    <a:cubicBezTo>
                      <a:pt x="33" y="16"/>
                      <a:pt x="28" y="24"/>
                      <a:pt x="23" y="27"/>
                    </a:cubicBezTo>
                    <a:cubicBezTo>
                      <a:pt x="13" y="32"/>
                      <a:pt x="0" y="22"/>
                      <a:pt x="3" y="10"/>
                    </a:cubicBezTo>
                    <a:cubicBezTo>
                      <a:pt x="4" y="6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099" name="Freeform 51"/>
              <p:cNvSpPr>
                <a:spLocks/>
              </p:cNvSpPr>
              <p:nvPr/>
            </p:nvSpPr>
            <p:spPr bwMode="auto">
              <a:xfrm>
                <a:off x="5154" y="1123"/>
                <a:ext cx="54" cy="5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0"/>
                  </a:cxn>
                  <a:cxn ang="0">
                    <a:pos x="1" y="17"/>
                  </a:cxn>
                  <a:cxn ang="0">
                    <a:pos x="12" y="2"/>
                  </a:cxn>
                </a:cxnLst>
                <a:rect l="0" t="0" r="r" b="b"/>
                <a:pathLst>
                  <a:path w="34" h="36">
                    <a:moveTo>
                      <a:pt x="12" y="2"/>
                    </a:moveTo>
                    <a:cubicBezTo>
                      <a:pt x="20" y="0"/>
                      <a:pt x="25" y="4"/>
                      <a:pt x="27" y="10"/>
                    </a:cubicBezTo>
                    <a:cubicBezTo>
                      <a:pt x="34" y="29"/>
                      <a:pt x="3" y="36"/>
                      <a:pt x="1" y="17"/>
                    </a:cubicBezTo>
                    <a:cubicBezTo>
                      <a:pt x="0" y="9"/>
                      <a:pt x="4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0" name="Freeform 52"/>
              <p:cNvSpPr>
                <a:spLocks/>
              </p:cNvSpPr>
              <p:nvPr/>
            </p:nvSpPr>
            <p:spPr bwMode="auto">
              <a:xfrm>
                <a:off x="4975" y="1123"/>
                <a:ext cx="61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6"/>
                  </a:cxn>
                  <a:cxn ang="0">
                    <a:pos x="5" y="10"/>
                  </a:cxn>
                  <a:cxn ang="0">
                    <a:pos x="16" y="2"/>
                  </a:cxn>
                </a:cxnLst>
                <a:rect l="0" t="0" r="r" b="b"/>
                <a:pathLst>
                  <a:path w="38" h="36">
                    <a:moveTo>
                      <a:pt x="16" y="2"/>
                    </a:moveTo>
                    <a:cubicBezTo>
                      <a:pt x="28" y="0"/>
                      <a:pt x="38" y="16"/>
                      <a:pt x="27" y="26"/>
                    </a:cubicBezTo>
                    <a:cubicBezTo>
                      <a:pt x="17" y="36"/>
                      <a:pt x="0" y="24"/>
                      <a:pt x="5" y="10"/>
                    </a:cubicBezTo>
                    <a:cubicBezTo>
                      <a:pt x="6" y="7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1" name="Freeform 53"/>
              <p:cNvSpPr>
                <a:spLocks/>
              </p:cNvSpPr>
              <p:nvPr/>
            </p:nvSpPr>
            <p:spPr bwMode="auto">
              <a:xfrm>
                <a:off x="5325" y="1125"/>
                <a:ext cx="37" cy="40"/>
              </a:xfrm>
              <a:custGeom>
                <a:avLst/>
                <a:gdLst/>
                <a:ahLst/>
                <a:cxnLst>
                  <a:cxn ang="0">
                    <a:pos x="23" y="8"/>
                  </a:cxn>
                  <a:cxn ang="0">
                    <a:pos x="11" y="9"/>
                  </a:cxn>
                  <a:cxn ang="0">
                    <a:pos x="16" y="14"/>
                  </a:cxn>
                  <a:cxn ang="0">
                    <a:pos x="22" y="18"/>
                  </a:cxn>
                  <a:cxn ang="0">
                    <a:pos x="17" y="23"/>
                  </a:cxn>
                  <a:cxn ang="0">
                    <a:pos x="17" y="3"/>
                  </a:cxn>
                  <a:cxn ang="0">
                    <a:pos x="23" y="8"/>
                  </a:cxn>
                </a:cxnLst>
                <a:rect l="0" t="0" r="r" b="b"/>
                <a:pathLst>
                  <a:path w="23" h="25">
                    <a:moveTo>
                      <a:pt x="23" y="8"/>
                    </a:moveTo>
                    <a:cubicBezTo>
                      <a:pt x="18" y="9"/>
                      <a:pt x="15" y="7"/>
                      <a:pt x="11" y="9"/>
                    </a:cubicBezTo>
                    <a:cubicBezTo>
                      <a:pt x="11" y="11"/>
                      <a:pt x="14" y="12"/>
                      <a:pt x="16" y="14"/>
                    </a:cubicBezTo>
                    <a:cubicBezTo>
                      <a:pt x="18" y="15"/>
                      <a:pt x="20" y="16"/>
                      <a:pt x="22" y="18"/>
                    </a:cubicBezTo>
                    <a:cubicBezTo>
                      <a:pt x="21" y="20"/>
                      <a:pt x="19" y="21"/>
                      <a:pt x="17" y="23"/>
                    </a:cubicBezTo>
                    <a:cubicBezTo>
                      <a:pt x="0" y="25"/>
                      <a:pt x="2" y="0"/>
                      <a:pt x="17" y="3"/>
                    </a:cubicBezTo>
                    <a:cubicBezTo>
                      <a:pt x="19" y="3"/>
                      <a:pt x="23" y="6"/>
                      <a:pt x="23" y="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2" name="Freeform 54"/>
              <p:cNvSpPr>
                <a:spLocks/>
              </p:cNvSpPr>
              <p:nvPr/>
            </p:nvSpPr>
            <p:spPr bwMode="auto">
              <a:xfrm>
                <a:off x="4818" y="1131"/>
                <a:ext cx="26" cy="16"/>
              </a:xfrm>
              <a:custGeom>
                <a:avLst/>
                <a:gdLst/>
                <a:ahLst/>
                <a:cxnLst>
                  <a:cxn ang="0">
                    <a:pos x="16" y="9"/>
                  </a:cxn>
                  <a:cxn ang="0">
                    <a:pos x="1" y="10"/>
                  </a:cxn>
                  <a:cxn ang="0">
                    <a:pos x="16" y="9"/>
                  </a:cxn>
                </a:cxnLst>
                <a:rect l="0" t="0" r="r" b="b"/>
                <a:pathLst>
                  <a:path w="16" h="10">
                    <a:moveTo>
                      <a:pt x="16" y="9"/>
                    </a:moveTo>
                    <a:cubicBezTo>
                      <a:pt x="11" y="7"/>
                      <a:pt x="7" y="10"/>
                      <a:pt x="1" y="10"/>
                    </a:cubicBezTo>
                    <a:cubicBezTo>
                      <a:pt x="0" y="2"/>
                      <a:pt x="16" y="0"/>
                      <a:pt x="16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3" name="Freeform 55"/>
              <p:cNvSpPr>
                <a:spLocks/>
              </p:cNvSpPr>
              <p:nvPr/>
            </p:nvSpPr>
            <p:spPr bwMode="auto">
              <a:xfrm>
                <a:off x="5202" y="1139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16" y="2"/>
                  </a:cxn>
                  <a:cxn ang="0">
                    <a:pos x="18" y="29"/>
                  </a:cxn>
                  <a:cxn ang="0">
                    <a:pos x="3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16" y="2"/>
                      <a:pt x="16" y="2"/>
                      <a:pt x="16" y="2"/>
                    </a:cubicBezTo>
                    <a:cubicBezTo>
                      <a:pt x="33" y="0"/>
                      <a:pt x="36" y="26"/>
                      <a:pt x="18" y="29"/>
                    </a:cubicBezTo>
                    <a:cubicBezTo>
                      <a:pt x="12" y="30"/>
                      <a:pt x="0" y="23"/>
                      <a:pt x="3" y="11"/>
                    </a:cubicBezTo>
                    <a:cubicBezTo>
                      <a:pt x="4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4" name="Freeform 56"/>
              <p:cNvSpPr>
                <a:spLocks/>
              </p:cNvSpPr>
              <p:nvPr/>
            </p:nvSpPr>
            <p:spPr bwMode="auto">
              <a:xfrm>
                <a:off x="5028" y="1141"/>
                <a:ext cx="55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20"/>
                  </a:cxn>
                  <a:cxn ang="0">
                    <a:pos x="12" y="28"/>
                  </a:cxn>
                  <a:cxn ang="0">
                    <a:pos x="17" y="2"/>
                  </a:cxn>
                </a:cxnLst>
                <a:rect l="0" t="0" r="r" b="b"/>
                <a:pathLst>
                  <a:path w="34" h="31">
                    <a:moveTo>
                      <a:pt x="17" y="2"/>
                    </a:moveTo>
                    <a:cubicBezTo>
                      <a:pt x="26" y="0"/>
                      <a:pt x="34" y="11"/>
                      <a:pt x="30" y="20"/>
                    </a:cubicBezTo>
                    <a:cubicBezTo>
                      <a:pt x="28" y="27"/>
                      <a:pt x="20" y="31"/>
                      <a:pt x="12" y="28"/>
                    </a:cubicBezTo>
                    <a:cubicBezTo>
                      <a:pt x="0" y="23"/>
                      <a:pt x="1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5" name="Freeform 57"/>
              <p:cNvSpPr>
                <a:spLocks/>
              </p:cNvSpPr>
              <p:nvPr/>
            </p:nvSpPr>
            <p:spPr bwMode="auto">
              <a:xfrm>
                <a:off x="4868" y="1142"/>
                <a:ext cx="40" cy="52"/>
              </a:xfrm>
              <a:custGeom>
                <a:avLst/>
                <a:gdLst/>
                <a:ahLst/>
                <a:cxnLst>
                  <a:cxn ang="0">
                    <a:pos x="1" y="23"/>
                  </a:cxn>
                  <a:cxn ang="0">
                    <a:pos x="5" y="22"/>
                  </a:cxn>
                  <a:cxn ang="0">
                    <a:pos x="5" y="10"/>
                  </a:cxn>
                  <a:cxn ang="0">
                    <a:pos x="0" y="8"/>
                  </a:cxn>
                  <a:cxn ang="0">
                    <a:pos x="21" y="11"/>
                  </a:cxn>
                  <a:cxn ang="0">
                    <a:pos x="1" y="23"/>
                  </a:cxn>
                </a:cxnLst>
                <a:rect l="0" t="0" r="r" b="b"/>
                <a:pathLst>
                  <a:path w="25" h="32">
                    <a:moveTo>
                      <a:pt x="1" y="23"/>
                    </a:moveTo>
                    <a:cubicBezTo>
                      <a:pt x="2" y="22"/>
                      <a:pt x="3" y="22"/>
                      <a:pt x="5" y="22"/>
                    </a:cubicBezTo>
                    <a:cubicBezTo>
                      <a:pt x="7" y="17"/>
                      <a:pt x="7" y="15"/>
                      <a:pt x="5" y="10"/>
                    </a:cubicBezTo>
                    <a:cubicBezTo>
                      <a:pt x="4" y="9"/>
                      <a:pt x="2" y="9"/>
                      <a:pt x="0" y="8"/>
                    </a:cubicBezTo>
                    <a:cubicBezTo>
                      <a:pt x="4" y="0"/>
                      <a:pt x="19" y="2"/>
                      <a:pt x="21" y="11"/>
                    </a:cubicBezTo>
                    <a:cubicBezTo>
                      <a:pt x="25" y="22"/>
                      <a:pt x="10" y="32"/>
                      <a:pt x="1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6" name="Freeform 58"/>
              <p:cNvSpPr>
                <a:spLocks/>
              </p:cNvSpPr>
              <p:nvPr/>
            </p:nvSpPr>
            <p:spPr bwMode="auto">
              <a:xfrm>
                <a:off x="5244" y="1155"/>
                <a:ext cx="67" cy="5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26" y="29"/>
                  </a:cxn>
                  <a:cxn ang="0">
                    <a:pos x="22" y="2"/>
                  </a:cxn>
                </a:cxnLst>
                <a:rect l="0" t="0" r="r" b="b"/>
                <a:pathLst>
                  <a:path w="42" h="34">
                    <a:moveTo>
                      <a:pt x="22" y="2"/>
                    </a:moveTo>
                    <a:cubicBezTo>
                      <a:pt x="37" y="0"/>
                      <a:pt x="42" y="25"/>
                      <a:pt x="26" y="29"/>
                    </a:cubicBezTo>
                    <a:cubicBezTo>
                      <a:pt x="10" y="34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7" name="Freeform 59"/>
              <p:cNvSpPr>
                <a:spLocks/>
              </p:cNvSpPr>
              <p:nvPr/>
            </p:nvSpPr>
            <p:spPr bwMode="auto">
              <a:xfrm>
                <a:off x="5080" y="1158"/>
                <a:ext cx="59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7" y="25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7" h="30">
                    <a:moveTo>
                      <a:pt x="17" y="1"/>
                    </a:moveTo>
                    <a:cubicBezTo>
                      <a:pt x="28" y="0"/>
                      <a:pt x="37" y="16"/>
                      <a:pt x="27" y="25"/>
                    </a:cubicBezTo>
                    <a:cubicBezTo>
                      <a:pt x="24" y="28"/>
                      <a:pt x="19" y="30"/>
                      <a:pt x="14" y="28"/>
                    </a:cubicBezTo>
                    <a:cubicBezTo>
                      <a:pt x="0" y="24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8" name="Freeform 60"/>
              <p:cNvSpPr>
                <a:spLocks/>
              </p:cNvSpPr>
              <p:nvPr/>
            </p:nvSpPr>
            <p:spPr bwMode="auto">
              <a:xfrm>
                <a:off x="4910" y="1158"/>
                <a:ext cx="54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15" y="29"/>
                  </a:cxn>
                  <a:cxn ang="0">
                    <a:pos x="3" y="10"/>
                  </a:cxn>
                  <a:cxn ang="0">
                    <a:pos x="15" y="2"/>
                  </a:cxn>
                </a:cxnLst>
                <a:rect l="0" t="0" r="r" b="b"/>
                <a:pathLst>
                  <a:path w="34" h="30">
                    <a:moveTo>
                      <a:pt x="15" y="2"/>
                    </a:moveTo>
                    <a:cubicBezTo>
                      <a:pt x="26" y="0"/>
                      <a:pt x="34" y="15"/>
                      <a:pt x="27" y="24"/>
                    </a:cubicBezTo>
                    <a:cubicBezTo>
                      <a:pt x="25" y="27"/>
                      <a:pt x="19" y="30"/>
                      <a:pt x="15" y="29"/>
                    </a:cubicBezTo>
                    <a:cubicBezTo>
                      <a:pt x="6" y="28"/>
                      <a:pt x="0" y="19"/>
                      <a:pt x="3" y="10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09" name="Freeform 61"/>
              <p:cNvSpPr>
                <a:spLocks/>
              </p:cNvSpPr>
              <p:nvPr/>
            </p:nvSpPr>
            <p:spPr bwMode="auto">
              <a:xfrm>
                <a:off x="5134" y="1176"/>
                <a:ext cx="57" cy="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6" y="5"/>
                  </a:cxn>
                  <a:cxn ang="0">
                    <a:pos x="12" y="27"/>
                  </a:cxn>
                  <a:cxn ang="0">
                    <a:pos x="2" y="10"/>
                  </a:cxn>
                  <a:cxn ang="0">
                    <a:pos x="14" y="0"/>
                  </a:cxn>
                </a:cxnLst>
                <a:rect l="0" t="0" r="r" b="b"/>
                <a:pathLst>
                  <a:path w="35" h="31">
                    <a:moveTo>
                      <a:pt x="14" y="0"/>
                    </a:moveTo>
                    <a:cubicBezTo>
                      <a:pt x="17" y="0"/>
                      <a:pt x="23" y="0"/>
                      <a:pt x="26" y="5"/>
                    </a:cubicBezTo>
                    <a:cubicBezTo>
                      <a:pt x="35" y="15"/>
                      <a:pt x="24" y="31"/>
                      <a:pt x="12" y="27"/>
                    </a:cubicBezTo>
                    <a:cubicBezTo>
                      <a:pt x="6" y="26"/>
                      <a:pt x="0" y="19"/>
                      <a:pt x="2" y="10"/>
                    </a:cubicBezTo>
                    <a:cubicBezTo>
                      <a:pt x="3" y="7"/>
                      <a:pt x="7" y="2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0" name="Freeform 62"/>
              <p:cNvSpPr>
                <a:spLocks/>
              </p:cNvSpPr>
              <p:nvPr/>
            </p:nvSpPr>
            <p:spPr bwMode="auto">
              <a:xfrm>
                <a:off x="5301" y="1176"/>
                <a:ext cx="53" cy="4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2"/>
                  </a:cxn>
                  <a:cxn ang="0">
                    <a:pos x="19" y="26"/>
                  </a:cxn>
                  <a:cxn ang="0">
                    <a:pos x="18" y="1"/>
                  </a:cxn>
                </a:cxnLst>
                <a:rect l="0" t="0" r="r" b="b"/>
                <a:pathLst>
                  <a:path w="33" h="27">
                    <a:moveTo>
                      <a:pt x="18" y="1"/>
                    </a:moveTo>
                    <a:cubicBezTo>
                      <a:pt x="25" y="0"/>
                      <a:pt x="32" y="5"/>
                      <a:pt x="32" y="12"/>
                    </a:cubicBezTo>
                    <a:cubicBezTo>
                      <a:pt x="33" y="19"/>
                      <a:pt x="27" y="27"/>
                      <a:pt x="19" y="26"/>
                    </a:cubicBezTo>
                    <a:cubicBezTo>
                      <a:pt x="5" y="26"/>
                      <a:pt x="0" y="4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1" name="Freeform 63"/>
              <p:cNvSpPr>
                <a:spLocks/>
              </p:cNvSpPr>
              <p:nvPr/>
            </p:nvSpPr>
            <p:spPr bwMode="auto">
              <a:xfrm>
                <a:off x="4959" y="1176"/>
                <a:ext cx="60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4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7" h="34">
                    <a:moveTo>
                      <a:pt x="16" y="1"/>
                    </a:moveTo>
                    <a:cubicBezTo>
                      <a:pt x="26" y="0"/>
                      <a:pt x="37" y="14"/>
                      <a:pt x="27" y="24"/>
                    </a:cubicBezTo>
                    <a:cubicBezTo>
                      <a:pt x="18" y="34"/>
                      <a:pt x="0" y="25"/>
                      <a:pt x="4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2" name="Freeform 64"/>
              <p:cNvSpPr>
                <a:spLocks/>
              </p:cNvSpPr>
              <p:nvPr/>
            </p:nvSpPr>
            <p:spPr bwMode="auto">
              <a:xfrm>
                <a:off x="4794" y="1187"/>
                <a:ext cx="42" cy="31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13" y="18"/>
                  </a:cxn>
                  <a:cxn ang="0">
                    <a:pos x="8" y="0"/>
                  </a:cxn>
                  <a:cxn ang="0">
                    <a:pos x="14" y="3"/>
                  </a:cxn>
                  <a:cxn ang="0">
                    <a:pos x="21" y="3"/>
                  </a:cxn>
                </a:cxnLst>
                <a:rect l="0" t="0" r="r" b="b"/>
                <a:pathLst>
                  <a:path w="26" h="19">
                    <a:moveTo>
                      <a:pt x="21" y="3"/>
                    </a:moveTo>
                    <a:cubicBezTo>
                      <a:pt x="26" y="11"/>
                      <a:pt x="20" y="19"/>
                      <a:pt x="13" y="18"/>
                    </a:cubicBezTo>
                    <a:cubicBezTo>
                      <a:pt x="4" y="18"/>
                      <a:pt x="0" y="6"/>
                      <a:pt x="8" y="0"/>
                    </a:cubicBezTo>
                    <a:cubicBezTo>
                      <a:pt x="12" y="0"/>
                      <a:pt x="12" y="3"/>
                      <a:pt x="14" y="3"/>
                    </a:cubicBezTo>
                    <a:cubicBezTo>
                      <a:pt x="16" y="3"/>
                      <a:pt x="19" y="3"/>
                      <a:pt x="2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3" name="Freeform 65"/>
              <p:cNvSpPr>
                <a:spLocks/>
              </p:cNvSpPr>
              <p:nvPr/>
            </p:nvSpPr>
            <p:spPr bwMode="auto">
              <a:xfrm>
                <a:off x="2692" y="1192"/>
                <a:ext cx="11" cy="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8"/>
                  </a:cxn>
                  <a:cxn ang="0">
                    <a:pos x="3" y="0"/>
                  </a:cxn>
                </a:cxnLst>
                <a:rect l="0" t="0" r="r" b="b"/>
                <a:pathLst>
                  <a:path w="7" h="8">
                    <a:moveTo>
                      <a:pt x="3" y="0"/>
                    </a:moveTo>
                    <a:cubicBezTo>
                      <a:pt x="6" y="0"/>
                      <a:pt x="7" y="7"/>
                      <a:pt x="3" y="8"/>
                    </a:cubicBezTo>
                    <a:cubicBezTo>
                      <a:pt x="3" y="6"/>
                      <a:pt x="0" y="2"/>
                      <a:pt x="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4" name="Freeform 66"/>
              <p:cNvSpPr>
                <a:spLocks/>
              </p:cNvSpPr>
              <p:nvPr/>
            </p:nvSpPr>
            <p:spPr bwMode="auto">
              <a:xfrm>
                <a:off x="5184" y="1189"/>
                <a:ext cx="60" cy="51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1" y="30"/>
                  </a:cxn>
                  <a:cxn ang="0">
                    <a:pos x="4" y="13"/>
                  </a:cxn>
                  <a:cxn ang="0">
                    <a:pos x="16" y="3"/>
                  </a:cxn>
                </a:cxnLst>
                <a:rect l="0" t="0" r="r" b="b"/>
                <a:pathLst>
                  <a:path w="37" h="32">
                    <a:moveTo>
                      <a:pt x="16" y="3"/>
                    </a:moveTo>
                    <a:cubicBezTo>
                      <a:pt x="31" y="0"/>
                      <a:pt x="37" y="25"/>
                      <a:pt x="21" y="30"/>
                    </a:cubicBezTo>
                    <a:cubicBezTo>
                      <a:pt x="12" y="32"/>
                      <a:pt x="0" y="23"/>
                      <a:pt x="4" y="13"/>
                    </a:cubicBezTo>
                    <a:cubicBezTo>
                      <a:pt x="5" y="7"/>
                      <a:pt x="9" y="4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5" name="Freeform 67"/>
              <p:cNvSpPr>
                <a:spLocks/>
              </p:cNvSpPr>
              <p:nvPr/>
            </p:nvSpPr>
            <p:spPr bwMode="auto">
              <a:xfrm>
                <a:off x="5012" y="1194"/>
                <a:ext cx="53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12" y="27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3" y="0"/>
                      <a:pt x="33" y="8"/>
                      <a:pt x="30" y="18"/>
                    </a:cubicBezTo>
                    <a:cubicBezTo>
                      <a:pt x="28" y="25"/>
                      <a:pt x="20" y="31"/>
                      <a:pt x="12" y="27"/>
                    </a:cubicBezTo>
                    <a:cubicBezTo>
                      <a:pt x="0" y="23"/>
                      <a:pt x="0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6" name="Freeform 68"/>
              <p:cNvSpPr>
                <a:spLocks/>
              </p:cNvSpPr>
              <p:nvPr/>
            </p:nvSpPr>
            <p:spPr bwMode="auto">
              <a:xfrm>
                <a:off x="4842" y="1195"/>
                <a:ext cx="52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0"/>
                  </a:cxn>
                  <a:cxn ang="0">
                    <a:pos x="13" y="27"/>
                  </a:cxn>
                  <a:cxn ang="0">
                    <a:pos x="3" y="10"/>
                  </a:cxn>
                  <a:cxn ang="0">
                    <a:pos x="13" y="2"/>
                  </a:cxn>
                </a:cxnLst>
                <a:rect l="0" t="0" r="r" b="b"/>
                <a:pathLst>
                  <a:path w="32" h="29">
                    <a:moveTo>
                      <a:pt x="13" y="2"/>
                    </a:moveTo>
                    <a:cubicBezTo>
                      <a:pt x="21" y="0"/>
                      <a:pt x="26" y="4"/>
                      <a:pt x="28" y="10"/>
                    </a:cubicBezTo>
                    <a:cubicBezTo>
                      <a:pt x="32" y="20"/>
                      <a:pt x="23" y="29"/>
                      <a:pt x="13" y="27"/>
                    </a:cubicBezTo>
                    <a:cubicBezTo>
                      <a:pt x="5" y="26"/>
                      <a:pt x="0" y="17"/>
                      <a:pt x="3" y="10"/>
                    </a:cubicBezTo>
                    <a:cubicBezTo>
                      <a:pt x="4" y="7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7" name="Freeform 69"/>
              <p:cNvSpPr>
                <a:spLocks/>
              </p:cNvSpPr>
              <p:nvPr/>
            </p:nvSpPr>
            <p:spPr bwMode="auto">
              <a:xfrm>
                <a:off x="2864" y="1198"/>
                <a:ext cx="2" cy="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0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8" name="Freeform 70"/>
              <p:cNvSpPr>
                <a:spLocks/>
              </p:cNvSpPr>
              <p:nvPr/>
            </p:nvSpPr>
            <p:spPr bwMode="auto">
              <a:xfrm>
                <a:off x="2744" y="1208"/>
                <a:ext cx="9" cy="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"/>
                  </a:cxn>
                  <a:cxn ang="0">
                    <a:pos x="0" y="0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cubicBezTo>
                      <a:pt x="3" y="0"/>
                      <a:pt x="6" y="0"/>
                      <a:pt x="6" y="2"/>
                    </a:cubicBezTo>
                    <a:cubicBezTo>
                      <a:pt x="4" y="1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19" name="Freeform 71"/>
              <p:cNvSpPr>
                <a:spLocks/>
              </p:cNvSpPr>
              <p:nvPr/>
            </p:nvSpPr>
            <p:spPr bwMode="auto">
              <a:xfrm>
                <a:off x="5240" y="1208"/>
                <a:ext cx="50" cy="51"/>
              </a:xfrm>
              <a:custGeom>
                <a:avLst/>
                <a:gdLst/>
                <a:ahLst/>
                <a:cxnLst>
                  <a:cxn ang="0">
                    <a:pos x="21" y="27"/>
                  </a:cxn>
                  <a:cxn ang="0">
                    <a:pos x="1" y="16"/>
                  </a:cxn>
                  <a:cxn ang="0">
                    <a:pos x="14" y="2"/>
                  </a:cxn>
                  <a:cxn ang="0">
                    <a:pos x="28" y="19"/>
                  </a:cxn>
                  <a:cxn ang="0">
                    <a:pos x="21" y="27"/>
                  </a:cxn>
                </a:cxnLst>
                <a:rect l="0" t="0" r="r" b="b"/>
                <a:pathLst>
                  <a:path w="31" h="32">
                    <a:moveTo>
                      <a:pt x="21" y="27"/>
                    </a:moveTo>
                    <a:cubicBezTo>
                      <a:pt x="12" y="32"/>
                      <a:pt x="2" y="25"/>
                      <a:pt x="1" y="16"/>
                    </a:cubicBezTo>
                    <a:cubicBezTo>
                      <a:pt x="0" y="9"/>
                      <a:pt x="6" y="2"/>
                      <a:pt x="14" y="2"/>
                    </a:cubicBezTo>
                    <a:cubicBezTo>
                      <a:pt x="23" y="0"/>
                      <a:pt x="31" y="10"/>
                      <a:pt x="28" y="19"/>
                    </a:cubicBezTo>
                    <a:cubicBezTo>
                      <a:pt x="27" y="22"/>
                      <a:pt x="24" y="24"/>
                      <a:pt x="21" y="2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0" name="Freeform 72"/>
              <p:cNvSpPr>
                <a:spLocks/>
              </p:cNvSpPr>
              <p:nvPr/>
            </p:nvSpPr>
            <p:spPr bwMode="auto">
              <a:xfrm>
                <a:off x="5059" y="1211"/>
                <a:ext cx="58" cy="58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4" y="18"/>
                  </a:cxn>
                  <a:cxn ang="0">
                    <a:pos x="7" y="9"/>
                  </a:cxn>
                  <a:cxn ang="0">
                    <a:pos x="20" y="0"/>
                  </a:cxn>
                </a:cxnLst>
                <a:rect l="0" t="0" r="r" b="b"/>
                <a:pathLst>
                  <a:path w="36" h="36">
                    <a:moveTo>
                      <a:pt x="20" y="0"/>
                    </a:moveTo>
                    <a:cubicBezTo>
                      <a:pt x="27" y="0"/>
                      <a:pt x="36" y="8"/>
                      <a:pt x="34" y="18"/>
                    </a:cubicBezTo>
                    <a:cubicBezTo>
                      <a:pt x="28" y="36"/>
                      <a:pt x="0" y="26"/>
                      <a:pt x="7" y="9"/>
                    </a:cubicBezTo>
                    <a:cubicBezTo>
                      <a:pt x="8" y="6"/>
                      <a:pt x="13" y="1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1" name="Freeform 73"/>
              <p:cNvSpPr>
                <a:spLocks/>
              </p:cNvSpPr>
              <p:nvPr/>
            </p:nvSpPr>
            <p:spPr bwMode="auto">
              <a:xfrm>
                <a:off x="4889" y="1211"/>
                <a:ext cx="56" cy="58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8"/>
                  </a:cxn>
                  <a:cxn ang="0">
                    <a:pos x="5" y="11"/>
                  </a:cxn>
                  <a:cxn ang="0">
                    <a:pos x="18" y="1"/>
                  </a:cxn>
                </a:cxnLst>
                <a:rect l="0" t="0" r="r" b="b"/>
                <a:pathLst>
                  <a:path w="35" h="36">
                    <a:moveTo>
                      <a:pt x="18" y="1"/>
                    </a:moveTo>
                    <a:cubicBezTo>
                      <a:pt x="27" y="0"/>
                      <a:pt x="35" y="9"/>
                      <a:pt x="32" y="18"/>
                    </a:cubicBezTo>
                    <a:cubicBezTo>
                      <a:pt x="27" y="36"/>
                      <a:pt x="0" y="27"/>
                      <a:pt x="5" y="11"/>
                    </a:cubicBezTo>
                    <a:cubicBezTo>
                      <a:pt x="7" y="5"/>
                      <a:pt x="11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2" name="Freeform 74"/>
              <p:cNvSpPr>
                <a:spLocks/>
              </p:cNvSpPr>
              <p:nvPr/>
            </p:nvSpPr>
            <p:spPr bwMode="auto">
              <a:xfrm>
                <a:off x="2792" y="1226"/>
                <a:ext cx="9" cy="11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2" y="7"/>
                  </a:cxn>
                  <a:cxn ang="0">
                    <a:pos x="2" y="1"/>
                  </a:cxn>
                  <a:cxn ang="0">
                    <a:pos x="6" y="1"/>
                  </a:cxn>
                </a:cxnLst>
                <a:rect l="0" t="0" r="r" b="b"/>
                <a:pathLst>
                  <a:path w="6" h="7">
                    <a:moveTo>
                      <a:pt x="6" y="1"/>
                    </a:moveTo>
                    <a:cubicBezTo>
                      <a:pt x="5" y="4"/>
                      <a:pt x="6" y="7"/>
                      <a:pt x="2" y="7"/>
                    </a:cubicBezTo>
                    <a:cubicBezTo>
                      <a:pt x="0" y="6"/>
                      <a:pt x="1" y="2"/>
                      <a:pt x="2" y="1"/>
                    </a:cubicBezTo>
                    <a:cubicBezTo>
                      <a:pt x="4" y="1"/>
                      <a:pt x="4" y="0"/>
                      <a:pt x="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3" name="Freeform 75"/>
              <p:cNvSpPr>
                <a:spLocks/>
              </p:cNvSpPr>
              <p:nvPr/>
            </p:nvSpPr>
            <p:spPr bwMode="auto">
              <a:xfrm>
                <a:off x="5289" y="1227"/>
                <a:ext cx="49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4"/>
                  </a:cxn>
                  <a:cxn ang="0">
                    <a:pos x="13" y="26"/>
                  </a:cxn>
                  <a:cxn ang="0">
                    <a:pos x="16" y="1"/>
                  </a:cxn>
                </a:cxnLst>
                <a:rect l="0" t="0" r="r" b="b"/>
                <a:pathLst>
                  <a:path w="31" h="29">
                    <a:moveTo>
                      <a:pt x="16" y="1"/>
                    </a:moveTo>
                    <a:cubicBezTo>
                      <a:pt x="23" y="0"/>
                      <a:pt x="31" y="6"/>
                      <a:pt x="30" y="14"/>
                    </a:cubicBezTo>
                    <a:cubicBezTo>
                      <a:pt x="30" y="22"/>
                      <a:pt x="22" y="29"/>
                      <a:pt x="13" y="26"/>
                    </a:cubicBezTo>
                    <a:cubicBezTo>
                      <a:pt x="1" y="23"/>
                      <a:pt x="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4" name="Freeform 76"/>
              <p:cNvSpPr>
                <a:spLocks/>
              </p:cNvSpPr>
              <p:nvPr/>
            </p:nvSpPr>
            <p:spPr bwMode="auto">
              <a:xfrm>
                <a:off x="5115" y="1227"/>
                <a:ext cx="58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9" y="26"/>
                  </a:cxn>
                  <a:cxn ang="0">
                    <a:pos x="16" y="1"/>
                  </a:cxn>
                </a:cxnLst>
                <a:rect l="0" t="0" r="r" b="b"/>
                <a:pathLst>
                  <a:path w="36" h="33">
                    <a:moveTo>
                      <a:pt x="16" y="1"/>
                    </a:moveTo>
                    <a:cubicBezTo>
                      <a:pt x="23" y="0"/>
                      <a:pt x="28" y="4"/>
                      <a:pt x="30" y="9"/>
                    </a:cubicBezTo>
                    <a:cubicBezTo>
                      <a:pt x="36" y="23"/>
                      <a:pt x="19" y="33"/>
                      <a:pt x="9" y="26"/>
                    </a:cubicBezTo>
                    <a:cubicBezTo>
                      <a:pt x="0" y="19"/>
                      <a:pt x="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5" name="Freeform 77"/>
              <p:cNvSpPr>
                <a:spLocks/>
              </p:cNvSpPr>
              <p:nvPr/>
            </p:nvSpPr>
            <p:spPr bwMode="auto">
              <a:xfrm>
                <a:off x="4943" y="1229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0" y="0"/>
                      <a:pt x="28" y="3"/>
                      <a:pt x="30" y="9"/>
                    </a:cubicBezTo>
                    <a:cubicBezTo>
                      <a:pt x="34" y="19"/>
                      <a:pt x="24" y="32"/>
                      <a:pt x="12" y="27"/>
                    </a:cubicBezTo>
                    <a:cubicBezTo>
                      <a:pt x="0" y="22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6" name="Freeform 78"/>
              <p:cNvSpPr>
                <a:spLocks/>
              </p:cNvSpPr>
              <p:nvPr/>
            </p:nvSpPr>
            <p:spPr bwMode="auto">
              <a:xfrm>
                <a:off x="4776" y="1232"/>
                <a:ext cx="45" cy="45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5" y="18"/>
                  </a:cxn>
                  <a:cxn ang="0">
                    <a:pos x="3" y="18"/>
                  </a:cxn>
                  <a:cxn ang="0">
                    <a:pos x="13" y="1"/>
                  </a:cxn>
                </a:cxnLst>
                <a:rect l="0" t="0" r="r" b="b"/>
                <a:pathLst>
                  <a:path w="28" h="28">
                    <a:moveTo>
                      <a:pt x="13" y="1"/>
                    </a:moveTo>
                    <a:cubicBezTo>
                      <a:pt x="22" y="0"/>
                      <a:pt x="28" y="10"/>
                      <a:pt x="25" y="18"/>
                    </a:cubicBezTo>
                    <a:cubicBezTo>
                      <a:pt x="20" y="28"/>
                      <a:pt x="6" y="26"/>
                      <a:pt x="3" y="18"/>
                    </a:cubicBezTo>
                    <a:cubicBezTo>
                      <a:pt x="0" y="11"/>
                      <a:pt x="3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7" name="Freeform 79"/>
              <p:cNvSpPr>
                <a:spLocks/>
              </p:cNvSpPr>
              <p:nvPr/>
            </p:nvSpPr>
            <p:spPr bwMode="auto">
              <a:xfrm>
                <a:off x="2849" y="1245"/>
                <a:ext cx="13" cy="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2" y="8"/>
                  </a:cxn>
                  <a:cxn ang="0">
                    <a:pos x="5" y="0"/>
                  </a:cxn>
                </a:cxnLst>
                <a:rect l="0" t="0" r="r" b="b"/>
                <a:pathLst>
                  <a:path w="8" h="8">
                    <a:moveTo>
                      <a:pt x="5" y="0"/>
                    </a:moveTo>
                    <a:cubicBezTo>
                      <a:pt x="8" y="2"/>
                      <a:pt x="5" y="8"/>
                      <a:pt x="2" y="8"/>
                    </a:cubicBezTo>
                    <a:cubicBezTo>
                      <a:pt x="0" y="6"/>
                      <a:pt x="4" y="3"/>
                      <a:pt x="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8" name="Freeform 80"/>
              <p:cNvSpPr>
                <a:spLocks/>
              </p:cNvSpPr>
              <p:nvPr/>
            </p:nvSpPr>
            <p:spPr bwMode="auto">
              <a:xfrm>
                <a:off x="5167" y="1243"/>
                <a:ext cx="59" cy="5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7" h="34">
                    <a:moveTo>
                      <a:pt x="16" y="2"/>
                    </a:moveTo>
                    <a:cubicBezTo>
                      <a:pt x="27" y="0"/>
                      <a:pt x="37" y="14"/>
                      <a:pt x="28" y="24"/>
                    </a:cubicBezTo>
                    <a:cubicBezTo>
                      <a:pt x="20" y="34"/>
                      <a:pt x="0" y="26"/>
                      <a:pt x="4" y="11"/>
                    </a:cubicBezTo>
                    <a:cubicBezTo>
                      <a:pt x="5" y="6"/>
                      <a:pt x="10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29" name="Freeform 81"/>
              <p:cNvSpPr>
                <a:spLocks/>
              </p:cNvSpPr>
              <p:nvPr/>
            </p:nvSpPr>
            <p:spPr bwMode="auto">
              <a:xfrm>
                <a:off x="4995" y="1245"/>
                <a:ext cx="58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3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6" h="33">
                    <a:moveTo>
                      <a:pt x="16" y="1"/>
                    </a:moveTo>
                    <a:cubicBezTo>
                      <a:pt x="27" y="0"/>
                      <a:pt x="36" y="13"/>
                      <a:pt x="28" y="23"/>
                    </a:cubicBezTo>
                    <a:cubicBezTo>
                      <a:pt x="28" y="23"/>
                      <a:pt x="27" y="24"/>
                      <a:pt x="27" y="25"/>
                    </a:cubicBezTo>
                    <a:cubicBezTo>
                      <a:pt x="17" y="33"/>
                      <a:pt x="0" y="24"/>
                      <a:pt x="4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0" name="Freeform 82"/>
              <p:cNvSpPr>
                <a:spLocks/>
              </p:cNvSpPr>
              <p:nvPr/>
            </p:nvSpPr>
            <p:spPr bwMode="auto">
              <a:xfrm>
                <a:off x="4823" y="1245"/>
                <a:ext cx="58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5"/>
                  </a:cxn>
                  <a:cxn ang="0">
                    <a:pos x="6" y="25"/>
                  </a:cxn>
                  <a:cxn ang="0">
                    <a:pos x="15" y="2"/>
                  </a:cxn>
                </a:cxnLst>
                <a:rect l="0" t="0" r="r" b="b"/>
                <a:pathLst>
                  <a:path w="36" h="31">
                    <a:moveTo>
                      <a:pt x="15" y="2"/>
                    </a:moveTo>
                    <a:cubicBezTo>
                      <a:pt x="25" y="0"/>
                      <a:pt x="36" y="15"/>
                      <a:pt x="27" y="25"/>
                    </a:cubicBezTo>
                    <a:cubicBezTo>
                      <a:pt x="23" y="30"/>
                      <a:pt x="12" y="31"/>
                      <a:pt x="6" y="25"/>
                    </a:cubicBezTo>
                    <a:cubicBezTo>
                      <a:pt x="0" y="17"/>
                      <a:pt x="3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1" name="Freeform 83"/>
              <p:cNvSpPr>
                <a:spLocks/>
              </p:cNvSpPr>
              <p:nvPr/>
            </p:nvSpPr>
            <p:spPr bwMode="auto">
              <a:xfrm>
                <a:off x="5348" y="1243"/>
                <a:ext cx="35" cy="45"/>
              </a:xfrm>
              <a:custGeom>
                <a:avLst/>
                <a:gdLst/>
                <a:ahLst/>
                <a:cxnLst>
                  <a:cxn ang="0">
                    <a:pos x="18" y="5"/>
                  </a:cxn>
                  <a:cxn ang="0">
                    <a:pos x="22" y="16"/>
                  </a:cxn>
                  <a:cxn ang="0">
                    <a:pos x="2" y="17"/>
                  </a:cxn>
                  <a:cxn ang="0">
                    <a:pos x="18" y="5"/>
                  </a:cxn>
                </a:cxnLst>
                <a:rect l="0" t="0" r="r" b="b"/>
                <a:pathLst>
                  <a:path w="22" h="28">
                    <a:moveTo>
                      <a:pt x="18" y="5"/>
                    </a:moveTo>
                    <a:cubicBezTo>
                      <a:pt x="19" y="10"/>
                      <a:pt x="20" y="12"/>
                      <a:pt x="22" y="16"/>
                    </a:cubicBezTo>
                    <a:cubicBezTo>
                      <a:pt x="19" y="28"/>
                      <a:pt x="4" y="26"/>
                      <a:pt x="2" y="17"/>
                    </a:cubicBezTo>
                    <a:cubicBezTo>
                      <a:pt x="0" y="9"/>
                      <a:pt x="9" y="0"/>
                      <a:pt x="18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2" name="Freeform 84"/>
              <p:cNvSpPr>
                <a:spLocks/>
              </p:cNvSpPr>
              <p:nvPr/>
            </p:nvSpPr>
            <p:spPr bwMode="auto">
              <a:xfrm>
                <a:off x="2899" y="1258"/>
                <a:ext cx="13" cy="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9"/>
                  </a:cxn>
                  <a:cxn ang="0">
                    <a:pos x="2" y="8"/>
                  </a:cxn>
                  <a:cxn ang="0">
                    <a:pos x="4" y="4"/>
                  </a:cxn>
                  <a:cxn ang="0">
                    <a:pos x="0" y="0"/>
                  </a:cxn>
                </a:cxnLst>
                <a:rect l="0" t="0" r="r" b="b"/>
                <a:pathLst>
                  <a:path w="8" h="9">
                    <a:moveTo>
                      <a:pt x="0" y="0"/>
                    </a:moveTo>
                    <a:cubicBezTo>
                      <a:pt x="6" y="0"/>
                      <a:pt x="8" y="5"/>
                      <a:pt x="6" y="9"/>
                    </a:cubicBezTo>
                    <a:cubicBezTo>
                      <a:pt x="6" y="9"/>
                      <a:pt x="3" y="9"/>
                      <a:pt x="2" y="8"/>
                    </a:cubicBezTo>
                    <a:cubicBezTo>
                      <a:pt x="3" y="7"/>
                      <a:pt x="4" y="5"/>
                      <a:pt x="4" y="4"/>
                    </a:cubicBezTo>
                    <a:cubicBezTo>
                      <a:pt x="4" y="1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3" name="Freeform 85"/>
              <p:cNvSpPr>
                <a:spLocks/>
              </p:cNvSpPr>
              <p:nvPr/>
            </p:nvSpPr>
            <p:spPr bwMode="auto">
              <a:xfrm>
                <a:off x="2893" y="1261"/>
                <a:ext cx="5" cy="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2"/>
                  </a:cxn>
                  <a:cxn ang="0">
                    <a:pos x="2" y="0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3" y="0"/>
                      <a:pt x="2" y="1"/>
                      <a:pt x="2" y="2"/>
                    </a:cubicBezTo>
                    <a:cubicBezTo>
                      <a:pt x="0" y="1"/>
                      <a:pt x="2" y="1"/>
                      <a:pt x="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4" name="Freeform 86"/>
              <p:cNvSpPr>
                <a:spLocks/>
              </p:cNvSpPr>
              <p:nvPr/>
            </p:nvSpPr>
            <p:spPr bwMode="auto">
              <a:xfrm>
                <a:off x="5218" y="1259"/>
                <a:ext cx="55" cy="52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1" y="19"/>
                  </a:cxn>
                  <a:cxn ang="0">
                    <a:pos x="9" y="26"/>
                  </a:cxn>
                  <a:cxn ang="0">
                    <a:pos x="17" y="2"/>
                  </a:cxn>
                </a:cxnLst>
                <a:rect l="0" t="0" r="r" b="b"/>
                <a:pathLst>
                  <a:path w="34" h="32">
                    <a:moveTo>
                      <a:pt x="17" y="2"/>
                    </a:moveTo>
                    <a:cubicBezTo>
                      <a:pt x="26" y="0"/>
                      <a:pt x="34" y="10"/>
                      <a:pt x="31" y="19"/>
                    </a:cubicBezTo>
                    <a:cubicBezTo>
                      <a:pt x="29" y="28"/>
                      <a:pt x="17" y="32"/>
                      <a:pt x="9" y="26"/>
                    </a:cubicBezTo>
                    <a:cubicBezTo>
                      <a:pt x="0" y="19"/>
                      <a:pt x="4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5" name="Freeform 87"/>
              <p:cNvSpPr>
                <a:spLocks/>
              </p:cNvSpPr>
              <p:nvPr/>
            </p:nvSpPr>
            <p:spPr bwMode="auto">
              <a:xfrm>
                <a:off x="5048" y="1261"/>
                <a:ext cx="53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14" y="29"/>
                  </a:cxn>
                  <a:cxn ang="0">
                    <a:pos x="8" y="4"/>
                  </a:cxn>
                  <a:cxn ang="0">
                    <a:pos x="15" y="2"/>
                  </a:cxn>
                </a:cxnLst>
                <a:rect l="0" t="0" r="r" b="b"/>
                <a:pathLst>
                  <a:path w="33" h="30">
                    <a:moveTo>
                      <a:pt x="15" y="2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8" y="25"/>
                      <a:pt x="21" y="30"/>
                      <a:pt x="14" y="29"/>
                    </a:cubicBezTo>
                    <a:cubicBezTo>
                      <a:pt x="1" y="25"/>
                      <a:pt x="0" y="10"/>
                      <a:pt x="8" y="4"/>
                    </a:cubicBezTo>
                    <a:cubicBezTo>
                      <a:pt x="9" y="3"/>
                      <a:pt x="11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6" name="Freeform 88"/>
              <p:cNvSpPr>
                <a:spLocks/>
              </p:cNvSpPr>
              <p:nvPr/>
            </p:nvSpPr>
            <p:spPr bwMode="auto">
              <a:xfrm>
                <a:off x="4874" y="1264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12" y="27"/>
                  </a:cxn>
                  <a:cxn ang="0">
                    <a:pos x="7" y="4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4" y="0"/>
                      <a:pt x="33" y="8"/>
                      <a:pt x="30" y="18"/>
                    </a:cubicBezTo>
                    <a:cubicBezTo>
                      <a:pt x="28" y="24"/>
                      <a:pt x="19" y="30"/>
                      <a:pt x="12" y="27"/>
                    </a:cubicBezTo>
                    <a:cubicBezTo>
                      <a:pt x="3" y="24"/>
                      <a:pt x="0" y="11"/>
                      <a:pt x="7" y="4"/>
                    </a:cubicBezTo>
                    <a:cubicBezTo>
                      <a:pt x="9" y="2"/>
                      <a:pt x="11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7" name="Freeform 89"/>
              <p:cNvSpPr>
                <a:spLocks/>
              </p:cNvSpPr>
              <p:nvPr/>
            </p:nvSpPr>
            <p:spPr bwMode="auto">
              <a:xfrm>
                <a:off x="5101" y="1279"/>
                <a:ext cx="53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27" y="23"/>
                  </a:cxn>
                  <a:cxn ang="0">
                    <a:pos x="26" y="24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23" y="0"/>
                      <a:pt x="33" y="9"/>
                      <a:pt x="29" y="20"/>
                    </a:cubicBezTo>
                    <a:cubicBezTo>
                      <a:pt x="28" y="21"/>
                      <a:pt x="27" y="22"/>
                      <a:pt x="27" y="23"/>
                    </a:cubicBezTo>
                    <a:cubicBezTo>
                      <a:pt x="27" y="23"/>
                      <a:pt x="26" y="24"/>
                      <a:pt x="26" y="24"/>
                    </a:cubicBezTo>
                    <a:cubicBezTo>
                      <a:pt x="18" y="32"/>
                      <a:pt x="5" y="27"/>
                      <a:pt x="2" y="18"/>
                    </a:cubicBezTo>
                    <a:cubicBezTo>
                      <a:pt x="0" y="9"/>
                      <a:pt x="6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8" name="Freeform 90"/>
              <p:cNvSpPr>
                <a:spLocks/>
              </p:cNvSpPr>
              <p:nvPr/>
            </p:nvSpPr>
            <p:spPr bwMode="auto">
              <a:xfrm>
                <a:off x="5273" y="1279"/>
                <a:ext cx="52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9" y="25"/>
                  </a:cxn>
                  <a:cxn ang="0">
                    <a:pos x="13" y="1"/>
                  </a:cxn>
                </a:cxnLst>
                <a:rect l="0" t="0" r="r" b="b"/>
                <a:pathLst>
                  <a:path w="33" h="31">
                    <a:moveTo>
                      <a:pt x="13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3" y="21"/>
                      <a:pt x="21" y="31"/>
                      <a:pt x="9" y="25"/>
                    </a:cubicBezTo>
                    <a:cubicBezTo>
                      <a:pt x="0" y="20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39" name="Freeform 91"/>
              <p:cNvSpPr>
                <a:spLocks/>
              </p:cNvSpPr>
              <p:nvPr/>
            </p:nvSpPr>
            <p:spPr bwMode="auto">
              <a:xfrm>
                <a:off x="4927" y="1280"/>
                <a:ext cx="52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1" y="0"/>
                      <a:pt x="27" y="4"/>
                      <a:pt x="30" y="9"/>
                    </a:cubicBezTo>
                    <a:cubicBezTo>
                      <a:pt x="32" y="16"/>
                      <a:pt x="29" y="26"/>
                      <a:pt x="20" y="28"/>
                    </a:cubicBezTo>
                    <a:cubicBezTo>
                      <a:pt x="12" y="31"/>
                      <a:pt x="0" y="22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0" name="Freeform 92"/>
              <p:cNvSpPr>
                <a:spLocks/>
              </p:cNvSpPr>
              <p:nvPr/>
            </p:nvSpPr>
            <p:spPr bwMode="auto">
              <a:xfrm>
                <a:off x="3304" y="1282"/>
                <a:ext cx="3" cy="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3"/>
                  </a:cxn>
                  <a:cxn ang="0">
                    <a:pos x="0" y="1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2" y="0"/>
                      <a:pt x="1" y="2"/>
                      <a:pt x="1" y="3"/>
                    </a:cubicBezTo>
                    <a:cubicBezTo>
                      <a:pt x="0" y="2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1" name="Freeform 93"/>
              <p:cNvSpPr>
                <a:spLocks/>
              </p:cNvSpPr>
              <p:nvPr/>
            </p:nvSpPr>
            <p:spPr bwMode="auto">
              <a:xfrm>
                <a:off x="4752" y="1284"/>
                <a:ext cx="52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5"/>
                  </a:cxn>
                  <a:cxn ang="0">
                    <a:pos x="21" y="26"/>
                  </a:cxn>
                  <a:cxn ang="0">
                    <a:pos x="17" y="1"/>
                  </a:cxn>
                </a:cxnLst>
                <a:rect l="0" t="0" r="r" b="b"/>
                <a:pathLst>
                  <a:path w="32" h="29">
                    <a:moveTo>
                      <a:pt x="17" y="1"/>
                    </a:moveTo>
                    <a:cubicBezTo>
                      <a:pt x="25" y="0"/>
                      <a:pt x="32" y="7"/>
                      <a:pt x="31" y="15"/>
                    </a:cubicBezTo>
                    <a:cubicBezTo>
                      <a:pt x="30" y="20"/>
                      <a:pt x="26" y="24"/>
                      <a:pt x="21" y="26"/>
                    </a:cubicBezTo>
                    <a:cubicBezTo>
                      <a:pt x="3" y="29"/>
                      <a:pt x="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2" name="Freeform 94"/>
              <p:cNvSpPr>
                <a:spLocks/>
              </p:cNvSpPr>
              <p:nvPr/>
            </p:nvSpPr>
            <p:spPr bwMode="auto">
              <a:xfrm>
                <a:off x="2832" y="1295"/>
                <a:ext cx="13" cy="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7"/>
                  </a:cxn>
                  <a:cxn ang="0">
                    <a:pos x="1" y="0"/>
                  </a:cxn>
                </a:cxnLst>
                <a:rect l="0" t="0" r="r" b="b"/>
                <a:pathLst>
                  <a:path w="8" h="8">
                    <a:moveTo>
                      <a:pt x="1" y="0"/>
                    </a:moveTo>
                    <a:cubicBezTo>
                      <a:pt x="4" y="0"/>
                      <a:pt x="8" y="8"/>
                      <a:pt x="0" y="7"/>
                    </a:cubicBezTo>
                    <a:cubicBezTo>
                      <a:pt x="1" y="5"/>
                      <a:pt x="0" y="3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3" name="Freeform 95"/>
              <p:cNvSpPr>
                <a:spLocks/>
              </p:cNvSpPr>
              <p:nvPr/>
            </p:nvSpPr>
            <p:spPr bwMode="auto">
              <a:xfrm>
                <a:off x="5324" y="1295"/>
                <a:ext cx="50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3"/>
                  </a:cxn>
                  <a:cxn ang="0">
                    <a:pos x="8" y="25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3" y="0"/>
                      <a:pt x="29" y="6"/>
                      <a:pt x="30" y="13"/>
                    </a:cubicBezTo>
                    <a:cubicBezTo>
                      <a:pt x="31" y="24"/>
                      <a:pt x="17" y="33"/>
                      <a:pt x="8" y="25"/>
                    </a:cubicBezTo>
                    <a:cubicBezTo>
                      <a:pt x="0" y="18"/>
                      <a:pt x="2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4" name="Freeform 96"/>
              <p:cNvSpPr>
                <a:spLocks/>
              </p:cNvSpPr>
              <p:nvPr/>
            </p:nvSpPr>
            <p:spPr bwMode="auto">
              <a:xfrm>
                <a:off x="4251" y="1298"/>
                <a:ext cx="32" cy="2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12" y="1"/>
                  </a:cxn>
                  <a:cxn ang="0">
                    <a:pos x="3" y="11"/>
                  </a:cxn>
                  <a:cxn ang="0">
                    <a:pos x="7" y="0"/>
                  </a:cxn>
                </a:cxnLst>
                <a:rect l="0" t="0" r="r" b="b"/>
                <a:pathLst>
                  <a:path w="20" h="18">
                    <a:moveTo>
                      <a:pt x="7" y="0"/>
                    </a:moveTo>
                    <a:cubicBezTo>
                      <a:pt x="8" y="0"/>
                      <a:pt x="11" y="0"/>
                      <a:pt x="12" y="1"/>
                    </a:cubicBezTo>
                    <a:cubicBezTo>
                      <a:pt x="20" y="7"/>
                      <a:pt x="8" y="18"/>
                      <a:pt x="3" y="11"/>
                    </a:cubicBezTo>
                    <a:cubicBezTo>
                      <a:pt x="0" y="8"/>
                      <a:pt x="1" y="2"/>
                      <a:pt x="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5" name="Freeform 97"/>
              <p:cNvSpPr>
                <a:spLocks/>
              </p:cNvSpPr>
              <p:nvPr/>
            </p:nvSpPr>
            <p:spPr bwMode="auto">
              <a:xfrm>
                <a:off x="4979" y="1296"/>
                <a:ext cx="53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21" y="28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4" y="0"/>
                      <a:pt x="33" y="9"/>
                      <a:pt x="30" y="19"/>
                    </a:cubicBezTo>
                    <a:cubicBezTo>
                      <a:pt x="29" y="22"/>
                      <a:pt x="26" y="27"/>
                      <a:pt x="21" y="28"/>
                    </a:cubicBezTo>
                    <a:cubicBezTo>
                      <a:pt x="12" y="30"/>
                      <a:pt x="0" y="23"/>
                      <a:pt x="3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6" name="Freeform 98"/>
              <p:cNvSpPr>
                <a:spLocks/>
              </p:cNvSpPr>
              <p:nvPr/>
            </p:nvSpPr>
            <p:spPr bwMode="auto">
              <a:xfrm>
                <a:off x="5147" y="1296"/>
                <a:ext cx="53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2" y="12"/>
                  </a:cxn>
                  <a:cxn ang="0">
                    <a:pos x="21" y="27"/>
                  </a:cxn>
                  <a:cxn ang="0">
                    <a:pos x="16" y="2"/>
                  </a:cxn>
                </a:cxnLst>
                <a:rect l="0" t="0" r="r" b="b"/>
                <a:pathLst>
                  <a:path w="33" h="29">
                    <a:moveTo>
                      <a:pt x="16" y="2"/>
                    </a:moveTo>
                    <a:cubicBezTo>
                      <a:pt x="24" y="0"/>
                      <a:pt x="32" y="5"/>
                      <a:pt x="32" y="12"/>
                    </a:cubicBezTo>
                    <a:cubicBezTo>
                      <a:pt x="33" y="19"/>
                      <a:pt x="29" y="26"/>
                      <a:pt x="21" y="27"/>
                    </a:cubicBezTo>
                    <a:cubicBezTo>
                      <a:pt x="5" y="29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7" name="Freeform 99"/>
              <p:cNvSpPr>
                <a:spLocks/>
              </p:cNvSpPr>
              <p:nvPr/>
            </p:nvSpPr>
            <p:spPr bwMode="auto">
              <a:xfrm>
                <a:off x="4810" y="1298"/>
                <a:ext cx="48" cy="4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0"/>
                  </a:cxn>
                  <a:cxn ang="0">
                    <a:pos x="19" y="28"/>
                  </a:cxn>
                  <a:cxn ang="0">
                    <a:pos x="1" y="18"/>
                  </a:cxn>
                  <a:cxn ang="0">
                    <a:pos x="11" y="2"/>
                  </a:cxn>
                </a:cxnLst>
                <a:rect l="0" t="0" r="r" b="b"/>
                <a:pathLst>
                  <a:path w="30" h="30">
                    <a:moveTo>
                      <a:pt x="11" y="2"/>
                    </a:moveTo>
                    <a:cubicBezTo>
                      <a:pt x="17" y="0"/>
                      <a:pt x="25" y="3"/>
                      <a:pt x="27" y="10"/>
                    </a:cubicBezTo>
                    <a:cubicBezTo>
                      <a:pt x="30" y="17"/>
                      <a:pt x="25" y="26"/>
                      <a:pt x="19" y="28"/>
                    </a:cubicBezTo>
                    <a:cubicBezTo>
                      <a:pt x="11" y="30"/>
                      <a:pt x="2" y="25"/>
                      <a:pt x="1" y="18"/>
                    </a:cubicBezTo>
                    <a:cubicBezTo>
                      <a:pt x="0" y="11"/>
                      <a:pt x="4" y="2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8" name="Freeform 100"/>
              <p:cNvSpPr>
                <a:spLocks/>
              </p:cNvSpPr>
              <p:nvPr/>
            </p:nvSpPr>
            <p:spPr bwMode="auto">
              <a:xfrm>
                <a:off x="5032" y="1312"/>
                <a:ext cx="57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3" y="27"/>
                  </a:cxn>
                  <a:cxn ang="0">
                    <a:pos x="22" y="27"/>
                  </a:cxn>
                  <a:cxn ang="0">
                    <a:pos x="19" y="29"/>
                  </a:cxn>
                  <a:cxn ang="0">
                    <a:pos x="3" y="21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7" y="0"/>
                      <a:pt x="36" y="19"/>
                      <a:pt x="23" y="27"/>
                    </a:cubicBezTo>
                    <a:cubicBezTo>
                      <a:pt x="23" y="27"/>
                      <a:pt x="22" y="27"/>
                      <a:pt x="22" y="27"/>
                    </a:cubicBezTo>
                    <a:cubicBezTo>
                      <a:pt x="21" y="28"/>
                      <a:pt x="21" y="28"/>
                      <a:pt x="19" y="29"/>
                    </a:cubicBezTo>
                    <a:cubicBezTo>
                      <a:pt x="13" y="30"/>
                      <a:pt x="5" y="27"/>
                      <a:pt x="3" y="21"/>
                    </a:cubicBezTo>
                    <a:cubicBezTo>
                      <a:pt x="0" y="12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49" name="Freeform 101"/>
              <p:cNvSpPr>
                <a:spLocks/>
              </p:cNvSpPr>
              <p:nvPr/>
            </p:nvSpPr>
            <p:spPr bwMode="auto">
              <a:xfrm>
                <a:off x="5202" y="1312"/>
                <a:ext cx="51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2"/>
                  </a:cxn>
                  <a:cxn ang="0">
                    <a:pos x="15" y="28"/>
                  </a:cxn>
                  <a:cxn ang="0">
                    <a:pos x="15" y="2"/>
                  </a:cxn>
                </a:cxnLst>
                <a:rect l="0" t="0" r="r" b="b"/>
                <a:pathLst>
                  <a:path w="32" h="29">
                    <a:moveTo>
                      <a:pt x="15" y="2"/>
                    </a:moveTo>
                    <a:cubicBezTo>
                      <a:pt x="22" y="0"/>
                      <a:pt x="29" y="5"/>
                      <a:pt x="30" y="12"/>
                    </a:cubicBezTo>
                    <a:cubicBezTo>
                      <a:pt x="32" y="24"/>
                      <a:pt x="21" y="29"/>
                      <a:pt x="15" y="28"/>
                    </a:cubicBezTo>
                    <a:cubicBezTo>
                      <a:pt x="2" y="25"/>
                      <a:pt x="0" y="6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0" name="Freeform 102"/>
              <p:cNvSpPr>
                <a:spLocks/>
              </p:cNvSpPr>
              <p:nvPr/>
            </p:nvSpPr>
            <p:spPr bwMode="auto">
              <a:xfrm>
                <a:off x="4857" y="1316"/>
                <a:ext cx="62" cy="54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3" y="1"/>
                  </a:cxn>
                  <a:cxn ang="0">
                    <a:pos x="13" y="27"/>
                  </a:cxn>
                  <a:cxn ang="0">
                    <a:pos x="17" y="1"/>
                  </a:cxn>
                </a:cxnLst>
                <a:rect l="0" t="0" r="r" b="b"/>
                <a:pathLst>
                  <a:path w="39" h="34">
                    <a:moveTo>
                      <a:pt x="17" y="1"/>
                    </a:moveTo>
                    <a:cubicBezTo>
                      <a:pt x="17" y="1"/>
                      <a:pt x="21" y="0"/>
                      <a:pt x="23" y="1"/>
                    </a:cubicBezTo>
                    <a:cubicBezTo>
                      <a:pt x="39" y="7"/>
                      <a:pt x="30" y="34"/>
                      <a:pt x="13" y="27"/>
                    </a:cubicBezTo>
                    <a:cubicBezTo>
                      <a:pt x="0" y="22"/>
                      <a:pt x="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1" name="Freeform 103"/>
              <p:cNvSpPr>
                <a:spLocks/>
              </p:cNvSpPr>
              <p:nvPr/>
            </p:nvSpPr>
            <p:spPr bwMode="auto">
              <a:xfrm>
                <a:off x="3273" y="1317"/>
                <a:ext cx="26" cy="37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5" y="1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15" y="7"/>
                  </a:cxn>
                  <a:cxn ang="0">
                    <a:pos x="0" y="17"/>
                  </a:cxn>
                </a:cxnLst>
                <a:rect l="0" t="0" r="r" b="b"/>
                <a:pathLst>
                  <a:path w="16" h="23">
                    <a:moveTo>
                      <a:pt x="0" y="17"/>
                    </a:moveTo>
                    <a:cubicBezTo>
                      <a:pt x="1" y="14"/>
                      <a:pt x="4" y="14"/>
                      <a:pt x="5" y="11"/>
                    </a:cubicBezTo>
                    <a:cubicBezTo>
                      <a:pt x="1" y="9"/>
                      <a:pt x="1" y="5"/>
                      <a:pt x="2" y="1"/>
                    </a:cubicBezTo>
                    <a:cubicBezTo>
                      <a:pt x="2" y="1"/>
                      <a:pt x="2" y="1"/>
                      <a:pt x="3" y="1"/>
                    </a:cubicBezTo>
                    <a:cubicBezTo>
                      <a:pt x="9" y="0"/>
                      <a:pt x="14" y="3"/>
                      <a:pt x="15" y="7"/>
                    </a:cubicBezTo>
                    <a:cubicBezTo>
                      <a:pt x="16" y="16"/>
                      <a:pt x="8" y="23"/>
                      <a:pt x="0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2" name="Freeform 104"/>
              <p:cNvSpPr>
                <a:spLocks/>
              </p:cNvSpPr>
              <p:nvPr/>
            </p:nvSpPr>
            <p:spPr bwMode="auto">
              <a:xfrm>
                <a:off x="5377" y="1322"/>
                <a:ext cx="38" cy="39"/>
              </a:xfrm>
              <a:custGeom>
                <a:avLst/>
                <a:gdLst/>
                <a:ahLst/>
                <a:cxnLst>
                  <a:cxn ang="0">
                    <a:pos x="22" y="15"/>
                  </a:cxn>
                  <a:cxn ang="0">
                    <a:pos x="11" y="0"/>
                  </a:cxn>
                  <a:cxn ang="0">
                    <a:pos x="22" y="15"/>
                  </a:cxn>
                </a:cxnLst>
                <a:rect l="0" t="0" r="r" b="b"/>
                <a:pathLst>
                  <a:path w="24" h="24">
                    <a:moveTo>
                      <a:pt x="22" y="15"/>
                    </a:moveTo>
                    <a:cubicBezTo>
                      <a:pt x="11" y="24"/>
                      <a:pt x="0" y="5"/>
                      <a:pt x="11" y="0"/>
                    </a:cubicBezTo>
                    <a:cubicBezTo>
                      <a:pt x="15" y="4"/>
                      <a:pt x="24" y="7"/>
                      <a:pt x="22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3" name="Freeform 105"/>
              <p:cNvSpPr>
                <a:spLocks/>
              </p:cNvSpPr>
              <p:nvPr/>
            </p:nvSpPr>
            <p:spPr bwMode="auto">
              <a:xfrm>
                <a:off x="5253" y="1330"/>
                <a:ext cx="50" cy="4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2"/>
                  </a:cxn>
                  <a:cxn ang="0">
                    <a:pos x="17" y="27"/>
                  </a:cxn>
                  <a:cxn ang="0">
                    <a:pos x="16" y="1"/>
                  </a:cxn>
                </a:cxnLst>
                <a:rect l="0" t="0" r="r" b="b"/>
                <a:pathLst>
                  <a:path w="31" h="27">
                    <a:moveTo>
                      <a:pt x="16" y="1"/>
                    </a:moveTo>
                    <a:cubicBezTo>
                      <a:pt x="24" y="0"/>
                      <a:pt x="30" y="5"/>
                      <a:pt x="31" y="12"/>
                    </a:cubicBezTo>
                    <a:cubicBezTo>
                      <a:pt x="31" y="20"/>
                      <a:pt x="26" y="27"/>
                      <a:pt x="17" y="27"/>
                    </a:cubicBezTo>
                    <a:cubicBezTo>
                      <a:pt x="2" y="26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4" name="Freeform 106"/>
              <p:cNvSpPr>
                <a:spLocks/>
              </p:cNvSpPr>
              <p:nvPr/>
            </p:nvSpPr>
            <p:spPr bwMode="auto">
              <a:xfrm>
                <a:off x="4187" y="1322"/>
                <a:ext cx="29" cy="31"/>
              </a:xfrm>
              <a:custGeom>
                <a:avLst/>
                <a:gdLst/>
                <a:ahLst/>
                <a:cxnLst>
                  <a:cxn ang="0">
                    <a:pos x="7" y="19"/>
                  </a:cxn>
                  <a:cxn ang="0">
                    <a:pos x="0" y="10"/>
                  </a:cxn>
                  <a:cxn ang="0">
                    <a:pos x="7" y="19"/>
                  </a:cxn>
                </a:cxnLst>
                <a:rect l="0" t="0" r="r" b="b"/>
                <a:pathLst>
                  <a:path w="18" h="19">
                    <a:moveTo>
                      <a:pt x="7" y="19"/>
                    </a:moveTo>
                    <a:cubicBezTo>
                      <a:pt x="3" y="17"/>
                      <a:pt x="2" y="13"/>
                      <a:pt x="0" y="10"/>
                    </a:cubicBezTo>
                    <a:cubicBezTo>
                      <a:pt x="7" y="0"/>
                      <a:pt x="18" y="16"/>
                      <a:pt x="7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5" name="Freeform 107"/>
              <p:cNvSpPr>
                <a:spLocks/>
              </p:cNvSpPr>
              <p:nvPr/>
            </p:nvSpPr>
            <p:spPr bwMode="auto">
              <a:xfrm>
                <a:off x="4908" y="1332"/>
                <a:ext cx="56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13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5" y="0"/>
                      <a:pt x="35" y="10"/>
                      <a:pt x="31" y="20"/>
                    </a:cubicBezTo>
                    <a:cubicBezTo>
                      <a:pt x="28" y="28"/>
                      <a:pt x="19" y="30"/>
                      <a:pt x="13" y="28"/>
                    </a:cubicBezTo>
                    <a:cubicBezTo>
                      <a:pt x="0" y="23"/>
                      <a:pt x="2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6" name="Freeform 108"/>
              <p:cNvSpPr>
                <a:spLocks/>
              </p:cNvSpPr>
              <p:nvPr/>
            </p:nvSpPr>
            <p:spPr bwMode="auto">
              <a:xfrm>
                <a:off x="5083" y="1330"/>
                <a:ext cx="51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20"/>
                  </a:cxn>
                  <a:cxn ang="0">
                    <a:pos x="10" y="27"/>
                  </a:cxn>
                  <a:cxn ang="0">
                    <a:pos x="13" y="2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24" y="0"/>
                      <a:pt x="32" y="10"/>
                      <a:pt x="29" y="20"/>
                    </a:cubicBezTo>
                    <a:cubicBezTo>
                      <a:pt x="26" y="26"/>
                      <a:pt x="17" y="30"/>
                      <a:pt x="10" y="27"/>
                    </a:cubicBezTo>
                    <a:cubicBezTo>
                      <a:pt x="1" y="22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7" name="Freeform 109"/>
              <p:cNvSpPr>
                <a:spLocks/>
              </p:cNvSpPr>
              <p:nvPr/>
            </p:nvSpPr>
            <p:spPr bwMode="auto">
              <a:xfrm>
                <a:off x="3310" y="1325"/>
                <a:ext cx="36" cy="4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20" y="15"/>
                  </a:cxn>
                  <a:cxn ang="0">
                    <a:pos x="22" y="21"/>
                  </a:cxn>
                  <a:cxn ang="0">
                    <a:pos x="15" y="25"/>
                  </a:cxn>
                  <a:cxn ang="0">
                    <a:pos x="20" y="7"/>
                  </a:cxn>
                </a:cxnLst>
                <a:rect l="0" t="0" r="r" b="b"/>
                <a:pathLst>
                  <a:path w="22" h="25">
                    <a:moveTo>
                      <a:pt x="20" y="7"/>
                    </a:moveTo>
                    <a:cubicBezTo>
                      <a:pt x="21" y="10"/>
                      <a:pt x="20" y="13"/>
                      <a:pt x="20" y="15"/>
                    </a:cubicBezTo>
                    <a:cubicBezTo>
                      <a:pt x="20" y="17"/>
                      <a:pt x="22" y="20"/>
                      <a:pt x="22" y="21"/>
                    </a:cubicBezTo>
                    <a:cubicBezTo>
                      <a:pt x="21" y="24"/>
                      <a:pt x="16" y="25"/>
                      <a:pt x="15" y="25"/>
                    </a:cubicBezTo>
                    <a:cubicBezTo>
                      <a:pt x="0" y="25"/>
                      <a:pt x="4" y="0"/>
                      <a:pt x="20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8" name="Freeform 110"/>
              <p:cNvSpPr>
                <a:spLocks/>
              </p:cNvSpPr>
              <p:nvPr/>
            </p:nvSpPr>
            <p:spPr bwMode="auto">
              <a:xfrm>
                <a:off x="4743" y="1332"/>
                <a:ext cx="51" cy="53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11" y="3"/>
                  </a:cxn>
                  <a:cxn ang="0">
                    <a:pos x="10" y="27"/>
                  </a:cxn>
                  <a:cxn ang="0">
                    <a:pos x="1" y="13"/>
                  </a:cxn>
                  <a:cxn ang="0">
                    <a:pos x="11" y="3"/>
                  </a:cxn>
                </a:cxnLst>
                <a:rect l="0" t="0" r="r" b="b"/>
                <a:pathLst>
                  <a:path w="32" h="33">
                    <a:moveTo>
                      <a:pt x="11" y="3"/>
                    </a:moveTo>
                    <a:cubicBezTo>
                      <a:pt x="11" y="3"/>
                      <a:pt x="11" y="3"/>
                      <a:pt x="11" y="3"/>
                    </a:cubicBezTo>
                    <a:cubicBezTo>
                      <a:pt x="32" y="0"/>
                      <a:pt x="30" y="33"/>
                      <a:pt x="10" y="27"/>
                    </a:cubicBezTo>
                    <a:cubicBezTo>
                      <a:pt x="5" y="26"/>
                      <a:pt x="0" y="21"/>
                      <a:pt x="1" y="13"/>
                    </a:cubicBezTo>
                    <a:cubicBezTo>
                      <a:pt x="2" y="8"/>
                      <a:pt x="5" y="4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59" name="Freeform 111"/>
              <p:cNvSpPr>
                <a:spLocks/>
              </p:cNvSpPr>
              <p:nvPr/>
            </p:nvSpPr>
            <p:spPr bwMode="auto">
              <a:xfrm>
                <a:off x="4580" y="1345"/>
                <a:ext cx="29" cy="3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6" y="12"/>
                  </a:cxn>
                  <a:cxn ang="0">
                    <a:pos x="0" y="13"/>
                  </a:cxn>
                  <a:cxn ang="0">
                    <a:pos x="11" y="0"/>
                  </a:cxn>
                </a:cxnLst>
                <a:rect l="0" t="0" r="r" b="b"/>
                <a:pathLst>
                  <a:path w="18" h="19">
                    <a:moveTo>
                      <a:pt x="11" y="0"/>
                    </a:moveTo>
                    <a:cubicBezTo>
                      <a:pt x="16" y="2"/>
                      <a:pt x="18" y="8"/>
                      <a:pt x="16" y="12"/>
                    </a:cubicBezTo>
                    <a:cubicBezTo>
                      <a:pt x="13" y="18"/>
                      <a:pt x="4" y="19"/>
                      <a:pt x="0" y="13"/>
                    </a:cubicBezTo>
                    <a:cubicBezTo>
                      <a:pt x="3" y="9"/>
                      <a:pt x="8" y="5"/>
                      <a:pt x="1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0" name="Freeform 112"/>
              <p:cNvSpPr>
                <a:spLocks/>
              </p:cNvSpPr>
              <p:nvPr/>
            </p:nvSpPr>
            <p:spPr bwMode="auto">
              <a:xfrm>
                <a:off x="5306" y="1346"/>
                <a:ext cx="55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8"/>
                  </a:cxn>
                  <a:cxn ang="0">
                    <a:pos x="12" y="27"/>
                  </a:cxn>
                  <a:cxn ang="0">
                    <a:pos x="14" y="1"/>
                  </a:cxn>
                </a:cxnLst>
                <a:rect l="0" t="0" r="r" b="b"/>
                <a:pathLst>
                  <a:path w="34" h="32">
                    <a:moveTo>
                      <a:pt x="14" y="1"/>
                    </a:moveTo>
                    <a:cubicBezTo>
                      <a:pt x="21" y="0"/>
                      <a:pt x="27" y="4"/>
                      <a:pt x="29" y="8"/>
                    </a:cubicBezTo>
                    <a:cubicBezTo>
                      <a:pt x="34" y="17"/>
                      <a:pt x="25" y="32"/>
                      <a:pt x="12" y="27"/>
                    </a:cubicBezTo>
                    <a:cubicBezTo>
                      <a:pt x="1" y="24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1" name="Freeform 113"/>
              <p:cNvSpPr>
                <a:spLocks/>
              </p:cNvSpPr>
              <p:nvPr/>
            </p:nvSpPr>
            <p:spPr bwMode="auto">
              <a:xfrm>
                <a:off x="4959" y="1348"/>
                <a:ext cx="60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10" y="26"/>
                  </a:cxn>
                  <a:cxn ang="0">
                    <a:pos x="17" y="2"/>
                  </a:cxn>
                </a:cxnLst>
                <a:rect l="0" t="0" r="r" b="b"/>
                <a:pathLst>
                  <a:path w="37" h="31">
                    <a:moveTo>
                      <a:pt x="17" y="2"/>
                    </a:moveTo>
                    <a:cubicBezTo>
                      <a:pt x="29" y="0"/>
                      <a:pt x="37" y="15"/>
                      <a:pt x="29" y="24"/>
                    </a:cubicBezTo>
                    <a:cubicBezTo>
                      <a:pt x="25" y="29"/>
                      <a:pt x="16" y="31"/>
                      <a:pt x="10" y="26"/>
                    </a:cubicBezTo>
                    <a:cubicBezTo>
                      <a:pt x="0" y="19"/>
                      <a:pt x="4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2" name="Freeform 114"/>
              <p:cNvSpPr>
                <a:spLocks/>
              </p:cNvSpPr>
              <p:nvPr/>
            </p:nvSpPr>
            <p:spPr bwMode="auto">
              <a:xfrm>
                <a:off x="5134" y="1349"/>
                <a:ext cx="50" cy="4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1"/>
                  </a:cxn>
                  <a:cxn ang="0">
                    <a:pos x="16" y="26"/>
                  </a:cxn>
                  <a:cxn ang="0">
                    <a:pos x="15" y="1"/>
                  </a:cxn>
                </a:cxnLst>
                <a:rect l="0" t="0" r="r" b="b"/>
                <a:pathLst>
                  <a:path w="31" h="27">
                    <a:moveTo>
                      <a:pt x="15" y="1"/>
                    </a:moveTo>
                    <a:cubicBezTo>
                      <a:pt x="23" y="0"/>
                      <a:pt x="29" y="4"/>
                      <a:pt x="30" y="11"/>
                    </a:cubicBezTo>
                    <a:cubicBezTo>
                      <a:pt x="31" y="20"/>
                      <a:pt x="23" y="27"/>
                      <a:pt x="16" y="26"/>
                    </a:cubicBezTo>
                    <a:cubicBezTo>
                      <a:pt x="1" y="25"/>
                      <a:pt x="0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3" name="Freeform 115"/>
              <p:cNvSpPr>
                <a:spLocks/>
              </p:cNvSpPr>
              <p:nvPr/>
            </p:nvSpPr>
            <p:spPr bwMode="auto">
              <a:xfrm>
                <a:off x="4796" y="1351"/>
                <a:ext cx="43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2"/>
                  </a:cxn>
                  <a:cxn ang="0">
                    <a:pos x="0" y="14"/>
                  </a:cxn>
                  <a:cxn ang="0">
                    <a:pos x="11" y="1"/>
                  </a:cxn>
                </a:cxnLst>
                <a:rect l="0" t="0" r="r" b="b"/>
                <a:pathLst>
                  <a:path w="27" h="31">
                    <a:moveTo>
                      <a:pt x="11" y="1"/>
                    </a:moveTo>
                    <a:cubicBezTo>
                      <a:pt x="19" y="0"/>
                      <a:pt x="26" y="5"/>
                      <a:pt x="26" y="12"/>
                    </a:cubicBezTo>
                    <a:cubicBezTo>
                      <a:pt x="27" y="31"/>
                      <a:pt x="1" y="31"/>
                      <a:pt x="0" y="14"/>
                    </a:cubicBezTo>
                    <a:cubicBezTo>
                      <a:pt x="0" y="9"/>
                      <a:pt x="3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4" name="Freeform 116"/>
              <p:cNvSpPr>
                <a:spLocks/>
              </p:cNvSpPr>
              <p:nvPr/>
            </p:nvSpPr>
            <p:spPr bwMode="auto">
              <a:xfrm>
                <a:off x="4621" y="1351"/>
                <a:ext cx="46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6"/>
                  </a:cxn>
                  <a:cxn ang="0">
                    <a:pos x="2" y="13"/>
                  </a:cxn>
                  <a:cxn ang="0">
                    <a:pos x="5" y="7"/>
                  </a:cxn>
                  <a:cxn ang="0">
                    <a:pos x="6" y="5"/>
                  </a:cxn>
                  <a:cxn ang="0">
                    <a:pos x="12" y="2"/>
                  </a:cxn>
                </a:cxnLst>
                <a:rect l="0" t="0" r="r" b="b"/>
                <a:pathLst>
                  <a:path w="29" h="32">
                    <a:moveTo>
                      <a:pt x="12" y="2"/>
                    </a:moveTo>
                    <a:cubicBezTo>
                      <a:pt x="21" y="0"/>
                      <a:pt x="29" y="7"/>
                      <a:pt x="28" y="16"/>
                    </a:cubicBezTo>
                    <a:cubicBezTo>
                      <a:pt x="26" y="32"/>
                      <a:pt x="0" y="31"/>
                      <a:pt x="2" y="13"/>
                    </a:cubicBezTo>
                    <a:cubicBezTo>
                      <a:pt x="2" y="10"/>
                      <a:pt x="3" y="10"/>
                      <a:pt x="5" y="7"/>
                    </a:cubicBezTo>
                    <a:cubicBezTo>
                      <a:pt x="5" y="6"/>
                      <a:pt x="5" y="6"/>
                      <a:pt x="6" y="5"/>
                    </a:cubicBezTo>
                    <a:cubicBezTo>
                      <a:pt x="6" y="4"/>
                      <a:pt x="10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5" name="Freeform 117"/>
              <p:cNvSpPr>
                <a:spLocks/>
              </p:cNvSpPr>
              <p:nvPr/>
            </p:nvSpPr>
            <p:spPr bwMode="auto">
              <a:xfrm>
                <a:off x="5359" y="1365"/>
                <a:ext cx="55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5" y="3"/>
                  </a:cxn>
                  <a:cxn ang="0">
                    <a:pos x="13" y="25"/>
                  </a:cxn>
                  <a:cxn ang="0">
                    <a:pos x="16" y="0"/>
                  </a:cxn>
                </a:cxnLst>
                <a:rect l="0" t="0" r="r" b="b"/>
                <a:pathLst>
                  <a:path w="34" h="29">
                    <a:moveTo>
                      <a:pt x="16" y="0"/>
                    </a:moveTo>
                    <a:cubicBezTo>
                      <a:pt x="19" y="0"/>
                      <a:pt x="23" y="1"/>
                      <a:pt x="25" y="3"/>
                    </a:cubicBezTo>
                    <a:cubicBezTo>
                      <a:pt x="34" y="11"/>
                      <a:pt x="26" y="29"/>
                      <a:pt x="13" y="25"/>
                    </a:cubicBezTo>
                    <a:cubicBezTo>
                      <a:pt x="0" y="22"/>
                      <a:pt x="1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6" name="Freeform 118"/>
              <p:cNvSpPr>
                <a:spLocks/>
              </p:cNvSpPr>
              <p:nvPr/>
            </p:nvSpPr>
            <p:spPr bwMode="auto">
              <a:xfrm>
                <a:off x="5186" y="1365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20" y="27"/>
                  </a:cxn>
                  <a:cxn ang="0">
                    <a:pos x="5" y="8"/>
                  </a:cxn>
                  <a:cxn ang="0">
                    <a:pos x="7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30">
                    <a:moveTo>
                      <a:pt x="15" y="1"/>
                    </a:moveTo>
                    <a:cubicBezTo>
                      <a:pt x="21" y="0"/>
                      <a:pt x="27" y="3"/>
                      <a:pt x="29" y="9"/>
                    </a:cubicBezTo>
                    <a:cubicBezTo>
                      <a:pt x="32" y="15"/>
                      <a:pt x="28" y="25"/>
                      <a:pt x="20" y="27"/>
                    </a:cubicBezTo>
                    <a:cubicBezTo>
                      <a:pt x="9" y="30"/>
                      <a:pt x="0" y="17"/>
                      <a:pt x="5" y="8"/>
                    </a:cubicBezTo>
                    <a:cubicBezTo>
                      <a:pt x="5" y="8"/>
                      <a:pt x="6" y="5"/>
                      <a:pt x="7" y="5"/>
                    </a:cubicBezTo>
                    <a:cubicBezTo>
                      <a:pt x="9" y="3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7" name="Freeform 119"/>
              <p:cNvSpPr>
                <a:spLocks/>
              </p:cNvSpPr>
              <p:nvPr/>
            </p:nvSpPr>
            <p:spPr bwMode="auto">
              <a:xfrm>
                <a:off x="4839" y="1365"/>
                <a:ext cx="61" cy="5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5" y="10"/>
                  </a:cxn>
                  <a:cxn ang="0">
                    <a:pos x="17" y="2"/>
                  </a:cxn>
                </a:cxnLst>
                <a:rect l="0" t="0" r="r" b="b"/>
                <a:pathLst>
                  <a:path w="38" h="36">
                    <a:moveTo>
                      <a:pt x="17" y="2"/>
                    </a:moveTo>
                    <a:cubicBezTo>
                      <a:pt x="27" y="0"/>
                      <a:pt x="38" y="14"/>
                      <a:pt x="29" y="24"/>
                    </a:cubicBezTo>
                    <a:cubicBezTo>
                      <a:pt x="19" y="36"/>
                      <a:pt x="0" y="24"/>
                      <a:pt x="5" y="10"/>
                    </a:cubicBezTo>
                    <a:cubicBezTo>
                      <a:pt x="7" y="6"/>
                      <a:pt x="11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8" name="Freeform 120"/>
              <p:cNvSpPr>
                <a:spLocks/>
              </p:cNvSpPr>
              <p:nvPr/>
            </p:nvSpPr>
            <p:spPr bwMode="auto">
              <a:xfrm>
                <a:off x="5011" y="1364"/>
                <a:ext cx="59" cy="54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6" y="27"/>
                  </a:cxn>
                  <a:cxn ang="0">
                    <a:pos x="24" y="28"/>
                  </a:cxn>
                  <a:cxn ang="0">
                    <a:pos x="6" y="10"/>
                  </a:cxn>
                  <a:cxn ang="0">
                    <a:pos x="16" y="3"/>
                  </a:cxn>
                </a:cxnLst>
                <a:rect l="0" t="0" r="r" b="b"/>
                <a:pathLst>
                  <a:path w="37" h="34">
                    <a:moveTo>
                      <a:pt x="16" y="3"/>
                    </a:moveTo>
                    <a:cubicBezTo>
                      <a:pt x="32" y="0"/>
                      <a:pt x="37" y="20"/>
                      <a:pt x="26" y="27"/>
                    </a:cubicBezTo>
                    <a:cubicBezTo>
                      <a:pt x="25" y="28"/>
                      <a:pt x="25" y="28"/>
                      <a:pt x="24" y="28"/>
                    </a:cubicBezTo>
                    <a:cubicBezTo>
                      <a:pt x="15" y="34"/>
                      <a:pt x="0" y="23"/>
                      <a:pt x="6" y="10"/>
                    </a:cubicBezTo>
                    <a:cubicBezTo>
                      <a:pt x="7" y="7"/>
                      <a:pt x="10" y="4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69" name="Freeform 121"/>
              <p:cNvSpPr>
                <a:spLocks/>
              </p:cNvSpPr>
              <p:nvPr/>
            </p:nvSpPr>
            <p:spPr bwMode="auto">
              <a:xfrm>
                <a:off x="4670" y="1370"/>
                <a:ext cx="49" cy="4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0"/>
                  </a:cxn>
                  <a:cxn ang="0">
                    <a:pos x="13" y="26"/>
                  </a:cxn>
                  <a:cxn ang="0">
                    <a:pos x="7" y="4"/>
                  </a:cxn>
                  <a:cxn ang="0">
                    <a:pos x="15" y="0"/>
                  </a:cxn>
                </a:cxnLst>
                <a:rect l="0" t="0" r="r" b="b"/>
                <a:pathLst>
                  <a:path w="30" h="28">
                    <a:moveTo>
                      <a:pt x="15" y="0"/>
                    </a:moveTo>
                    <a:cubicBezTo>
                      <a:pt x="19" y="0"/>
                      <a:pt x="27" y="3"/>
                      <a:pt x="29" y="10"/>
                    </a:cubicBezTo>
                    <a:cubicBezTo>
                      <a:pt x="30" y="17"/>
                      <a:pt x="25" y="28"/>
                      <a:pt x="13" y="26"/>
                    </a:cubicBezTo>
                    <a:cubicBezTo>
                      <a:pt x="3" y="24"/>
                      <a:pt x="0" y="10"/>
                      <a:pt x="7" y="4"/>
                    </a:cubicBezTo>
                    <a:cubicBezTo>
                      <a:pt x="9" y="2"/>
                      <a:pt x="10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0" name="Freeform 122"/>
              <p:cNvSpPr>
                <a:spLocks/>
              </p:cNvSpPr>
              <p:nvPr/>
            </p:nvSpPr>
            <p:spPr bwMode="auto">
              <a:xfrm>
                <a:off x="3259" y="1380"/>
                <a:ext cx="18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" y="2"/>
                  </a:cxn>
                  <a:cxn ang="0">
                    <a:pos x="2" y="9"/>
                  </a:cxn>
                  <a:cxn ang="0">
                    <a:pos x="0" y="0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4" y="1"/>
                      <a:pt x="7" y="0"/>
                      <a:pt x="10" y="2"/>
                    </a:cubicBezTo>
                    <a:cubicBezTo>
                      <a:pt x="11" y="5"/>
                      <a:pt x="6" y="11"/>
                      <a:pt x="2" y="9"/>
                    </a:cubicBezTo>
                    <a:cubicBezTo>
                      <a:pt x="0" y="7"/>
                      <a:pt x="0" y="3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1" name="Freeform 123"/>
              <p:cNvSpPr>
                <a:spLocks/>
              </p:cNvSpPr>
              <p:nvPr/>
            </p:nvSpPr>
            <p:spPr bwMode="auto">
              <a:xfrm>
                <a:off x="5234" y="1378"/>
                <a:ext cx="61" cy="58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7" y="28"/>
                  </a:cxn>
                  <a:cxn ang="0">
                    <a:pos x="8" y="9"/>
                  </a:cxn>
                  <a:cxn ang="0">
                    <a:pos x="16" y="4"/>
                  </a:cxn>
                </a:cxnLst>
                <a:rect l="0" t="0" r="r" b="b"/>
                <a:pathLst>
                  <a:path w="38" h="36">
                    <a:moveTo>
                      <a:pt x="16" y="4"/>
                    </a:moveTo>
                    <a:cubicBezTo>
                      <a:pt x="33" y="0"/>
                      <a:pt x="38" y="21"/>
                      <a:pt x="27" y="28"/>
                    </a:cubicBezTo>
                    <a:cubicBezTo>
                      <a:pt x="15" y="36"/>
                      <a:pt x="0" y="21"/>
                      <a:pt x="8" y="9"/>
                    </a:cubicBezTo>
                    <a:cubicBezTo>
                      <a:pt x="9" y="6"/>
                      <a:pt x="12" y="4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2" name="Freeform 124"/>
              <p:cNvSpPr>
                <a:spLocks/>
              </p:cNvSpPr>
              <p:nvPr/>
            </p:nvSpPr>
            <p:spPr bwMode="auto">
              <a:xfrm>
                <a:off x="4168" y="1382"/>
                <a:ext cx="17" cy="14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0" y="8"/>
                  </a:cxn>
                  <a:cxn ang="0">
                    <a:pos x="11" y="3"/>
                  </a:cxn>
                </a:cxnLst>
                <a:rect l="0" t="0" r="r" b="b"/>
                <a:pathLst>
                  <a:path w="11" h="9">
                    <a:moveTo>
                      <a:pt x="11" y="3"/>
                    </a:moveTo>
                    <a:cubicBezTo>
                      <a:pt x="7" y="7"/>
                      <a:pt x="5" y="9"/>
                      <a:pt x="0" y="8"/>
                    </a:cubicBezTo>
                    <a:cubicBezTo>
                      <a:pt x="0" y="3"/>
                      <a:pt x="7" y="0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3" name="Freeform 125"/>
              <p:cNvSpPr>
                <a:spLocks/>
              </p:cNvSpPr>
              <p:nvPr/>
            </p:nvSpPr>
            <p:spPr bwMode="auto">
              <a:xfrm>
                <a:off x="3301" y="1382"/>
                <a:ext cx="43" cy="40"/>
              </a:xfrm>
              <a:custGeom>
                <a:avLst/>
                <a:gdLst/>
                <a:ahLst/>
                <a:cxnLst>
                  <a:cxn ang="0">
                    <a:pos x="8" y="2"/>
                  </a:cxn>
                  <a:cxn ang="0">
                    <a:pos x="16" y="21"/>
                  </a:cxn>
                  <a:cxn ang="0">
                    <a:pos x="0" y="15"/>
                  </a:cxn>
                  <a:cxn ang="0">
                    <a:pos x="2" y="9"/>
                  </a:cxn>
                  <a:cxn ang="0">
                    <a:pos x="8" y="2"/>
                  </a:cxn>
                </a:cxnLst>
                <a:rect l="0" t="0" r="r" b="b"/>
                <a:pathLst>
                  <a:path w="27" h="25">
                    <a:moveTo>
                      <a:pt x="8" y="2"/>
                    </a:moveTo>
                    <a:cubicBezTo>
                      <a:pt x="17" y="0"/>
                      <a:pt x="27" y="14"/>
                      <a:pt x="16" y="21"/>
                    </a:cubicBezTo>
                    <a:cubicBezTo>
                      <a:pt x="11" y="25"/>
                      <a:pt x="0" y="23"/>
                      <a:pt x="0" y="15"/>
                    </a:cubicBezTo>
                    <a:cubicBezTo>
                      <a:pt x="0" y="14"/>
                      <a:pt x="2" y="10"/>
                      <a:pt x="2" y="9"/>
                    </a:cubicBezTo>
                    <a:cubicBezTo>
                      <a:pt x="4" y="5"/>
                      <a:pt x="4" y="4"/>
                      <a:pt x="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4" name="Freeform 126"/>
              <p:cNvSpPr>
                <a:spLocks/>
              </p:cNvSpPr>
              <p:nvPr/>
            </p:nvSpPr>
            <p:spPr bwMode="auto">
              <a:xfrm>
                <a:off x="4897" y="1383"/>
                <a:ext cx="53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4" y="25"/>
                  </a:cxn>
                  <a:cxn ang="0">
                    <a:pos x="3" y="22"/>
                  </a:cxn>
                  <a:cxn ang="0">
                    <a:pos x="4" y="5"/>
                  </a:cxn>
                  <a:cxn ang="0">
                    <a:pos x="14" y="1"/>
                  </a:cxn>
                </a:cxnLst>
                <a:rect l="0" t="0" r="r" b="b"/>
                <a:pathLst>
                  <a:path w="33" h="32">
                    <a:moveTo>
                      <a:pt x="14" y="1"/>
                    </a:moveTo>
                    <a:cubicBezTo>
                      <a:pt x="26" y="0"/>
                      <a:pt x="33" y="17"/>
                      <a:pt x="24" y="25"/>
                    </a:cubicBezTo>
                    <a:cubicBezTo>
                      <a:pt x="17" y="32"/>
                      <a:pt x="6" y="27"/>
                      <a:pt x="3" y="22"/>
                    </a:cubicBezTo>
                    <a:cubicBezTo>
                      <a:pt x="0" y="18"/>
                      <a:pt x="0" y="10"/>
                      <a:pt x="4" y="5"/>
                    </a:cubicBezTo>
                    <a:cubicBezTo>
                      <a:pt x="6" y="3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5" name="Freeform 127"/>
              <p:cNvSpPr>
                <a:spLocks/>
              </p:cNvSpPr>
              <p:nvPr/>
            </p:nvSpPr>
            <p:spPr bwMode="auto">
              <a:xfrm>
                <a:off x="5069" y="1383"/>
                <a:ext cx="46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3"/>
                  </a:cxn>
                  <a:cxn ang="0">
                    <a:pos x="3" y="18"/>
                  </a:cxn>
                  <a:cxn ang="0">
                    <a:pos x="13" y="1"/>
                  </a:cxn>
                </a:cxnLst>
                <a:rect l="0" t="0" r="r" b="b"/>
                <a:pathLst>
                  <a:path w="29" h="32">
                    <a:moveTo>
                      <a:pt x="13" y="1"/>
                    </a:moveTo>
                    <a:cubicBezTo>
                      <a:pt x="19" y="0"/>
                      <a:pt x="28" y="5"/>
                      <a:pt x="28" y="13"/>
                    </a:cubicBezTo>
                    <a:cubicBezTo>
                      <a:pt x="29" y="27"/>
                      <a:pt x="7" y="32"/>
                      <a:pt x="3" y="18"/>
                    </a:cubicBezTo>
                    <a:cubicBezTo>
                      <a:pt x="0" y="11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6" name="Freeform 128"/>
              <p:cNvSpPr>
                <a:spLocks/>
              </p:cNvSpPr>
              <p:nvPr/>
            </p:nvSpPr>
            <p:spPr bwMode="auto">
              <a:xfrm>
                <a:off x="4717" y="1386"/>
                <a:ext cx="58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5" y="1"/>
                  </a:cxn>
                  <a:cxn ang="0">
                    <a:pos x="21" y="27"/>
                  </a:cxn>
                  <a:cxn ang="0">
                    <a:pos x="16" y="1"/>
                  </a:cxn>
                </a:cxnLst>
                <a:rect l="0" t="0" r="r" b="b"/>
                <a:pathLst>
                  <a:path w="36" h="30">
                    <a:moveTo>
                      <a:pt x="16" y="1"/>
                    </a:moveTo>
                    <a:cubicBezTo>
                      <a:pt x="20" y="0"/>
                      <a:pt x="22" y="0"/>
                      <a:pt x="25" y="1"/>
                    </a:cubicBezTo>
                    <a:cubicBezTo>
                      <a:pt x="36" y="6"/>
                      <a:pt x="34" y="26"/>
                      <a:pt x="21" y="27"/>
                    </a:cubicBezTo>
                    <a:cubicBezTo>
                      <a:pt x="4" y="30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7" name="Freeform 129"/>
              <p:cNvSpPr>
                <a:spLocks/>
              </p:cNvSpPr>
              <p:nvPr/>
            </p:nvSpPr>
            <p:spPr bwMode="auto">
              <a:xfrm>
                <a:off x="4555" y="1390"/>
                <a:ext cx="43" cy="41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4" y="16"/>
                  </a:cxn>
                  <a:cxn ang="0">
                    <a:pos x="20" y="21"/>
                  </a:cxn>
                  <a:cxn ang="0">
                    <a:pos x="2" y="16"/>
                  </a:cxn>
                  <a:cxn ang="0">
                    <a:pos x="12" y="1"/>
                  </a:cxn>
                </a:cxnLst>
                <a:rect l="0" t="0" r="r" b="b"/>
                <a:pathLst>
                  <a:path w="27" h="26">
                    <a:moveTo>
                      <a:pt x="12" y="1"/>
                    </a:moveTo>
                    <a:cubicBezTo>
                      <a:pt x="18" y="0"/>
                      <a:pt x="27" y="7"/>
                      <a:pt x="24" y="16"/>
                    </a:cubicBezTo>
                    <a:cubicBezTo>
                      <a:pt x="23" y="18"/>
                      <a:pt x="21" y="21"/>
                      <a:pt x="20" y="21"/>
                    </a:cubicBezTo>
                    <a:cubicBezTo>
                      <a:pt x="14" y="26"/>
                      <a:pt x="4" y="23"/>
                      <a:pt x="2" y="16"/>
                    </a:cubicBezTo>
                    <a:cubicBezTo>
                      <a:pt x="0" y="10"/>
                      <a:pt x="4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8" name="Freeform 130"/>
              <p:cNvSpPr>
                <a:spLocks/>
              </p:cNvSpPr>
              <p:nvPr/>
            </p:nvSpPr>
            <p:spPr bwMode="auto">
              <a:xfrm>
                <a:off x="4166" y="1396"/>
                <a:ext cx="18" cy="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3"/>
                  </a:cxn>
                  <a:cxn ang="0">
                    <a:pos x="10" y="6"/>
                  </a:cxn>
                  <a:cxn ang="0">
                    <a:pos x="1" y="0"/>
                  </a:cxn>
                </a:cxnLst>
                <a:rect l="0" t="0" r="r" b="b"/>
                <a:pathLst>
                  <a:path w="11" h="8">
                    <a:moveTo>
                      <a:pt x="1" y="0"/>
                    </a:moveTo>
                    <a:cubicBezTo>
                      <a:pt x="4" y="1"/>
                      <a:pt x="8" y="2"/>
                      <a:pt x="11" y="3"/>
                    </a:cubicBezTo>
                    <a:cubicBezTo>
                      <a:pt x="10" y="4"/>
                      <a:pt x="9" y="5"/>
                      <a:pt x="10" y="6"/>
                    </a:cubicBezTo>
                    <a:cubicBezTo>
                      <a:pt x="6" y="8"/>
                      <a:pt x="0" y="4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79" name="Freeform 131"/>
              <p:cNvSpPr>
                <a:spLocks/>
              </p:cNvSpPr>
              <p:nvPr/>
            </p:nvSpPr>
            <p:spPr bwMode="auto">
              <a:xfrm>
                <a:off x="4044" y="1398"/>
                <a:ext cx="29" cy="33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18" y="11"/>
                  </a:cxn>
                  <a:cxn ang="0">
                    <a:pos x="0" y="11"/>
                  </a:cxn>
                  <a:cxn ang="0">
                    <a:pos x="7" y="2"/>
                  </a:cxn>
                </a:cxnLst>
                <a:rect l="0" t="0" r="r" b="b"/>
                <a:pathLst>
                  <a:path w="18" h="21">
                    <a:moveTo>
                      <a:pt x="7" y="2"/>
                    </a:moveTo>
                    <a:cubicBezTo>
                      <a:pt x="13" y="0"/>
                      <a:pt x="18" y="4"/>
                      <a:pt x="18" y="11"/>
                    </a:cubicBezTo>
                    <a:cubicBezTo>
                      <a:pt x="16" y="21"/>
                      <a:pt x="1" y="21"/>
                      <a:pt x="0" y="11"/>
                    </a:cubicBezTo>
                    <a:cubicBezTo>
                      <a:pt x="0" y="6"/>
                      <a:pt x="2" y="3"/>
                      <a:pt x="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0" name="Freeform 132"/>
              <p:cNvSpPr>
                <a:spLocks/>
              </p:cNvSpPr>
              <p:nvPr/>
            </p:nvSpPr>
            <p:spPr bwMode="auto">
              <a:xfrm>
                <a:off x="5281" y="1399"/>
                <a:ext cx="61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17"/>
                  </a:cxn>
                  <a:cxn ang="0">
                    <a:pos x="26" y="27"/>
                  </a:cxn>
                  <a:cxn ang="0">
                    <a:pos x="21" y="1"/>
                  </a:cxn>
                </a:cxnLst>
                <a:rect l="0" t="0" r="r" b="b"/>
                <a:pathLst>
                  <a:path w="38" h="33">
                    <a:moveTo>
                      <a:pt x="21" y="1"/>
                    </a:moveTo>
                    <a:cubicBezTo>
                      <a:pt x="29" y="0"/>
                      <a:pt x="38" y="8"/>
                      <a:pt x="36" y="17"/>
                    </a:cubicBezTo>
                    <a:cubicBezTo>
                      <a:pt x="35" y="21"/>
                      <a:pt x="32" y="26"/>
                      <a:pt x="26" y="27"/>
                    </a:cubicBezTo>
                    <a:cubicBezTo>
                      <a:pt x="9" y="33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1" name="Freeform 133"/>
              <p:cNvSpPr>
                <a:spLocks/>
              </p:cNvSpPr>
              <p:nvPr/>
            </p:nvSpPr>
            <p:spPr bwMode="auto">
              <a:xfrm>
                <a:off x="5117" y="1398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2"/>
                  </a:cxn>
                  <a:cxn ang="0">
                    <a:pos x="28" y="23"/>
                  </a:cxn>
                  <a:cxn ang="0">
                    <a:pos x="28" y="25"/>
                  </a:cxn>
                  <a:cxn ang="0">
                    <a:pos x="8" y="26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24" y="0"/>
                      <a:pt x="35" y="11"/>
                      <a:pt x="30" y="22"/>
                    </a:cubicBezTo>
                    <a:cubicBezTo>
                      <a:pt x="29" y="22"/>
                      <a:pt x="28" y="22"/>
                      <a:pt x="28" y="23"/>
                    </a:cubicBezTo>
                    <a:cubicBezTo>
                      <a:pt x="28" y="23"/>
                      <a:pt x="28" y="24"/>
                      <a:pt x="28" y="25"/>
                    </a:cubicBezTo>
                    <a:cubicBezTo>
                      <a:pt x="23" y="30"/>
                      <a:pt x="14" y="31"/>
                      <a:pt x="8" y="26"/>
                    </a:cubicBezTo>
                    <a:cubicBezTo>
                      <a:pt x="0" y="19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2" name="Freeform 134"/>
              <p:cNvSpPr>
                <a:spLocks/>
              </p:cNvSpPr>
              <p:nvPr/>
            </p:nvSpPr>
            <p:spPr bwMode="auto">
              <a:xfrm>
                <a:off x="5427" y="1401"/>
                <a:ext cx="13" cy="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7"/>
                  </a:cxn>
                  <a:cxn ang="0">
                    <a:pos x="1" y="0"/>
                  </a:cxn>
                </a:cxnLst>
                <a:rect l="0" t="0" r="r" b="b"/>
                <a:pathLst>
                  <a:path w="8" h="8">
                    <a:moveTo>
                      <a:pt x="1" y="0"/>
                    </a:moveTo>
                    <a:cubicBezTo>
                      <a:pt x="3" y="2"/>
                      <a:pt x="5" y="5"/>
                      <a:pt x="8" y="7"/>
                    </a:cubicBezTo>
                    <a:cubicBezTo>
                      <a:pt x="4" y="8"/>
                      <a:pt x="0" y="5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3" name="Freeform 135"/>
              <p:cNvSpPr>
                <a:spLocks/>
              </p:cNvSpPr>
              <p:nvPr/>
            </p:nvSpPr>
            <p:spPr bwMode="auto">
              <a:xfrm>
                <a:off x="3350" y="1401"/>
                <a:ext cx="41" cy="37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0" y="17"/>
                  </a:cxn>
                  <a:cxn ang="0">
                    <a:pos x="2" y="14"/>
                  </a:cxn>
                  <a:cxn ang="0">
                    <a:pos x="11" y="1"/>
                  </a:cxn>
                </a:cxnLst>
                <a:rect l="0" t="0" r="r" b="b"/>
                <a:pathLst>
                  <a:path w="25" h="23">
                    <a:moveTo>
                      <a:pt x="11" y="1"/>
                    </a:moveTo>
                    <a:cubicBezTo>
                      <a:pt x="19" y="0"/>
                      <a:pt x="25" y="10"/>
                      <a:pt x="20" y="17"/>
                    </a:cubicBezTo>
                    <a:cubicBezTo>
                      <a:pt x="16" y="23"/>
                      <a:pt x="4" y="23"/>
                      <a:pt x="2" y="14"/>
                    </a:cubicBezTo>
                    <a:cubicBezTo>
                      <a:pt x="0" y="8"/>
                      <a:pt x="3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4" name="Freeform 136"/>
              <p:cNvSpPr>
                <a:spLocks/>
              </p:cNvSpPr>
              <p:nvPr/>
            </p:nvSpPr>
            <p:spPr bwMode="auto">
              <a:xfrm>
                <a:off x="4937" y="1401"/>
                <a:ext cx="61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9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8" h="33">
                    <a:moveTo>
                      <a:pt x="21" y="1"/>
                    </a:moveTo>
                    <a:cubicBezTo>
                      <a:pt x="26" y="0"/>
                      <a:pt x="32" y="3"/>
                      <a:pt x="35" y="9"/>
                    </a:cubicBezTo>
                    <a:cubicBezTo>
                      <a:pt x="38" y="17"/>
                      <a:pt x="33" y="26"/>
                      <a:pt x="26" y="28"/>
                    </a:cubicBezTo>
                    <a:cubicBezTo>
                      <a:pt x="8" y="33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5" name="Freeform 137"/>
              <p:cNvSpPr>
                <a:spLocks/>
              </p:cNvSpPr>
              <p:nvPr/>
            </p:nvSpPr>
            <p:spPr bwMode="auto">
              <a:xfrm>
                <a:off x="4600" y="1404"/>
                <a:ext cx="56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0"/>
                  </a:cxn>
                </a:cxnLst>
                <a:rect l="0" t="0" r="r" b="b"/>
                <a:pathLst>
                  <a:path w="35" h="31">
                    <a:moveTo>
                      <a:pt x="16" y="0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5" y="20"/>
                      <a:pt x="23" y="31"/>
                      <a:pt x="12" y="27"/>
                    </a:cubicBezTo>
                    <a:cubicBezTo>
                      <a:pt x="0" y="22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6" name="Freeform 138"/>
              <p:cNvSpPr>
                <a:spLocks/>
              </p:cNvSpPr>
              <p:nvPr/>
            </p:nvSpPr>
            <p:spPr bwMode="auto">
              <a:xfrm>
                <a:off x="4778" y="1402"/>
                <a:ext cx="47" cy="4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0"/>
                  </a:cxn>
                  <a:cxn ang="0">
                    <a:pos x="17" y="27"/>
                  </a:cxn>
                  <a:cxn ang="0">
                    <a:pos x="1" y="13"/>
                  </a:cxn>
                  <a:cxn ang="0">
                    <a:pos x="11" y="2"/>
                  </a:cxn>
                </a:cxnLst>
                <a:rect l="0" t="0" r="r" b="b"/>
                <a:pathLst>
                  <a:path w="29" h="29">
                    <a:moveTo>
                      <a:pt x="11" y="2"/>
                    </a:moveTo>
                    <a:cubicBezTo>
                      <a:pt x="18" y="0"/>
                      <a:pt x="24" y="4"/>
                      <a:pt x="26" y="10"/>
                    </a:cubicBezTo>
                    <a:cubicBezTo>
                      <a:pt x="29" y="19"/>
                      <a:pt x="23" y="26"/>
                      <a:pt x="17" y="27"/>
                    </a:cubicBezTo>
                    <a:cubicBezTo>
                      <a:pt x="9" y="29"/>
                      <a:pt x="0" y="23"/>
                      <a:pt x="1" y="13"/>
                    </a:cubicBezTo>
                    <a:cubicBezTo>
                      <a:pt x="1" y="9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7" name="Freeform 139"/>
              <p:cNvSpPr>
                <a:spLocks/>
              </p:cNvSpPr>
              <p:nvPr/>
            </p:nvSpPr>
            <p:spPr bwMode="auto">
              <a:xfrm>
                <a:off x="4089" y="1410"/>
                <a:ext cx="43" cy="47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2" y="3"/>
                  </a:cxn>
                  <a:cxn ang="0">
                    <a:pos x="23" y="20"/>
                  </a:cxn>
                  <a:cxn ang="0">
                    <a:pos x="1" y="13"/>
                  </a:cxn>
                  <a:cxn ang="0">
                    <a:pos x="2" y="8"/>
                  </a:cxn>
                  <a:cxn ang="0">
                    <a:pos x="12" y="0"/>
                  </a:cxn>
                </a:cxnLst>
                <a:rect l="0" t="0" r="r" b="b"/>
                <a:pathLst>
                  <a:path w="27" h="29">
                    <a:moveTo>
                      <a:pt x="12" y="0"/>
                    </a:moveTo>
                    <a:cubicBezTo>
                      <a:pt x="15" y="0"/>
                      <a:pt x="19" y="1"/>
                      <a:pt x="22" y="3"/>
                    </a:cubicBezTo>
                    <a:cubicBezTo>
                      <a:pt x="27" y="8"/>
                      <a:pt x="26" y="17"/>
                      <a:pt x="23" y="20"/>
                    </a:cubicBezTo>
                    <a:cubicBezTo>
                      <a:pt x="16" y="29"/>
                      <a:pt x="2" y="24"/>
                      <a:pt x="1" y="13"/>
                    </a:cubicBezTo>
                    <a:cubicBezTo>
                      <a:pt x="0" y="13"/>
                      <a:pt x="1" y="9"/>
                      <a:pt x="2" y="8"/>
                    </a:cubicBezTo>
                    <a:cubicBezTo>
                      <a:pt x="3" y="4"/>
                      <a:pt x="6" y="1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8" name="Freeform 140"/>
              <p:cNvSpPr>
                <a:spLocks/>
              </p:cNvSpPr>
              <p:nvPr/>
            </p:nvSpPr>
            <p:spPr bwMode="auto">
              <a:xfrm>
                <a:off x="5171" y="1415"/>
                <a:ext cx="52" cy="52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9"/>
                  </a:cxn>
                  <a:cxn ang="0">
                    <a:pos x="7" y="26"/>
                  </a:cxn>
                  <a:cxn ang="0">
                    <a:pos x="2" y="10"/>
                  </a:cxn>
                  <a:cxn ang="0">
                    <a:pos x="14" y="2"/>
                  </a:cxn>
                </a:cxnLst>
                <a:rect l="0" t="0" r="r" b="b"/>
                <a:pathLst>
                  <a:path w="32" h="32">
                    <a:moveTo>
                      <a:pt x="14" y="2"/>
                    </a:moveTo>
                    <a:cubicBezTo>
                      <a:pt x="23" y="0"/>
                      <a:pt x="32" y="9"/>
                      <a:pt x="29" y="19"/>
                    </a:cubicBezTo>
                    <a:cubicBezTo>
                      <a:pt x="26" y="28"/>
                      <a:pt x="14" y="32"/>
                      <a:pt x="7" y="26"/>
                    </a:cubicBezTo>
                    <a:cubicBezTo>
                      <a:pt x="3" y="23"/>
                      <a:pt x="0" y="16"/>
                      <a:pt x="2" y="10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89" name="Freeform 141"/>
              <p:cNvSpPr>
                <a:spLocks/>
              </p:cNvSpPr>
              <p:nvPr/>
            </p:nvSpPr>
            <p:spPr bwMode="auto">
              <a:xfrm>
                <a:off x="4823" y="1418"/>
                <a:ext cx="58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4"/>
                  </a:cxn>
                  <a:cxn ang="0">
                    <a:pos x="13" y="27"/>
                  </a:cxn>
                  <a:cxn ang="0">
                    <a:pos x="16" y="1"/>
                  </a:cxn>
                </a:cxnLst>
                <a:rect l="0" t="0" r="r" b="b"/>
                <a:pathLst>
                  <a:path w="36" h="30">
                    <a:moveTo>
                      <a:pt x="16" y="1"/>
                    </a:moveTo>
                    <a:cubicBezTo>
                      <a:pt x="29" y="0"/>
                      <a:pt x="36" y="14"/>
                      <a:pt x="28" y="24"/>
                    </a:cubicBezTo>
                    <a:cubicBezTo>
                      <a:pt x="25" y="27"/>
                      <a:pt x="19" y="30"/>
                      <a:pt x="13" y="27"/>
                    </a:cubicBezTo>
                    <a:cubicBezTo>
                      <a:pt x="0" y="23"/>
                      <a:pt x="2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0" name="Freeform 142"/>
              <p:cNvSpPr>
                <a:spLocks/>
              </p:cNvSpPr>
              <p:nvPr/>
            </p:nvSpPr>
            <p:spPr bwMode="auto">
              <a:xfrm>
                <a:off x="4998" y="1418"/>
                <a:ext cx="53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1"/>
                  </a:cxn>
                  <a:cxn ang="0">
                    <a:pos x="26" y="22"/>
                  </a:cxn>
                  <a:cxn ang="0">
                    <a:pos x="21" y="27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5" y="0"/>
                      <a:pt x="33" y="12"/>
                      <a:pt x="27" y="21"/>
                    </a:cubicBezTo>
                    <a:cubicBezTo>
                      <a:pt x="27" y="22"/>
                      <a:pt x="27" y="22"/>
                      <a:pt x="26" y="22"/>
                    </a:cubicBezTo>
                    <a:cubicBezTo>
                      <a:pt x="26" y="23"/>
                      <a:pt x="23" y="26"/>
                      <a:pt x="21" y="27"/>
                    </a:cubicBezTo>
                    <a:cubicBezTo>
                      <a:pt x="12" y="30"/>
                      <a:pt x="0" y="21"/>
                      <a:pt x="3" y="10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1" name="Freeform 143"/>
              <p:cNvSpPr>
                <a:spLocks/>
              </p:cNvSpPr>
              <p:nvPr/>
            </p:nvSpPr>
            <p:spPr bwMode="auto">
              <a:xfrm>
                <a:off x="5346" y="1417"/>
                <a:ext cx="44" cy="4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5" y="10"/>
                  </a:cxn>
                  <a:cxn ang="0">
                    <a:pos x="11" y="25"/>
                  </a:cxn>
                  <a:cxn ang="0">
                    <a:pos x="5" y="5"/>
                  </a:cxn>
                  <a:cxn ang="0">
                    <a:pos x="11" y="2"/>
                  </a:cxn>
                </a:cxnLst>
                <a:rect l="0" t="0" r="r" b="b"/>
                <a:pathLst>
                  <a:path w="27" h="27">
                    <a:moveTo>
                      <a:pt x="11" y="2"/>
                    </a:moveTo>
                    <a:cubicBezTo>
                      <a:pt x="18" y="0"/>
                      <a:pt x="24" y="5"/>
                      <a:pt x="25" y="10"/>
                    </a:cubicBezTo>
                    <a:cubicBezTo>
                      <a:pt x="27" y="18"/>
                      <a:pt x="20" y="27"/>
                      <a:pt x="11" y="25"/>
                    </a:cubicBezTo>
                    <a:cubicBezTo>
                      <a:pt x="2" y="23"/>
                      <a:pt x="0" y="11"/>
                      <a:pt x="5" y="5"/>
                    </a:cubicBezTo>
                    <a:cubicBezTo>
                      <a:pt x="6" y="4"/>
                      <a:pt x="8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2" name="Freeform 144"/>
              <p:cNvSpPr>
                <a:spLocks/>
              </p:cNvSpPr>
              <p:nvPr/>
            </p:nvSpPr>
            <p:spPr bwMode="auto">
              <a:xfrm>
                <a:off x="4651" y="1418"/>
                <a:ext cx="58" cy="5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6" h="35">
                    <a:moveTo>
                      <a:pt x="16" y="2"/>
                    </a:moveTo>
                    <a:cubicBezTo>
                      <a:pt x="28" y="0"/>
                      <a:pt x="36" y="15"/>
                      <a:pt x="28" y="25"/>
                    </a:cubicBezTo>
                    <a:cubicBezTo>
                      <a:pt x="19" y="35"/>
                      <a:pt x="0" y="26"/>
                      <a:pt x="4" y="12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3" name="Freeform 145"/>
              <p:cNvSpPr>
                <a:spLocks/>
              </p:cNvSpPr>
              <p:nvPr/>
            </p:nvSpPr>
            <p:spPr bwMode="auto">
              <a:xfrm>
                <a:off x="3403" y="1425"/>
                <a:ext cx="34" cy="26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8" y="4"/>
                  </a:cxn>
                  <a:cxn ang="0">
                    <a:pos x="4" y="4"/>
                  </a:cxn>
                  <a:cxn ang="0">
                    <a:pos x="10" y="0"/>
                  </a:cxn>
                </a:cxnLst>
                <a:rect l="0" t="0" r="r" b="b"/>
                <a:pathLst>
                  <a:path w="21" h="16">
                    <a:moveTo>
                      <a:pt x="10" y="0"/>
                    </a:moveTo>
                    <a:cubicBezTo>
                      <a:pt x="13" y="0"/>
                      <a:pt x="17" y="1"/>
                      <a:pt x="18" y="4"/>
                    </a:cubicBezTo>
                    <a:cubicBezTo>
                      <a:pt x="21" y="16"/>
                      <a:pt x="0" y="16"/>
                      <a:pt x="4" y="4"/>
                    </a:cubicBezTo>
                    <a:cubicBezTo>
                      <a:pt x="5" y="2"/>
                      <a:pt x="7" y="0"/>
                      <a:pt x="1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4" name="Freeform 146"/>
              <p:cNvSpPr>
                <a:spLocks/>
              </p:cNvSpPr>
              <p:nvPr/>
            </p:nvSpPr>
            <p:spPr bwMode="auto">
              <a:xfrm>
                <a:off x="5220" y="1435"/>
                <a:ext cx="56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0"/>
                  </a:cxn>
                  <a:cxn ang="0">
                    <a:pos x="8" y="24"/>
                  </a:cxn>
                  <a:cxn ang="0">
                    <a:pos x="17" y="0"/>
                  </a:cxn>
                </a:cxnLst>
                <a:rect l="0" t="0" r="r" b="b"/>
                <a:pathLst>
                  <a:path w="35" h="34">
                    <a:moveTo>
                      <a:pt x="17" y="0"/>
                    </a:moveTo>
                    <a:cubicBezTo>
                      <a:pt x="22" y="0"/>
                      <a:pt x="29" y="3"/>
                      <a:pt x="31" y="10"/>
                    </a:cubicBezTo>
                    <a:cubicBezTo>
                      <a:pt x="35" y="23"/>
                      <a:pt x="18" y="34"/>
                      <a:pt x="8" y="24"/>
                    </a:cubicBezTo>
                    <a:cubicBezTo>
                      <a:pt x="0" y="16"/>
                      <a:pt x="3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5" name="Freeform 147"/>
              <p:cNvSpPr>
                <a:spLocks/>
              </p:cNvSpPr>
              <p:nvPr/>
            </p:nvSpPr>
            <p:spPr bwMode="auto">
              <a:xfrm>
                <a:off x="4874" y="1436"/>
                <a:ext cx="58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17" y="1"/>
                  </a:cxn>
                  <a:cxn ang="0">
                    <a:pos x="23" y="27"/>
                  </a:cxn>
                  <a:cxn ang="0">
                    <a:pos x="11" y="26"/>
                  </a:cxn>
                  <a:cxn ang="0">
                    <a:pos x="17" y="1"/>
                  </a:cxn>
                </a:cxnLst>
                <a:rect l="0" t="0" r="r" b="b"/>
                <a:pathLst>
                  <a:path w="36" h="29">
                    <a:moveTo>
                      <a:pt x="17" y="1"/>
                    </a:moveTo>
                    <a:cubicBezTo>
                      <a:pt x="17" y="1"/>
                      <a:pt x="17" y="1"/>
                      <a:pt x="17" y="1"/>
                    </a:cubicBezTo>
                    <a:cubicBezTo>
                      <a:pt x="35" y="0"/>
                      <a:pt x="36" y="22"/>
                      <a:pt x="23" y="27"/>
                    </a:cubicBezTo>
                    <a:cubicBezTo>
                      <a:pt x="19" y="28"/>
                      <a:pt x="15" y="29"/>
                      <a:pt x="11" y="26"/>
                    </a:cubicBezTo>
                    <a:cubicBezTo>
                      <a:pt x="0" y="20"/>
                      <a:pt x="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6" name="Freeform 148"/>
              <p:cNvSpPr>
                <a:spLocks/>
              </p:cNvSpPr>
              <p:nvPr/>
            </p:nvSpPr>
            <p:spPr bwMode="auto">
              <a:xfrm>
                <a:off x="5041" y="1435"/>
                <a:ext cx="65" cy="57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1" y="24"/>
                  </a:cxn>
                  <a:cxn ang="0">
                    <a:pos x="13" y="5"/>
                  </a:cxn>
                  <a:cxn ang="0">
                    <a:pos x="20" y="2"/>
                  </a:cxn>
                </a:cxnLst>
                <a:rect l="0" t="0" r="r" b="b"/>
                <a:pathLst>
                  <a:path w="40" h="36">
                    <a:moveTo>
                      <a:pt x="20" y="2"/>
                    </a:moveTo>
                    <a:cubicBezTo>
                      <a:pt x="30" y="0"/>
                      <a:pt x="40" y="14"/>
                      <a:pt x="31" y="24"/>
                    </a:cubicBezTo>
                    <a:cubicBezTo>
                      <a:pt x="18" y="36"/>
                      <a:pt x="0" y="16"/>
                      <a:pt x="13" y="5"/>
                    </a:cubicBezTo>
                    <a:cubicBezTo>
                      <a:pt x="15" y="3"/>
                      <a:pt x="17" y="3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7" name="Freeform 149"/>
              <p:cNvSpPr>
                <a:spLocks/>
              </p:cNvSpPr>
              <p:nvPr/>
            </p:nvSpPr>
            <p:spPr bwMode="auto">
              <a:xfrm>
                <a:off x="4704" y="1438"/>
                <a:ext cx="50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5"/>
                  </a:cxn>
                  <a:cxn ang="0">
                    <a:pos x="29" y="21"/>
                  </a:cxn>
                  <a:cxn ang="0">
                    <a:pos x="8" y="25"/>
                  </a:cxn>
                  <a:cxn ang="0">
                    <a:pos x="15" y="1"/>
                  </a:cxn>
                </a:cxnLst>
                <a:rect l="0" t="0" r="r" b="b"/>
                <a:pathLst>
                  <a:path w="31" h="30">
                    <a:moveTo>
                      <a:pt x="15" y="1"/>
                    </a:moveTo>
                    <a:cubicBezTo>
                      <a:pt x="19" y="0"/>
                      <a:pt x="24" y="1"/>
                      <a:pt x="27" y="5"/>
                    </a:cubicBezTo>
                    <a:cubicBezTo>
                      <a:pt x="31" y="9"/>
                      <a:pt x="31" y="18"/>
                      <a:pt x="29" y="21"/>
                    </a:cubicBezTo>
                    <a:cubicBezTo>
                      <a:pt x="25" y="28"/>
                      <a:pt x="14" y="30"/>
                      <a:pt x="8" y="25"/>
                    </a:cubicBezTo>
                    <a:cubicBezTo>
                      <a:pt x="0" y="18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8" name="Freeform 150"/>
              <p:cNvSpPr>
                <a:spLocks/>
              </p:cNvSpPr>
              <p:nvPr/>
            </p:nvSpPr>
            <p:spPr bwMode="auto">
              <a:xfrm>
                <a:off x="4537" y="1441"/>
                <a:ext cx="45" cy="45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0"/>
                  </a:cxn>
                  <a:cxn ang="0">
                    <a:pos x="9" y="25"/>
                  </a:cxn>
                  <a:cxn ang="0">
                    <a:pos x="1" y="15"/>
                  </a:cxn>
                  <a:cxn ang="0">
                    <a:pos x="11" y="1"/>
                  </a:cxn>
                </a:cxnLst>
                <a:rect l="0" t="0" r="r" b="b"/>
                <a:pathLst>
                  <a:path w="28" h="28">
                    <a:moveTo>
                      <a:pt x="11" y="1"/>
                    </a:moveTo>
                    <a:cubicBezTo>
                      <a:pt x="17" y="0"/>
                      <a:pt x="25" y="4"/>
                      <a:pt x="26" y="10"/>
                    </a:cubicBezTo>
                    <a:cubicBezTo>
                      <a:pt x="28" y="21"/>
                      <a:pt x="18" y="28"/>
                      <a:pt x="9" y="25"/>
                    </a:cubicBezTo>
                    <a:cubicBezTo>
                      <a:pt x="5" y="24"/>
                      <a:pt x="1" y="19"/>
                      <a:pt x="1" y="15"/>
                    </a:cubicBezTo>
                    <a:cubicBezTo>
                      <a:pt x="0" y="8"/>
                      <a:pt x="4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199" name="Freeform 151"/>
              <p:cNvSpPr>
                <a:spLocks/>
              </p:cNvSpPr>
              <p:nvPr/>
            </p:nvSpPr>
            <p:spPr bwMode="auto">
              <a:xfrm>
                <a:off x="3307" y="1447"/>
                <a:ext cx="3" cy="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4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2" y="0"/>
                      <a:pt x="2" y="2"/>
                      <a:pt x="2" y="4"/>
                    </a:cubicBezTo>
                    <a:cubicBezTo>
                      <a:pt x="0" y="3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0" name="Freeform 152"/>
              <p:cNvSpPr>
                <a:spLocks/>
              </p:cNvSpPr>
              <p:nvPr/>
            </p:nvSpPr>
            <p:spPr bwMode="auto">
              <a:xfrm>
                <a:off x="3461" y="1449"/>
                <a:ext cx="15" cy="14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9" y="8"/>
                  </a:cxn>
                  <a:cxn ang="0">
                    <a:pos x="0" y="2"/>
                  </a:cxn>
                  <a:cxn ang="0">
                    <a:pos x="5" y="0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7" y="3"/>
                      <a:pt x="8" y="5"/>
                      <a:pt x="9" y="8"/>
                    </a:cubicBezTo>
                    <a:cubicBezTo>
                      <a:pt x="5" y="9"/>
                      <a:pt x="0" y="7"/>
                      <a:pt x="0" y="2"/>
                    </a:cubicBezTo>
                    <a:cubicBezTo>
                      <a:pt x="2" y="2"/>
                      <a:pt x="4" y="1"/>
                      <a:pt x="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1" name="Freeform 153"/>
              <p:cNvSpPr>
                <a:spLocks/>
              </p:cNvSpPr>
              <p:nvPr/>
            </p:nvSpPr>
            <p:spPr bwMode="auto">
              <a:xfrm>
                <a:off x="5273" y="1451"/>
                <a:ext cx="52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2" y="27"/>
                  </a:cxn>
                  <a:cxn ang="0">
                    <a:pos x="4" y="9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3" y="17"/>
                      <a:pt x="28" y="25"/>
                      <a:pt x="22" y="27"/>
                    </a:cubicBezTo>
                    <a:cubicBezTo>
                      <a:pt x="12" y="31"/>
                      <a:pt x="0" y="20"/>
                      <a:pt x="4" y="9"/>
                    </a:cubicBezTo>
                    <a:cubicBezTo>
                      <a:pt x="6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2" name="Freeform 154"/>
              <p:cNvSpPr>
                <a:spLocks/>
              </p:cNvSpPr>
              <p:nvPr/>
            </p:nvSpPr>
            <p:spPr bwMode="auto">
              <a:xfrm>
                <a:off x="5102" y="1452"/>
                <a:ext cx="53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2"/>
                  </a:cxn>
                  <a:cxn ang="0">
                    <a:pos x="19" y="27"/>
                  </a:cxn>
                  <a:cxn ang="0">
                    <a:pos x="2" y="18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17" y="0"/>
                      <a:pt x="21" y="0"/>
                      <a:pt x="23" y="2"/>
                    </a:cubicBezTo>
                    <a:cubicBezTo>
                      <a:pt x="33" y="7"/>
                      <a:pt x="31" y="24"/>
                      <a:pt x="19" y="27"/>
                    </a:cubicBezTo>
                    <a:cubicBezTo>
                      <a:pt x="13" y="29"/>
                      <a:pt x="4" y="24"/>
                      <a:pt x="2" y="18"/>
                    </a:cubicBezTo>
                    <a:cubicBezTo>
                      <a:pt x="0" y="10"/>
                      <a:pt x="4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3" name="Freeform 155"/>
              <p:cNvSpPr>
                <a:spLocks/>
              </p:cNvSpPr>
              <p:nvPr/>
            </p:nvSpPr>
            <p:spPr bwMode="auto">
              <a:xfrm>
                <a:off x="4929" y="1454"/>
                <a:ext cx="50" cy="5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0"/>
                  </a:cxn>
                  <a:cxn ang="0">
                    <a:pos x="26" y="23"/>
                  </a:cxn>
                  <a:cxn ang="0">
                    <a:pos x="3" y="11"/>
                  </a:cxn>
                  <a:cxn ang="0">
                    <a:pos x="16" y="0"/>
                  </a:cxn>
                </a:cxnLst>
                <a:rect l="0" t="0" r="r" b="b"/>
                <a:pathLst>
                  <a:path w="31" h="33">
                    <a:moveTo>
                      <a:pt x="16" y="0"/>
                    </a:moveTo>
                    <a:cubicBezTo>
                      <a:pt x="22" y="0"/>
                      <a:pt x="28" y="4"/>
                      <a:pt x="30" y="10"/>
                    </a:cubicBezTo>
                    <a:cubicBezTo>
                      <a:pt x="31" y="17"/>
                      <a:pt x="28" y="21"/>
                      <a:pt x="26" y="23"/>
                    </a:cubicBezTo>
                    <a:cubicBezTo>
                      <a:pt x="17" y="33"/>
                      <a:pt x="0" y="24"/>
                      <a:pt x="3" y="11"/>
                    </a:cubicBezTo>
                    <a:cubicBezTo>
                      <a:pt x="4" y="6"/>
                      <a:pt x="6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4" name="Freeform 156"/>
              <p:cNvSpPr>
                <a:spLocks/>
              </p:cNvSpPr>
              <p:nvPr/>
            </p:nvSpPr>
            <p:spPr bwMode="auto">
              <a:xfrm>
                <a:off x="4584" y="1454"/>
                <a:ext cx="53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6" y="24"/>
                  </a:cxn>
                  <a:cxn ang="0">
                    <a:pos x="15" y="2"/>
                  </a:cxn>
                </a:cxnLst>
                <a:rect l="0" t="0" r="r" b="b"/>
                <a:pathLst>
                  <a:path w="33" h="32">
                    <a:moveTo>
                      <a:pt x="15" y="2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7" y="29"/>
                      <a:pt x="12" y="32"/>
                      <a:pt x="6" y="24"/>
                    </a:cubicBezTo>
                    <a:cubicBezTo>
                      <a:pt x="0" y="16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5" name="Freeform 157"/>
              <p:cNvSpPr>
                <a:spLocks/>
              </p:cNvSpPr>
              <p:nvPr/>
            </p:nvSpPr>
            <p:spPr bwMode="auto">
              <a:xfrm>
                <a:off x="4031" y="1455"/>
                <a:ext cx="20" cy="21"/>
              </a:xfrm>
              <a:custGeom>
                <a:avLst/>
                <a:gdLst/>
                <a:ahLst/>
                <a:cxnLst>
                  <a:cxn ang="0">
                    <a:pos x="8" y="1"/>
                  </a:cxn>
                  <a:cxn ang="0">
                    <a:pos x="11" y="8"/>
                  </a:cxn>
                  <a:cxn ang="0">
                    <a:pos x="2" y="4"/>
                  </a:cxn>
                  <a:cxn ang="0">
                    <a:pos x="8" y="1"/>
                  </a:cxn>
                </a:cxnLst>
                <a:rect l="0" t="0" r="r" b="b"/>
                <a:pathLst>
                  <a:path w="12" h="13">
                    <a:moveTo>
                      <a:pt x="8" y="1"/>
                    </a:moveTo>
                    <a:cubicBezTo>
                      <a:pt x="9" y="5"/>
                      <a:pt x="12" y="6"/>
                      <a:pt x="11" y="8"/>
                    </a:cubicBezTo>
                    <a:cubicBezTo>
                      <a:pt x="9" y="13"/>
                      <a:pt x="0" y="10"/>
                      <a:pt x="2" y="4"/>
                    </a:cubicBezTo>
                    <a:cubicBezTo>
                      <a:pt x="2" y="2"/>
                      <a:pt x="5" y="0"/>
                      <a:pt x="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6" name="Freeform 158"/>
              <p:cNvSpPr>
                <a:spLocks/>
              </p:cNvSpPr>
              <p:nvPr/>
            </p:nvSpPr>
            <p:spPr bwMode="auto">
              <a:xfrm>
                <a:off x="4378" y="1457"/>
                <a:ext cx="26" cy="2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9"/>
                  </a:cxn>
                  <a:cxn ang="0">
                    <a:pos x="12" y="0"/>
                  </a:cxn>
                </a:cxnLst>
                <a:rect l="0" t="0" r="r" b="b"/>
                <a:pathLst>
                  <a:path w="16" h="15">
                    <a:moveTo>
                      <a:pt x="12" y="0"/>
                    </a:moveTo>
                    <a:cubicBezTo>
                      <a:pt x="16" y="7"/>
                      <a:pt x="5" y="15"/>
                      <a:pt x="0" y="9"/>
                    </a:cubicBezTo>
                    <a:cubicBezTo>
                      <a:pt x="1" y="3"/>
                      <a:pt x="7" y="2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7" name="Freeform 159"/>
              <p:cNvSpPr>
                <a:spLocks/>
              </p:cNvSpPr>
              <p:nvPr/>
            </p:nvSpPr>
            <p:spPr bwMode="auto">
              <a:xfrm>
                <a:off x="4757" y="1455"/>
                <a:ext cx="51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1"/>
                  </a:cxn>
                  <a:cxn ang="0">
                    <a:pos x="6" y="22"/>
                  </a:cxn>
                  <a:cxn ang="0">
                    <a:pos x="13" y="1"/>
                  </a:cxn>
                </a:cxnLst>
                <a:rect l="0" t="0" r="r" b="b"/>
                <a:pathLst>
                  <a:path w="32" h="32">
                    <a:moveTo>
                      <a:pt x="13" y="1"/>
                    </a:moveTo>
                    <a:cubicBezTo>
                      <a:pt x="20" y="0"/>
                      <a:pt x="28" y="3"/>
                      <a:pt x="29" y="11"/>
                    </a:cubicBezTo>
                    <a:cubicBezTo>
                      <a:pt x="32" y="25"/>
                      <a:pt x="13" y="32"/>
                      <a:pt x="6" y="22"/>
                    </a:cubicBezTo>
                    <a:cubicBezTo>
                      <a:pt x="0" y="14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8" name="Freeform 160"/>
              <p:cNvSpPr>
                <a:spLocks/>
              </p:cNvSpPr>
              <p:nvPr/>
            </p:nvSpPr>
            <p:spPr bwMode="auto">
              <a:xfrm>
                <a:off x="3336" y="1449"/>
                <a:ext cx="40" cy="29"/>
              </a:xfrm>
              <a:custGeom>
                <a:avLst/>
                <a:gdLst/>
                <a:ahLst/>
                <a:cxnLst>
                  <a:cxn ang="0">
                    <a:pos x="17" y="18"/>
                  </a:cxn>
                  <a:cxn ang="0">
                    <a:pos x="7" y="11"/>
                  </a:cxn>
                  <a:cxn ang="0">
                    <a:pos x="3" y="14"/>
                  </a:cxn>
                  <a:cxn ang="0">
                    <a:pos x="17" y="18"/>
                  </a:cxn>
                </a:cxnLst>
                <a:rect l="0" t="0" r="r" b="b"/>
                <a:pathLst>
                  <a:path w="25" h="18">
                    <a:moveTo>
                      <a:pt x="17" y="18"/>
                    </a:moveTo>
                    <a:cubicBezTo>
                      <a:pt x="12" y="17"/>
                      <a:pt x="8" y="15"/>
                      <a:pt x="7" y="11"/>
                    </a:cubicBezTo>
                    <a:cubicBezTo>
                      <a:pt x="5" y="12"/>
                      <a:pt x="4" y="13"/>
                      <a:pt x="3" y="14"/>
                    </a:cubicBezTo>
                    <a:cubicBezTo>
                      <a:pt x="0" y="0"/>
                      <a:pt x="25" y="5"/>
                      <a:pt x="17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09" name="Freeform 161"/>
              <p:cNvSpPr>
                <a:spLocks/>
              </p:cNvSpPr>
              <p:nvPr/>
            </p:nvSpPr>
            <p:spPr bwMode="auto">
              <a:xfrm>
                <a:off x="4418" y="1462"/>
                <a:ext cx="47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9"/>
                  </a:cxn>
                  <a:cxn ang="0">
                    <a:pos x="17" y="10"/>
                  </a:cxn>
                  <a:cxn ang="0">
                    <a:pos x="21" y="6"/>
                  </a:cxn>
                  <a:cxn ang="0">
                    <a:pos x="4" y="17"/>
                  </a:cxn>
                  <a:cxn ang="0">
                    <a:pos x="11" y="0"/>
                  </a:cxn>
                  <a:cxn ang="0">
                    <a:pos x="12" y="1"/>
                  </a:cxn>
                </a:cxnLst>
                <a:rect l="0" t="0" r="r" b="b"/>
                <a:pathLst>
                  <a:path w="29" h="28">
                    <a:moveTo>
                      <a:pt x="12" y="1"/>
                    </a:moveTo>
                    <a:cubicBezTo>
                      <a:pt x="10" y="3"/>
                      <a:pt x="7" y="6"/>
                      <a:pt x="6" y="9"/>
                    </a:cubicBezTo>
                    <a:cubicBezTo>
                      <a:pt x="8" y="11"/>
                      <a:pt x="13" y="10"/>
                      <a:pt x="17" y="10"/>
                    </a:cubicBezTo>
                    <a:cubicBezTo>
                      <a:pt x="19" y="9"/>
                      <a:pt x="20" y="7"/>
                      <a:pt x="21" y="6"/>
                    </a:cubicBezTo>
                    <a:cubicBezTo>
                      <a:pt x="29" y="17"/>
                      <a:pt x="11" y="28"/>
                      <a:pt x="4" y="17"/>
                    </a:cubicBezTo>
                    <a:cubicBezTo>
                      <a:pt x="0" y="11"/>
                      <a:pt x="3" y="2"/>
                      <a:pt x="11" y="0"/>
                    </a:cubicBezTo>
                    <a:cubicBezTo>
                      <a:pt x="11" y="0"/>
                      <a:pt x="11" y="1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0" name="Freeform 162"/>
              <p:cNvSpPr>
                <a:spLocks/>
              </p:cNvSpPr>
              <p:nvPr/>
            </p:nvSpPr>
            <p:spPr bwMode="auto">
              <a:xfrm>
                <a:off x="4213" y="1467"/>
                <a:ext cx="9" cy="8"/>
              </a:xfrm>
              <a:custGeom>
                <a:avLst/>
                <a:gdLst/>
                <a:ahLst/>
                <a:cxnLst>
                  <a:cxn ang="0">
                    <a:pos x="6" y="2"/>
                  </a:cxn>
                  <a:cxn ang="0">
                    <a:pos x="0" y="5"/>
                  </a:cxn>
                  <a:cxn ang="0">
                    <a:pos x="6" y="2"/>
                  </a:cxn>
                </a:cxnLst>
                <a:rect l="0" t="0" r="r" b="b"/>
                <a:pathLst>
                  <a:path w="6" h="5">
                    <a:moveTo>
                      <a:pt x="6" y="2"/>
                    </a:moveTo>
                    <a:cubicBezTo>
                      <a:pt x="5" y="3"/>
                      <a:pt x="3" y="5"/>
                      <a:pt x="0" y="5"/>
                    </a:cubicBezTo>
                    <a:cubicBezTo>
                      <a:pt x="2" y="3"/>
                      <a:pt x="3" y="0"/>
                      <a:pt x="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1" name="Freeform 163"/>
              <p:cNvSpPr>
                <a:spLocks/>
              </p:cNvSpPr>
              <p:nvPr/>
            </p:nvSpPr>
            <p:spPr bwMode="auto">
              <a:xfrm>
                <a:off x="4086" y="1467"/>
                <a:ext cx="19" cy="17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0" y="4"/>
                  </a:cxn>
                  <a:cxn ang="0">
                    <a:pos x="12" y="9"/>
                  </a:cxn>
                </a:cxnLst>
                <a:rect l="0" t="0" r="r" b="b"/>
                <a:pathLst>
                  <a:path w="12" h="11">
                    <a:moveTo>
                      <a:pt x="12" y="9"/>
                    </a:moveTo>
                    <a:cubicBezTo>
                      <a:pt x="7" y="11"/>
                      <a:pt x="5" y="3"/>
                      <a:pt x="0" y="4"/>
                    </a:cubicBezTo>
                    <a:cubicBezTo>
                      <a:pt x="4" y="0"/>
                      <a:pt x="11" y="4"/>
                      <a:pt x="12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2" name="Freeform 164"/>
              <p:cNvSpPr>
                <a:spLocks/>
              </p:cNvSpPr>
              <p:nvPr/>
            </p:nvSpPr>
            <p:spPr bwMode="auto">
              <a:xfrm>
                <a:off x="5152" y="1468"/>
                <a:ext cx="53" cy="44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9"/>
                  </a:cxn>
                  <a:cxn ang="0">
                    <a:pos x="17" y="27"/>
                  </a:cxn>
                  <a:cxn ang="0">
                    <a:pos x="14" y="2"/>
                  </a:cxn>
                </a:cxnLst>
                <a:rect l="0" t="0" r="r" b="b"/>
                <a:pathLst>
                  <a:path w="33" h="27">
                    <a:moveTo>
                      <a:pt x="14" y="2"/>
                    </a:moveTo>
                    <a:cubicBezTo>
                      <a:pt x="23" y="0"/>
                      <a:pt x="33" y="9"/>
                      <a:pt x="29" y="19"/>
                    </a:cubicBezTo>
                    <a:cubicBezTo>
                      <a:pt x="27" y="23"/>
                      <a:pt x="21" y="27"/>
                      <a:pt x="17" y="27"/>
                    </a:cubicBezTo>
                    <a:cubicBezTo>
                      <a:pt x="2" y="27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3" name="Freeform 165"/>
              <p:cNvSpPr>
                <a:spLocks/>
              </p:cNvSpPr>
              <p:nvPr/>
            </p:nvSpPr>
            <p:spPr bwMode="auto">
              <a:xfrm>
                <a:off x="3397" y="1471"/>
                <a:ext cx="26" cy="36"/>
              </a:xfrm>
              <a:custGeom>
                <a:avLst/>
                <a:gdLst/>
                <a:ahLst/>
                <a:cxnLst>
                  <a:cxn ang="0">
                    <a:pos x="1" y="18"/>
                  </a:cxn>
                  <a:cxn ang="0">
                    <a:pos x="1" y="4"/>
                  </a:cxn>
                  <a:cxn ang="0">
                    <a:pos x="4" y="0"/>
                  </a:cxn>
                  <a:cxn ang="0">
                    <a:pos x="13" y="6"/>
                  </a:cxn>
                  <a:cxn ang="0">
                    <a:pos x="1" y="18"/>
                  </a:cxn>
                </a:cxnLst>
                <a:rect l="0" t="0" r="r" b="b"/>
                <a:pathLst>
                  <a:path w="16" h="22">
                    <a:moveTo>
                      <a:pt x="1" y="18"/>
                    </a:moveTo>
                    <a:cubicBezTo>
                      <a:pt x="1" y="14"/>
                      <a:pt x="0" y="10"/>
                      <a:pt x="1" y="4"/>
                    </a:cubicBezTo>
                    <a:cubicBezTo>
                      <a:pt x="2" y="3"/>
                      <a:pt x="3" y="1"/>
                      <a:pt x="4" y="0"/>
                    </a:cubicBezTo>
                    <a:cubicBezTo>
                      <a:pt x="8" y="1"/>
                      <a:pt x="12" y="3"/>
                      <a:pt x="13" y="6"/>
                    </a:cubicBezTo>
                    <a:cubicBezTo>
                      <a:pt x="16" y="14"/>
                      <a:pt x="7" y="22"/>
                      <a:pt x="1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4" name="Freeform 166"/>
              <p:cNvSpPr>
                <a:spLocks/>
              </p:cNvSpPr>
              <p:nvPr/>
            </p:nvSpPr>
            <p:spPr bwMode="auto">
              <a:xfrm>
                <a:off x="4982" y="1470"/>
                <a:ext cx="51" cy="4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19"/>
                  </a:cxn>
                  <a:cxn ang="0">
                    <a:pos x="16" y="27"/>
                  </a:cxn>
                  <a:cxn ang="0">
                    <a:pos x="7" y="5"/>
                  </a:cxn>
                  <a:cxn ang="0">
                    <a:pos x="14" y="2"/>
                  </a:cxn>
                </a:cxnLst>
                <a:rect l="0" t="0" r="r" b="b"/>
                <a:pathLst>
                  <a:path w="32" h="27">
                    <a:moveTo>
                      <a:pt x="14" y="2"/>
                    </a:moveTo>
                    <a:cubicBezTo>
                      <a:pt x="22" y="0"/>
                      <a:pt x="32" y="9"/>
                      <a:pt x="28" y="19"/>
                    </a:cubicBezTo>
                    <a:cubicBezTo>
                      <a:pt x="26" y="23"/>
                      <a:pt x="21" y="27"/>
                      <a:pt x="16" y="27"/>
                    </a:cubicBezTo>
                    <a:cubicBezTo>
                      <a:pt x="3" y="27"/>
                      <a:pt x="0" y="11"/>
                      <a:pt x="7" y="5"/>
                    </a:cubicBezTo>
                    <a:cubicBezTo>
                      <a:pt x="8" y="3"/>
                      <a:pt x="10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5" name="Freeform 167"/>
              <p:cNvSpPr>
                <a:spLocks/>
              </p:cNvSpPr>
              <p:nvPr/>
            </p:nvSpPr>
            <p:spPr bwMode="auto">
              <a:xfrm>
                <a:off x="5327" y="1470"/>
                <a:ext cx="45" cy="4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1"/>
                  </a:cxn>
                  <a:cxn ang="0">
                    <a:pos x="14" y="24"/>
                  </a:cxn>
                  <a:cxn ang="0">
                    <a:pos x="13" y="2"/>
                  </a:cxn>
                </a:cxnLst>
                <a:rect l="0" t="0" r="r" b="b"/>
                <a:pathLst>
                  <a:path w="28" h="25">
                    <a:moveTo>
                      <a:pt x="13" y="2"/>
                    </a:moveTo>
                    <a:cubicBezTo>
                      <a:pt x="21" y="0"/>
                      <a:pt x="26" y="5"/>
                      <a:pt x="27" y="11"/>
                    </a:cubicBezTo>
                    <a:cubicBezTo>
                      <a:pt x="28" y="19"/>
                      <a:pt x="21" y="25"/>
                      <a:pt x="14" y="24"/>
                    </a:cubicBezTo>
                    <a:cubicBezTo>
                      <a:pt x="1" y="23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6" name="Freeform 168"/>
              <p:cNvSpPr>
                <a:spLocks/>
              </p:cNvSpPr>
              <p:nvPr/>
            </p:nvSpPr>
            <p:spPr bwMode="auto">
              <a:xfrm>
                <a:off x="4625" y="1470"/>
                <a:ext cx="68" cy="58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2" y="25"/>
                  </a:cxn>
                  <a:cxn ang="0">
                    <a:pos x="28" y="29"/>
                  </a:cxn>
                  <a:cxn ang="0">
                    <a:pos x="21" y="2"/>
                  </a:cxn>
                </a:cxnLst>
                <a:rect l="0" t="0" r="r" b="b"/>
                <a:pathLst>
                  <a:path w="42" h="36">
                    <a:moveTo>
                      <a:pt x="21" y="2"/>
                    </a:moveTo>
                    <a:cubicBezTo>
                      <a:pt x="33" y="0"/>
                      <a:pt x="42" y="16"/>
                      <a:pt x="32" y="25"/>
                    </a:cubicBezTo>
                    <a:cubicBezTo>
                      <a:pt x="32" y="26"/>
                      <a:pt x="29" y="28"/>
                      <a:pt x="28" y="29"/>
                    </a:cubicBezTo>
                    <a:cubicBezTo>
                      <a:pt x="10" y="36"/>
                      <a:pt x="0" y="6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7" name="Freeform 169"/>
              <p:cNvSpPr>
                <a:spLocks/>
              </p:cNvSpPr>
              <p:nvPr/>
            </p:nvSpPr>
            <p:spPr bwMode="auto">
              <a:xfrm>
                <a:off x="4807" y="1468"/>
                <a:ext cx="56" cy="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1">
                    <a:moveTo>
                      <a:pt x="15" y="4"/>
                    </a:moveTo>
                    <a:cubicBezTo>
                      <a:pt x="35" y="0"/>
                      <a:pt x="35" y="31"/>
                      <a:pt x="15" y="29"/>
                    </a:cubicBezTo>
                    <a:cubicBezTo>
                      <a:pt x="2" y="28"/>
                      <a:pt x="0" y="6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8" name="Freeform 170"/>
              <p:cNvSpPr>
                <a:spLocks/>
              </p:cNvSpPr>
              <p:nvPr/>
            </p:nvSpPr>
            <p:spPr bwMode="auto">
              <a:xfrm>
                <a:off x="4466" y="1475"/>
                <a:ext cx="53" cy="4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3" y="23"/>
                  </a:cxn>
                  <a:cxn ang="0">
                    <a:pos x="4" y="21"/>
                  </a:cxn>
                  <a:cxn ang="0">
                    <a:pos x="7" y="3"/>
                  </a:cxn>
                  <a:cxn ang="0">
                    <a:pos x="14" y="1"/>
                  </a:cxn>
                </a:cxnLst>
                <a:rect l="0" t="0" r="r" b="b"/>
                <a:pathLst>
                  <a:path w="33" h="27">
                    <a:moveTo>
                      <a:pt x="14" y="1"/>
                    </a:moveTo>
                    <a:cubicBezTo>
                      <a:pt x="23" y="0"/>
                      <a:pt x="33" y="14"/>
                      <a:pt x="23" y="23"/>
                    </a:cubicBezTo>
                    <a:cubicBezTo>
                      <a:pt x="19" y="27"/>
                      <a:pt x="8" y="27"/>
                      <a:pt x="4" y="21"/>
                    </a:cubicBezTo>
                    <a:cubicBezTo>
                      <a:pt x="0" y="15"/>
                      <a:pt x="2" y="7"/>
                      <a:pt x="7" y="3"/>
                    </a:cubicBezTo>
                    <a:cubicBezTo>
                      <a:pt x="9" y="2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19" name="Freeform 171"/>
              <p:cNvSpPr>
                <a:spLocks/>
              </p:cNvSpPr>
              <p:nvPr/>
            </p:nvSpPr>
            <p:spPr bwMode="auto">
              <a:xfrm>
                <a:off x="5203" y="1488"/>
                <a:ext cx="50" cy="4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1"/>
                  </a:cxn>
                  <a:cxn ang="0">
                    <a:pos x="16" y="25"/>
                  </a:cxn>
                  <a:cxn ang="0">
                    <a:pos x="15" y="1"/>
                  </a:cxn>
                </a:cxnLst>
                <a:rect l="0" t="0" r="r" b="b"/>
                <a:pathLst>
                  <a:path w="31" h="26">
                    <a:moveTo>
                      <a:pt x="15" y="1"/>
                    </a:moveTo>
                    <a:cubicBezTo>
                      <a:pt x="21" y="0"/>
                      <a:pt x="28" y="3"/>
                      <a:pt x="29" y="11"/>
                    </a:cubicBezTo>
                    <a:cubicBezTo>
                      <a:pt x="31" y="21"/>
                      <a:pt x="22" y="26"/>
                      <a:pt x="16" y="25"/>
                    </a:cubicBezTo>
                    <a:cubicBezTo>
                      <a:pt x="0" y="23"/>
                      <a:pt x="2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0" name="Freeform 172"/>
              <p:cNvSpPr>
                <a:spLocks/>
              </p:cNvSpPr>
              <p:nvPr/>
            </p:nvSpPr>
            <p:spPr bwMode="auto">
              <a:xfrm>
                <a:off x="5033" y="1486"/>
                <a:ext cx="55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0" y="27"/>
                  </a:cxn>
                  <a:cxn ang="0">
                    <a:pos x="3" y="11"/>
                  </a:cxn>
                  <a:cxn ang="0">
                    <a:pos x="14" y="2"/>
                  </a:cxn>
                </a:cxnLst>
                <a:rect l="0" t="0" r="r" b="b"/>
                <a:pathLst>
                  <a:path w="34" h="30">
                    <a:moveTo>
                      <a:pt x="14" y="2"/>
                    </a:moveTo>
                    <a:cubicBezTo>
                      <a:pt x="29" y="0"/>
                      <a:pt x="34" y="22"/>
                      <a:pt x="20" y="27"/>
                    </a:cubicBezTo>
                    <a:cubicBezTo>
                      <a:pt x="11" y="30"/>
                      <a:pt x="0" y="21"/>
                      <a:pt x="3" y="11"/>
                    </a:cubicBezTo>
                    <a:cubicBezTo>
                      <a:pt x="5" y="7"/>
                      <a:pt x="8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1" name="Freeform 173"/>
              <p:cNvSpPr>
                <a:spLocks/>
              </p:cNvSpPr>
              <p:nvPr/>
            </p:nvSpPr>
            <p:spPr bwMode="auto">
              <a:xfrm>
                <a:off x="4690" y="1489"/>
                <a:ext cx="51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9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5" y="30"/>
                      <a:pt x="7" y="31"/>
                      <a:pt x="2" y="19"/>
                    </a:cubicBezTo>
                    <a:cubicBezTo>
                      <a:pt x="0" y="12"/>
                      <a:pt x="3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2" name="Freeform 174"/>
              <p:cNvSpPr>
                <a:spLocks/>
              </p:cNvSpPr>
              <p:nvPr/>
            </p:nvSpPr>
            <p:spPr bwMode="auto">
              <a:xfrm>
                <a:off x="4865" y="1489"/>
                <a:ext cx="48" cy="45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21"/>
                  </a:cxn>
                  <a:cxn ang="0">
                    <a:pos x="3" y="21"/>
                  </a:cxn>
                  <a:cxn ang="0">
                    <a:pos x="5" y="4"/>
                  </a:cxn>
                  <a:cxn ang="0">
                    <a:pos x="13" y="1"/>
                  </a:cxn>
                </a:cxnLst>
                <a:rect l="0" t="0" r="r" b="b"/>
                <a:pathLst>
                  <a:path w="30" h="28">
                    <a:moveTo>
                      <a:pt x="13" y="1"/>
                    </a:moveTo>
                    <a:cubicBezTo>
                      <a:pt x="23" y="0"/>
                      <a:pt x="30" y="12"/>
                      <a:pt x="24" y="21"/>
                    </a:cubicBezTo>
                    <a:cubicBezTo>
                      <a:pt x="20" y="27"/>
                      <a:pt x="8" y="28"/>
                      <a:pt x="3" y="21"/>
                    </a:cubicBezTo>
                    <a:cubicBezTo>
                      <a:pt x="0" y="16"/>
                      <a:pt x="0" y="8"/>
                      <a:pt x="5" y="4"/>
                    </a:cubicBezTo>
                    <a:cubicBezTo>
                      <a:pt x="7" y="2"/>
                      <a:pt x="8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3" name="Freeform 175"/>
              <p:cNvSpPr>
                <a:spLocks/>
              </p:cNvSpPr>
              <p:nvPr/>
            </p:nvSpPr>
            <p:spPr bwMode="auto">
              <a:xfrm>
                <a:off x="3432" y="1479"/>
                <a:ext cx="37" cy="34"/>
              </a:xfrm>
              <a:custGeom>
                <a:avLst/>
                <a:gdLst/>
                <a:ahLst/>
                <a:cxnLst>
                  <a:cxn ang="0">
                    <a:pos x="23" y="13"/>
                  </a:cxn>
                  <a:cxn ang="0">
                    <a:pos x="8" y="21"/>
                  </a:cxn>
                  <a:cxn ang="0">
                    <a:pos x="23" y="13"/>
                  </a:cxn>
                </a:cxnLst>
                <a:rect l="0" t="0" r="r" b="b"/>
                <a:pathLst>
                  <a:path w="23" h="21">
                    <a:moveTo>
                      <a:pt x="23" y="13"/>
                    </a:moveTo>
                    <a:cubicBezTo>
                      <a:pt x="19" y="17"/>
                      <a:pt x="15" y="21"/>
                      <a:pt x="8" y="21"/>
                    </a:cubicBezTo>
                    <a:cubicBezTo>
                      <a:pt x="0" y="10"/>
                      <a:pt x="19" y="0"/>
                      <a:pt x="23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4" name="Freeform 176"/>
              <p:cNvSpPr>
                <a:spLocks/>
              </p:cNvSpPr>
              <p:nvPr/>
            </p:nvSpPr>
            <p:spPr bwMode="auto">
              <a:xfrm>
                <a:off x="4513" y="1489"/>
                <a:ext cx="59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4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7" y="0"/>
                      <a:pt x="37" y="14"/>
                      <a:pt x="29" y="24"/>
                    </a:cubicBezTo>
                    <a:cubicBezTo>
                      <a:pt x="26" y="27"/>
                      <a:pt x="19" y="30"/>
                      <a:pt x="14" y="29"/>
                    </a:cubicBezTo>
                    <a:cubicBezTo>
                      <a:pt x="1" y="25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5" name="Freeform 177"/>
              <p:cNvSpPr>
                <a:spLocks/>
              </p:cNvSpPr>
              <p:nvPr/>
            </p:nvSpPr>
            <p:spPr bwMode="auto">
              <a:xfrm>
                <a:off x="4311" y="1497"/>
                <a:ext cx="19" cy="1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5"/>
                  </a:cxn>
                  <a:cxn ang="0">
                    <a:pos x="9" y="0"/>
                  </a:cxn>
                </a:cxnLst>
                <a:rect l="0" t="0" r="r" b="b"/>
                <a:pathLst>
                  <a:path w="12" h="9">
                    <a:moveTo>
                      <a:pt x="9" y="0"/>
                    </a:moveTo>
                    <a:cubicBezTo>
                      <a:pt x="12" y="4"/>
                      <a:pt x="3" y="9"/>
                      <a:pt x="0" y="5"/>
                    </a:cubicBezTo>
                    <a:cubicBezTo>
                      <a:pt x="2" y="2"/>
                      <a:pt x="7" y="3"/>
                      <a:pt x="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6" name="Freeform 178"/>
              <p:cNvSpPr>
                <a:spLocks/>
              </p:cNvSpPr>
              <p:nvPr/>
            </p:nvSpPr>
            <p:spPr bwMode="auto">
              <a:xfrm>
                <a:off x="4368" y="1494"/>
                <a:ext cx="23" cy="35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4" y="22"/>
                  </a:cxn>
                  <a:cxn ang="0">
                    <a:pos x="3" y="17"/>
                  </a:cxn>
                  <a:cxn ang="0">
                    <a:pos x="0" y="3"/>
                  </a:cxn>
                </a:cxnLst>
                <a:rect l="0" t="0" r="r" b="b"/>
                <a:pathLst>
                  <a:path w="14" h="22">
                    <a:moveTo>
                      <a:pt x="0" y="3"/>
                    </a:moveTo>
                    <a:cubicBezTo>
                      <a:pt x="10" y="0"/>
                      <a:pt x="14" y="19"/>
                      <a:pt x="4" y="22"/>
                    </a:cubicBezTo>
                    <a:cubicBezTo>
                      <a:pt x="3" y="21"/>
                      <a:pt x="3" y="19"/>
                      <a:pt x="3" y="17"/>
                    </a:cubicBezTo>
                    <a:cubicBezTo>
                      <a:pt x="3" y="12"/>
                      <a:pt x="1" y="7"/>
                      <a:pt x="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7" name="Freeform 179"/>
              <p:cNvSpPr>
                <a:spLocks/>
              </p:cNvSpPr>
              <p:nvPr/>
            </p:nvSpPr>
            <p:spPr bwMode="auto">
              <a:xfrm>
                <a:off x="5255" y="1504"/>
                <a:ext cx="59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6" y="2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7" h="31">
                    <a:moveTo>
                      <a:pt x="17" y="0"/>
                    </a:moveTo>
                    <a:cubicBezTo>
                      <a:pt x="18" y="0"/>
                      <a:pt x="24" y="0"/>
                      <a:pt x="26" y="2"/>
                    </a:cubicBezTo>
                    <a:cubicBezTo>
                      <a:pt x="37" y="11"/>
                      <a:pt x="29" y="31"/>
                      <a:pt x="14" y="27"/>
                    </a:cubicBezTo>
                    <a:cubicBezTo>
                      <a:pt x="0" y="23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8" name="Freeform 180"/>
              <p:cNvSpPr>
                <a:spLocks/>
              </p:cNvSpPr>
              <p:nvPr/>
            </p:nvSpPr>
            <p:spPr bwMode="auto">
              <a:xfrm>
                <a:off x="4195" y="1504"/>
                <a:ext cx="15" cy="22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3" y="14"/>
                  </a:cxn>
                  <a:cxn ang="0">
                    <a:pos x="5" y="9"/>
                  </a:cxn>
                  <a:cxn ang="0">
                    <a:pos x="0" y="1"/>
                  </a:cxn>
                </a:cxnLst>
                <a:rect l="0" t="0" r="r" b="b"/>
                <a:pathLst>
                  <a:path w="9" h="14">
                    <a:moveTo>
                      <a:pt x="0" y="1"/>
                    </a:moveTo>
                    <a:cubicBezTo>
                      <a:pt x="9" y="0"/>
                      <a:pt x="9" y="12"/>
                      <a:pt x="3" y="14"/>
                    </a:cubicBezTo>
                    <a:cubicBezTo>
                      <a:pt x="3" y="13"/>
                      <a:pt x="4" y="10"/>
                      <a:pt x="5" y="9"/>
                    </a:cubicBezTo>
                    <a:cubicBezTo>
                      <a:pt x="4" y="6"/>
                      <a:pt x="0" y="5"/>
                      <a:pt x="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29" name="Freeform 181"/>
              <p:cNvSpPr>
                <a:spLocks/>
              </p:cNvSpPr>
              <p:nvPr/>
            </p:nvSpPr>
            <p:spPr bwMode="auto">
              <a:xfrm>
                <a:off x="5081" y="1504"/>
                <a:ext cx="55" cy="43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0"/>
                  </a:cxn>
                  <a:cxn ang="0">
                    <a:pos x="18" y="27"/>
                  </a:cxn>
                  <a:cxn ang="0">
                    <a:pos x="16" y="2"/>
                  </a:cxn>
                </a:cxnLst>
                <a:rect l="0" t="0" r="r" b="b"/>
                <a:pathLst>
                  <a:path w="34" h="27">
                    <a:moveTo>
                      <a:pt x="16" y="2"/>
                    </a:moveTo>
                    <a:cubicBezTo>
                      <a:pt x="24" y="0"/>
                      <a:pt x="34" y="10"/>
                      <a:pt x="30" y="20"/>
                    </a:cubicBezTo>
                    <a:cubicBezTo>
                      <a:pt x="28" y="25"/>
                      <a:pt x="22" y="27"/>
                      <a:pt x="18" y="27"/>
                    </a:cubicBezTo>
                    <a:cubicBezTo>
                      <a:pt x="4" y="27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0" name="Freeform 182"/>
              <p:cNvSpPr>
                <a:spLocks/>
              </p:cNvSpPr>
              <p:nvPr/>
            </p:nvSpPr>
            <p:spPr bwMode="auto">
              <a:xfrm>
                <a:off x="4739" y="1505"/>
                <a:ext cx="60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6" y="25"/>
                  </a:cxn>
                  <a:cxn ang="0">
                    <a:pos x="7" y="25"/>
                  </a:cxn>
                  <a:cxn ang="0">
                    <a:pos x="16" y="1"/>
                  </a:cxn>
                </a:cxnLst>
                <a:rect l="0" t="0" r="r" b="b"/>
                <a:pathLst>
                  <a:path w="37" h="30">
                    <a:moveTo>
                      <a:pt x="16" y="1"/>
                    </a:moveTo>
                    <a:cubicBezTo>
                      <a:pt x="26" y="0"/>
                      <a:pt x="37" y="16"/>
                      <a:pt x="26" y="25"/>
                    </a:cubicBezTo>
                    <a:cubicBezTo>
                      <a:pt x="21" y="30"/>
                      <a:pt x="12" y="30"/>
                      <a:pt x="7" y="25"/>
                    </a:cubicBezTo>
                    <a:cubicBezTo>
                      <a:pt x="0" y="18"/>
                      <a:pt x="3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1" name="Freeform 183"/>
              <p:cNvSpPr>
                <a:spLocks/>
              </p:cNvSpPr>
              <p:nvPr/>
            </p:nvSpPr>
            <p:spPr bwMode="auto">
              <a:xfrm>
                <a:off x="4906" y="1502"/>
                <a:ext cx="60" cy="50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2" y="29"/>
                  </a:cxn>
                  <a:cxn ang="0">
                    <a:pos x="17" y="3"/>
                  </a:cxn>
                </a:cxnLst>
                <a:rect l="0" t="0" r="r" b="b"/>
                <a:pathLst>
                  <a:path w="37" h="31">
                    <a:moveTo>
                      <a:pt x="17" y="3"/>
                    </a:moveTo>
                    <a:cubicBezTo>
                      <a:pt x="36" y="0"/>
                      <a:pt x="37" y="27"/>
                      <a:pt x="22" y="29"/>
                    </a:cubicBezTo>
                    <a:cubicBezTo>
                      <a:pt x="5" y="31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2" name="Freeform 184"/>
              <p:cNvSpPr>
                <a:spLocks/>
              </p:cNvSpPr>
              <p:nvPr/>
            </p:nvSpPr>
            <p:spPr bwMode="auto">
              <a:xfrm>
                <a:off x="4563" y="1507"/>
                <a:ext cx="59" cy="5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20"/>
                  </a:cxn>
                  <a:cxn ang="0">
                    <a:pos x="24" y="28"/>
                  </a:cxn>
                  <a:cxn ang="0">
                    <a:pos x="9" y="5"/>
                  </a:cxn>
                  <a:cxn ang="0">
                    <a:pos x="18" y="1"/>
                  </a:cxn>
                </a:cxnLst>
                <a:rect l="0" t="0" r="r" b="b"/>
                <a:pathLst>
                  <a:path w="37" h="33">
                    <a:moveTo>
                      <a:pt x="18" y="1"/>
                    </a:moveTo>
                    <a:cubicBezTo>
                      <a:pt x="25" y="0"/>
                      <a:pt x="37" y="9"/>
                      <a:pt x="32" y="20"/>
                    </a:cubicBezTo>
                    <a:cubicBezTo>
                      <a:pt x="31" y="23"/>
                      <a:pt x="28" y="26"/>
                      <a:pt x="24" y="28"/>
                    </a:cubicBezTo>
                    <a:cubicBezTo>
                      <a:pt x="9" y="33"/>
                      <a:pt x="0" y="14"/>
                      <a:pt x="9" y="5"/>
                    </a:cubicBezTo>
                    <a:cubicBezTo>
                      <a:pt x="11" y="3"/>
                      <a:pt x="14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3" name="Freeform 185"/>
              <p:cNvSpPr>
                <a:spLocks/>
              </p:cNvSpPr>
              <p:nvPr/>
            </p:nvSpPr>
            <p:spPr bwMode="auto">
              <a:xfrm>
                <a:off x="4394" y="1505"/>
                <a:ext cx="58" cy="5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8" y="25"/>
                  </a:cxn>
                  <a:cxn ang="0">
                    <a:pos x="12" y="29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27" y="0"/>
                      <a:pt x="36" y="15"/>
                      <a:pt x="28" y="25"/>
                    </a:cubicBezTo>
                    <a:cubicBezTo>
                      <a:pt x="24" y="30"/>
                      <a:pt x="17" y="31"/>
                      <a:pt x="12" y="29"/>
                    </a:cubicBezTo>
                    <a:cubicBezTo>
                      <a:pt x="0" y="25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4" name="Freeform 186"/>
              <p:cNvSpPr>
                <a:spLocks/>
              </p:cNvSpPr>
              <p:nvPr/>
            </p:nvSpPr>
            <p:spPr bwMode="auto">
              <a:xfrm>
                <a:off x="4352" y="1512"/>
                <a:ext cx="20" cy="1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4"/>
                  </a:cxn>
                  <a:cxn ang="0">
                    <a:pos x="10" y="12"/>
                  </a:cxn>
                  <a:cxn ang="0">
                    <a:pos x="0" y="0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cubicBezTo>
                      <a:pt x="4" y="1"/>
                      <a:pt x="8" y="2"/>
                      <a:pt x="12" y="4"/>
                    </a:cubicBezTo>
                    <a:cubicBezTo>
                      <a:pt x="11" y="6"/>
                      <a:pt x="11" y="9"/>
                      <a:pt x="10" y="12"/>
                    </a:cubicBezTo>
                    <a:cubicBezTo>
                      <a:pt x="4" y="11"/>
                      <a:pt x="0" y="7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5" name="Freeform 187"/>
              <p:cNvSpPr>
                <a:spLocks/>
              </p:cNvSpPr>
              <p:nvPr/>
            </p:nvSpPr>
            <p:spPr bwMode="auto">
              <a:xfrm>
                <a:off x="5311" y="1513"/>
                <a:ext cx="43" cy="55"/>
              </a:xfrm>
              <a:custGeom>
                <a:avLst/>
                <a:gdLst/>
                <a:ahLst/>
                <a:cxnLst>
                  <a:cxn ang="0">
                    <a:pos x="26" y="14"/>
                  </a:cxn>
                  <a:cxn ang="0">
                    <a:pos x="24" y="15"/>
                  </a:cxn>
                  <a:cxn ang="0">
                    <a:pos x="26" y="23"/>
                  </a:cxn>
                  <a:cxn ang="0">
                    <a:pos x="3" y="21"/>
                  </a:cxn>
                  <a:cxn ang="0">
                    <a:pos x="26" y="14"/>
                  </a:cxn>
                </a:cxnLst>
                <a:rect l="0" t="0" r="r" b="b"/>
                <a:pathLst>
                  <a:path w="27" h="34">
                    <a:moveTo>
                      <a:pt x="26" y="14"/>
                    </a:moveTo>
                    <a:cubicBezTo>
                      <a:pt x="25" y="14"/>
                      <a:pt x="24" y="14"/>
                      <a:pt x="24" y="15"/>
                    </a:cubicBezTo>
                    <a:cubicBezTo>
                      <a:pt x="25" y="17"/>
                      <a:pt x="27" y="21"/>
                      <a:pt x="26" y="23"/>
                    </a:cubicBezTo>
                    <a:cubicBezTo>
                      <a:pt x="22" y="34"/>
                      <a:pt x="5" y="32"/>
                      <a:pt x="3" y="21"/>
                    </a:cubicBezTo>
                    <a:cubicBezTo>
                      <a:pt x="0" y="5"/>
                      <a:pt x="22" y="0"/>
                      <a:pt x="26" y="1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6" name="Freeform 188"/>
              <p:cNvSpPr>
                <a:spLocks/>
              </p:cNvSpPr>
              <p:nvPr/>
            </p:nvSpPr>
            <p:spPr bwMode="auto">
              <a:xfrm>
                <a:off x="4967" y="1520"/>
                <a:ext cx="49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2"/>
                  </a:cxn>
                  <a:cxn ang="0">
                    <a:pos x="1" y="15"/>
                  </a:cxn>
                  <a:cxn ang="0">
                    <a:pos x="12" y="2"/>
                  </a:cxn>
                </a:cxnLst>
                <a:rect l="0" t="0" r="r" b="b"/>
                <a:pathLst>
                  <a:path w="30" h="33">
                    <a:moveTo>
                      <a:pt x="12" y="2"/>
                    </a:moveTo>
                    <a:cubicBezTo>
                      <a:pt x="24" y="0"/>
                      <a:pt x="30" y="14"/>
                      <a:pt x="26" y="22"/>
                    </a:cubicBezTo>
                    <a:cubicBezTo>
                      <a:pt x="19" y="33"/>
                      <a:pt x="0" y="29"/>
                      <a:pt x="1" y="15"/>
                    </a:cubicBezTo>
                    <a:cubicBezTo>
                      <a:pt x="1" y="10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7" name="Freeform 189"/>
              <p:cNvSpPr>
                <a:spLocks/>
              </p:cNvSpPr>
              <p:nvPr/>
            </p:nvSpPr>
            <p:spPr bwMode="auto">
              <a:xfrm>
                <a:off x="4786" y="1523"/>
                <a:ext cx="56" cy="53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3" y="10"/>
                  </a:cxn>
                  <a:cxn ang="0">
                    <a:pos x="25" y="27"/>
                  </a:cxn>
                  <a:cxn ang="0">
                    <a:pos x="11" y="4"/>
                  </a:cxn>
                  <a:cxn ang="0">
                    <a:pos x="19" y="1"/>
                  </a:cxn>
                </a:cxnLst>
                <a:rect l="0" t="0" r="r" b="b"/>
                <a:pathLst>
                  <a:path w="35" h="33">
                    <a:moveTo>
                      <a:pt x="19" y="1"/>
                    </a:moveTo>
                    <a:cubicBezTo>
                      <a:pt x="24" y="0"/>
                      <a:pt x="31" y="4"/>
                      <a:pt x="33" y="10"/>
                    </a:cubicBezTo>
                    <a:cubicBezTo>
                      <a:pt x="35" y="16"/>
                      <a:pt x="32" y="25"/>
                      <a:pt x="25" y="27"/>
                    </a:cubicBezTo>
                    <a:cubicBezTo>
                      <a:pt x="11" y="33"/>
                      <a:pt x="0" y="14"/>
                      <a:pt x="11" y="4"/>
                    </a:cubicBezTo>
                    <a:cubicBezTo>
                      <a:pt x="12" y="2"/>
                      <a:pt x="15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8" name="Freeform 190"/>
              <p:cNvSpPr>
                <a:spLocks/>
              </p:cNvSpPr>
              <p:nvPr/>
            </p:nvSpPr>
            <p:spPr bwMode="auto">
              <a:xfrm>
                <a:off x="4621" y="1523"/>
                <a:ext cx="53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9"/>
                  </a:cxn>
                  <a:cxn ang="0">
                    <a:pos x="2" y="19"/>
                  </a:cxn>
                  <a:cxn ang="0">
                    <a:pos x="14" y="1"/>
                  </a:cxn>
                </a:cxnLst>
                <a:rect l="0" t="0" r="r" b="b"/>
                <a:pathLst>
                  <a:path w="33" h="32">
                    <a:moveTo>
                      <a:pt x="14" y="1"/>
                    </a:moveTo>
                    <a:cubicBezTo>
                      <a:pt x="20" y="0"/>
                      <a:pt x="33" y="7"/>
                      <a:pt x="29" y="19"/>
                    </a:cubicBezTo>
                    <a:cubicBezTo>
                      <a:pt x="25" y="31"/>
                      <a:pt x="6" y="32"/>
                      <a:pt x="2" y="19"/>
                    </a:cubicBezTo>
                    <a:cubicBezTo>
                      <a:pt x="0" y="11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39" name="Freeform 191"/>
              <p:cNvSpPr>
                <a:spLocks/>
              </p:cNvSpPr>
              <p:nvPr/>
            </p:nvSpPr>
            <p:spPr bwMode="auto">
              <a:xfrm>
                <a:off x="5139" y="1523"/>
                <a:ext cx="48" cy="4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3" y="21"/>
                  </a:cxn>
                  <a:cxn ang="0">
                    <a:pos x="7" y="22"/>
                  </a:cxn>
                  <a:cxn ang="0">
                    <a:pos x="13" y="2"/>
                  </a:cxn>
                </a:cxnLst>
                <a:rect l="0" t="0" r="r" b="b"/>
                <a:pathLst>
                  <a:path w="30" h="25">
                    <a:moveTo>
                      <a:pt x="13" y="2"/>
                    </a:moveTo>
                    <a:cubicBezTo>
                      <a:pt x="22" y="0"/>
                      <a:pt x="30" y="12"/>
                      <a:pt x="23" y="21"/>
                    </a:cubicBezTo>
                    <a:cubicBezTo>
                      <a:pt x="18" y="25"/>
                      <a:pt x="11" y="25"/>
                      <a:pt x="7" y="22"/>
                    </a:cubicBezTo>
                    <a:cubicBezTo>
                      <a:pt x="0" y="16"/>
                      <a:pt x="2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0" name="Freeform 192"/>
              <p:cNvSpPr>
                <a:spLocks/>
              </p:cNvSpPr>
              <p:nvPr/>
            </p:nvSpPr>
            <p:spPr bwMode="auto">
              <a:xfrm>
                <a:off x="4447" y="1523"/>
                <a:ext cx="52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20"/>
                  </a:cxn>
                  <a:cxn ang="0">
                    <a:pos x="3" y="21"/>
                  </a:cxn>
                  <a:cxn ang="0">
                    <a:pos x="14" y="2"/>
                  </a:cxn>
                </a:cxnLst>
                <a:rect l="0" t="0" r="r" b="b"/>
                <a:pathLst>
                  <a:path w="32" h="33">
                    <a:moveTo>
                      <a:pt x="14" y="2"/>
                    </a:moveTo>
                    <a:cubicBezTo>
                      <a:pt x="23" y="0"/>
                      <a:pt x="32" y="10"/>
                      <a:pt x="30" y="20"/>
                    </a:cubicBezTo>
                    <a:cubicBezTo>
                      <a:pt x="26" y="31"/>
                      <a:pt x="8" y="33"/>
                      <a:pt x="3" y="21"/>
                    </a:cubicBezTo>
                    <a:cubicBezTo>
                      <a:pt x="0" y="13"/>
                      <a:pt x="4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1" name="Freeform 193"/>
              <p:cNvSpPr>
                <a:spLocks/>
              </p:cNvSpPr>
              <p:nvPr/>
            </p:nvSpPr>
            <p:spPr bwMode="auto">
              <a:xfrm>
                <a:off x="4277" y="1531"/>
                <a:ext cx="47" cy="4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6" y="7"/>
                  </a:cxn>
                  <a:cxn ang="0">
                    <a:pos x="11" y="23"/>
                  </a:cxn>
                  <a:cxn ang="0">
                    <a:pos x="13" y="0"/>
                  </a:cxn>
                </a:cxnLst>
                <a:rect l="0" t="0" r="r" b="b"/>
                <a:pathLst>
                  <a:path w="29" h="26">
                    <a:moveTo>
                      <a:pt x="13" y="0"/>
                    </a:moveTo>
                    <a:cubicBezTo>
                      <a:pt x="17" y="0"/>
                      <a:pt x="23" y="2"/>
                      <a:pt x="26" y="7"/>
                    </a:cubicBezTo>
                    <a:cubicBezTo>
                      <a:pt x="29" y="15"/>
                      <a:pt x="21" y="26"/>
                      <a:pt x="11" y="23"/>
                    </a:cubicBezTo>
                    <a:cubicBezTo>
                      <a:pt x="1" y="20"/>
                      <a:pt x="0" y="2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2" name="Freeform 194"/>
              <p:cNvSpPr>
                <a:spLocks/>
              </p:cNvSpPr>
              <p:nvPr/>
            </p:nvSpPr>
            <p:spPr bwMode="auto">
              <a:xfrm>
                <a:off x="5014" y="1536"/>
                <a:ext cx="59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6"/>
                  </a:cxn>
                  <a:cxn ang="0">
                    <a:pos x="6" y="25"/>
                  </a:cxn>
                  <a:cxn ang="0">
                    <a:pos x="15" y="2"/>
                  </a:cxn>
                </a:cxnLst>
                <a:rect l="0" t="0" r="r" b="b"/>
                <a:pathLst>
                  <a:path w="37" h="32">
                    <a:moveTo>
                      <a:pt x="15" y="2"/>
                    </a:moveTo>
                    <a:cubicBezTo>
                      <a:pt x="27" y="0"/>
                      <a:pt x="37" y="16"/>
                      <a:pt x="27" y="26"/>
                    </a:cubicBezTo>
                    <a:cubicBezTo>
                      <a:pt x="22" y="31"/>
                      <a:pt x="12" y="32"/>
                      <a:pt x="6" y="25"/>
                    </a:cubicBezTo>
                    <a:cubicBezTo>
                      <a:pt x="0" y="16"/>
                      <a:pt x="5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3" name="Freeform 195"/>
              <p:cNvSpPr>
                <a:spLocks/>
              </p:cNvSpPr>
              <p:nvPr/>
            </p:nvSpPr>
            <p:spPr bwMode="auto">
              <a:xfrm>
                <a:off x="4245" y="1539"/>
                <a:ext cx="13" cy="6"/>
              </a:xfrm>
              <a:custGeom>
                <a:avLst/>
                <a:gdLst/>
                <a:ahLst/>
                <a:cxnLst>
                  <a:cxn ang="0">
                    <a:pos x="8" y="1"/>
                  </a:cxn>
                  <a:cxn ang="0">
                    <a:pos x="0" y="3"/>
                  </a:cxn>
                  <a:cxn ang="0">
                    <a:pos x="8" y="1"/>
                  </a:cxn>
                </a:cxnLst>
                <a:rect l="0" t="0" r="r" b="b"/>
                <a:pathLst>
                  <a:path w="8" h="4">
                    <a:moveTo>
                      <a:pt x="8" y="1"/>
                    </a:moveTo>
                    <a:cubicBezTo>
                      <a:pt x="7" y="3"/>
                      <a:pt x="3" y="4"/>
                      <a:pt x="0" y="3"/>
                    </a:cubicBezTo>
                    <a:cubicBezTo>
                      <a:pt x="1" y="0"/>
                      <a:pt x="5" y="1"/>
                      <a:pt x="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4" name="Freeform 196"/>
              <p:cNvSpPr>
                <a:spLocks/>
              </p:cNvSpPr>
              <p:nvPr/>
            </p:nvSpPr>
            <p:spPr bwMode="auto">
              <a:xfrm>
                <a:off x="4669" y="1541"/>
                <a:ext cx="54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22" y="28"/>
                  </a:cxn>
                  <a:cxn ang="0">
                    <a:pos x="6" y="7"/>
                  </a:cxn>
                  <a:cxn ang="0">
                    <a:pos x="9" y="3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5" y="0"/>
                      <a:pt x="34" y="8"/>
                      <a:pt x="31" y="18"/>
                    </a:cubicBezTo>
                    <a:cubicBezTo>
                      <a:pt x="30" y="24"/>
                      <a:pt x="25" y="27"/>
                      <a:pt x="22" y="28"/>
                    </a:cubicBezTo>
                    <a:cubicBezTo>
                      <a:pt x="10" y="31"/>
                      <a:pt x="0" y="18"/>
                      <a:pt x="6" y="7"/>
                    </a:cubicBezTo>
                    <a:cubicBezTo>
                      <a:pt x="6" y="6"/>
                      <a:pt x="8" y="4"/>
                      <a:pt x="9" y="3"/>
                    </a:cubicBezTo>
                    <a:cubicBezTo>
                      <a:pt x="11" y="2"/>
                      <a:pt x="13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5" name="Freeform 197"/>
              <p:cNvSpPr>
                <a:spLocks/>
              </p:cNvSpPr>
              <p:nvPr/>
            </p:nvSpPr>
            <p:spPr bwMode="auto">
              <a:xfrm>
                <a:off x="4844" y="1539"/>
                <a:ext cx="54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4"/>
                  </a:cxn>
                  <a:cxn ang="0">
                    <a:pos x="5" y="23"/>
                  </a:cxn>
                  <a:cxn ang="0">
                    <a:pos x="14" y="2"/>
                  </a:cxn>
                </a:cxnLst>
                <a:rect l="0" t="0" r="r" b="b"/>
                <a:pathLst>
                  <a:path w="34" h="29">
                    <a:moveTo>
                      <a:pt x="14" y="2"/>
                    </a:moveTo>
                    <a:cubicBezTo>
                      <a:pt x="25" y="0"/>
                      <a:pt x="34" y="15"/>
                      <a:pt x="25" y="24"/>
                    </a:cubicBezTo>
                    <a:cubicBezTo>
                      <a:pt x="20" y="29"/>
                      <a:pt x="10" y="29"/>
                      <a:pt x="5" y="23"/>
                    </a:cubicBezTo>
                    <a:cubicBezTo>
                      <a:pt x="0" y="14"/>
                      <a:pt x="5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6" name="Freeform 198"/>
              <p:cNvSpPr>
                <a:spLocks/>
              </p:cNvSpPr>
              <p:nvPr/>
            </p:nvSpPr>
            <p:spPr bwMode="auto">
              <a:xfrm>
                <a:off x="4502" y="1542"/>
                <a:ext cx="50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0" y="16"/>
                  </a:cxn>
                  <a:cxn ang="0">
                    <a:pos x="7" y="3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4" y="32"/>
                      <a:pt x="3" y="31"/>
                      <a:pt x="0" y="16"/>
                    </a:cubicBezTo>
                    <a:cubicBezTo>
                      <a:pt x="0" y="12"/>
                      <a:pt x="3" y="5"/>
                      <a:pt x="7" y="3"/>
                    </a:cubicBezTo>
                    <a:cubicBezTo>
                      <a:pt x="9" y="2"/>
                      <a:pt x="10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7" name="Freeform 199"/>
              <p:cNvSpPr>
                <a:spLocks/>
              </p:cNvSpPr>
              <p:nvPr/>
            </p:nvSpPr>
            <p:spPr bwMode="auto">
              <a:xfrm>
                <a:off x="4327" y="1547"/>
                <a:ext cx="53" cy="4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9" y="0"/>
                  </a:cxn>
                  <a:cxn ang="0">
                    <a:pos x="14" y="25"/>
                  </a:cxn>
                  <a:cxn ang="0">
                    <a:pos x="13" y="0"/>
                  </a:cxn>
                </a:cxnLst>
                <a:rect l="0" t="0" r="r" b="b"/>
                <a:pathLst>
                  <a:path w="33" h="27">
                    <a:moveTo>
                      <a:pt x="13" y="0"/>
                    </a:moveTo>
                    <a:cubicBezTo>
                      <a:pt x="13" y="0"/>
                      <a:pt x="18" y="0"/>
                      <a:pt x="19" y="0"/>
                    </a:cubicBezTo>
                    <a:cubicBezTo>
                      <a:pt x="33" y="2"/>
                      <a:pt x="31" y="27"/>
                      <a:pt x="14" y="25"/>
                    </a:cubicBezTo>
                    <a:cubicBezTo>
                      <a:pt x="1" y="23"/>
                      <a:pt x="0" y="3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8" name="Freeform 200"/>
              <p:cNvSpPr>
                <a:spLocks/>
              </p:cNvSpPr>
              <p:nvPr/>
            </p:nvSpPr>
            <p:spPr bwMode="auto">
              <a:xfrm>
                <a:off x="1873" y="1557"/>
                <a:ext cx="31" cy="3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" y="0"/>
                  </a:cxn>
                  <a:cxn ang="0">
                    <a:pos x="18" y="8"/>
                  </a:cxn>
                  <a:cxn ang="0">
                    <a:pos x="0" y="7"/>
                  </a:cxn>
                </a:cxnLst>
                <a:rect l="0" t="0" r="r" b="b"/>
                <a:pathLst>
                  <a:path w="19" h="19">
                    <a:moveTo>
                      <a:pt x="0" y="7"/>
                    </a:moveTo>
                    <a:cubicBezTo>
                      <a:pt x="5" y="4"/>
                      <a:pt x="10" y="3"/>
                      <a:pt x="14" y="0"/>
                    </a:cubicBezTo>
                    <a:cubicBezTo>
                      <a:pt x="17" y="2"/>
                      <a:pt x="19" y="4"/>
                      <a:pt x="18" y="8"/>
                    </a:cubicBezTo>
                    <a:cubicBezTo>
                      <a:pt x="17" y="17"/>
                      <a:pt x="1" y="19"/>
                      <a:pt x="0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49" name="Freeform 201"/>
              <p:cNvSpPr>
                <a:spLocks/>
              </p:cNvSpPr>
              <p:nvPr/>
            </p:nvSpPr>
            <p:spPr bwMode="auto">
              <a:xfrm>
                <a:off x="5072" y="1555"/>
                <a:ext cx="46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8"/>
                  </a:cxn>
                  <a:cxn ang="0">
                    <a:pos x="0" y="17"/>
                  </a:cxn>
                  <a:cxn ang="0">
                    <a:pos x="0" y="11"/>
                  </a:cxn>
                  <a:cxn ang="0">
                    <a:pos x="13" y="1"/>
                  </a:cxn>
                </a:cxnLst>
                <a:rect l="0" t="0" r="r" b="b"/>
                <a:pathLst>
                  <a:path w="29" h="32">
                    <a:moveTo>
                      <a:pt x="13" y="1"/>
                    </a:moveTo>
                    <a:cubicBezTo>
                      <a:pt x="22" y="0"/>
                      <a:pt x="29" y="9"/>
                      <a:pt x="27" y="18"/>
                    </a:cubicBezTo>
                    <a:cubicBezTo>
                      <a:pt x="24" y="31"/>
                      <a:pt x="3" y="32"/>
                      <a:pt x="0" y="17"/>
                    </a:cubicBezTo>
                    <a:cubicBezTo>
                      <a:pt x="0" y="16"/>
                      <a:pt x="0" y="13"/>
                      <a:pt x="0" y="11"/>
                    </a:cubicBezTo>
                    <a:cubicBezTo>
                      <a:pt x="2" y="5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0" name="Freeform 202"/>
              <p:cNvSpPr>
                <a:spLocks/>
              </p:cNvSpPr>
              <p:nvPr/>
            </p:nvSpPr>
            <p:spPr bwMode="auto">
              <a:xfrm>
                <a:off x="3469" y="1555"/>
                <a:ext cx="37" cy="35"/>
              </a:xfrm>
              <a:custGeom>
                <a:avLst/>
                <a:gdLst/>
                <a:ahLst/>
                <a:cxnLst>
                  <a:cxn ang="0">
                    <a:pos x="14" y="21"/>
                  </a:cxn>
                  <a:cxn ang="0">
                    <a:pos x="6" y="4"/>
                  </a:cxn>
                  <a:cxn ang="0">
                    <a:pos x="21" y="4"/>
                  </a:cxn>
                  <a:cxn ang="0">
                    <a:pos x="23" y="9"/>
                  </a:cxn>
                  <a:cxn ang="0">
                    <a:pos x="14" y="21"/>
                  </a:cxn>
                </a:cxnLst>
                <a:rect l="0" t="0" r="r" b="b"/>
                <a:pathLst>
                  <a:path w="23" h="22">
                    <a:moveTo>
                      <a:pt x="14" y="21"/>
                    </a:moveTo>
                    <a:cubicBezTo>
                      <a:pt x="6" y="22"/>
                      <a:pt x="0" y="10"/>
                      <a:pt x="6" y="4"/>
                    </a:cubicBezTo>
                    <a:cubicBezTo>
                      <a:pt x="10" y="1"/>
                      <a:pt x="17" y="0"/>
                      <a:pt x="21" y="4"/>
                    </a:cubicBezTo>
                    <a:cubicBezTo>
                      <a:pt x="21" y="4"/>
                      <a:pt x="23" y="7"/>
                      <a:pt x="23" y="9"/>
                    </a:cubicBezTo>
                    <a:cubicBezTo>
                      <a:pt x="23" y="14"/>
                      <a:pt x="15" y="15"/>
                      <a:pt x="14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1" name="Freeform 203"/>
              <p:cNvSpPr>
                <a:spLocks/>
              </p:cNvSpPr>
              <p:nvPr/>
            </p:nvSpPr>
            <p:spPr bwMode="auto">
              <a:xfrm>
                <a:off x="4897" y="1557"/>
                <a:ext cx="50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3"/>
                  </a:cxn>
                  <a:cxn ang="0">
                    <a:pos x="7" y="25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1" h="33">
                    <a:moveTo>
                      <a:pt x="15" y="1"/>
                    </a:moveTo>
                    <a:cubicBezTo>
                      <a:pt x="21" y="0"/>
                      <a:pt x="28" y="5"/>
                      <a:pt x="29" y="13"/>
                    </a:cubicBezTo>
                    <a:cubicBezTo>
                      <a:pt x="31" y="23"/>
                      <a:pt x="17" y="33"/>
                      <a:pt x="7" y="25"/>
                    </a:cubicBezTo>
                    <a:cubicBezTo>
                      <a:pt x="6" y="24"/>
                      <a:pt x="3" y="20"/>
                      <a:pt x="2" y="18"/>
                    </a:cubicBezTo>
                    <a:cubicBezTo>
                      <a:pt x="0" y="9"/>
                      <a:pt x="7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2" name="Freeform 204"/>
              <p:cNvSpPr>
                <a:spLocks/>
              </p:cNvSpPr>
              <p:nvPr/>
            </p:nvSpPr>
            <p:spPr bwMode="auto">
              <a:xfrm>
                <a:off x="4720" y="1557"/>
                <a:ext cx="60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9" y="24"/>
                  </a:cxn>
                  <a:cxn ang="0">
                    <a:pos x="7" y="24"/>
                  </a:cxn>
                  <a:cxn ang="0">
                    <a:pos x="17" y="1"/>
                  </a:cxn>
                </a:cxnLst>
                <a:rect l="0" t="0" r="r" b="b"/>
                <a:pathLst>
                  <a:path w="37" h="31">
                    <a:moveTo>
                      <a:pt x="17" y="1"/>
                    </a:moveTo>
                    <a:cubicBezTo>
                      <a:pt x="28" y="0"/>
                      <a:pt x="37" y="14"/>
                      <a:pt x="29" y="24"/>
                    </a:cubicBezTo>
                    <a:cubicBezTo>
                      <a:pt x="24" y="29"/>
                      <a:pt x="14" y="31"/>
                      <a:pt x="7" y="24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2454" name="Group 406"/>
            <p:cNvGrpSpPr>
              <a:grpSpLocks/>
            </p:cNvGrpSpPr>
            <p:nvPr/>
          </p:nvGrpSpPr>
          <p:grpSpPr bwMode="auto">
            <a:xfrm>
              <a:off x="1674" y="1550"/>
              <a:ext cx="4011" cy="320"/>
              <a:chOff x="1674" y="1550"/>
              <a:chExt cx="4011" cy="320"/>
            </a:xfrm>
          </p:grpSpPr>
          <p:sp>
            <p:nvSpPr>
              <p:cNvPr id="2254" name="Freeform 206"/>
              <p:cNvSpPr>
                <a:spLocks/>
              </p:cNvSpPr>
              <p:nvPr/>
            </p:nvSpPr>
            <p:spPr bwMode="auto">
              <a:xfrm>
                <a:off x="4548" y="1558"/>
                <a:ext cx="55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8"/>
                      <a:pt x="31" y="19"/>
                    </a:cubicBezTo>
                    <a:cubicBezTo>
                      <a:pt x="28" y="30"/>
                      <a:pt x="13" y="32"/>
                      <a:pt x="6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5" name="Freeform 207"/>
              <p:cNvSpPr>
                <a:spLocks/>
              </p:cNvSpPr>
              <p:nvPr/>
            </p:nvSpPr>
            <p:spPr bwMode="auto">
              <a:xfrm>
                <a:off x="5252" y="1550"/>
                <a:ext cx="37" cy="42"/>
              </a:xfrm>
              <a:custGeom>
                <a:avLst/>
                <a:gdLst/>
                <a:ahLst/>
                <a:cxnLst>
                  <a:cxn ang="0">
                    <a:pos x="13" y="26"/>
                  </a:cxn>
                  <a:cxn ang="0">
                    <a:pos x="3" y="12"/>
                  </a:cxn>
                  <a:cxn ang="0">
                    <a:pos x="0" y="11"/>
                  </a:cxn>
                  <a:cxn ang="0">
                    <a:pos x="19" y="20"/>
                  </a:cxn>
                  <a:cxn ang="0">
                    <a:pos x="13" y="26"/>
                  </a:cxn>
                </a:cxnLst>
                <a:rect l="0" t="0" r="r" b="b"/>
                <a:pathLst>
                  <a:path w="23" h="26">
                    <a:moveTo>
                      <a:pt x="13" y="26"/>
                    </a:moveTo>
                    <a:cubicBezTo>
                      <a:pt x="8" y="23"/>
                      <a:pt x="6" y="17"/>
                      <a:pt x="3" y="12"/>
                    </a:cubicBezTo>
                    <a:cubicBezTo>
                      <a:pt x="3" y="11"/>
                      <a:pt x="2" y="11"/>
                      <a:pt x="0" y="11"/>
                    </a:cubicBezTo>
                    <a:cubicBezTo>
                      <a:pt x="6" y="0"/>
                      <a:pt x="23" y="9"/>
                      <a:pt x="19" y="20"/>
                    </a:cubicBezTo>
                    <a:cubicBezTo>
                      <a:pt x="18" y="23"/>
                      <a:pt x="16" y="24"/>
                      <a:pt x="13" y="2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6" name="Freeform 208"/>
              <p:cNvSpPr>
                <a:spLocks/>
              </p:cNvSpPr>
              <p:nvPr/>
            </p:nvSpPr>
            <p:spPr bwMode="auto">
              <a:xfrm>
                <a:off x="4380" y="1560"/>
                <a:ext cx="53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2" y="2"/>
                  </a:cxn>
                  <a:cxn ang="0">
                    <a:pos x="25" y="24"/>
                  </a:cxn>
                  <a:cxn ang="0">
                    <a:pos x="6" y="25"/>
                  </a:cxn>
                  <a:cxn ang="0">
                    <a:pos x="5" y="5"/>
                  </a:cxn>
                  <a:cxn ang="0">
                    <a:pos x="14" y="1"/>
                  </a:cxn>
                </a:cxnLst>
                <a:rect l="0" t="0" r="r" b="b"/>
                <a:pathLst>
                  <a:path w="33" h="30">
                    <a:moveTo>
                      <a:pt x="14" y="1"/>
                    </a:moveTo>
                    <a:cubicBezTo>
                      <a:pt x="15" y="1"/>
                      <a:pt x="19" y="0"/>
                      <a:pt x="22" y="2"/>
                    </a:cubicBezTo>
                    <a:cubicBezTo>
                      <a:pt x="29" y="6"/>
                      <a:pt x="33" y="17"/>
                      <a:pt x="25" y="24"/>
                    </a:cubicBezTo>
                    <a:cubicBezTo>
                      <a:pt x="21" y="28"/>
                      <a:pt x="12" y="30"/>
                      <a:pt x="6" y="25"/>
                    </a:cubicBezTo>
                    <a:cubicBezTo>
                      <a:pt x="2" y="21"/>
                      <a:pt x="0" y="11"/>
                      <a:pt x="5" y="5"/>
                    </a:cubicBezTo>
                    <a:cubicBezTo>
                      <a:pt x="7" y="3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7" name="Freeform 209"/>
              <p:cNvSpPr>
                <a:spLocks/>
              </p:cNvSpPr>
              <p:nvPr/>
            </p:nvSpPr>
            <p:spPr bwMode="auto">
              <a:xfrm>
                <a:off x="5202" y="1561"/>
                <a:ext cx="11" cy="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7"/>
                  </a:cxn>
                  <a:cxn ang="0">
                    <a:pos x="0" y="0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cubicBezTo>
                      <a:pt x="3" y="2"/>
                      <a:pt x="4" y="5"/>
                      <a:pt x="7" y="7"/>
                    </a:cubicBezTo>
                    <a:cubicBezTo>
                      <a:pt x="4" y="8"/>
                      <a:pt x="0" y="4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8" name="Freeform 210"/>
              <p:cNvSpPr>
                <a:spLocks/>
              </p:cNvSpPr>
              <p:nvPr/>
            </p:nvSpPr>
            <p:spPr bwMode="auto">
              <a:xfrm>
                <a:off x="1915" y="1568"/>
                <a:ext cx="45" cy="35"/>
              </a:xfrm>
              <a:custGeom>
                <a:avLst/>
                <a:gdLst/>
                <a:ahLst/>
                <a:cxnLst>
                  <a:cxn ang="0">
                    <a:pos x="20" y="4"/>
                  </a:cxn>
                  <a:cxn ang="0">
                    <a:pos x="23" y="3"/>
                  </a:cxn>
                  <a:cxn ang="0">
                    <a:pos x="17" y="20"/>
                  </a:cxn>
                  <a:cxn ang="0">
                    <a:pos x="16" y="0"/>
                  </a:cxn>
                  <a:cxn ang="0">
                    <a:pos x="20" y="4"/>
                  </a:cxn>
                </a:cxnLst>
                <a:rect l="0" t="0" r="r" b="b"/>
                <a:pathLst>
                  <a:path w="28" h="22">
                    <a:moveTo>
                      <a:pt x="20" y="4"/>
                    </a:moveTo>
                    <a:cubicBezTo>
                      <a:pt x="21" y="4"/>
                      <a:pt x="21" y="3"/>
                      <a:pt x="23" y="3"/>
                    </a:cubicBezTo>
                    <a:cubicBezTo>
                      <a:pt x="28" y="8"/>
                      <a:pt x="24" y="19"/>
                      <a:pt x="17" y="20"/>
                    </a:cubicBezTo>
                    <a:cubicBezTo>
                      <a:pt x="4" y="22"/>
                      <a:pt x="0" y="0"/>
                      <a:pt x="16" y="0"/>
                    </a:cubicBezTo>
                    <a:cubicBezTo>
                      <a:pt x="17" y="1"/>
                      <a:pt x="19" y="2"/>
                      <a:pt x="20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59" name="Freeform 211"/>
              <p:cNvSpPr>
                <a:spLocks/>
              </p:cNvSpPr>
              <p:nvPr/>
            </p:nvSpPr>
            <p:spPr bwMode="auto">
              <a:xfrm>
                <a:off x="2745" y="1568"/>
                <a:ext cx="10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1"/>
                  </a:cxn>
                  <a:cxn ang="0">
                    <a:pos x="0" y="0"/>
                  </a:cxn>
                </a:cxnLst>
                <a:rect l="0" t="0" r="r" b="b"/>
                <a:pathLst>
                  <a:path w="6" h="3">
                    <a:moveTo>
                      <a:pt x="0" y="0"/>
                    </a:moveTo>
                    <a:cubicBezTo>
                      <a:pt x="1" y="1"/>
                      <a:pt x="3" y="1"/>
                      <a:pt x="6" y="1"/>
                    </a:cubicBezTo>
                    <a:cubicBezTo>
                      <a:pt x="5" y="2"/>
                      <a:pt x="1" y="3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0" name="Freeform 212"/>
              <p:cNvSpPr>
                <a:spLocks/>
              </p:cNvSpPr>
              <p:nvPr/>
            </p:nvSpPr>
            <p:spPr bwMode="auto">
              <a:xfrm>
                <a:off x="5293" y="1573"/>
                <a:ext cx="49" cy="4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18"/>
                  </a:cxn>
                  <a:cxn ang="0">
                    <a:pos x="13" y="26"/>
                  </a:cxn>
                  <a:cxn ang="0">
                    <a:pos x="6" y="4"/>
                  </a:cxn>
                  <a:cxn ang="0">
                    <a:pos x="15" y="1"/>
                  </a:cxn>
                </a:cxnLst>
                <a:rect l="0" t="0" r="r" b="b"/>
                <a:pathLst>
                  <a:path w="30" h="26">
                    <a:moveTo>
                      <a:pt x="15" y="1"/>
                    </a:moveTo>
                    <a:cubicBezTo>
                      <a:pt x="23" y="0"/>
                      <a:pt x="30" y="9"/>
                      <a:pt x="27" y="18"/>
                    </a:cubicBezTo>
                    <a:cubicBezTo>
                      <a:pt x="25" y="23"/>
                      <a:pt x="19" y="26"/>
                      <a:pt x="13" y="26"/>
                    </a:cubicBezTo>
                    <a:cubicBezTo>
                      <a:pt x="3" y="24"/>
                      <a:pt x="0" y="11"/>
                      <a:pt x="6" y="4"/>
                    </a:cubicBezTo>
                    <a:cubicBezTo>
                      <a:pt x="8" y="2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1" name="Freeform 213"/>
              <p:cNvSpPr>
                <a:spLocks/>
              </p:cNvSpPr>
              <p:nvPr/>
            </p:nvSpPr>
            <p:spPr bwMode="auto">
              <a:xfrm>
                <a:off x="4945" y="1573"/>
                <a:ext cx="56" cy="54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1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5" h="34">
                    <a:moveTo>
                      <a:pt x="16" y="1"/>
                    </a:moveTo>
                    <a:cubicBezTo>
                      <a:pt x="25" y="0"/>
                      <a:pt x="35" y="10"/>
                      <a:pt x="30" y="21"/>
                    </a:cubicBezTo>
                    <a:cubicBezTo>
                      <a:pt x="24" y="34"/>
                      <a:pt x="0" y="28"/>
                      <a:pt x="4" y="11"/>
                    </a:cubicBezTo>
                    <a:cubicBezTo>
                      <a:pt x="6" y="6"/>
                      <a:pt x="1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2" name="Freeform 214"/>
              <p:cNvSpPr>
                <a:spLocks/>
              </p:cNvSpPr>
              <p:nvPr/>
            </p:nvSpPr>
            <p:spPr bwMode="auto">
              <a:xfrm>
                <a:off x="5123" y="1568"/>
                <a:ext cx="52" cy="51"/>
              </a:xfrm>
              <a:custGeom>
                <a:avLst/>
                <a:gdLst/>
                <a:ahLst/>
                <a:cxnLst>
                  <a:cxn ang="0">
                    <a:pos x="11" y="4"/>
                  </a:cxn>
                  <a:cxn ang="0">
                    <a:pos x="12" y="30"/>
                  </a:cxn>
                  <a:cxn ang="0">
                    <a:pos x="0" y="17"/>
                  </a:cxn>
                  <a:cxn ang="0">
                    <a:pos x="11" y="4"/>
                  </a:cxn>
                </a:cxnLst>
                <a:rect l="0" t="0" r="r" b="b"/>
                <a:pathLst>
                  <a:path w="32" h="32">
                    <a:moveTo>
                      <a:pt x="11" y="4"/>
                    </a:moveTo>
                    <a:cubicBezTo>
                      <a:pt x="31" y="0"/>
                      <a:pt x="32" y="32"/>
                      <a:pt x="12" y="30"/>
                    </a:cubicBezTo>
                    <a:cubicBezTo>
                      <a:pt x="5" y="30"/>
                      <a:pt x="0" y="23"/>
                      <a:pt x="0" y="17"/>
                    </a:cubicBezTo>
                    <a:cubicBezTo>
                      <a:pt x="0" y="10"/>
                      <a:pt x="4" y="5"/>
                      <a:pt x="11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3" name="Freeform 215"/>
              <p:cNvSpPr>
                <a:spLocks/>
              </p:cNvSpPr>
              <p:nvPr/>
            </p:nvSpPr>
            <p:spPr bwMode="auto">
              <a:xfrm>
                <a:off x="4773" y="1574"/>
                <a:ext cx="56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4"/>
                  </a:cxn>
                  <a:cxn ang="0">
                    <a:pos x="7" y="24"/>
                  </a:cxn>
                  <a:cxn ang="0">
                    <a:pos x="16" y="2"/>
                  </a:cxn>
                </a:cxnLst>
                <a:rect l="0" t="0" r="r" b="b"/>
                <a:pathLst>
                  <a:path w="35" h="29">
                    <a:moveTo>
                      <a:pt x="16" y="2"/>
                    </a:moveTo>
                    <a:cubicBezTo>
                      <a:pt x="27" y="0"/>
                      <a:pt x="35" y="15"/>
                      <a:pt x="27" y="24"/>
                    </a:cubicBezTo>
                    <a:cubicBezTo>
                      <a:pt x="22" y="29"/>
                      <a:pt x="12" y="29"/>
                      <a:pt x="7" y="24"/>
                    </a:cubicBezTo>
                    <a:cubicBezTo>
                      <a:pt x="0" y="16"/>
                      <a:pt x="4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4" name="Freeform 216"/>
              <p:cNvSpPr>
                <a:spLocks/>
              </p:cNvSpPr>
              <p:nvPr/>
            </p:nvSpPr>
            <p:spPr bwMode="auto">
              <a:xfrm>
                <a:off x="4601" y="1577"/>
                <a:ext cx="58" cy="5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6" y="3"/>
                  </a:cxn>
                  <a:cxn ang="0">
                    <a:pos x="12" y="26"/>
                  </a:cxn>
                  <a:cxn ang="0">
                    <a:pos x="16" y="0"/>
                  </a:cxn>
                </a:cxnLst>
                <a:rect l="0" t="0" r="r" b="b"/>
                <a:pathLst>
                  <a:path w="36" h="32">
                    <a:moveTo>
                      <a:pt x="16" y="0"/>
                    </a:moveTo>
                    <a:cubicBezTo>
                      <a:pt x="18" y="0"/>
                      <a:pt x="23" y="0"/>
                      <a:pt x="26" y="3"/>
                    </a:cubicBezTo>
                    <a:cubicBezTo>
                      <a:pt x="36" y="12"/>
                      <a:pt x="28" y="32"/>
                      <a:pt x="12" y="26"/>
                    </a:cubicBezTo>
                    <a:cubicBezTo>
                      <a:pt x="0" y="22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5" name="Freeform 217"/>
              <p:cNvSpPr>
                <a:spLocks/>
              </p:cNvSpPr>
              <p:nvPr/>
            </p:nvSpPr>
            <p:spPr bwMode="auto">
              <a:xfrm>
                <a:off x="4428" y="1576"/>
                <a:ext cx="54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3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5">
                    <a:moveTo>
                      <a:pt x="16" y="1"/>
                    </a:moveTo>
                    <a:cubicBezTo>
                      <a:pt x="22" y="0"/>
                      <a:pt x="30" y="5"/>
                      <a:pt x="31" y="13"/>
                    </a:cubicBezTo>
                    <a:cubicBezTo>
                      <a:pt x="34" y="25"/>
                      <a:pt x="16" y="35"/>
                      <a:pt x="7" y="24"/>
                    </a:cubicBezTo>
                    <a:cubicBezTo>
                      <a:pt x="0" y="16"/>
                      <a:pt x="4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6" name="Freeform 218"/>
              <p:cNvSpPr>
                <a:spLocks/>
              </p:cNvSpPr>
              <p:nvPr/>
            </p:nvSpPr>
            <p:spPr bwMode="auto">
              <a:xfrm>
                <a:off x="2835" y="1577"/>
                <a:ext cx="40" cy="39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8" y="20"/>
                  </a:cxn>
                  <a:cxn ang="0">
                    <a:pos x="2" y="13"/>
                  </a:cxn>
                  <a:cxn ang="0">
                    <a:pos x="11" y="1"/>
                  </a:cxn>
                </a:cxnLst>
                <a:rect l="0" t="0" r="r" b="b"/>
                <a:pathLst>
                  <a:path w="25" h="24">
                    <a:moveTo>
                      <a:pt x="11" y="1"/>
                    </a:moveTo>
                    <a:cubicBezTo>
                      <a:pt x="25" y="0"/>
                      <a:pt x="23" y="24"/>
                      <a:pt x="8" y="20"/>
                    </a:cubicBezTo>
                    <a:cubicBezTo>
                      <a:pt x="7" y="20"/>
                      <a:pt x="2" y="17"/>
                      <a:pt x="2" y="13"/>
                    </a:cubicBezTo>
                    <a:cubicBezTo>
                      <a:pt x="0" y="5"/>
                      <a:pt x="5" y="1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7" name="Freeform 219"/>
              <p:cNvSpPr>
                <a:spLocks/>
              </p:cNvSpPr>
              <p:nvPr/>
            </p:nvSpPr>
            <p:spPr bwMode="auto">
              <a:xfrm>
                <a:off x="2663" y="1581"/>
                <a:ext cx="40" cy="32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15" y="0"/>
                  </a:cxn>
                  <a:cxn ang="0">
                    <a:pos x="11" y="20"/>
                  </a:cxn>
                  <a:cxn ang="0">
                    <a:pos x="3" y="16"/>
                  </a:cxn>
                  <a:cxn ang="0">
                    <a:pos x="5" y="2"/>
                  </a:cxn>
                </a:cxnLst>
                <a:rect l="0" t="0" r="r" b="b"/>
                <a:pathLst>
                  <a:path w="25" h="20">
                    <a:moveTo>
                      <a:pt x="5" y="2"/>
                    </a:moveTo>
                    <a:cubicBezTo>
                      <a:pt x="9" y="2"/>
                      <a:pt x="13" y="2"/>
                      <a:pt x="15" y="0"/>
                    </a:cubicBezTo>
                    <a:cubicBezTo>
                      <a:pt x="25" y="4"/>
                      <a:pt x="21" y="20"/>
                      <a:pt x="11" y="20"/>
                    </a:cubicBezTo>
                    <a:cubicBezTo>
                      <a:pt x="9" y="19"/>
                      <a:pt x="5" y="18"/>
                      <a:pt x="3" y="16"/>
                    </a:cubicBezTo>
                    <a:cubicBezTo>
                      <a:pt x="0" y="11"/>
                      <a:pt x="1" y="6"/>
                      <a:pt x="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8" name="Freeform 220"/>
              <p:cNvSpPr>
                <a:spLocks/>
              </p:cNvSpPr>
              <p:nvPr/>
            </p:nvSpPr>
            <p:spPr bwMode="auto">
              <a:xfrm>
                <a:off x="2790" y="1581"/>
                <a:ext cx="24" cy="1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9">
                    <a:moveTo>
                      <a:pt x="15" y="1"/>
                    </a:moveTo>
                    <a:cubicBezTo>
                      <a:pt x="14" y="7"/>
                      <a:pt x="2" y="9"/>
                      <a:pt x="0" y="2"/>
                    </a:cubicBezTo>
                    <a:cubicBezTo>
                      <a:pt x="7" y="0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69" name="Freeform 221"/>
              <p:cNvSpPr>
                <a:spLocks/>
              </p:cNvSpPr>
              <p:nvPr/>
            </p:nvSpPr>
            <p:spPr bwMode="auto">
              <a:xfrm>
                <a:off x="4264" y="1582"/>
                <a:ext cx="42" cy="44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16" y="1"/>
                  </a:cxn>
                  <a:cxn ang="0">
                    <a:pos x="21" y="20"/>
                  </a:cxn>
                  <a:cxn ang="0">
                    <a:pos x="1" y="12"/>
                  </a:cxn>
                  <a:cxn ang="0">
                    <a:pos x="9" y="1"/>
                  </a:cxn>
                </a:cxnLst>
                <a:rect l="0" t="0" r="r" b="b"/>
                <a:pathLst>
                  <a:path w="26" h="27">
                    <a:moveTo>
                      <a:pt x="9" y="1"/>
                    </a:moveTo>
                    <a:cubicBezTo>
                      <a:pt x="11" y="0"/>
                      <a:pt x="15" y="0"/>
                      <a:pt x="16" y="1"/>
                    </a:cubicBezTo>
                    <a:cubicBezTo>
                      <a:pt x="23" y="3"/>
                      <a:pt x="26" y="14"/>
                      <a:pt x="21" y="20"/>
                    </a:cubicBezTo>
                    <a:cubicBezTo>
                      <a:pt x="15" y="27"/>
                      <a:pt x="1" y="22"/>
                      <a:pt x="1" y="12"/>
                    </a:cubicBezTo>
                    <a:cubicBezTo>
                      <a:pt x="0" y="7"/>
                      <a:pt x="4" y="2"/>
                      <a:pt x="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0" name="Freeform 222"/>
              <p:cNvSpPr>
                <a:spLocks/>
              </p:cNvSpPr>
              <p:nvPr/>
            </p:nvSpPr>
            <p:spPr bwMode="auto">
              <a:xfrm>
                <a:off x="3525" y="1584"/>
                <a:ext cx="23" cy="24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14" y="9"/>
                  </a:cxn>
                  <a:cxn ang="0">
                    <a:pos x="4" y="0"/>
                  </a:cxn>
                </a:cxnLst>
                <a:rect l="0" t="0" r="r" b="b"/>
                <a:pathLst>
                  <a:path w="14" h="15">
                    <a:moveTo>
                      <a:pt x="4" y="0"/>
                    </a:moveTo>
                    <a:cubicBezTo>
                      <a:pt x="8" y="3"/>
                      <a:pt x="10" y="7"/>
                      <a:pt x="14" y="9"/>
                    </a:cubicBezTo>
                    <a:cubicBezTo>
                      <a:pt x="10" y="15"/>
                      <a:pt x="0" y="6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1" name="Freeform 223"/>
              <p:cNvSpPr>
                <a:spLocks/>
              </p:cNvSpPr>
              <p:nvPr/>
            </p:nvSpPr>
            <p:spPr bwMode="auto">
              <a:xfrm>
                <a:off x="3572" y="1589"/>
                <a:ext cx="47" cy="37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19" y="1"/>
                  </a:cxn>
                  <a:cxn ang="0">
                    <a:pos x="15" y="22"/>
                  </a:cxn>
                  <a:cxn ang="0">
                    <a:pos x="4" y="6"/>
                  </a:cxn>
                  <a:cxn ang="0">
                    <a:pos x="12" y="1"/>
                  </a:cxn>
                </a:cxnLst>
                <a:rect l="0" t="0" r="r" b="b"/>
                <a:pathLst>
                  <a:path w="29" h="23">
                    <a:moveTo>
                      <a:pt x="12" y="1"/>
                    </a:moveTo>
                    <a:cubicBezTo>
                      <a:pt x="14" y="0"/>
                      <a:pt x="16" y="0"/>
                      <a:pt x="19" y="1"/>
                    </a:cubicBezTo>
                    <a:cubicBezTo>
                      <a:pt x="29" y="6"/>
                      <a:pt x="26" y="21"/>
                      <a:pt x="15" y="22"/>
                    </a:cubicBezTo>
                    <a:cubicBezTo>
                      <a:pt x="8" y="23"/>
                      <a:pt x="0" y="15"/>
                      <a:pt x="4" y="6"/>
                    </a:cubicBezTo>
                    <a:cubicBezTo>
                      <a:pt x="5" y="4"/>
                      <a:pt x="8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2" name="Freeform 224"/>
              <p:cNvSpPr>
                <a:spLocks/>
              </p:cNvSpPr>
              <p:nvPr/>
            </p:nvSpPr>
            <p:spPr bwMode="auto">
              <a:xfrm>
                <a:off x="4996" y="1590"/>
                <a:ext cx="58" cy="5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6" h="35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6" y="23"/>
                      <a:pt x="17" y="35"/>
                      <a:pt x="7" y="23"/>
                    </a:cubicBezTo>
                    <a:cubicBezTo>
                      <a:pt x="0" y="15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3" name="Freeform 225"/>
              <p:cNvSpPr>
                <a:spLocks/>
              </p:cNvSpPr>
              <p:nvPr/>
            </p:nvSpPr>
            <p:spPr bwMode="auto">
              <a:xfrm>
                <a:off x="1978" y="1590"/>
                <a:ext cx="17" cy="24"/>
              </a:xfrm>
              <a:custGeom>
                <a:avLst/>
                <a:gdLst/>
                <a:ahLst/>
                <a:cxnLst>
                  <a:cxn ang="0">
                    <a:pos x="11" y="11"/>
                  </a:cxn>
                  <a:cxn ang="0">
                    <a:pos x="9" y="1"/>
                  </a:cxn>
                  <a:cxn ang="0">
                    <a:pos x="11" y="11"/>
                  </a:cxn>
                </a:cxnLst>
                <a:rect l="0" t="0" r="r" b="b"/>
                <a:pathLst>
                  <a:path w="11" h="15">
                    <a:moveTo>
                      <a:pt x="11" y="11"/>
                    </a:moveTo>
                    <a:cubicBezTo>
                      <a:pt x="2" y="15"/>
                      <a:pt x="0" y="0"/>
                      <a:pt x="9" y="1"/>
                    </a:cubicBezTo>
                    <a:cubicBezTo>
                      <a:pt x="9" y="5"/>
                      <a:pt x="11" y="8"/>
                      <a:pt x="11" y="1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4" name="Freeform 226"/>
              <p:cNvSpPr>
                <a:spLocks/>
              </p:cNvSpPr>
              <p:nvPr/>
            </p:nvSpPr>
            <p:spPr bwMode="auto">
              <a:xfrm>
                <a:off x="4648" y="1592"/>
                <a:ext cx="59" cy="55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34" y="19"/>
                  </a:cxn>
                  <a:cxn ang="0">
                    <a:pos x="26" y="27"/>
                  </a:cxn>
                  <a:cxn ang="0">
                    <a:pos x="10" y="6"/>
                  </a:cxn>
                  <a:cxn ang="0">
                    <a:pos x="19" y="2"/>
                  </a:cxn>
                </a:cxnLst>
                <a:rect l="0" t="0" r="r" b="b"/>
                <a:pathLst>
                  <a:path w="37" h="34">
                    <a:moveTo>
                      <a:pt x="19" y="2"/>
                    </a:moveTo>
                    <a:cubicBezTo>
                      <a:pt x="27" y="0"/>
                      <a:pt x="37" y="9"/>
                      <a:pt x="34" y="19"/>
                    </a:cubicBezTo>
                    <a:cubicBezTo>
                      <a:pt x="33" y="22"/>
                      <a:pt x="30" y="26"/>
                      <a:pt x="26" y="27"/>
                    </a:cubicBezTo>
                    <a:cubicBezTo>
                      <a:pt x="13" y="34"/>
                      <a:pt x="0" y="17"/>
                      <a:pt x="10" y="6"/>
                    </a:cubicBezTo>
                    <a:cubicBezTo>
                      <a:pt x="12" y="3"/>
                      <a:pt x="13" y="2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5" name="Freeform 227"/>
              <p:cNvSpPr>
                <a:spLocks/>
              </p:cNvSpPr>
              <p:nvPr/>
            </p:nvSpPr>
            <p:spPr bwMode="auto">
              <a:xfrm>
                <a:off x="4820" y="1592"/>
                <a:ext cx="64" cy="55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30" y="23"/>
                  </a:cxn>
                  <a:cxn ang="0">
                    <a:pos x="11" y="5"/>
                  </a:cxn>
                  <a:cxn ang="0">
                    <a:pos x="19" y="2"/>
                  </a:cxn>
                </a:cxnLst>
                <a:rect l="0" t="0" r="r" b="b"/>
                <a:pathLst>
                  <a:path w="40" h="34">
                    <a:moveTo>
                      <a:pt x="19" y="2"/>
                    </a:moveTo>
                    <a:cubicBezTo>
                      <a:pt x="29" y="0"/>
                      <a:pt x="40" y="14"/>
                      <a:pt x="30" y="23"/>
                    </a:cubicBezTo>
                    <a:cubicBezTo>
                      <a:pt x="19" y="34"/>
                      <a:pt x="0" y="18"/>
                      <a:pt x="11" y="5"/>
                    </a:cubicBezTo>
                    <a:cubicBezTo>
                      <a:pt x="13" y="3"/>
                      <a:pt x="15" y="2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6" name="Freeform 228"/>
              <p:cNvSpPr>
                <a:spLocks/>
              </p:cNvSpPr>
              <p:nvPr/>
            </p:nvSpPr>
            <p:spPr bwMode="auto">
              <a:xfrm>
                <a:off x="5178" y="1592"/>
                <a:ext cx="43" cy="4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3" y="17"/>
                  </a:cxn>
                  <a:cxn ang="0">
                    <a:pos x="1" y="15"/>
                  </a:cxn>
                  <a:cxn ang="0">
                    <a:pos x="11" y="2"/>
                  </a:cxn>
                </a:cxnLst>
                <a:rect l="0" t="0" r="r" b="b"/>
                <a:pathLst>
                  <a:path w="27" h="27">
                    <a:moveTo>
                      <a:pt x="11" y="2"/>
                    </a:moveTo>
                    <a:cubicBezTo>
                      <a:pt x="18" y="0"/>
                      <a:pt x="27" y="9"/>
                      <a:pt x="23" y="17"/>
                    </a:cubicBezTo>
                    <a:cubicBezTo>
                      <a:pt x="19" y="26"/>
                      <a:pt x="4" y="27"/>
                      <a:pt x="1" y="15"/>
                    </a:cubicBezTo>
                    <a:cubicBezTo>
                      <a:pt x="0" y="10"/>
                      <a:pt x="3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7" name="Freeform 229"/>
              <p:cNvSpPr>
                <a:spLocks/>
              </p:cNvSpPr>
              <p:nvPr/>
            </p:nvSpPr>
            <p:spPr bwMode="auto">
              <a:xfrm>
                <a:off x="2710" y="1592"/>
                <a:ext cx="50" cy="4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2" y="21"/>
                  </a:cxn>
                  <a:cxn ang="0">
                    <a:pos x="9" y="23"/>
                  </a:cxn>
                  <a:cxn ang="0">
                    <a:pos x="13" y="2"/>
                  </a:cxn>
                </a:cxnLst>
                <a:rect l="0" t="0" r="r" b="b"/>
                <a:pathLst>
                  <a:path w="31" h="25">
                    <a:moveTo>
                      <a:pt x="13" y="2"/>
                    </a:moveTo>
                    <a:cubicBezTo>
                      <a:pt x="22" y="0"/>
                      <a:pt x="31" y="13"/>
                      <a:pt x="22" y="21"/>
                    </a:cubicBezTo>
                    <a:cubicBezTo>
                      <a:pt x="19" y="25"/>
                      <a:pt x="13" y="25"/>
                      <a:pt x="9" y="23"/>
                    </a:cubicBezTo>
                    <a:cubicBezTo>
                      <a:pt x="0" y="19"/>
                      <a:pt x="1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8" name="Freeform 230"/>
              <p:cNvSpPr>
                <a:spLocks/>
              </p:cNvSpPr>
              <p:nvPr/>
            </p:nvSpPr>
            <p:spPr bwMode="auto">
              <a:xfrm>
                <a:off x="4479" y="1595"/>
                <a:ext cx="60" cy="52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3"/>
                  </a:cxn>
                  <a:cxn ang="0">
                    <a:pos x="12" y="26"/>
                  </a:cxn>
                  <a:cxn ang="0">
                    <a:pos x="17" y="0"/>
                  </a:cxn>
                </a:cxnLst>
                <a:rect l="0" t="0" r="r" b="b"/>
                <a:pathLst>
                  <a:path w="37" h="32">
                    <a:moveTo>
                      <a:pt x="17" y="0"/>
                    </a:moveTo>
                    <a:cubicBezTo>
                      <a:pt x="19" y="0"/>
                      <a:pt x="24" y="0"/>
                      <a:pt x="27" y="3"/>
                    </a:cubicBezTo>
                    <a:cubicBezTo>
                      <a:pt x="37" y="12"/>
                      <a:pt x="28" y="32"/>
                      <a:pt x="12" y="26"/>
                    </a:cubicBezTo>
                    <a:cubicBezTo>
                      <a:pt x="0" y="21"/>
                      <a:pt x="2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79" name="Freeform 231"/>
              <p:cNvSpPr>
                <a:spLocks/>
              </p:cNvSpPr>
              <p:nvPr/>
            </p:nvSpPr>
            <p:spPr bwMode="auto">
              <a:xfrm>
                <a:off x="4312" y="1595"/>
                <a:ext cx="45" cy="4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8" y="15"/>
                  </a:cxn>
                  <a:cxn ang="0">
                    <a:pos x="20" y="26"/>
                  </a:cxn>
                  <a:cxn ang="0">
                    <a:pos x="2" y="13"/>
                  </a:cxn>
                  <a:cxn ang="0">
                    <a:pos x="11" y="2"/>
                  </a:cxn>
                </a:cxnLst>
                <a:rect l="0" t="0" r="r" b="b"/>
                <a:pathLst>
                  <a:path w="28" h="30">
                    <a:moveTo>
                      <a:pt x="11" y="2"/>
                    </a:moveTo>
                    <a:cubicBezTo>
                      <a:pt x="21" y="0"/>
                      <a:pt x="28" y="8"/>
                      <a:pt x="28" y="15"/>
                    </a:cubicBezTo>
                    <a:cubicBezTo>
                      <a:pt x="28" y="19"/>
                      <a:pt x="24" y="25"/>
                      <a:pt x="20" y="26"/>
                    </a:cubicBezTo>
                    <a:cubicBezTo>
                      <a:pt x="12" y="30"/>
                      <a:pt x="0" y="25"/>
                      <a:pt x="2" y="13"/>
                    </a:cubicBezTo>
                    <a:cubicBezTo>
                      <a:pt x="2" y="8"/>
                      <a:pt x="5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0" name="Freeform 232"/>
              <p:cNvSpPr>
                <a:spLocks/>
              </p:cNvSpPr>
              <p:nvPr/>
            </p:nvSpPr>
            <p:spPr bwMode="auto">
              <a:xfrm>
                <a:off x="1848" y="1597"/>
                <a:ext cx="48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8"/>
                  </a:cxn>
                  <a:cxn ang="0">
                    <a:pos x="2" y="18"/>
                  </a:cxn>
                  <a:cxn ang="0">
                    <a:pos x="13" y="1"/>
                  </a:cxn>
                </a:cxnLst>
                <a:rect l="0" t="0" r="r" b="b"/>
                <a:pathLst>
                  <a:path w="30" h="30">
                    <a:moveTo>
                      <a:pt x="13" y="1"/>
                    </a:moveTo>
                    <a:cubicBezTo>
                      <a:pt x="21" y="0"/>
                      <a:pt x="30" y="8"/>
                      <a:pt x="27" y="18"/>
                    </a:cubicBezTo>
                    <a:cubicBezTo>
                      <a:pt x="24" y="29"/>
                      <a:pt x="6" y="30"/>
                      <a:pt x="2" y="18"/>
                    </a:cubicBezTo>
                    <a:cubicBezTo>
                      <a:pt x="0" y="11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1" name="Freeform 233"/>
              <p:cNvSpPr>
                <a:spLocks/>
              </p:cNvSpPr>
              <p:nvPr/>
            </p:nvSpPr>
            <p:spPr bwMode="auto">
              <a:xfrm>
                <a:off x="3452" y="1602"/>
                <a:ext cx="46" cy="49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2"/>
                  </a:cxn>
                  <a:cxn ang="0">
                    <a:pos x="5" y="24"/>
                  </a:cxn>
                  <a:cxn ang="0">
                    <a:pos x="4" y="6"/>
                  </a:cxn>
                  <a:cxn ang="0">
                    <a:pos x="11" y="2"/>
                  </a:cxn>
                </a:cxnLst>
                <a:rect l="0" t="0" r="r" b="b"/>
                <a:pathLst>
                  <a:path w="29" h="31">
                    <a:moveTo>
                      <a:pt x="11" y="2"/>
                    </a:moveTo>
                    <a:cubicBezTo>
                      <a:pt x="20" y="0"/>
                      <a:pt x="26" y="5"/>
                      <a:pt x="27" y="12"/>
                    </a:cubicBezTo>
                    <a:cubicBezTo>
                      <a:pt x="29" y="27"/>
                      <a:pt x="12" y="31"/>
                      <a:pt x="5" y="24"/>
                    </a:cubicBezTo>
                    <a:cubicBezTo>
                      <a:pt x="0" y="19"/>
                      <a:pt x="0" y="10"/>
                      <a:pt x="4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2" name="Freeform 234"/>
              <p:cNvSpPr>
                <a:spLocks/>
              </p:cNvSpPr>
              <p:nvPr/>
            </p:nvSpPr>
            <p:spPr bwMode="auto">
              <a:xfrm>
                <a:off x="5051" y="1606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22"/>
                  </a:cxn>
                  <a:cxn ang="0">
                    <a:pos x="4" y="22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5" y="0"/>
                      <a:pt x="34" y="11"/>
                      <a:pt x="28" y="22"/>
                    </a:cubicBezTo>
                    <a:cubicBezTo>
                      <a:pt x="23" y="31"/>
                      <a:pt x="9" y="30"/>
                      <a:pt x="4" y="22"/>
                    </a:cubicBezTo>
                    <a:cubicBezTo>
                      <a:pt x="0" y="14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3" name="Freeform 235"/>
              <p:cNvSpPr>
                <a:spLocks/>
              </p:cNvSpPr>
              <p:nvPr/>
            </p:nvSpPr>
            <p:spPr bwMode="auto">
              <a:xfrm>
                <a:off x="3623" y="1610"/>
                <a:ext cx="39" cy="38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9" y="0"/>
                  </a:cxn>
                  <a:cxn ang="0">
                    <a:pos x="24" y="9"/>
                  </a:cxn>
                  <a:cxn ang="0">
                    <a:pos x="5" y="4"/>
                  </a:cxn>
                  <a:cxn ang="0">
                    <a:pos x="9" y="0"/>
                  </a:cxn>
                  <a:cxn ang="0">
                    <a:pos x="14" y="3"/>
                  </a:cxn>
                </a:cxnLst>
                <a:rect l="0" t="0" r="r" b="b"/>
                <a:pathLst>
                  <a:path w="24" h="24">
                    <a:moveTo>
                      <a:pt x="14" y="3"/>
                    </a:moveTo>
                    <a:cubicBezTo>
                      <a:pt x="16" y="3"/>
                      <a:pt x="16" y="0"/>
                      <a:pt x="19" y="0"/>
                    </a:cubicBezTo>
                    <a:cubicBezTo>
                      <a:pt x="22" y="3"/>
                      <a:pt x="24" y="5"/>
                      <a:pt x="24" y="9"/>
                    </a:cubicBezTo>
                    <a:cubicBezTo>
                      <a:pt x="22" y="24"/>
                      <a:pt x="0" y="18"/>
                      <a:pt x="5" y="4"/>
                    </a:cubicBezTo>
                    <a:cubicBezTo>
                      <a:pt x="6" y="3"/>
                      <a:pt x="7" y="2"/>
                      <a:pt x="9" y="0"/>
                    </a:cubicBezTo>
                    <a:cubicBezTo>
                      <a:pt x="12" y="0"/>
                      <a:pt x="13" y="2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4" name="Freeform 236"/>
              <p:cNvSpPr>
                <a:spLocks/>
              </p:cNvSpPr>
              <p:nvPr/>
            </p:nvSpPr>
            <p:spPr bwMode="auto">
              <a:xfrm>
                <a:off x="4868" y="1605"/>
                <a:ext cx="69" cy="54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6" y="30"/>
                  </a:cxn>
                  <a:cxn ang="0">
                    <a:pos x="21" y="3"/>
                  </a:cxn>
                </a:cxnLst>
                <a:rect l="0" t="0" r="r" b="b"/>
                <a:pathLst>
                  <a:path w="43" h="34">
                    <a:moveTo>
                      <a:pt x="21" y="3"/>
                    </a:moveTo>
                    <a:cubicBezTo>
                      <a:pt x="37" y="0"/>
                      <a:pt x="43" y="25"/>
                      <a:pt x="26" y="30"/>
                    </a:cubicBezTo>
                    <a:cubicBezTo>
                      <a:pt x="10" y="34"/>
                      <a:pt x="0" y="7"/>
                      <a:pt x="2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5" name="Freeform 237"/>
              <p:cNvSpPr>
                <a:spLocks/>
              </p:cNvSpPr>
              <p:nvPr/>
            </p:nvSpPr>
            <p:spPr bwMode="auto">
              <a:xfrm>
                <a:off x="4706" y="1608"/>
                <a:ext cx="56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2"/>
                  </a:cxn>
                  <a:cxn ang="0">
                    <a:pos x="3" y="19"/>
                  </a:cxn>
                  <a:cxn ang="0">
                    <a:pos x="15" y="2"/>
                  </a:cxn>
                </a:cxnLst>
                <a:rect l="0" t="0" r="r" b="b"/>
                <a:pathLst>
                  <a:path w="35" h="32">
                    <a:moveTo>
                      <a:pt x="15" y="2"/>
                    </a:moveTo>
                    <a:cubicBezTo>
                      <a:pt x="24" y="0"/>
                      <a:pt x="35" y="11"/>
                      <a:pt x="28" y="22"/>
                    </a:cubicBezTo>
                    <a:cubicBezTo>
                      <a:pt x="23" y="32"/>
                      <a:pt x="6" y="30"/>
                      <a:pt x="3" y="19"/>
                    </a:cubicBezTo>
                    <a:cubicBezTo>
                      <a:pt x="0" y="9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6" name="Freeform 238"/>
              <p:cNvSpPr>
                <a:spLocks/>
              </p:cNvSpPr>
              <p:nvPr/>
            </p:nvSpPr>
            <p:spPr bwMode="auto">
              <a:xfrm>
                <a:off x="4529" y="1610"/>
                <a:ext cx="58" cy="51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3" y="19"/>
                  </a:cxn>
                  <a:cxn ang="0">
                    <a:pos x="23" y="28"/>
                  </a:cxn>
                  <a:cxn ang="0">
                    <a:pos x="10" y="4"/>
                  </a:cxn>
                  <a:cxn ang="0">
                    <a:pos x="12" y="4"/>
                  </a:cxn>
                  <a:cxn ang="0">
                    <a:pos x="13" y="3"/>
                  </a:cxn>
                  <a:cxn ang="0">
                    <a:pos x="17" y="2"/>
                  </a:cxn>
                </a:cxnLst>
                <a:rect l="0" t="0" r="r" b="b"/>
                <a:pathLst>
                  <a:path w="36" h="32">
                    <a:moveTo>
                      <a:pt x="17" y="2"/>
                    </a:moveTo>
                    <a:cubicBezTo>
                      <a:pt x="25" y="0"/>
                      <a:pt x="36" y="9"/>
                      <a:pt x="33" y="19"/>
                    </a:cubicBezTo>
                    <a:cubicBezTo>
                      <a:pt x="32" y="22"/>
                      <a:pt x="29" y="27"/>
                      <a:pt x="23" y="28"/>
                    </a:cubicBezTo>
                    <a:cubicBezTo>
                      <a:pt x="9" y="32"/>
                      <a:pt x="0" y="13"/>
                      <a:pt x="10" y="4"/>
                    </a:cubicBezTo>
                    <a:cubicBezTo>
                      <a:pt x="11" y="4"/>
                      <a:pt x="12" y="4"/>
                      <a:pt x="12" y="4"/>
                    </a:cubicBezTo>
                    <a:cubicBezTo>
                      <a:pt x="12" y="4"/>
                      <a:pt x="13" y="3"/>
                      <a:pt x="13" y="3"/>
                    </a:cubicBezTo>
                    <a:cubicBezTo>
                      <a:pt x="14" y="2"/>
                      <a:pt x="16" y="2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7" name="Freeform 239"/>
              <p:cNvSpPr>
                <a:spLocks/>
              </p:cNvSpPr>
              <p:nvPr/>
            </p:nvSpPr>
            <p:spPr bwMode="auto">
              <a:xfrm>
                <a:off x="1888" y="1613"/>
                <a:ext cx="61" cy="50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5" y="9"/>
                  </a:cxn>
                  <a:cxn ang="0">
                    <a:pos x="23" y="28"/>
                  </a:cxn>
                  <a:cxn ang="0">
                    <a:pos x="20" y="1"/>
                  </a:cxn>
                </a:cxnLst>
                <a:rect l="0" t="0" r="r" b="b"/>
                <a:pathLst>
                  <a:path w="38" h="31">
                    <a:moveTo>
                      <a:pt x="20" y="1"/>
                    </a:moveTo>
                    <a:cubicBezTo>
                      <a:pt x="25" y="0"/>
                      <a:pt x="32" y="2"/>
                      <a:pt x="35" y="9"/>
                    </a:cubicBezTo>
                    <a:cubicBezTo>
                      <a:pt x="38" y="18"/>
                      <a:pt x="32" y="27"/>
                      <a:pt x="23" y="28"/>
                    </a:cubicBezTo>
                    <a:cubicBezTo>
                      <a:pt x="8" y="31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8" name="Freeform 240"/>
              <p:cNvSpPr>
                <a:spLocks/>
              </p:cNvSpPr>
              <p:nvPr/>
            </p:nvSpPr>
            <p:spPr bwMode="auto">
              <a:xfrm>
                <a:off x="4354" y="1613"/>
                <a:ext cx="63" cy="50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24" y="27"/>
                  </a:cxn>
                  <a:cxn ang="0">
                    <a:pos x="21" y="1"/>
                  </a:cxn>
                </a:cxnLst>
                <a:rect l="0" t="0" r="r" b="b"/>
                <a:pathLst>
                  <a:path w="39" h="31">
                    <a:moveTo>
                      <a:pt x="21" y="1"/>
                    </a:moveTo>
                    <a:cubicBezTo>
                      <a:pt x="36" y="0"/>
                      <a:pt x="39" y="23"/>
                      <a:pt x="24" y="27"/>
                    </a:cubicBezTo>
                    <a:cubicBezTo>
                      <a:pt x="7" y="31"/>
                      <a:pt x="0" y="2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89" name="Freeform 241"/>
              <p:cNvSpPr>
                <a:spLocks/>
              </p:cNvSpPr>
              <p:nvPr/>
            </p:nvSpPr>
            <p:spPr bwMode="auto">
              <a:xfrm>
                <a:off x="2764" y="1610"/>
                <a:ext cx="36" cy="28"/>
              </a:xfrm>
              <a:custGeom>
                <a:avLst/>
                <a:gdLst/>
                <a:ahLst/>
                <a:cxnLst>
                  <a:cxn ang="0">
                    <a:pos x="4" y="16"/>
                  </a:cxn>
                  <a:cxn ang="0">
                    <a:pos x="19" y="6"/>
                  </a:cxn>
                  <a:cxn ang="0">
                    <a:pos x="22" y="11"/>
                  </a:cxn>
                  <a:cxn ang="0">
                    <a:pos x="4" y="16"/>
                  </a:cxn>
                </a:cxnLst>
                <a:rect l="0" t="0" r="r" b="b"/>
                <a:pathLst>
                  <a:path w="22" h="18">
                    <a:moveTo>
                      <a:pt x="4" y="16"/>
                    </a:moveTo>
                    <a:cubicBezTo>
                      <a:pt x="0" y="6"/>
                      <a:pt x="13" y="0"/>
                      <a:pt x="19" y="6"/>
                    </a:cubicBezTo>
                    <a:cubicBezTo>
                      <a:pt x="20" y="7"/>
                      <a:pt x="22" y="9"/>
                      <a:pt x="22" y="11"/>
                    </a:cubicBezTo>
                    <a:cubicBezTo>
                      <a:pt x="21" y="18"/>
                      <a:pt x="7" y="16"/>
                      <a:pt x="4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0" name="Freeform 242"/>
              <p:cNvSpPr>
                <a:spLocks/>
              </p:cNvSpPr>
              <p:nvPr/>
            </p:nvSpPr>
            <p:spPr bwMode="auto">
              <a:xfrm>
                <a:off x="2597" y="1619"/>
                <a:ext cx="45" cy="40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11" y="8"/>
                  </a:cxn>
                  <a:cxn ang="0">
                    <a:pos x="14" y="0"/>
                  </a:cxn>
                  <a:cxn ang="0">
                    <a:pos x="0" y="9"/>
                  </a:cxn>
                </a:cxnLst>
                <a:rect l="0" t="0" r="r" b="b"/>
                <a:pathLst>
                  <a:path w="28" h="25">
                    <a:moveTo>
                      <a:pt x="0" y="9"/>
                    </a:moveTo>
                    <a:cubicBezTo>
                      <a:pt x="3" y="7"/>
                      <a:pt x="10" y="7"/>
                      <a:pt x="11" y="8"/>
                    </a:cubicBezTo>
                    <a:cubicBezTo>
                      <a:pt x="10" y="4"/>
                      <a:pt x="12" y="2"/>
                      <a:pt x="14" y="0"/>
                    </a:cubicBezTo>
                    <a:cubicBezTo>
                      <a:pt x="28" y="10"/>
                      <a:pt x="4" y="25"/>
                      <a:pt x="0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1" name="Freeform 243"/>
              <p:cNvSpPr>
                <a:spLocks/>
              </p:cNvSpPr>
              <p:nvPr/>
            </p:nvSpPr>
            <p:spPr bwMode="auto">
              <a:xfrm>
                <a:off x="3497" y="1618"/>
                <a:ext cx="59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3"/>
                  </a:cxn>
                  <a:cxn ang="0">
                    <a:pos x="21" y="28"/>
                  </a:cxn>
                  <a:cxn ang="0">
                    <a:pos x="15" y="2"/>
                  </a:cxn>
                </a:cxnLst>
                <a:rect l="0" t="0" r="r" b="b"/>
                <a:pathLst>
                  <a:path w="37" h="30">
                    <a:moveTo>
                      <a:pt x="15" y="2"/>
                    </a:moveTo>
                    <a:cubicBezTo>
                      <a:pt x="25" y="0"/>
                      <a:pt x="37" y="12"/>
                      <a:pt x="29" y="23"/>
                    </a:cubicBezTo>
                    <a:cubicBezTo>
                      <a:pt x="28" y="24"/>
                      <a:pt x="23" y="27"/>
                      <a:pt x="21" y="28"/>
                    </a:cubicBezTo>
                    <a:cubicBezTo>
                      <a:pt x="4" y="30"/>
                      <a:pt x="0" y="6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2" name="Freeform 244"/>
              <p:cNvSpPr>
                <a:spLocks/>
              </p:cNvSpPr>
              <p:nvPr/>
            </p:nvSpPr>
            <p:spPr bwMode="auto">
              <a:xfrm>
                <a:off x="4932" y="1624"/>
                <a:ext cx="55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4" y="24"/>
                  </a:cxn>
                  <a:cxn ang="0">
                    <a:pos x="5" y="6"/>
                  </a:cxn>
                  <a:cxn ang="0">
                    <a:pos x="14" y="2"/>
                  </a:cxn>
                </a:cxnLst>
                <a:rect l="0" t="0" r="r" b="b"/>
                <a:pathLst>
                  <a:path w="34" h="31">
                    <a:moveTo>
                      <a:pt x="14" y="2"/>
                    </a:moveTo>
                    <a:cubicBezTo>
                      <a:pt x="26" y="0"/>
                      <a:pt x="34" y="16"/>
                      <a:pt x="25" y="25"/>
                    </a:cubicBezTo>
                    <a:cubicBezTo>
                      <a:pt x="19" y="31"/>
                      <a:pt x="9" y="30"/>
                      <a:pt x="4" y="24"/>
                    </a:cubicBezTo>
                    <a:cubicBezTo>
                      <a:pt x="0" y="18"/>
                      <a:pt x="1" y="10"/>
                      <a:pt x="5" y="6"/>
                    </a:cubicBezTo>
                    <a:cubicBezTo>
                      <a:pt x="7" y="4"/>
                      <a:pt x="9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3" name="Freeform 245"/>
              <p:cNvSpPr>
                <a:spLocks/>
              </p:cNvSpPr>
              <p:nvPr/>
            </p:nvSpPr>
            <p:spPr bwMode="auto">
              <a:xfrm>
                <a:off x="5104" y="1624"/>
                <a:ext cx="48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6" y="23"/>
                  </a:cxn>
                  <a:cxn ang="0">
                    <a:pos x="13" y="2"/>
                  </a:cxn>
                </a:cxnLst>
                <a:rect l="0" t="0" r="r" b="b"/>
                <a:pathLst>
                  <a:path w="30" h="31">
                    <a:moveTo>
                      <a:pt x="13" y="2"/>
                    </a:moveTo>
                    <a:cubicBezTo>
                      <a:pt x="21" y="0"/>
                      <a:pt x="30" y="6"/>
                      <a:pt x="29" y="16"/>
                    </a:cubicBezTo>
                    <a:cubicBezTo>
                      <a:pt x="27" y="28"/>
                      <a:pt x="12" y="31"/>
                      <a:pt x="6" y="23"/>
                    </a:cubicBezTo>
                    <a:cubicBezTo>
                      <a:pt x="0" y="17"/>
                      <a:pt x="2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4" name="Freeform 246"/>
              <p:cNvSpPr>
                <a:spLocks/>
              </p:cNvSpPr>
              <p:nvPr/>
            </p:nvSpPr>
            <p:spPr bwMode="auto">
              <a:xfrm>
                <a:off x="5276" y="1626"/>
                <a:ext cx="49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5" y="19"/>
                  </a:cxn>
                  <a:cxn ang="0">
                    <a:pos x="4" y="9"/>
                  </a:cxn>
                  <a:cxn ang="0">
                    <a:pos x="15" y="1"/>
                  </a:cxn>
                </a:cxnLst>
                <a:rect l="0" t="0" r="r" b="b"/>
                <a:pathLst>
                  <a:path w="31" h="29">
                    <a:moveTo>
                      <a:pt x="15" y="1"/>
                    </a:moveTo>
                    <a:cubicBezTo>
                      <a:pt x="24" y="0"/>
                      <a:pt x="31" y="11"/>
                      <a:pt x="25" y="19"/>
                    </a:cubicBezTo>
                    <a:cubicBezTo>
                      <a:pt x="18" y="29"/>
                      <a:pt x="0" y="22"/>
                      <a:pt x="4" y="9"/>
                    </a:cubicBezTo>
                    <a:cubicBezTo>
                      <a:pt x="6" y="4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5" name="Freeform 247"/>
              <p:cNvSpPr>
                <a:spLocks/>
              </p:cNvSpPr>
              <p:nvPr/>
            </p:nvSpPr>
            <p:spPr bwMode="auto">
              <a:xfrm>
                <a:off x="4751" y="1626"/>
                <a:ext cx="59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4"/>
                  </a:cxn>
                  <a:cxn ang="0">
                    <a:pos x="32" y="6"/>
                  </a:cxn>
                  <a:cxn ang="0">
                    <a:pos x="24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31">
                    <a:moveTo>
                      <a:pt x="17" y="2"/>
                    </a:moveTo>
                    <a:cubicBezTo>
                      <a:pt x="20" y="0"/>
                      <a:pt x="26" y="1"/>
                      <a:pt x="30" y="4"/>
                    </a:cubicBezTo>
                    <a:cubicBezTo>
                      <a:pt x="30" y="4"/>
                      <a:pt x="31" y="6"/>
                      <a:pt x="32" y="6"/>
                    </a:cubicBezTo>
                    <a:cubicBezTo>
                      <a:pt x="37" y="13"/>
                      <a:pt x="34" y="26"/>
                      <a:pt x="24" y="28"/>
                    </a:cubicBezTo>
                    <a:cubicBezTo>
                      <a:pt x="7" y="31"/>
                      <a:pt x="0" y="7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6" name="Freeform 248"/>
              <p:cNvSpPr>
                <a:spLocks/>
              </p:cNvSpPr>
              <p:nvPr/>
            </p:nvSpPr>
            <p:spPr bwMode="auto">
              <a:xfrm>
                <a:off x="4585" y="1629"/>
                <a:ext cx="53" cy="46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19"/>
                  </a:cxn>
                  <a:cxn ang="0">
                    <a:pos x="14" y="27"/>
                  </a:cxn>
                  <a:cxn ang="0">
                    <a:pos x="6" y="4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26" y="0"/>
                      <a:pt x="33" y="10"/>
                      <a:pt x="29" y="19"/>
                    </a:cubicBezTo>
                    <a:cubicBezTo>
                      <a:pt x="27" y="25"/>
                      <a:pt x="20" y="29"/>
                      <a:pt x="14" y="27"/>
                    </a:cubicBezTo>
                    <a:cubicBezTo>
                      <a:pt x="3" y="24"/>
                      <a:pt x="0" y="11"/>
                      <a:pt x="6" y="4"/>
                    </a:cubicBezTo>
                    <a:cubicBezTo>
                      <a:pt x="9" y="2"/>
                      <a:pt x="12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7" name="Freeform 249"/>
              <p:cNvSpPr>
                <a:spLocks/>
              </p:cNvSpPr>
              <p:nvPr/>
            </p:nvSpPr>
            <p:spPr bwMode="auto">
              <a:xfrm>
                <a:off x="2641" y="1622"/>
                <a:ext cx="50" cy="50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27"/>
                  </a:cxn>
                  <a:cxn ang="0">
                    <a:pos x="12" y="5"/>
                  </a:cxn>
                </a:cxnLst>
                <a:rect l="0" t="0" r="r" b="b"/>
                <a:pathLst>
                  <a:path w="31" h="31">
                    <a:moveTo>
                      <a:pt x="12" y="5"/>
                    </a:moveTo>
                    <a:cubicBezTo>
                      <a:pt x="31" y="0"/>
                      <a:pt x="30" y="31"/>
                      <a:pt x="12" y="27"/>
                    </a:cubicBezTo>
                    <a:cubicBezTo>
                      <a:pt x="0" y="25"/>
                      <a:pt x="0" y="7"/>
                      <a:pt x="12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8" name="Freeform 250"/>
              <p:cNvSpPr>
                <a:spLocks/>
              </p:cNvSpPr>
              <p:nvPr/>
            </p:nvSpPr>
            <p:spPr bwMode="auto">
              <a:xfrm>
                <a:off x="4407" y="1630"/>
                <a:ext cx="59" cy="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9" y="3"/>
                  </a:cxn>
                  <a:cxn ang="0">
                    <a:pos x="23" y="27"/>
                  </a:cxn>
                  <a:cxn ang="0">
                    <a:pos x="20" y="0"/>
                  </a:cxn>
                </a:cxnLst>
                <a:rect l="0" t="0" r="r" b="b"/>
                <a:pathLst>
                  <a:path w="37" h="31">
                    <a:moveTo>
                      <a:pt x="20" y="0"/>
                    </a:moveTo>
                    <a:cubicBezTo>
                      <a:pt x="22" y="0"/>
                      <a:pt x="27" y="1"/>
                      <a:pt x="29" y="3"/>
                    </a:cubicBezTo>
                    <a:cubicBezTo>
                      <a:pt x="37" y="9"/>
                      <a:pt x="34" y="25"/>
                      <a:pt x="23" y="27"/>
                    </a:cubicBezTo>
                    <a:cubicBezTo>
                      <a:pt x="4" y="31"/>
                      <a:pt x="0" y="1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299" name="Freeform 251"/>
              <p:cNvSpPr>
                <a:spLocks/>
              </p:cNvSpPr>
              <p:nvPr/>
            </p:nvSpPr>
            <p:spPr bwMode="auto">
              <a:xfrm>
                <a:off x="1955" y="1634"/>
                <a:ext cx="45" cy="4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0" y="4"/>
                  </a:cxn>
                  <a:cxn ang="0">
                    <a:pos x="9" y="23"/>
                  </a:cxn>
                  <a:cxn ang="0">
                    <a:pos x="5" y="4"/>
                  </a:cxn>
                  <a:cxn ang="0">
                    <a:pos x="10" y="1"/>
                  </a:cxn>
                </a:cxnLst>
                <a:rect l="0" t="0" r="r" b="b"/>
                <a:pathLst>
                  <a:path w="28" h="27">
                    <a:moveTo>
                      <a:pt x="10" y="1"/>
                    </a:moveTo>
                    <a:cubicBezTo>
                      <a:pt x="14" y="0"/>
                      <a:pt x="18" y="2"/>
                      <a:pt x="20" y="4"/>
                    </a:cubicBezTo>
                    <a:cubicBezTo>
                      <a:pt x="28" y="11"/>
                      <a:pt x="20" y="27"/>
                      <a:pt x="9" y="23"/>
                    </a:cubicBezTo>
                    <a:cubicBezTo>
                      <a:pt x="1" y="20"/>
                      <a:pt x="0" y="9"/>
                      <a:pt x="5" y="4"/>
                    </a:cubicBezTo>
                    <a:cubicBezTo>
                      <a:pt x="6" y="3"/>
                      <a:pt x="7" y="2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0" name="Freeform 252"/>
              <p:cNvSpPr>
                <a:spLocks/>
              </p:cNvSpPr>
              <p:nvPr/>
            </p:nvSpPr>
            <p:spPr bwMode="auto">
              <a:xfrm>
                <a:off x="3545" y="1630"/>
                <a:ext cx="64" cy="57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24" y="31"/>
                  </a:cxn>
                  <a:cxn ang="0">
                    <a:pos x="17" y="4"/>
                  </a:cxn>
                </a:cxnLst>
                <a:rect l="0" t="0" r="r" b="b"/>
                <a:pathLst>
                  <a:path w="40" h="35">
                    <a:moveTo>
                      <a:pt x="17" y="4"/>
                    </a:moveTo>
                    <a:cubicBezTo>
                      <a:pt x="36" y="0"/>
                      <a:pt x="40" y="27"/>
                      <a:pt x="24" y="31"/>
                    </a:cubicBezTo>
                    <a:cubicBezTo>
                      <a:pt x="6" y="35"/>
                      <a:pt x="0" y="8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1" name="Freeform 253"/>
              <p:cNvSpPr>
                <a:spLocks/>
              </p:cNvSpPr>
              <p:nvPr/>
            </p:nvSpPr>
            <p:spPr bwMode="auto">
              <a:xfrm>
                <a:off x="4979" y="1642"/>
                <a:ext cx="53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4"/>
                  </a:cxn>
                  <a:cxn ang="0">
                    <a:pos x="8" y="24"/>
                  </a:cxn>
                  <a:cxn ang="0">
                    <a:pos x="17" y="1"/>
                  </a:cxn>
                </a:cxnLst>
                <a:rect l="0" t="0" r="r" b="b"/>
                <a:pathLst>
                  <a:path w="33" h="33">
                    <a:moveTo>
                      <a:pt x="17" y="1"/>
                    </a:moveTo>
                    <a:cubicBezTo>
                      <a:pt x="23" y="0"/>
                      <a:pt x="31" y="5"/>
                      <a:pt x="32" y="14"/>
                    </a:cubicBezTo>
                    <a:cubicBezTo>
                      <a:pt x="33" y="27"/>
                      <a:pt x="16" y="33"/>
                      <a:pt x="8" y="24"/>
                    </a:cubicBezTo>
                    <a:cubicBezTo>
                      <a:pt x="0" y="15"/>
                      <a:pt x="6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2" name="Freeform 254"/>
              <p:cNvSpPr>
                <a:spLocks/>
              </p:cNvSpPr>
              <p:nvPr/>
            </p:nvSpPr>
            <p:spPr bwMode="auto">
              <a:xfrm>
                <a:off x="5329" y="1643"/>
                <a:ext cx="41" cy="40"/>
              </a:xfrm>
              <a:custGeom>
                <a:avLst/>
                <a:gdLst/>
                <a:ahLst/>
                <a:cxnLst>
                  <a:cxn ang="0">
                    <a:pos x="26" y="10"/>
                  </a:cxn>
                  <a:cxn ang="0">
                    <a:pos x="11" y="22"/>
                  </a:cxn>
                  <a:cxn ang="0">
                    <a:pos x="13" y="1"/>
                  </a:cxn>
                  <a:cxn ang="0">
                    <a:pos x="16" y="1"/>
                  </a:cxn>
                  <a:cxn ang="0">
                    <a:pos x="26" y="10"/>
                  </a:cxn>
                </a:cxnLst>
                <a:rect l="0" t="0" r="r" b="b"/>
                <a:pathLst>
                  <a:path w="26" h="25">
                    <a:moveTo>
                      <a:pt x="26" y="10"/>
                    </a:moveTo>
                    <a:cubicBezTo>
                      <a:pt x="26" y="17"/>
                      <a:pt x="20" y="25"/>
                      <a:pt x="11" y="22"/>
                    </a:cubicBezTo>
                    <a:cubicBezTo>
                      <a:pt x="0" y="19"/>
                      <a:pt x="3" y="2"/>
                      <a:pt x="13" y="1"/>
                    </a:cubicBezTo>
                    <a:cubicBezTo>
                      <a:pt x="14" y="1"/>
                      <a:pt x="15" y="0"/>
                      <a:pt x="16" y="1"/>
                    </a:cubicBezTo>
                    <a:cubicBezTo>
                      <a:pt x="20" y="2"/>
                      <a:pt x="22" y="8"/>
                      <a:pt x="26" y="1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3" name="Freeform 255"/>
              <p:cNvSpPr>
                <a:spLocks/>
              </p:cNvSpPr>
              <p:nvPr/>
            </p:nvSpPr>
            <p:spPr bwMode="auto">
              <a:xfrm>
                <a:off x="4254" y="1645"/>
                <a:ext cx="36" cy="3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0" y="9"/>
                  </a:cxn>
                  <a:cxn ang="0">
                    <a:pos x="7" y="0"/>
                  </a:cxn>
                  <a:cxn ang="0">
                    <a:pos x="16" y="1"/>
                  </a:cxn>
                </a:cxnLst>
                <a:rect l="0" t="0" r="r" b="b"/>
                <a:pathLst>
                  <a:path w="22" h="20">
                    <a:moveTo>
                      <a:pt x="16" y="1"/>
                    </a:moveTo>
                    <a:cubicBezTo>
                      <a:pt x="22" y="11"/>
                      <a:pt x="5" y="20"/>
                      <a:pt x="0" y="9"/>
                    </a:cubicBezTo>
                    <a:cubicBezTo>
                      <a:pt x="2" y="5"/>
                      <a:pt x="5" y="3"/>
                      <a:pt x="7" y="0"/>
                    </a:cubicBezTo>
                    <a:cubicBezTo>
                      <a:pt x="12" y="0"/>
                      <a:pt x="11" y="0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4" name="Freeform 256"/>
              <p:cNvSpPr>
                <a:spLocks/>
              </p:cNvSpPr>
              <p:nvPr/>
            </p:nvSpPr>
            <p:spPr bwMode="auto">
              <a:xfrm>
                <a:off x="4637" y="1645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1" y="28"/>
                  </a:cxn>
                  <a:cxn ang="0">
                    <a:pos x="3" y="10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1" y="0"/>
                      <a:pt x="27" y="3"/>
                      <a:pt x="30" y="9"/>
                    </a:cubicBezTo>
                    <a:cubicBezTo>
                      <a:pt x="33" y="17"/>
                      <a:pt x="27" y="26"/>
                      <a:pt x="21" y="28"/>
                    </a:cubicBezTo>
                    <a:cubicBezTo>
                      <a:pt x="11" y="30"/>
                      <a:pt x="0" y="21"/>
                      <a:pt x="3" y="10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5" name="Freeform 257"/>
              <p:cNvSpPr>
                <a:spLocks/>
              </p:cNvSpPr>
              <p:nvPr/>
            </p:nvSpPr>
            <p:spPr bwMode="auto">
              <a:xfrm>
                <a:off x="4812" y="1643"/>
                <a:ext cx="48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2"/>
                  </a:cxn>
                  <a:cxn ang="0">
                    <a:pos x="5" y="23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20" y="0"/>
                      <a:pt x="27" y="5"/>
                      <a:pt x="28" y="12"/>
                    </a:cubicBezTo>
                    <a:cubicBezTo>
                      <a:pt x="30" y="26"/>
                      <a:pt x="13" y="32"/>
                      <a:pt x="5" y="23"/>
                    </a:cubicBezTo>
                    <a:cubicBezTo>
                      <a:pt x="0" y="17"/>
                      <a:pt x="2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6" name="Freeform 258"/>
              <p:cNvSpPr>
                <a:spLocks/>
              </p:cNvSpPr>
              <p:nvPr/>
            </p:nvSpPr>
            <p:spPr bwMode="auto">
              <a:xfrm>
                <a:off x="3399" y="1638"/>
                <a:ext cx="27" cy="31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0" y="6"/>
                  </a:cxn>
                  <a:cxn ang="0">
                    <a:pos x="10" y="19"/>
                  </a:cxn>
                </a:cxnLst>
                <a:rect l="0" t="0" r="r" b="b"/>
                <a:pathLst>
                  <a:path w="17" h="19">
                    <a:moveTo>
                      <a:pt x="10" y="19"/>
                    </a:moveTo>
                    <a:cubicBezTo>
                      <a:pt x="5" y="16"/>
                      <a:pt x="1" y="12"/>
                      <a:pt x="0" y="6"/>
                    </a:cubicBezTo>
                    <a:cubicBezTo>
                      <a:pt x="8" y="0"/>
                      <a:pt x="17" y="13"/>
                      <a:pt x="10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7" name="Freeform 259"/>
              <p:cNvSpPr>
                <a:spLocks/>
              </p:cNvSpPr>
              <p:nvPr/>
            </p:nvSpPr>
            <p:spPr bwMode="auto">
              <a:xfrm>
                <a:off x="4454" y="1643"/>
                <a:ext cx="69" cy="5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27" y="29"/>
                  </a:cxn>
                  <a:cxn ang="0">
                    <a:pos x="22" y="2"/>
                  </a:cxn>
                </a:cxnLst>
                <a:rect l="0" t="0" r="r" b="b"/>
                <a:pathLst>
                  <a:path w="43" h="34">
                    <a:moveTo>
                      <a:pt x="22" y="2"/>
                    </a:moveTo>
                    <a:cubicBezTo>
                      <a:pt x="37" y="0"/>
                      <a:pt x="43" y="24"/>
                      <a:pt x="27" y="29"/>
                    </a:cubicBezTo>
                    <a:cubicBezTo>
                      <a:pt x="10" y="34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8" name="Freeform 260"/>
              <p:cNvSpPr>
                <a:spLocks/>
              </p:cNvSpPr>
              <p:nvPr/>
            </p:nvSpPr>
            <p:spPr bwMode="auto">
              <a:xfrm>
                <a:off x="5168" y="1640"/>
                <a:ext cx="32" cy="40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18" y="18"/>
                  </a:cxn>
                  <a:cxn ang="0">
                    <a:pos x="11" y="24"/>
                  </a:cxn>
                  <a:cxn ang="0">
                    <a:pos x="6" y="16"/>
                  </a:cxn>
                  <a:cxn ang="0">
                    <a:pos x="0" y="9"/>
                  </a:cxn>
                </a:cxnLst>
                <a:rect l="0" t="0" r="r" b="b"/>
                <a:pathLst>
                  <a:path w="20" h="25">
                    <a:moveTo>
                      <a:pt x="0" y="9"/>
                    </a:moveTo>
                    <a:cubicBezTo>
                      <a:pt x="6" y="0"/>
                      <a:pt x="20" y="7"/>
                      <a:pt x="18" y="18"/>
                    </a:cubicBezTo>
                    <a:cubicBezTo>
                      <a:pt x="17" y="20"/>
                      <a:pt x="14" y="25"/>
                      <a:pt x="11" y="24"/>
                    </a:cubicBezTo>
                    <a:cubicBezTo>
                      <a:pt x="8" y="24"/>
                      <a:pt x="7" y="18"/>
                      <a:pt x="6" y="16"/>
                    </a:cubicBezTo>
                    <a:cubicBezTo>
                      <a:pt x="3" y="12"/>
                      <a:pt x="0" y="12"/>
                      <a:pt x="0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09" name="Freeform 261"/>
              <p:cNvSpPr>
                <a:spLocks/>
              </p:cNvSpPr>
              <p:nvPr/>
            </p:nvSpPr>
            <p:spPr bwMode="auto">
              <a:xfrm>
                <a:off x="4290" y="1647"/>
                <a:ext cx="53" cy="4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2" y="13"/>
                  </a:cxn>
                  <a:cxn ang="0">
                    <a:pos x="17" y="28"/>
                  </a:cxn>
                  <a:cxn ang="0">
                    <a:pos x="16" y="2"/>
                  </a:cxn>
                </a:cxnLst>
                <a:rect l="0" t="0" r="r" b="b"/>
                <a:pathLst>
                  <a:path w="33" h="29">
                    <a:moveTo>
                      <a:pt x="16" y="2"/>
                    </a:moveTo>
                    <a:cubicBezTo>
                      <a:pt x="23" y="0"/>
                      <a:pt x="31" y="5"/>
                      <a:pt x="32" y="13"/>
                    </a:cubicBezTo>
                    <a:cubicBezTo>
                      <a:pt x="33" y="21"/>
                      <a:pt x="26" y="29"/>
                      <a:pt x="17" y="28"/>
                    </a:cubicBezTo>
                    <a:cubicBezTo>
                      <a:pt x="2" y="27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0" name="Freeform 262"/>
              <p:cNvSpPr>
                <a:spLocks/>
              </p:cNvSpPr>
              <p:nvPr/>
            </p:nvSpPr>
            <p:spPr bwMode="auto">
              <a:xfrm>
                <a:off x="1785" y="1650"/>
                <a:ext cx="32" cy="24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17" y="10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20" y="0"/>
                  </a:cxn>
                </a:cxnLst>
                <a:rect l="0" t="0" r="r" b="b"/>
                <a:pathLst>
                  <a:path w="20" h="15">
                    <a:moveTo>
                      <a:pt x="20" y="0"/>
                    </a:moveTo>
                    <a:cubicBezTo>
                      <a:pt x="20" y="3"/>
                      <a:pt x="19" y="8"/>
                      <a:pt x="17" y="10"/>
                    </a:cubicBezTo>
                    <a:cubicBezTo>
                      <a:pt x="10" y="15"/>
                      <a:pt x="0" y="8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8" y="0"/>
                      <a:pt x="14" y="0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1" name="Freeform 263"/>
              <p:cNvSpPr>
                <a:spLocks/>
              </p:cNvSpPr>
              <p:nvPr/>
            </p:nvSpPr>
            <p:spPr bwMode="auto">
              <a:xfrm>
                <a:off x="1833" y="1650"/>
                <a:ext cx="45" cy="46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6" y="10"/>
                  </a:cxn>
                  <a:cxn ang="0">
                    <a:pos x="9" y="26"/>
                  </a:cxn>
                  <a:cxn ang="0">
                    <a:pos x="1" y="18"/>
                  </a:cxn>
                  <a:cxn ang="0">
                    <a:pos x="1" y="8"/>
                  </a:cxn>
                  <a:cxn ang="0">
                    <a:pos x="12" y="0"/>
                  </a:cxn>
                </a:cxnLst>
                <a:rect l="0" t="0" r="r" b="b"/>
                <a:pathLst>
                  <a:path w="28" h="29">
                    <a:moveTo>
                      <a:pt x="12" y="0"/>
                    </a:moveTo>
                    <a:cubicBezTo>
                      <a:pt x="18" y="0"/>
                      <a:pt x="24" y="3"/>
                      <a:pt x="26" y="10"/>
                    </a:cubicBezTo>
                    <a:cubicBezTo>
                      <a:pt x="28" y="17"/>
                      <a:pt x="21" y="29"/>
                      <a:pt x="9" y="26"/>
                    </a:cubicBezTo>
                    <a:cubicBezTo>
                      <a:pt x="5" y="24"/>
                      <a:pt x="2" y="21"/>
                      <a:pt x="1" y="18"/>
                    </a:cubicBezTo>
                    <a:cubicBezTo>
                      <a:pt x="1" y="18"/>
                      <a:pt x="0" y="10"/>
                      <a:pt x="1" y="8"/>
                    </a:cubicBezTo>
                    <a:cubicBezTo>
                      <a:pt x="1" y="6"/>
                      <a:pt x="6" y="1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2" name="Freeform 264"/>
              <p:cNvSpPr>
                <a:spLocks/>
              </p:cNvSpPr>
              <p:nvPr/>
            </p:nvSpPr>
            <p:spPr bwMode="auto">
              <a:xfrm>
                <a:off x="3606" y="1650"/>
                <a:ext cx="53" cy="51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0" y="28"/>
                  </a:cxn>
                  <a:cxn ang="0">
                    <a:pos x="1" y="14"/>
                  </a:cxn>
                  <a:cxn ang="0">
                    <a:pos x="12" y="3"/>
                  </a:cxn>
                </a:cxnLst>
                <a:rect l="0" t="0" r="r" b="b"/>
                <a:pathLst>
                  <a:path w="33" h="32">
                    <a:moveTo>
                      <a:pt x="12" y="3"/>
                    </a:moveTo>
                    <a:cubicBezTo>
                      <a:pt x="29" y="0"/>
                      <a:pt x="33" y="23"/>
                      <a:pt x="20" y="28"/>
                    </a:cubicBezTo>
                    <a:cubicBezTo>
                      <a:pt x="11" y="32"/>
                      <a:pt x="0" y="25"/>
                      <a:pt x="1" y="14"/>
                    </a:cubicBezTo>
                    <a:cubicBezTo>
                      <a:pt x="2" y="8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3" name="Freeform 265"/>
              <p:cNvSpPr>
                <a:spLocks/>
              </p:cNvSpPr>
              <p:nvPr/>
            </p:nvSpPr>
            <p:spPr bwMode="auto">
              <a:xfrm>
                <a:off x="3431" y="1651"/>
                <a:ext cx="56" cy="52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3" y="27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5" h="32">
                    <a:moveTo>
                      <a:pt x="16" y="2"/>
                    </a:moveTo>
                    <a:cubicBezTo>
                      <a:pt x="30" y="0"/>
                      <a:pt x="35" y="21"/>
                      <a:pt x="23" y="27"/>
                    </a:cubicBezTo>
                    <a:cubicBezTo>
                      <a:pt x="13" y="32"/>
                      <a:pt x="0" y="23"/>
                      <a:pt x="4" y="12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4" name="Freeform 266"/>
              <p:cNvSpPr>
                <a:spLocks/>
              </p:cNvSpPr>
              <p:nvPr/>
            </p:nvSpPr>
            <p:spPr bwMode="auto">
              <a:xfrm>
                <a:off x="5163" y="1656"/>
                <a:ext cx="5" cy="11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1"/>
                  </a:cxn>
                  <a:cxn ang="0">
                    <a:pos x="1" y="7"/>
                  </a:cxn>
                  <a:cxn ang="0">
                    <a:pos x="1" y="0"/>
                  </a:cxn>
                </a:cxnLst>
                <a:rect l="0" t="0" r="r" b="b"/>
                <a:pathLst>
                  <a:path w="3" h="7">
                    <a:moveTo>
                      <a:pt x="1" y="0"/>
                    </a:moveTo>
                    <a:cubicBezTo>
                      <a:pt x="2" y="0"/>
                      <a:pt x="2" y="1"/>
                      <a:pt x="3" y="1"/>
                    </a:cubicBezTo>
                    <a:cubicBezTo>
                      <a:pt x="3" y="4"/>
                      <a:pt x="1" y="5"/>
                      <a:pt x="1" y="7"/>
                    </a:cubicBezTo>
                    <a:cubicBezTo>
                      <a:pt x="0" y="5"/>
                      <a:pt x="1" y="2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5" name="Freeform 267"/>
              <p:cNvSpPr>
                <a:spLocks/>
              </p:cNvSpPr>
              <p:nvPr/>
            </p:nvSpPr>
            <p:spPr bwMode="auto">
              <a:xfrm>
                <a:off x="5033" y="1659"/>
                <a:ext cx="53" cy="52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30" y="18"/>
                  </a:cxn>
                  <a:cxn ang="0">
                    <a:pos x="3" y="19"/>
                  </a:cxn>
                  <a:cxn ang="0">
                    <a:pos x="15" y="0"/>
                  </a:cxn>
                </a:cxnLst>
                <a:rect l="0" t="0" r="r" b="b"/>
                <a:pathLst>
                  <a:path w="33" h="32">
                    <a:moveTo>
                      <a:pt x="15" y="0"/>
                    </a:moveTo>
                    <a:cubicBezTo>
                      <a:pt x="23" y="0"/>
                      <a:pt x="33" y="7"/>
                      <a:pt x="30" y="18"/>
                    </a:cubicBezTo>
                    <a:cubicBezTo>
                      <a:pt x="27" y="28"/>
                      <a:pt x="9" y="32"/>
                      <a:pt x="3" y="19"/>
                    </a:cubicBezTo>
                    <a:cubicBezTo>
                      <a:pt x="0" y="11"/>
                      <a:pt x="5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6" name="Freeform 268"/>
              <p:cNvSpPr>
                <a:spLocks/>
              </p:cNvSpPr>
              <p:nvPr/>
            </p:nvSpPr>
            <p:spPr bwMode="auto">
              <a:xfrm>
                <a:off x="4853" y="1656"/>
                <a:ext cx="65" cy="5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25" y="30"/>
                  </a:cxn>
                  <a:cxn ang="0">
                    <a:pos x="18" y="4"/>
                  </a:cxn>
                </a:cxnLst>
                <a:rect l="0" t="0" r="r" b="b"/>
                <a:pathLst>
                  <a:path w="40" h="34">
                    <a:moveTo>
                      <a:pt x="18" y="4"/>
                    </a:moveTo>
                    <a:cubicBezTo>
                      <a:pt x="38" y="0"/>
                      <a:pt x="40" y="27"/>
                      <a:pt x="25" y="30"/>
                    </a:cubicBezTo>
                    <a:cubicBezTo>
                      <a:pt x="8" y="34"/>
                      <a:pt x="0" y="7"/>
                      <a:pt x="18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7" name="Freeform 269"/>
              <p:cNvSpPr>
                <a:spLocks/>
              </p:cNvSpPr>
              <p:nvPr/>
            </p:nvSpPr>
            <p:spPr bwMode="auto">
              <a:xfrm>
                <a:off x="4691" y="1659"/>
                <a:ext cx="55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4" y="26"/>
                  </a:cxn>
                  <a:cxn ang="0">
                    <a:pos x="1" y="20"/>
                  </a:cxn>
                  <a:cxn ang="0">
                    <a:pos x="8" y="4"/>
                  </a:cxn>
                  <a:cxn ang="0">
                    <a:pos x="13" y="2"/>
                  </a:cxn>
                </a:cxnLst>
                <a:rect l="0" t="0" r="r" b="b"/>
                <a:pathLst>
                  <a:path w="34" h="33">
                    <a:moveTo>
                      <a:pt x="13" y="2"/>
                    </a:moveTo>
                    <a:cubicBezTo>
                      <a:pt x="25" y="0"/>
                      <a:pt x="34" y="16"/>
                      <a:pt x="24" y="26"/>
                    </a:cubicBezTo>
                    <a:cubicBezTo>
                      <a:pt x="17" y="33"/>
                      <a:pt x="5" y="30"/>
                      <a:pt x="1" y="20"/>
                    </a:cubicBezTo>
                    <a:cubicBezTo>
                      <a:pt x="0" y="15"/>
                      <a:pt x="2" y="7"/>
                      <a:pt x="8" y="4"/>
                    </a:cubicBezTo>
                    <a:cubicBezTo>
                      <a:pt x="9" y="3"/>
                      <a:pt x="11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8" name="Freeform 270"/>
              <p:cNvSpPr>
                <a:spLocks/>
              </p:cNvSpPr>
              <p:nvPr/>
            </p:nvSpPr>
            <p:spPr bwMode="auto">
              <a:xfrm>
                <a:off x="4515" y="1663"/>
                <a:ext cx="53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6"/>
                  </a:cxn>
                  <a:cxn ang="0">
                    <a:pos x="13" y="27"/>
                  </a:cxn>
                  <a:cxn ang="0">
                    <a:pos x="17" y="1"/>
                  </a:cxn>
                </a:cxnLst>
                <a:rect l="0" t="0" r="r" b="b"/>
                <a:pathLst>
                  <a:path w="33" h="31">
                    <a:moveTo>
                      <a:pt x="17" y="1"/>
                    </a:moveTo>
                    <a:cubicBezTo>
                      <a:pt x="24" y="0"/>
                      <a:pt x="33" y="7"/>
                      <a:pt x="32" y="16"/>
                    </a:cubicBezTo>
                    <a:cubicBezTo>
                      <a:pt x="30" y="23"/>
                      <a:pt x="22" y="31"/>
                      <a:pt x="13" y="27"/>
                    </a:cubicBezTo>
                    <a:cubicBezTo>
                      <a:pt x="0" y="23"/>
                      <a:pt x="2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19" name="Freeform 271"/>
              <p:cNvSpPr>
                <a:spLocks/>
              </p:cNvSpPr>
              <p:nvPr/>
            </p:nvSpPr>
            <p:spPr bwMode="auto">
              <a:xfrm>
                <a:off x="2533" y="1664"/>
                <a:ext cx="24" cy="16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3"/>
                  </a:cxn>
                  <a:cxn ang="0">
                    <a:pos x="13" y="0"/>
                  </a:cxn>
                </a:cxnLst>
                <a:rect l="0" t="0" r="r" b="b"/>
                <a:pathLst>
                  <a:path w="15" h="10">
                    <a:moveTo>
                      <a:pt x="13" y="0"/>
                    </a:moveTo>
                    <a:cubicBezTo>
                      <a:pt x="15" y="9"/>
                      <a:pt x="2" y="10"/>
                      <a:pt x="0" y="3"/>
                    </a:cubicBezTo>
                    <a:cubicBezTo>
                      <a:pt x="5" y="2"/>
                      <a:pt x="9" y="0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0" name="Freeform 272"/>
              <p:cNvSpPr>
                <a:spLocks/>
              </p:cNvSpPr>
              <p:nvPr/>
            </p:nvSpPr>
            <p:spPr bwMode="auto">
              <a:xfrm>
                <a:off x="2572" y="1663"/>
                <a:ext cx="46" cy="4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16"/>
                  </a:cxn>
                  <a:cxn ang="0">
                    <a:pos x="11" y="23"/>
                  </a:cxn>
                  <a:cxn ang="0">
                    <a:pos x="13" y="1"/>
                  </a:cxn>
                </a:cxnLst>
                <a:rect l="0" t="0" r="r" b="b"/>
                <a:pathLst>
                  <a:path w="29" h="25">
                    <a:moveTo>
                      <a:pt x="13" y="1"/>
                    </a:moveTo>
                    <a:cubicBezTo>
                      <a:pt x="21" y="0"/>
                      <a:pt x="29" y="7"/>
                      <a:pt x="26" y="16"/>
                    </a:cubicBezTo>
                    <a:cubicBezTo>
                      <a:pt x="24" y="23"/>
                      <a:pt x="16" y="25"/>
                      <a:pt x="11" y="23"/>
                    </a:cubicBezTo>
                    <a:cubicBezTo>
                      <a:pt x="0" y="20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1" name="Freeform 273"/>
              <p:cNvSpPr>
                <a:spLocks/>
              </p:cNvSpPr>
              <p:nvPr/>
            </p:nvSpPr>
            <p:spPr bwMode="auto">
              <a:xfrm>
                <a:off x="1881" y="1664"/>
                <a:ext cx="52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1" y="14"/>
                  </a:cxn>
                  <a:cxn ang="0">
                    <a:pos x="14" y="1"/>
                  </a:cxn>
                </a:cxnLst>
                <a:rect l="0" t="0" r="r" b="b"/>
                <a:pathLst>
                  <a:path w="32" h="34">
                    <a:moveTo>
                      <a:pt x="14" y="1"/>
                    </a:moveTo>
                    <a:cubicBezTo>
                      <a:pt x="22" y="0"/>
                      <a:pt x="32" y="9"/>
                      <a:pt x="29" y="18"/>
                    </a:cubicBezTo>
                    <a:cubicBezTo>
                      <a:pt x="24" y="34"/>
                      <a:pt x="0" y="29"/>
                      <a:pt x="1" y="14"/>
                    </a:cubicBezTo>
                    <a:cubicBezTo>
                      <a:pt x="2" y="7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2" name="Freeform 274"/>
              <p:cNvSpPr>
                <a:spLocks/>
              </p:cNvSpPr>
              <p:nvPr/>
            </p:nvSpPr>
            <p:spPr bwMode="auto">
              <a:xfrm>
                <a:off x="4348" y="1664"/>
                <a:ext cx="45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0"/>
                  </a:cxn>
                  <a:cxn ang="0">
                    <a:pos x="27" y="12"/>
                  </a:cxn>
                  <a:cxn ang="0">
                    <a:pos x="28" y="13"/>
                  </a:cxn>
                  <a:cxn ang="0">
                    <a:pos x="27" y="18"/>
                  </a:cxn>
                  <a:cxn ang="0">
                    <a:pos x="1" y="15"/>
                  </a:cxn>
                  <a:cxn ang="0">
                    <a:pos x="13" y="1"/>
                  </a:cxn>
                </a:cxnLst>
                <a:rect l="0" t="0" r="r" b="b"/>
                <a:pathLst>
                  <a:path w="28" h="32">
                    <a:moveTo>
                      <a:pt x="13" y="1"/>
                    </a:moveTo>
                    <a:cubicBezTo>
                      <a:pt x="20" y="0"/>
                      <a:pt x="25" y="4"/>
                      <a:pt x="27" y="10"/>
                    </a:cubicBezTo>
                    <a:cubicBezTo>
                      <a:pt x="27" y="11"/>
                      <a:pt x="27" y="11"/>
                      <a:pt x="27" y="12"/>
                    </a:cubicBezTo>
                    <a:cubicBezTo>
                      <a:pt x="27" y="12"/>
                      <a:pt x="28" y="13"/>
                      <a:pt x="28" y="13"/>
                    </a:cubicBezTo>
                    <a:cubicBezTo>
                      <a:pt x="28" y="14"/>
                      <a:pt x="27" y="17"/>
                      <a:pt x="27" y="18"/>
                    </a:cubicBezTo>
                    <a:cubicBezTo>
                      <a:pt x="23" y="32"/>
                      <a:pt x="2" y="29"/>
                      <a:pt x="1" y="15"/>
                    </a:cubicBezTo>
                    <a:cubicBezTo>
                      <a:pt x="0" y="9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3" name="Freeform 275"/>
              <p:cNvSpPr>
                <a:spLocks/>
              </p:cNvSpPr>
              <p:nvPr/>
            </p:nvSpPr>
            <p:spPr bwMode="auto">
              <a:xfrm>
                <a:off x="3399" y="1667"/>
                <a:ext cx="14" cy="7"/>
              </a:xfrm>
              <a:custGeom>
                <a:avLst/>
                <a:gdLst/>
                <a:ahLst/>
                <a:cxnLst>
                  <a:cxn ang="0">
                    <a:pos x="9" y="1"/>
                  </a:cxn>
                  <a:cxn ang="0">
                    <a:pos x="0" y="1"/>
                  </a:cxn>
                  <a:cxn ang="0">
                    <a:pos x="9" y="1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cubicBezTo>
                      <a:pt x="7" y="3"/>
                      <a:pt x="2" y="4"/>
                      <a:pt x="0" y="1"/>
                    </a:cubicBezTo>
                    <a:cubicBezTo>
                      <a:pt x="3" y="1"/>
                      <a:pt x="5" y="0"/>
                      <a:pt x="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4" name="Freeform 276"/>
              <p:cNvSpPr>
                <a:spLocks/>
              </p:cNvSpPr>
              <p:nvPr/>
            </p:nvSpPr>
            <p:spPr bwMode="auto">
              <a:xfrm>
                <a:off x="5216" y="1666"/>
                <a:ext cx="20" cy="25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10" y="16"/>
                  </a:cxn>
                  <a:cxn ang="0">
                    <a:pos x="11" y="3"/>
                  </a:cxn>
                </a:cxnLst>
                <a:rect l="0" t="0" r="r" b="b"/>
                <a:pathLst>
                  <a:path w="12" h="16">
                    <a:moveTo>
                      <a:pt x="11" y="3"/>
                    </a:moveTo>
                    <a:cubicBezTo>
                      <a:pt x="12" y="6"/>
                      <a:pt x="12" y="13"/>
                      <a:pt x="10" y="16"/>
                    </a:cubicBezTo>
                    <a:cubicBezTo>
                      <a:pt x="0" y="16"/>
                      <a:pt x="3" y="0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5" name="Freeform 277"/>
              <p:cNvSpPr>
                <a:spLocks/>
              </p:cNvSpPr>
              <p:nvPr/>
            </p:nvSpPr>
            <p:spPr bwMode="auto">
              <a:xfrm>
                <a:off x="5404" y="1671"/>
                <a:ext cx="11" cy="11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6" y="7"/>
                  </a:cxn>
                  <a:cxn ang="0">
                    <a:pos x="1" y="5"/>
                  </a:cxn>
                  <a:cxn ang="0">
                    <a:pos x="1" y="0"/>
                  </a:cxn>
                </a:cxnLst>
                <a:rect l="0" t="0" r="r" b="b"/>
                <a:pathLst>
                  <a:path w="7" h="7">
                    <a:moveTo>
                      <a:pt x="1" y="0"/>
                    </a:moveTo>
                    <a:cubicBezTo>
                      <a:pt x="5" y="0"/>
                      <a:pt x="7" y="4"/>
                      <a:pt x="6" y="7"/>
                    </a:cubicBezTo>
                    <a:cubicBezTo>
                      <a:pt x="4" y="7"/>
                      <a:pt x="3" y="5"/>
                      <a:pt x="1" y="5"/>
                    </a:cubicBezTo>
                    <a:cubicBezTo>
                      <a:pt x="1" y="2"/>
                      <a:pt x="0" y="2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6" name="Freeform 278"/>
              <p:cNvSpPr>
                <a:spLocks/>
              </p:cNvSpPr>
              <p:nvPr/>
            </p:nvSpPr>
            <p:spPr bwMode="auto">
              <a:xfrm>
                <a:off x="3477" y="1671"/>
                <a:ext cx="58" cy="49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3" y="18"/>
                  </a:cxn>
                  <a:cxn ang="0">
                    <a:pos x="23" y="27"/>
                  </a:cxn>
                  <a:cxn ang="0">
                    <a:pos x="9" y="5"/>
                  </a:cxn>
                  <a:cxn ang="0">
                    <a:pos x="19" y="1"/>
                  </a:cxn>
                </a:cxnLst>
                <a:rect l="0" t="0" r="r" b="b"/>
                <a:pathLst>
                  <a:path w="36" h="31">
                    <a:moveTo>
                      <a:pt x="19" y="1"/>
                    </a:moveTo>
                    <a:cubicBezTo>
                      <a:pt x="28" y="0"/>
                      <a:pt x="36" y="9"/>
                      <a:pt x="33" y="18"/>
                    </a:cubicBezTo>
                    <a:cubicBezTo>
                      <a:pt x="32" y="21"/>
                      <a:pt x="29" y="26"/>
                      <a:pt x="23" y="27"/>
                    </a:cubicBezTo>
                    <a:cubicBezTo>
                      <a:pt x="12" y="31"/>
                      <a:pt x="0" y="17"/>
                      <a:pt x="9" y="5"/>
                    </a:cubicBezTo>
                    <a:cubicBezTo>
                      <a:pt x="11" y="3"/>
                      <a:pt x="14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7" name="Freeform 279"/>
              <p:cNvSpPr>
                <a:spLocks/>
              </p:cNvSpPr>
              <p:nvPr/>
            </p:nvSpPr>
            <p:spPr bwMode="auto">
              <a:xfrm>
                <a:off x="3977" y="1675"/>
                <a:ext cx="8" cy="7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1" y="4"/>
                  </a:cxn>
                  <a:cxn ang="0">
                    <a:pos x="4" y="0"/>
                  </a:cxn>
                </a:cxnLst>
                <a:rect l="0" t="0" r="r" b="b"/>
                <a:pathLst>
                  <a:path w="5" h="4">
                    <a:moveTo>
                      <a:pt x="4" y="0"/>
                    </a:moveTo>
                    <a:cubicBezTo>
                      <a:pt x="5" y="2"/>
                      <a:pt x="2" y="3"/>
                      <a:pt x="1" y="4"/>
                    </a:cubicBezTo>
                    <a:cubicBezTo>
                      <a:pt x="0" y="3"/>
                      <a:pt x="3" y="1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8" name="Freeform 280"/>
              <p:cNvSpPr>
                <a:spLocks/>
              </p:cNvSpPr>
              <p:nvPr/>
            </p:nvSpPr>
            <p:spPr bwMode="auto">
              <a:xfrm>
                <a:off x="4913" y="1677"/>
                <a:ext cx="50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3"/>
                  </a:cxn>
                  <a:cxn ang="0">
                    <a:pos x="27" y="23"/>
                  </a:cxn>
                  <a:cxn ang="0">
                    <a:pos x="5" y="23"/>
                  </a:cxn>
                  <a:cxn ang="0">
                    <a:pos x="15" y="1"/>
                  </a:cxn>
                </a:cxnLst>
                <a:rect l="0" t="0" r="r" b="b"/>
                <a:pathLst>
                  <a:path w="31" h="30">
                    <a:moveTo>
                      <a:pt x="15" y="1"/>
                    </a:moveTo>
                    <a:cubicBezTo>
                      <a:pt x="20" y="0"/>
                      <a:pt x="29" y="4"/>
                      <a:pt x="30" y="13"/>
                    </a:cubicBezTo>
                    <a:cubicBezTo>
                      <a:pt x="31" y="15"/>
                      <a:pt x="30" y="21"/>
                      <a:pt x="27" y="23"/>
                    </a:cubicBezTo>
                    <a:cubicBezTo>
                      <a:pt x="21" y="30"/>
                      <a:pt x="10" y="29"/>
                      <a:pt x="5" y="23"/>
                    </a:cubicBezTo>
                    <a:cubicBezTo>
                      <a:pt x="0" y="16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29" name="Freeform 281"/>
              <p:cNvSpPr>
                <a:spLocks/>
              </p:cNvSpPr>
              <p:nvPr/>
            </p:nvSpPr>
            <p:spPr bwMode="auto">
              <a:xfrm>
                <a:off x="4006" y="1679"/>
                <a:ext cx="32" cy="29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17" y="14"/>
                  </a:cxn>
                  <a:cxn ang="0">
                    <a:pos x="8" y="0"/>
                  </a:cxn>
                  <a:cxn ang="0">
                    <a:pos x="20" y="3"/>
                  </a:cxn>
                </a:cxnLst>
                <a:rect l="0" t="0" r="r" b="b"/>
                <a:pathLst>
                  <a:path w="20" h="18">
                    <a:moveTo>
                      <a:pt x="20" y="3"/>
                    </a:moveTo>
                    <a:cubicBezTo>
                      <a:pt x="19" y="7"/>
                      <a:pt x="18" y="11"/>
                      <a:pt x="17" y="14"/>
                    </a:cubicBezTo>
                    <a:cubicBezTo>
                      <a:pt x="9" y="18"/>
                      <a:pt x="0" y="6"/>
                      <a:pt x="8" y="0"/>
                    </a:cubicBezTo>
                    <a:cubicBezTo>
                      <a:pt x="12" y="0"/>
                      <a:pt x="16" y="2"/>
                      <a:pt x="2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0" name="Freeform 282"/>
              <p:cNvSpPr>
                <a:spLocks/>
              </p:cNvSpPr>
              <p:nvPr/>
            </p:nvSpPr>
            <p:spPr bwMode="auto">
              <a:xfrm>
                <a:off x="3318" y="1679"/>
                <a:ext cx="36" cy="38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15" y="0"/>
                  </a:cxn>
                  <a:cxn ang="0">
                    <a:pos x="21" y="9"/>
                  </a:cxn>
                  <a:cxn ang="0">
                    <a:pos x="5" y="18"/>
                  </a:cxn>
                  <a:cxn ang="0">
                    <a:pos x="5" y="2"/>
                  </a:cxn>
                  <a:cxn ang="0">
                    <a:pos x="10" y="1"/>
                  </a:cxn>
                </a:cxnLst>
                <a:rect l="0" t="0" r="r" b="b"/>
                <a:pathLst>
                  <a:path w="22" h="24">
                    <a:moveTo>
                      <a:pt x="10" y="1"/>
                    </a:moveTo>
                    <a:cubicBezTo>
                      <a:pt x="11" y="1"/>
                      <a:pt x="13" y="0"/>
                      <a:pt x="15" y="0"/>
                    </a:cubicBezTo>
                    <a:cubicBezTo>
                      <a:pt x="19" y="1"/>
                      <a:pt x="21" y="6"/>
                      <a:pt x="21" y="9"/>
                    </a:cubicBezTo>
                    <a:cubicBezTo>
                      <a:pt x="22" y="16"/>
                      <a:pt x="13" y="24"/>
                      <a:pt x="5" y="18"/>
                    </a:cubicBezTo>
                    <a:cubicBezTo>
                      <a:pt x="0" y="14"/>
                      <a:pt x="0" y="5"/>
                      <a:pt x="5" y="2"/>
                    </a:cubicBezTo>
                    <a:cubicBezTo>
                      <a:pt x="6" y="1"/>
                      <a:pt x="7" y="1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1" name="Freeform 283"/>
              <p:cNvSpPr>
                <a:spLocks/>
              </p:cNvSpPr>
              <p:nvPr/>
            </p:nvSpPr>
            <p:spPr bwMode="auto">
              <a:xfrm>
                <a:off x="3662" y="1672"/>
                <a:ext cx="26" cy="34"/>
              </a:xfrm>
              <a:custGeom>
                <a:avLst/>
                <a:gdLst/>
                <a:ahLst/>
                <a:cxnLst>
                  <a:cxn ang="0">
                    <a:pos x="16" y="5"/>
                  </a:cxn>
                  <a:cxn ang="0">
                    <a:pos x="12" y="10"/>
                  </a:cxn>
                  <a:cxn ang="0">
                    <a:pos x="11" y="21"/>
                  </a:cxn>
                  <a:cxn ang="0">
                    <a:pos x="16" y="5"/>
                  </a:cxn>
                </a:cxnLst>
                <a:rect l="0" t="0" r="r" b="b"/>
                <a:pathLst>
                  <a:path w="16" h="21">
                    <a:moveTo>
                      <a:pt x="16" y="5"/>
                    </a:moveTo>
                    <a:cubicBezTo>
                      <a:pt x="15" y="7"/>
                      <a:pt x="13" y="8"/>
                      <a:pt x="12" y="10"/>
                    </a:cubicBezTo>
                    <a:cubicBezTo>
                      <a:pt x="11" y="13"/>
                      <a:pt x="13" y="19"/>
                      <a:pt x="11" y="21"/>
                    </a:cubicBezTo>
                    <a:cubicBezTo>
                      <a:pt x="0" y="19"/>
                      <a:pt x="3" y="0"/>
                      <a:pt x="16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2" name="Freeform 284"/>
              <p:cNvSpPr>
                <a:spLocks/>
              </p:cNvSpPr>
              <p:nvPr/>
            </p:nvSpPr>
            <p:spPr bwMode="auto">
              <a:xfrm>
                <a:off x="4743" y="1679"/>
                <a:ext cx="53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9"/>
                  </a:cxn>
                  <a:cxn ang="0">
                    <a:pos x="9" y="27"/>
                  </a:cxn>
                  <a:cxn ang="0">
                    <a:pos x="3" y="9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3" y="21"/>
                      <a:pt x="20" y="32"/>
                      <a:pt x="9" y="27"/>
                    </a:cubicBezTo>
                    <a:cubicBezTo>
                      <a:pt x="3" y="24"/>
                      <a:pt x="0" y="15"/>
                      <a:pt x="3" y="9"/>
                    </a:cubicBezTo>
                    <a:cubicBezTo>
                      <a:pt x="4" y="5"/>
                      <a:pt x="7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3" name="Freeform 285"/>
              <p:cNvSpPr>
                <a:spLocks/>
              </p:cNvSpPr>
              <p:nvPr/>
            </p:nvSpPr>
            <p:spPr bwMode="auto">
              <a:xfrm>
                <a:off x="5088" y="1677"/>
                <a:ext cx="46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2"/>
                  </a:cxn>
                  <a:cxn ang="0">
                    <a:pos x="5" y="21"/>
                  </a:cxn>
                  <a:cxn ang="0">
                    <a:pos x="13" y="2"/>
                  </a:cxn>
                </a:cxnLst>
                <a:rect l="0" t="0" r="r" b="b"/>
                <a:pathLst>
                  <a:path w="29" h="29">
                    <a:moveTo>
                      <a:pt x="13" y="2"/>
                    </a:moveTo>
                    <a:cubicBezTo>
                      <a:pt x="19" y="0"/>
                      <a:pt x="26" y="5"/>
                      <a:pt x="27" y="12"/>
                    </a:cubicBezTo>
                    <a:cubicBezTo>
                      <a:pt x="29" y="25"/>
                      <a:pt x="12" y="29"/>
                      <a:pt x="5" y="21"/>
                    </a:cubicBezTo>
                    <a:cubicBezTo>
                      <a:pt x="0" y="14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4" name="Freeform 286"/>
              <p:cNvSpPr>
                <a:spLocks/>
              </p:cNvSpPr>
              <p:nvPr/>
            </p:nvSpPr>
            <p:spPr bwMode="auto">
              <a:xfrm>
                <a:off x="4568" y="1677"/>
                <a:ext cx="59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2" y="29"/>
                  </a:cxn>
                  <a:cxn ang="0">
                    <a:pos x="6" y="24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31" y="0"/>
                      <a:pt x="37" y="23"/>
                      <a:pt x="22" y="29"/>
                    </a:cubicBezTo>
                    <a:cubicBezTo>
                      <a:pt x="19" y="30"/>
                      <a:pt x="10" y="30"/>
                      <a:pt x="6" y="24"/>
                    </a:cubicBezTo>
                    <a:cubicBezTo>
                      <a:pt x="0" y="16"/>
                      <a:pt x="4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5" name="Freeform 287"/>
              <p:cNvSpPr>
                <a:spLocks/>
              </p:cNvSpPr>
              <p:nvPr/>
            </p:nvSpPr>
            <p:spPr bwMode="auto">
              <a:xfrm>
                <a:off x="1921" y="1682"/>
                <a:ext cx="63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9"/>
                  </a:cxn>
                  <a:cxn ang="0">
                    <a:pos x="27" y="28"/>
                  </a:cxn>
                  <a:cxn ang="0">
                    <a:pos x="22" y="1"/>
                  </a:cxn>
                </a:cxnLst>
                <a:rect l="0" t="0" r="r" b="b"/>
                <a:pathLst>
                  <a:path w="39" h="33">
                    <a:moveTo>
                      <a:pt x="22" y="1"/>
                    </a:moveTo>
                    <a:cubicBezTo>
                      <a:pt x="27" y="0"/>
                      <a:pt x="33" y="2"/>
                      <a:pt x="36" y="9"/>
                    </a:cubicBezTo>
                    <a:cubicBezTo>
                      <a:pt x="39" y="17"/>
                      <a:pt x="34" y="26"/>
                      <a:pt x="27" y="28"/>
                    </a:cubicBezTo>
                    <a:cubicBezTo>
                      <a:pt x="10" y="33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6" name="Freeform 288"/>
              <p:cNvSpPr>
                <a:spLocks/>
              </p:cNvSpPr>
              <p:nvPr/>
            </p:nvSpPr>
            <p:spPr bwMode="auto">
              <a:xfrm>
                <a:off x="4397" y="1682"/>
                <a:ext cx="47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2"/>
                  </a:cxn>
                  <a:cxn ang="0">
                    <a:pos x="4" y="20"/>
                  </a:cxn>
                  <a:cxn ang="0">
                    <a:pos x="13" y="1"/>
                  </a:cxn>
                </a:cxnLst>
                <a:rect l="0" t="0" r="r" b="b"/>
                <a:pathLst>
                  <a:path w="29" h="32">
                    <a:moveTo>
                      <a:pt x="13" y="1"/>
                    </a:moveTo>
                    <a:cubicBezTo>
                      <a:pt x="20" y="0"/>
                      <a:pt x="28" y="5"/>
                      <a:pt x="28" y="12"/>
                    </a:cubicBezTo>
                    <a:cubicBezTo>
                      <a:pt x="29" y="27"/>
                      <a:pt x="10" y="32"/>
                      <a:pt x="4" y="20"/>
                    </a:cubicBezTo>
                    <a:cubicBezTo>
                      <a:pt x="0" y="12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7" name="Freeform 289"/>
              <p:cNvSpPr>
                <a:spLocks/>
              </p:cNvSpPr>
              <p:nvPr/>
            </p:nvSpPr>
            <p:spPr bwMode="auto">
              <a:xfrm>
                <a:off x="4222" y="1685"/>
                <a:ext cx="50" cy="4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9" y="7"/>
                  </a:cxn>
                  <a:cxn ang="0">
                    <a:pos x="21" y="24"/>
                  </a:cxn>
                  <a:cxn ang="0">
                    <a:pos x="8" y="4"/>
                  </a:cxn>
                  <a:cxn ang="0">
                    <a:pos x="17" y="0"/>
                  </a:cxn>
                </a:cxnLst>
                <a:rect l="0" t="0" r="r" b="b"/>
                <a:pathLst>
                  <a:path w="31" h="27">
                    <a:moveTo>
                      <a:pt x="17" y="0"/>
                    </a:moveTo>
                    <a:cubicBezTo>
                      <a:pt x="21" y="0"/>
                      <a:pt x="27" y="2"/>
                      <a:pt x="29" y="7"/>
                    </a:cubicBezTo>
                    <a:cubicBezTo>
                      <a:pt x="31" y="13"/>
                      <a:pt x="28" y="22"/>
                      <a:pt x="21" y="24"/>
                    </a:cubicBezTo>
                    <a:cubicBezTo>
                      <a:pt x="9" y="27"/>
                      <a:pt x="0" y="12"/>
                      <a:pt x="8" y="4"/>
                    </a:cubicBezTo>
                    <a:cubicBezTo>
                      <a:pt x="10" y="1"/>
                      <a:pt x="1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8" name="Freeform 290"/>
              <p:cNvSpPr>
                <a:spLocks/>
              </p:cNvSpPr>
              <p:nvPr/>
            </p:nvSpPr>
            <p:spPr bwMode="auto">
              <a:xfrm>
                <a:off x="1761" y="1683"/>
                <a:ext cx="48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0"/>
                  </a:cxn>
                  <a:cxn ang="0">
                    <a:pos x="12" y="25"/>
                  </a:cxn>
                  <a:cxn ang="0">
                    <a:pos x="12" y="2"/>
                  </a:cxn>
                </a:cxnLst>
                <a:rect l="0" t="0" r="r" b="b"/>
                <a:pathLst>
                  <a:path w="30" h="28">
                    <a:moveTo>
                      <a:pt x="12" y="2"/>
                    </a:moveTo>
                    <a:cubicBezTo>
                      <a:pt x="20" y="0"/>
                      <a:pt x="26" y="5"/>
                      <a:pt x="27" y="10"/>
                    </a:cubicBezTo>
                    <a:cubicBezTo>
                      <a:pt x="30" y="20"/>
                      <a:pt x="21" y="28"/>
                      <a:pt x="12" y="25"/>
                    </a:cubicBezTo>
                    <a:cubicBezTo>
                      <a:pt x="0" y="21"/>
                      <a:pt x="1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39" name="Freeform 291"/>
              <p:cNvSpPr>
                <a:spLocks/>
              </p:cNvSpPr>
              <p:nvPr/>
            </p:nvSpPr>
            <p:spPr bwMode="auto">
              <a:xfrm>
                <a:off x="3532" y="1687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8" y="29"/>
                      <a:pt x="14" y="32"/>
                      <a:pt x="7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0" name="Freeform 292"/>
              <p:cNvSpPr>
                <a:spLocks/>
              </p:cNvSpPr>
              <p:nvPr/>
            </p:nvSpPr>
            <p:spPr bwMode="auto">
              <a:xfrm>
                <a:off x="3363" y="1688"/>
                <a:ext cx="55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2" y="26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8" y="0"/>
                      <a:pt x="34" y="19"/>
                      <a:pt x="22" y="26"/>
                    </a:cubicBezTo>
                    <a:cubicBezTo>
                      <a:pt x="14" y="31"/>
                      <a:pt x="0" y="24"/>
                      <a:pt x="3" y="11"/>
                    </a:cubicBezTo>
                    <a:cubicBezTo>
                      <a:pt x="4" y="7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1" name="Freeform 293"/>
              <p:cNvSpPr>
                <a:spLocks/>
              </p:cNvSpPr>
              <p:nvPr/>
            </p:nvSpPr>
            <p:spPr bwMode="auto">
              <a:xfrm>
                <a:off x="5311" y="1693"/>
                <a:ext cx="51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7" y="20"/>
                  </a:cxn>
                  <a:cxn ang="0">
                    <a:pos x="3" y="18"/>
                  </a:cxn>
                  <a:cxn ang="0">
                    <a:pos x="16" y="0"/>
                  </a:cxn>
                </a:cxnLst>
                <a:rect l="0" t="0" r="r" b="b"/>
                <a:pathLst>
                  <a:path w="32" h="29">
                    <a:moveTo>
                      <a:pt x="16" y="0"/>
                    </a:moveTo>
                    <a:cubicBezTo>
                      <a:pt x="25" y="0"/>
                      <a:pt x="32" y="11"/>
                      <a:pt x="27" y="20"/>
                    </a:cubicBezTo>
                    <a:cubicBezTo>
                      <a:pt x="23" y="28"/>
                      <a:pt x="7" y="29"/>
                      <a:pt x="3" y="18"/>
                    </a:cubicBezTo>
                    <a:cubicBezTo>
                      <a:pt x="0" y="10"/>
                      <a:pt x="5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2" name="Freeform 294"/>
              <p:cNvSpPr>
                <a:spLocks/>
              </p:cNvSpPr>
              <p:nvPr/>
            </p:nvSpPr>
            <p:spPr bwMode="auto">
              <a:xfrm>
                <a:off x="4963" y="1695"/>
                <a:ext cx="62" cy="5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1"/>
                  </a:cxn>
                  <a:cxn ang="0">
                    <a:pos x="12" y="27"/>
                  </a:cxn>
                  <a:cxn ang="0">
                    <a:pos x="16" y="0"/>
                  </a:cxn>
                </a:cxnLst>
                <a:rect l="0" t="0" r="r" b="b"/>
                <a:pathLst>
                  <a:path w="39" h="34">
                    <a:moveTo>
                      <a:pt x="16" y="0"/>
                    </a:moveTo>
                    <a:cubicBezTo>
                      <a:pt x="18" y="0"/>
                      <a:pt x="20" y="0"/>
                      <a:pt x="23" y="1"/>
                    </a:cubicBezTo>
                    <a:cubicBezTo>
                      <a:pt x="39" y="7"/>
                      <a:pt x="29" y="34"/>
                      <a:pt x="12" y="27"/>
                    </a:cubicBezTo>
                    <a:cubicBezTo>
                      <a:pt x="0" y="22"/>
                      <a:pt x="1" y="3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3" name="Freeform 295"/>
              <p:cNvSpPr>
                <a:spLocks/>
              </p:cNvSpPr>
              <p:nvPr/>
            </p:nvSpPr>
            <p:spPr bwMode="auto">
              <a:xfrm>
                <a:off x="4792" y="1695"/>
                <a:ext cx="50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3"/>
                  </a:cxn>
                  <a:cxn ang="0">
                    <a:pos x="7" y="24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3" y="0"/>
                      <a:pt x="29" y="5"/>
                      <a:pt x="30" y="13"/>
                    </a:cubicBezTo>
                    <a:cubicBezTo>
                      <a:pt x="31" y="26"/>
                      <a:pt x="16" y="33"/>
                      <a:pt x="7" y="24"/>
                    </a:cubicBezTo>
                    <a:cubicBezTo>
                      <a:pt x="0" y="17"/>
                      <a:pt x="3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4" name="Freeform 296"/>
              <p:cNvSpPr>
                <a:spLocks/>
              </p:cNvSpPr>
              <p:nvPr/>
            </p:nvSpPr>
            <p:spPr bwMode="auto">
              <a:xfrm>
                <a:off x="5449" y="1696"/>
                <a:ext cx="8" cy="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4"/>
                  </a:cxn>
                  <a:cxn ang="0">
                    <a:pos x="1" y="0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2" y="4"/>
                      <a:pt x="0" y="2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5" name="Freeform 297"/>
              <p:cNvSpPr>
                <a:spLocks/>
              </p:cNvSpPr>
              <p:nvPr/>
            </p:nvSpPr>
            <p:spPr bwMode="auto">
              <a:xfrm>
                <a:off x="4608" y="1696"/>
                <a:ext cx="64" cy="55"/>
              </a:xfrm>
              <a:custGeom>
                <a:avLst/>
                <a:gdLst/>
                <a:ahLst/>
                <a:cxnLst>
                  <a:cxn ang="0">
                    <a:pos x="23" y="1"/>
                  </a:cxn>
                  <a:cxn ang="0">
                    <a:pos x="37" y="9"/>
                  </a:cxn>
                  <a:cxn ang="0">
                    <a:pos x="29" y="27"/>
                  </a:cxn>
                  <a:cxn ang="0">
                    <a:pos x="23" y="1"/>
                  </a:cxn>
                </a:cxnLst>
                <a:rect l="0" t="0" r="r" b="b"/>
                <a:pathLst>
                  <a:path w="40" h="34">
                    <a:moveTo>
                      <a:pt x="23" y="1"/>
                    </a:moveTo>
                    <a:cubicBezTo>
                      <a:pt x="27" y="0"/>
                      <a:pt x="35" y="2"/>
                      <a:pt x="37" y="9"/>
                    </a:cubicBezTo>
                    <a:cubicBezTo>
                      <a:pt x="40" y="18"/>
                      <a:pt x="35" y="25"/>
                      <a:pt x="29" y="27"/>
                    </a:cubicBezTo>
                    <a:cubicBezTo>
                      <a:pt x="12" y="34"/>
                      <a:pt x="0" y="5"/>
                      <a:pt x="2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6" name="Freeform 298"/>
              <p:cNvSpPr>
                <a:spLocks/>
              </p:cNvSpPr>
              <p:nvPr/>
            </p:nvSpPr>
            <p:spPr bwMode="auto">
              <a:xfrm>
                <a:off x="3904" y="1698"/>
                <a:ext cx="13" cy="18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5" y="11"/>
                  </a:cxn>
                  <a:cxn ang="0">
                    <a:pos x="4" y="0"/>
                  </a:cxn>
                </a:cxnLst>
                <a:rect l="0" t="0" r="r" b="b"/>
                <a:pathLst>
                  <a:path w="8" h="11">
                    <a:moveTo>
                      <a:pt x="4" y="0"/>
                    </a:moveTo>
                    <a:cubicBezTo>
                      <a:pt x="7" y="2"/>
                      <a:pt x="8" y="8"/>
                      <a:pt x="5" y="11"/>
                    </a:cubicBezTo>
                    <a:cubicBezTo>
                      <a:pt x="0" y="10"/>
                      <a:pt x="4" y="4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7" name="Freeform 299"/>
              <p:cNvSpPr>
                <a:spLocks/>
              </p:cNvSpPr>
              <p:nvPr/>
            </p:nvSpPr>
            <p:spPr bwMode="auto">
              <a:xfrm>
                <a:off x="4277" y="1700"/>
                <a:ext cx="55" cy="46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7" y="28"/>
                  </a:cxn>
                  <a:cxn ang="0">
                    <a:pos x="2" y="11"/>
                  </a:cxn>
                  <a:cxn ang="0">
                    <a:pos x="16" y="0"/>
                  </a:cxn>
                </a:cxnLst>
                <a:rect l="0" t="0" r="r" b="b"/>
                <a:pathLst>
                  <a:path w="34" h="29">
                    <a:moveTo>
                      <a:pt x="16" y="0"/>
                    </a:moveTo>
                    <a:cubicBezTo>
                      <a:pt x="32" y="0"/>
                      <a:pt x="34" y="25"/>
                      <a:pt x="17" y="28"/>
                    </a:cubicBezTo>
                    <a:cubicBezTo>
                      <a:pt x="11" y="29"/>
                      <a:pt x="0" y="23"/>
                      <a:pt x="2" y="11"/>
                    </a:cubicBezTo>
                    <a:cubicBezTo>
                      <a:pt x="3" y="5"/>
                      <a:pt x="7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8" name="Freeform 300"/>
              <p:cNvSpPr>
                <a:spLocks/>
              </p:cNvSpPr>
              <p:nvPr/>
            </p:nvSpPr>
            <p:spPr bwMode="auto">
              <a:xfrm>
                <a:off x="4452" y="1698"/>
                <a:ext cx="47" cy="51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6"/>
                  </a:cxn>
                  <a:cxn ang="0">
                    <a:pos x="1" y="15"/>
                  </a:cxn>
                  <a:cxn ang="0">
                    <a:pos x="12" y="1"/>
                  </a:cxn>
                </a:cxnLst>
                <a:rect l="0" t="0" r="r" b="b"/>
                <a:pathLst>
                  <a:path w="29" h="32">
                    <a:moveTo>
                      <a:pt x="12" y="1"/>
                    </a:moveTo>
                    <a:cubicBezTo>
                      <a:pt x="19" y="0"/>
                      <a:pt x="29" y="5"/>
                      <a:pt x="28" y="16"/>
                    </a:cubicBezTo>
                    <a:cubicBezTo>
                      <a:pt x="26" y="31"/>
                      <a:pt x="2" y="32"/>
                      <a:pt x="1" y="15"/>
                    </a:cubicBezTo>
                    <a:cubicBezTo>
                      <a:pt x="0" y="10"/>
                      <a:pt x="3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49" name="Freeform 301"/>
              <p:cNvSpPr>
                <a:spLocks/>
              </p:cNvSpPr>
              <p:nvPr/>
            </p:nvSpPr>
            <p:spPr bwMode="auto">
              <a:xfrm>
                <a:off x="2504" y="1701"/>
                <a:ext cx="53" cy="4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7" y="0"/>
                  </a:cxn>
                  <a:cxn ang="0">
                    <a:pos x="10" y="21"/>
                  </a:cxn>
                  <a:cxn ang="0">
                    <a:pos x="11" y="0"/>
                  </a:cxn>
                  <a:cxn ang="0">
                    <a:pos x="13" y="2"/>
                  </a:cxn>
                </a:cxnLst>
                <a:rect l="0" t="0" r="r" b="b"/>
                <a:pathLst>
                  <a:path w="33" h="25">
                    <a:moveTo>
                      <a:pt x="13" y="2"/>
                    </a:moveTo>
                    <a:cubicBezTo>
                      <a:pt x="15" y="2"/>
                      <a:pt x="15" y="0"/>
                      <a:pt x="17" y="0"/>
                    </a:cubicBezTo>
                    <a:cubicBezTo>
                      <a:pt x="33" y="5"/>
                      <a:pt x="22" y="25"/>
                      <a:pt x="10" y="21"/>
                    </a:cubicBezTo>
                    <a:cubicBezTo>
                      <a:pt x="1" y="18"/>
                      <a:pt x="0" y="4"/>
                      <a:pt x="11" y="0"/>
                    </a:cubicBezTo>
                    <a:cubicBezTo>
                      <a:pt x="12" y="0"/>
                      <a:pt x="13" y="1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0" name="Freeform 302"/>
              <p:cNvSpPr>
                <a:spLocks/>
              </p:cNvSpPr>
              <p:nvPr/>
            </p:nvSpPr>
            <p:spPr bwMode="auto">
              <a:xfrm>
                <a:off x="1812" y="1696"/>
                <a:ext cx="47" cy="47"/>
              </a:xfrm>
              <a:custGeom>
                <a:avLst/>
                <a:gdLst/>
                <a:ahLst/>
                <a:cxnLst>
                  <a:cxn ang="0">
                    <a:pos x="19" y="28"/>
                  </a:cxn>
                  <a:cxn ang="0">
                    <a:pos x="23" y="23"/>
                  </a:cxn>
                  <a:cxn ang="0">
                    <a:pos x="20" y="20"/>
                  </a:cxn>
                  <a:cxn ang="0">
                    <a:pos x="15" y="29"/>
                  </a:cxn>
                  <a:cxn ang="0">
                    <a:pos x="9" y="5"/>
                  </a:cxn>
                  <a:cxn ang="0">
                    <a:pos x="28" y="18"/>
                  </a:cxn>
                  <a:cxn ang="0">
                    <a:pos x="19" y="28"/>
                  </a:cxn>
                </a:cxnLst>
                <a:rect l="0" t="0" r="r" b="b"/>
                <a:pathLst>
                  <a:path w="29" h="29">
                    <a:moveTo>
                      <a:pt x="19" y="28"/>
                    </a:moveTo>
                    <a:cubicBezTo>
                      <a:pt x="20" y="26"/>
                      <a:pt x="22" y="25"/>
                      <a:pt x="23" y="23"/>
                    </a:cubicBezTo>
                    <a:cubicBezTo>
                      <a:pt x="23" y="22"/>
                      <a:pt x="22" y="21"/>
                      <a:pt x="20" y="20"/>
                    </a:cubicBezTo>
                    <a:cubicBezTo>
                      <a:pt x="19" y="23"/>
                      <a:pt x="18" y="27"/>
                      <a:pt x="15" y="29"/>
                    </a:cubicBezTo>
                    <a:cubicBezTo>
                      <a:pt x="0" y="28"/>
                      <a:pt x="0" y="10"/>
                      <a:pt x="9" y="5"/>
                    </a:cubicBezTo>
                    <a:cubicBezTo>
                      <a:pt x="17" y="0"/>
                      <a:pt x="29" y="7"/>
                      <a:pt x="28" y="18"/>
                    </a:cubicBezTo>
                    <a:cubicBezTo>
                      <a:pt x="27" y="23"/>
                      <a:pt x="24" y="26"/>
                      <a:pt x="19" y="2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1" name="Freeform 303"/>
              <p:cNvSpPr>
                <a:spLocks/>
              </p:cNvSpPr>
              <p:nvPr/>
            </p:nvSpPr>
            <p:spPr bwMode="auto">
              <a:xfrm>
                <a:off x="1984" y="1703"/>
                <a:ext cx="45" cy="3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15"/>
                  </a:cxn>
                  <a:cxn ang="0">
                    <a:pos x="18" y="22"/>
                  </a:cxn>
                  <a:cxn ang="0">
                    <a:pos x="14" y="2"/>
                  </a:cxn>
                </a:cxnLst>
                <a:rect l="0" t="0" r="r" b="b"/>
                <a:pathLst>
                  <a:path w="28" h="24">
                    <a:moveTo>
                      <a:pt x="14" y="2"/>
                    </a:moveTo>
                    <a:cubicBezTo>
                      <a:pt x="22" y="0"/>
                      <a:pt x="28" y="7"/>
                      <a:pt x="26" y="15"/>
                    </a:cubicBezTo>
                    <a:cubicBezTo>
                      <a:pt x="25" y="18"/>
                      <a:pt x="22" y="22"/>
                      <a:pt x="18" y="22"/>
                    </a:cubicBezTo>
                    <a:cubicBezTo>
                      <a:pt x="5" y="24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2" name="Freeform 304"/>
              <p:cNvSpPr>
                <a:spLocks/>
              </p:cNvSpPr>
              <p:nvPr/>
            </p:nvSpPr>
            <p:spPr bwMode="auto">
              <a:xfrm>
                <a:off x="3933" y="1704"/>
                <a:ext cx="49" cy="4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3" y="3"/>
                  </a:cxn>
                  <a:cxn ang="0">
                    <a:pos x="19" y="25"/>
                  </a:cxn>
                  <a:cxn ang="0">
                    <a:pos x="4" y="19"/>
                  </a:cxn>
                  <a:cxn ang="0">
                    <a:pos x="13" y="1"/>
                  </a:cxn>
                </a:cxnLst>
                <a:rect l="0" t="0" r="r" b="b"/>
                <a:pathLst>
                  <a:path w="30" h="26">
                    <a:moveTo>
                      <a:pt x="13" y="1"/>
                    </a:moveTo>
                    <a:cubicBezTo>
                      <a:pt x="17" y="0"/>
                      <a:pt x="20" y="1"/>
                      <a:pt x="23" y="3"/>
                    </a:cubicBezTo>
                    <a:cubicBezTo>
                      <a:pt x="30" y="8"/>
                      <a:pt x="29" y="21"/>
                      <a:pt x="19" y="25"/>
                    </a:cubicBezTo>
                    <a:cubicBezTo>
                      <a:pt x="15" y="26"/>
                      <a:pt x="7" y="25"/>
                      <a:pt x="4" y="19"/>
                    </a:cubicBezTo>
                    <a:cubicBezTo>
                      <a:pt x="0" y="11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3" name="Freeform 305"/>
              <p:cNvSpPr>
                <a:spLocks/>
              </p:cNvSpPr>
              <p:nvPr/>
            </p:nvSpPr>
            <p:spPr bwMode="auto">
              <a:xfrm>
                <a:off x="3582" y="1704"/>
                <a:ext cx="53" cy="45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3" y="13"/>
                  </a:cxn>
                  <a:cxn ang="0">
                    <a:pos x="20" y="28"/>
                  </a:cxn>
                  <a:cxn ang="0">
                    <a:pos x="18" y="1"/>
                  </a:cxn>
                </a:cxnLst>
                <a:rect l="0" t="0" r="r" b="b"/>
                <a:pathLst>
                  <a:path w="33" h="28">
                    <a:moveTo>
                      <a:pt x="18" y="1"/>
                    </a:moveTo>
                    <a:cubicBezTo>
                      <a:pt x="25" y="0"/>
                      <a:pt x="33" y="7"/>
                      <a:pt x="33" y="13"/>
                    </a:cubicBezTo>
                    <a:cubicBezTo>
                      <a:pt x="33" y="19"/>
                      <a:pt x="28" y="27"/>
                      <a:pt x="20" y="28"/>
                    </a:cubicBezTo>
                    <a:cubicBezTo>
                      <a:pt x="5" y="28"/>
                      <a:pt x="0" y="4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4" name="Freeform 306"/>
              <p:cNvSpPr>
                <a:spLocks/>
              </p:cNvSpPr>
              <p:nvPr/>
            </p:nvSpPr>
            <p:spPr bwMode="auto">
              <a:xfrm>
                <a:off x="3413" y="1706"/>
                <a:ext cx="58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6" h="35">
                    <a:moveTo>
                      <a:pt x="15" y="1"/>
                    </a:moveTo>
                    <a:cubicBezTo>
                      <a:pt x="20" y="0"/>
                      <a:pt x="27" y="3"/>
                      <a:pt x="30" y="9"/>
                    </a:cubicBezTo>
                    <a:cubicBezTo>
                      <a:pt x="36" y="24"/>
                      <a:pt x="15" y="35"/>
                      <a:pt x="6" y="23"/>
                    </a:cubicBezTo>
                    <a:cubicBezTo>
                      <a:pt x="0" y="15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5" name="Freeform 307"/>
              <p:cNvSpPr>
                <a:spLocks/>
              </p:cNvSpPr>
              <p:nvPr/>
            </p:nvSpPr>
            <p:spPr bwMode="auto">
              <a:xfrm>
                <a:off x="5677" y="1706"/>
                <a:ext cx="8" cy="6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0" y="4"/>
                  </a:cxn>
                  <a:cxn ang="0">
                    <a:pos x="5" y="4"/>
                  </a:cxn>
                </a:cxnLst>
                <a:rect l="0" t="0" r="r" b="b"/>
                <a:pathLst>
                  <a:path w="5" h="4">
                    <a:moveTo>
                      <a:pt x="5" y="4"/>
                    </a:moveTo>
                    <a:cubicBezTo>
                      <a:pt x="3" y="4"/>
                      <a:pt x="1" y="4"/>
                      <a:pt x="0" y="4"/>
                    </a:cubicBezTo>
                    <a:cubicBezTo>
                      <a:pt x="0" y="0"/>
                      <a:pt x="5" y="0"/>
                      <a:pt x="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6" name="Freeform 308"/>
              <p:cNvSpPr>
                <a:spLocks/>
              </p:cNvSpPr>
              <p:nvPr/>
            </p:nvSpPr>
            <p:spPr bwMode="auto">
              <a:xfrm>
                <a:off x="5016" y="1709"/>
                <a:ext cx="59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6" y="26"/>
                  </a:cxn>
                  <a:cxn ang="0">
                    <a:pos x="12" y="28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9" y="0"/>
                      <a:pt x="37" y="17"/>
                      <a:pt x="26" y="26"/>
                    </a:cubicBezTo>
                    <a:cubicBezTo>
                      <a:pt x="23" y="29"/>
                      <a:pt x="16" y="30"/>
                      <a:pt x="12" y="28"/>
                    </a:cubicBezTo>
                    <a:cubicBezTo>
                      <a:pt x="0" y="24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7" name="Freeform 309"/>
              <p:cNvSpPr>
                <a:spLocks/>
              </p:cNvSpPr>
              <p:nvPr/>
            </p:nvSpPr>
            <p:spPr bwMode="auto">
              <a:xfrm>
                <a:off x="5364" y="1711"/>
                <a:ext cx="48" cy="43"/>
              </a:xfrm>
              <a:custGeom>
                <a:avLst/>
                <a:gdLst/>
                <a:ahLst/>
                <a:cxnLst>
                  <a:cxn ang="0">
                    <a:pos x="25" y="7"/>
                  </a:cxn>
                  <a:cxn ang="0">
                    <a:pos x="12" y="24"/>
                  </a:cxn>
                  <a:cxn ang="0">
                    <a:pos x="14" y="1"/>
                  </a:cxn>
                  <a:cxn ang="0">
                    <a:pos x="25" y="7"/>
                  </a:cxn>
                </a:cxnLst>
                <a:rect l="0" t="0" r="r" b="b"/>
                <a:pathLst>
                  <a:path w="30" h="27">
                    <a:moveTo>
                      <a:pt x="25" y="7"/>
                    </a:moveTo>
                    <a:cubicBezTo>
                      <a:pt x="30" y="17"/>
                      <a:pt x="22" y="27"/>
                      <a:pt x="12" y="24"/>
                    </a:cubicBezTo>
                    <a:cubicBezTo>
                      <a:pt x="0" y="21"/>
                      <a:pt x="1" y="0"/>
                      <a:pt x="14" y="1"/>
                    </a:cubicBezTo>
                    <a:cubicBezTo>
                      <a:pt x="18" y="1"/>
                      <a:pt x="21" y="5"/>
                      <a:pt x="25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8" name="Freeform 310"/>
              <p:cNvSpPr>
                <a:spLocks/>
              </p:cNvSpPr>
              <p:nvPr/>
            </p:nvSpPr>
            <p:spPr bwMode="auto">
              <a:xfrm>
                <a:off x="4675" y="1714"/>
                <a:ext cx="48" cy="51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17"/>
                  </a:cxn>
                  <a:cxn ang="0">
                    <a:pos x="1" y="18"/>
                  </a:cxn>
                  <a:cxn ang="0">
                    <a:pos x="5" y="4"/>
                  </a:cxn>
                  <a:cxn ang="0">
                    <a:pos x="14" y="0"/>
                  </a:cxn>
                </a:cxnLst>
                <a:rect l="0" t="0" r="r" b="b"/>
                <a:pathLst>
                  <a:path w="30" h="32">
                    <a:moveTo>
                      <a:pt x="14" y="0"/>
                    </a:moveTo>
                    <a:cubicBezTo>
                      <a:pt x="23" y="0"/>
                      <a:pt x="30" y="9"/>
                      <a:pt x="28" y="17"/>
                    </a:cubicBezTo>
                    <a:cubicBezTo>
                      <a:pt x="25" y="30"/>
                      <a:pt x="5" y="32"/>
                      <a:pt x="1" y="18"/>
                    </a:cubicBezTo>
                    <a:cubicBezTo>
                      <a:pt x="0" y="14"/>
                      <a:pt x="1" y="7"/>
                      <a:pt x="5" y="4"/>
                    </a:cubicBezTo>
                    <a:cubicBezTo>
                      <a:pt x="6" y="2"/>
                      <a:pt x="10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59" name="Freeform 311"/>
              <p:cNvSpPr>
                <a:spLocks/>
              </p:cNvSpPr>
              <p:nvPr/>
            </p:nvSpPr>
            <p:spPr bwMode="auto">
              <a:xfrm>
                <a:off x="4849" y="1711"/>
                <a:ext cx="43" cy="46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4"/>
                  </a:cxn>
                  <a:cxn ang="0">
                    <a:pos x="12" y="28"/>
                  </a:cxn>
                  <a:cxn ang="0">
                    <a:pos x="1" y="16"/>
                  </a:cxn>
                  <a:cxn ang="0">
                    <a:pos x="11" y="2"/>
                  </a:cxn>
                </a:cxnLst>
                <a:rect l="0" t="0" r="r" b="b"/>
                <a:pathLst>
                  <a:path w="27" h="29">
                    <a:moveTo>
                      <a:pt x="11" y="2"/>
                    </a:moveTo>
                    <a:cubicBezTo>
                      <a:pt x="20" y="0"/>
                      <a:pt x="27" y="6"/>
                      <a:pt x="27" y="14"/>
                    </a:cubicBezTo>
                    <a:cubicBezTo>
                      <a:pt x="27" y="22"/>
                      <a:pt x="21" y="29"/>
                      <a:pt x="12" y="28"/>
                    </a:cubicBezTo>
                    <a:cubicBezTo>
                      <a:pt x="6" y="27"/>
                      <a:pt x="1" y="22"/>
                      <a:pt x="1" y="16"/>
                    </a:cubicBezTo>
                    <a:cubicBezTo>
                      <a:pt x="0" y="9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0" name="Freeform 312"/>
              <p:cNvSpPr>
                <a:spLocks/>
              </p:cNvSpPr>
              <p:nvPr/>
            </p:nvSpPr>
            <p:spPr bwMode="auto">
              <a:xfrm>
                <a:off x="4502" y="1714"/>
                <a:ext cx="50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9"/>
                  </a:cxn>
                  <a:cxn ang="0">
                    <a:pos x="10" y="28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1" h="30">
                    <a:moveTo>
                      <a:pt x="14" y="1"/>
                    </a:moveTo>
                    <a:cubicBezTo>
                      <a:pt x="24" y="0"/>
                      <a:pt x="31" y="10"/>
                      <a:pt x="29" y="19"/>
                    </a:cubicBezTo>
                    <a:cubicBezTo>
                      <a:pt x="26" y="27"/>
                      <a:pt x="17" y="30"/>
                      <a:pt x="10" y="28"/>
                    </a:cubicBezTo>
                    <a:cubicBezTo>
                      <a:pt x="4" y="25"/>
                      <a:pt x="0" y="17"/>
                      <a:pt x="2" y="11"/>
                    </a:cubicBezTo>
                    <a:cubicBezTo>
                      <a:pt x="3" y="6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1" name="Freeform 313"/>
              <p:cNvSpPr>
                <a:spLocks/>
              </p:cNvSpPr>
              <p:nvPr/>
            </p:nvSpPr>
            <p:spPr bwMode="auto">
              <a:xfrm>
                <a:off x="4317" y="1714"/>
                <a:ext cx="63" cy="53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6" y="19"/>
                  </a:cxn>
                  <a:cxn ang="0">
                    <a:pos x="27" y="29"/>
                  </a:cxn>
                  <a:cxn ang="0">
                    <a:pos x="21" y="2"/>
                  </a:cxn>
                </a:cxnLst>
                <a:rect l="0" t="0" r="r" b="b"/>
                <a:pathLst>
                  <a:path w="39" h="33">
                    <a:moveTo>
                      <a:pt x="21" y="2"/>
                    </a:moveTo>
                    <a:cubicBezTo>
                      <a:pt x="28" y="0"/>
                      <a:pt x="39" y="8"/>
                      <a:pt x="36" y="19"/>
                    </a:cubicBezTo>
                    <a:cubicBezTo>
                      <a:pt x="35" y="23"/>
                      <a:pt x="31" y="27"/>
                      <a:pt x="27" y="29"/>
                    </a:cubicBezTo>
                    <a:cubicBezTo>
                      <a:pt x="11" y="33"/>
                      <a:pt x="0" y="6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2" name="Freeform 314"/>
              <p:cNvSpPr>
                <a:spLocks/>
              </p:cNvSpPr>
              <p:nvPr/>
            </p:nvSpPr>
            <p:spPr bwMode="auto">
              <a:xfrm>
                <a:off x="3248" y="1717"/>
                <a:ext cx="41" cy="32"/>
              </a:xfrm>
              <a:custGeom>
                <a:avLst/>
                <a:gdLst/>
                <a:ahLst/>
                <a:cxnLst>
                  <a:cxn ang="0">
                    <a:pos x="3" y="2"/>
                  </a:cxn>
                  <a:cxn ang="0">
                    <a:pos x="18" y="1"/>
                  </a:cxn>
                  <a:cxn ang="0">
                    <a:pos x="19" y="0"/>
                  </a:cxn>
                  <a:cxn ang="0">
                    <a:pos x="20" y="0"/>
                  </a:cxn>
                  <a:cxn ang="0">
                    <a:pos x="10" y="18"/>
                  </a:cxn>
                  <a:cxn ang="0">
                    <a:pos x="3" y="2"/>
                  </a:cxn>
                </a:cxnLst>
                <a:rect l="0" t="0" r="r" b="b"/>
                <a:pathLst>
                  <a:path w="26" h="20">
                    <a:moveTo>
                      <a:pt x="3" y="2"/>
                    </a:moveTo>
                    <a:cubicBezTo>
                      <a:pt x="8" y="2"/>
                      <a:pt x="13" y="0"/>
                      <a:pt x="18" y="1"/>
                    </a:cubicBezTo>
                    <a:cubicBezTo>
                      <a:pt x="18" y="1"/>
                      <a:pt x="18" y="0"/>
                      <a:pt x="19" y="0"/>
                    </a:cubicBezTo>
                    <a:cubicBezTo>
                      <a:pt x="19" y="0"/>
                      <a:pt x="19" y="0"/>
                      <a:pt x="20" y="0"/>
                    </a:cubicBezTo>
                    <a:cubicBezTo>
                      <a:pt x="26" y="7"/>
                      <a:pt x="21" y="20"/>
                      <a:pt x="10" y="18"/>
                    </a:cubicBezTo>
                    <a:cubicBezTo>
                      <a:pt x="4" y="17"/>
                      <a:pt x="0" y="11"/>
                      <a:pt x="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3" name="Freeform 315"/>
              <p:cNvSpPr>
                <a:spLocks/>
              </p:cNvSpPr>
              <p:nvPr/>
            </p:nvSpPr>
            <p:spPr bwMode="auto">
              <a:xfrm>
                <a:off x="1864" y="1716"/>
                <a:ext cx="56" cy="56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0"/>
                  </a:cxn>
                  <a:cxn ang="0">
                    <a:pos x="5" y="22"/>
                  </a:cxn>
                  <a:cxn ang="0">
                    <a:pos x="13" y="2"/>
                  </a:cxn>
                </a:cxnLst>
                <a:rect l="0" t="0" r="r" b="b"/>
                <a:pathLst>
                  <a:path w="35" h="35">
                    <a:moveTo>
                      <a:pt x="13" y="2"/>
                    </a:moveTo>
                    <a:cubicBezTo>
                      <a:pt x="22" y="0"/>
                      <a:pt x="27" y="4"/>
                      <a:pt x="29" y="10"/>
                    </a:cubicBezTo>
                    <a:cubicBezTo>
                      <a:pt x="35" y="26"/>
                      <a:pt x="12" y="35"/>
                      <a:pt x="5" y="22"/>
                    </a:cubicBezTo>
                    <a:cubicBezTo>
                      <a:pt x="0" y="15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4" name="Freeform 316"/>
              <p:cNvSpPr>
                <a:spLocks/>
              </p:cNvSpPr>
              <p:nvPr/>
            </p:nvSpPr>
            <p:spPr bwMode="auto">
              <a:xfrm>
                <a:off x="3983" y="1717"/>
                <a:ext cx="48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4"/>
                  </a:cxn>
                  <a:cxn ang="0">
                    <a:pos x="12" y="28"/>
                  </a:cxn>
                  <a:cxn ang="0">
                    <a:pos x="7" y="5"/>
                  </a:cxn>
                  <a:cxn ang="0">
                    <a:pos x="14" y="2"/>
                  </a:cxn>
                </a:cxnLst>
                <a:rect l="0" t="0" r="r" b="b"/>
                <a:pathLst>
                  <a:path w="30" h="31">
                    <a:moveTo>
                      <a:pt x="14" y="2"/>
                    </a:moveTo>
                    <a:cubicBezTo>
                      <a:pt x="22" y="0"/>
                      <a:pt x="29" y="6"/>
                      <a:pt x="30" y="14"/>
                    </a:cubicBezTo>
                    <a:cubicBezTo>
                      <a:pt x="30" y="22"/>
                      <a:pt x="22" y="31"/>
                      <a:pt x="12" y="28"/>
                    </a:cubicBezTo>
                    <a:cubicBezTo>
                      <a:pt x="3" y="25"/>
                      <a:pt x="0" y="11"/>
                      <a:pt x="7" y="5"/>
                    </a:cubicBezTo>
                    <a:cubicBezTo>
                      <a:pt x="9" y="3"/>
                      <a:pt x="11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5" name="Freeform 317"/>
              <p:cNvSpPr>
                <a:spLocks/>
              </p:cNvSpPr>
              <p:nvPr/>
            </p:nvSpPr>
            <p:spPr bwMode="auto">
              <a:xfrm>
                <a:off x="2559" y="1714"/>
                <a:ext cx="29" cy="26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13" y="13"/>
                  </a:cxn>
                  <a:cxn ang="0">
                    <a:pos x="5" y="16"/>
                  </a:cxn>
                  <a:cxn ang="0">
                    <a:pos x="18" y="7"/>
                  </a:cxn>
                </a:cxnLst>
                <a:rect l="0" t="0" r="r" b="b"/>
                <a:pathLst>
                  <a:path w="18" h="16">
                    <a:moveTo>
                      <a:pt x="18" y="7"/>
                    </a:moveTo>
                    <a:cubicBezTo>
                      <a:pt x="17" y="10"/>
                      <a:pt x="14" y="10"/>
                      <a:pt x="13" y="13"/>
                    </a:cubicBezTo>
                    <a:cubicBezTo>
                      <a:pt x="10" y="13"/>
                      <a:pt x="7" y="11"/>
                      <a:pt x="5" y="16"/>
                    </a:cubicBezTo>
                    <a:cubicBezTo>
                      <a:pt x="0" y="9"/>
                      <a:pt x="13" y="0"/>
                      <a:pt x="18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6" name="Freeform 318"/>
              <p:cNvSpPr>
                <a:spLocks/>
              </p:cNvSpPr>
              <p:nvPr/>
            </p:nvSpPr>
            <p:spPr bwMode="auto">
              <a:xfrm>
                <a:off x="3464" y="1722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0" y="0"/>
                      <a:pt x="27" y="2"/>
                      <a:pt x="30" y="9"/>
                    </a:cubicBezTo>
                    <a:cubicBezTo>
                      <a:pt x="36" y="23"/>
                      <a:pt x="17" y="35"/>
                      <a:pt x="7" y="23"/>
                    </a:cubicBezTo>
                    <a:cubicBezTo>
                      <a:pt x="0" y="15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7" name="Freeform 319"/>
              <p:cNvSpPr>
                <a:spLocks/>
              </p:cNvSpPr>
              <p:nvPr/>
            </p:nvSpPr>
            <p:spPr bwMode="auto">
              <a:xfrm>
                <a:off x="3296" y="1724"/>
                <a:ext cx="51" cy="49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0" y="1"/>
                  </a:cxn>
                  <a:cxn ang="0">
                    <a:pos x="21" y="27"/>
                  </a:cxn>
                  <a:cxn ang="0">
                    <a:pos x="2" y="12"/>
                  </a:cxn>
                  <a:cxn ang="0">
                    <a:pos x="12" y="1"/>
                  </a:cxn>
                </a:cxnLst>
                <a:rect l="0" t="0" r="r" b="b"/>
                <a:pathLst>
                  <a:path w="32" h="31">
                    <a:moveTo>
                      <a:pt x="12" y="1"/>
                    </a:moveTo>
                    <a:cubicBezTo>
                      <a:pt x="14" y="1"/>
                      <a:pt x="17" y="0"/>
                      <a:pt x="20" y="1"/>
                    </a:cubicBezTo>
                    <a:cubicBezTo>
                      <a:pt x="30" y="4"/>
                      <a:pt x="32" y="22"/>
                      <a:pt x="21" y="27"/>
                    </a:cubicBezTo>
                    <a:cubicBezTo>
                      <a:pt x="11" y="31"/>
                      <a:pt x="0" y="23"/>
                      <a:pt x="2" y="12"/>
                    </a:cubicBezTo>
                    <a:cubicBezTo>
                      <a:pt x="2" y="7"/>
                      <a:pt x="6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8" name="Freeform 320"/>
              <p:cNvSpPr>
                <a:spLocks/>
              </p:cNvSpPr>
              <p:nvPr/>
            </p:nvSpPr>
            <p:spPr bwMode="auto">
              <a:xfrm>
                <a:off x="4160" y="1725"/>
                <a:ext cx="40" cy="34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16" y="0"/>
                  </a:cxn>
                  <a:cxn ang="0">
                    <a:pos x="24" y="13"/>
                  </a:cxn>
                  <a:cxn ang="0">
                    <a:pos x="11" y="19"/>
                  </a:cxn>
                  <a:cxn ang="0">
                    <a:pos x="7" y="1"/>
                  </a:cxn>
                </a:cxnLst>
                <a:rect l="0" t="0" r="r" b="b"/>
                <a:pathLst>
                  <a:path w="25" h="21">
                    <a:moveTo>
                      <a:pt x="7" y="1"/>
                    </a:moveTo>
                    <a:cubicBezTo>
                      <a:pt x="10" y="3"/>
                      <a:pt x="13" y="0"/>
                      <a:pt x="16" y="0"/>
                    </a:cubicBezTo>
                    <a:cubicBezTo>
                      <a:pt x="24" y="0"/>
                      <a:pt x="25" y="8"/>
                      <a:pt x="24" y="13"/>
                    </a:cubicBezTo>
                    <a:cubicBezTo>
                      <a:pt x="22" y="17"/>
                      <a:pt x="16" y="21"/>
                      <a:pt x="11" y="19"/>
                    </a:cubicBezTo>
                    <a:cubicBezTo>
                      <a:pt x="4" y="17"/>
                      <a:pt x="0" y="7"/>
                      <a:pt x="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69" name="Freeform 321"/>
              <p:cNvSpPr>
                <a:spLocks/>
              </p:cNvSpPr>
              <p:nvPr/>
            </p:nvSpPr>
            <p:spPr bwMode="auto">
              <a:xfrm>
                <a:off x="3094" y="1728"/>
                <a:ext cx="4" cy="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1" y="0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3" y="1"/>
                      <a:pt x="3" y="2"/>
                      <a:pt x="2" y="3"/>
                    </a:cubicBezTo>
                    <a:cubicBezTo>
                      <a:pt x="1" y="3"/>
                      <a:pt x="1" y="2"/>
                      <a:pt x="0" y="2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0" name="Freeform 322"/>
              <p:cNvSpPr>
                <a:spLocks/>
              </p:cNvSpPr>
              <p:nvPr/>
            </p:nvSpPr>
            <p:spPr bwMode="auto">
              <a:xfrm>
                <a:off x="4894" y="1728"/>
                <a:ext cx="56" cy="52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5" h="32">
                    <a:moveTo>
                      <a:pt x="17" y="1"/>
                    </a:moveTo>
                    <a:cubicBezTo>
                      <a:pt x="23" y="0"/>
                      <a:pt x="35" y="7"/>
                      <a:pt x="31" y="18"/>
                    </a:cubicBezTo>
                    <a:cubicBezTo>
                      <a:pt x="28" y="29"/>
                      <a:pt x="14" y="32"/>
                      <a:pt x="7" y="23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1" name="Freeform 323"/>
              <p:cNvSpPr>
                <a:spLocks/>
              </p:cNvSpPr>
              <p:nvPr/>
            </p:nvSpPr>
            <p:spPr bwMode="auto">
              <a:xfrm>
                <a:off x="5415" y="1725"/>
                <a:ext cx="50" cy="44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4" y="3"/>
                  </a:cxn>
                  <a:cxn ang="0">
                    <a:pos x="18" y="26"/>
                  </a:cxn>
                  <a:cxn ang="0">
                    <a:pos x="5" y="8"/>
                  </a:cxn>
                  <a:cxn ang="0">
                    <a:pos x="15" y="8"/>
                  </a:cxn>
                  <a:cxn ang="0">
                    <a:pos x="13" y="3"/>
                  </a:cxn>
                </a:cxnLst>
                <a:rect l="0" t="0" r="r" b="b"/>
                <a:pathLst>
                  <a:path w="31" h="27">
                    <a:moveTo>
                      <a:pt x="13" y="3"/>
                    </a:moveTo>
                    <a:cubicBezTo>
                      <a:pt x="13" y="3"/>
                      <a:pt x="13" y="3"/>
                      <a:pt x="14" y="3"/>
                    </a:cubicBezTo>
                    <a:cubicBezTo>
                      <a:pt x="29" y="0"/>
                      <a:pt x="31" y="23"/>
                      <a:pt x="18" y="26"/>
                    </a:cubicBezTo>
                    <a:cubicBezTo>
                      <a:pt x="9" y="27"/>
                      <a:pt x="0" y="19"/>
                      <a:pt x="5" y="8"/>
                    </a:cubicBezTo>
                    <a:cubicBezTo>
                      <a:pt x="8" y="8"/>
                      <a:pt x="12" y="8"/>
                      <a:pt x="15" y="8"/>
                    </a:cubicBezTo>
                    <a:cubicBezTo>
                      <a:pt x="15" y="7"/>
                      <a:pt x="14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2" name="Freeform 324"/>
              <p:cNvSpPr>
                <a:spLocks/>
              </p:cNvSpPr>
              <p:nvPr/>
            </p:nvSpPr>
            <p:spPr bwMode="auto">
              <a:xfrm>
                <a:off x="5069" y="1728"/>
                <a:ext cx="54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3"/>
                  </a:cxn>
                  <a:cxn ang="0">
                    <a:pos x="6" y="22"/>
                  </a:cxn>
                  <a:cxn ang="0">
                    <a:pos x="15" y="2"/>
                  </a:cxn>
                </a:cxnLst>
                <a:rect l="0" t="0" r="r" b="b"/>
                <a:pathLst>
                  <a:path w="34" h="28">
                    <a:moveTo>
                      <a:pt x="15" y="2"/>
                    </a:moveTo>
                    <a:cubicBezTo>
                      <a:pt x="26" y="0"/>
                      <a:pt x="34" y="14"/>
                      <a:pt x="26" y="23"/>
                    </a:cubicBezTo>
                    <a:cubicBezTo>
                      <a:pt x="20" y="28"/>
                      <a:pt x="10" y="28"/>
                      <a:pt x="6" y="22"/>
                    </a:cubicBezTo>
                    <a:cubicBezTo>
                      <a:pt x="0" y="13"/>
                      <a:pt x="6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3" name="Freeform 325"/>
              <p:cNvSpPr>
                <a:spLocks/>
              </p:cNvSpPr>
              <p:nvPr/>
            </p:nvSpPr>
            <p:spPr bwMode="auto">
              <a:xfrm>
                <a:off x="4723" y="1730"/>
                <a:ext cx="53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1"/>
                  </a:cxn>
                  <a:cxn ang="0">
                    <a:pos x="12" y="27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22" y="0"/>
                      <a:pt x="29" y="4"/>
                      <a:pt x="30" y="11"/>
                    </a:cubicBezTo>
                    <a:cubicBezTo>
                      <a:pt x="33" y="21"/>
                      <a:pt x="22" y="32"/>
                      <a:pt x="12" y="27"/>
                    </a:cubicBezTo>
                    <a:cubicBezTo>
                      <a:pt x="0" y="23"/>
                      <a:pt x="1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4" name="Freeform 326"/>
              <p:cNvSpPr>
                <a:spLocks/>
              </p:cNvSpPr>
              <p:nvPr/>
            </p:nvSpPr>
            <p:spPr bwMode="auto">
              <a:xfrm>
                <a:off x="4550" y="1730"/>
                <a:ext cx="56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24" y="0"/>
                      <a:pt x="35" y="10"/>
                      <a:pt x="30" y="20"/>
                    </a:cubicBezTo>
                    <a:cubicBezTo>
                      <a:pt x="27" y="29"/>
                      <a:pt x="12" y="32"/>
                      <a:pt x="6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5" name="Freeform 327"/>
              <p:cNvSpPr>
                <a:spLocks/>
              </p:cNvSpPr>
              <p:nvPr/>
            </p:nvSpPr>
            <p:spPr bwMode="auto">
              <a:xfrm>
                <a:off x="1913" y="1733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6" y="24"/>
                      <a:pt x="16" y="35"/>
                      <a:pt x="6" y="23"/>
                    </a:cubicBezTo>
                    <a:cubicBezTo>
                      <a:pt x="0" y="15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6" name="Freeform 328"/>
              <p:cNvSpPr>
                <a:spLocks/>
              </p:cNvSpPr>
              <p:nvPr/>
            </p:nvSpPr>
            <p:spPr bwMode="auto">
              <a:xfrm>
                <a:off x="4381" y="1728"/>
                <a:ext cx="55" cy="52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18" y="30"/>
                  </a:cxn>
                  <a:cxn ang="0">
                    <a:pos x="1" y="15"/>
                  </a:cxn>
                  <a:cxn ang="0">
                    <a:pos x="12" y="4"/>
                  </a:cxn>
                </a:cxnLst>
                <a:rect l="0" t="0" r="r" b="b"/>
                <a:pathLst>
                  <a:path w="34" h="32">
                    <a:moveTo>
                      <a:pt x="12" y="4"/>
                    </a:moveTo>
                    <a:cubicBezTo>
                      <a:pt x="31" y="0"/>
                      <a:pt x="34" y="27"/>
                      <a:pt x="18" y="30"/>
                    </a:cubicBezTo>
                    <a:cubicBezTo>
                      <a:pt x="9" y="32"/>
                      <a:pt x="0" y="25"/>
                      <a:pt x="1" y="15"/>
                    </a:cubicBezTo>
                    <a:cubicBezTo>
                      <a:pt x="2" y="11"/>
                      <a:pt x="5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7" name="Freeform 329"/>
              <p:cNvSpPr>
                <a:spLocks/>
              </p:cNvSpPr>
              <p:nvPr/>
            </p:nvSpPr>
            <p:spPr bwMode="auto">
              <a:xfrm>
                <a:off x="1705" y="1735"/>
                <a:ext cx="27" cy="24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0" y="8"/>
                  </a:cxn>
                  <a:cxn ang="0">
                    <a:pos x="9" y="0"/>
                  </a:cxn>
                  <a:cxn ang="0">
                    <a:pos x="16" y="4"/>
                  </a:cxn>
                </a:cxnLst>
                <a:rect l="0" t="0" r="r" b="b"/>
                <a:pathLst>
                  <a:path w="17" h="15">
                    <a:moveTo>
                      <a:pt x="16" y="4"/>
                    </a:moveTo>
                    <a:cubicBezTo>
                      <a:pt x="17" y="13"/>
                      <a:pt x="3" y="15"/>
                      <a:pt x="0" y="8"/>
                    </a:cubicBezTo>
                    <a:cubicBezTo>
                      <a:pt x="3" y="5"/>
                      <a:pt x="6" y="3"/>
                      <a:pt x="9" y="0"/>
                    </a:cubicBezTo>
                    <a:cubicBezTo>
                      <a:pt x="11" y="2"/>
                      <a:pt x="14" y="3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8" name="Freeform 330"/>
              <p:cNvSpPr>
                <a:spLocks/>
              </p:cNvSpPr>
              <p:nvPr/>
            </p:nvSpPr>
            <p:spPr bwMode="auto">
              <a:xfrm>
                <a:off x="4198" y="1733"/>
                <a:ext cx="58" cy="60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35" y="17"/>
                  </a:cxn>
                  <a:cxn ang="0">
                    <a:pos x="10" y="9"/>
                  </a:cxn>
                  <a:cxn ang="0">
                    <a:pos x="19" y="2"/>
                  </a:cxn>
                </a:cxnLst>
                <a:rect l="0" t="0" r="r" b="b"/>
                <a:pathLst>
                  <a:path w="36" h="37">
                    <a:moveTo>
                      <a:pt x="19" y="2"/>
                    </a:moveTo>
                    <a:cubicBezTo>
                      <a:pt x="29" y="0"/>
                      <a:pt x="36" y="8"/>
                      <a:pt x="35" y="17"/>
                    </a:cubicBezTo>
                    <a:cubicBezTo>
                      <a:pt x="33" y="37"/>
                      <a:pt x="0" y="28"/>
                      <a:pt x="10" y="9"/>
                    </a:cubicBezTo>
                    <a:cubicBezTo>
                      <a:pt x="11" y="5"/>
                      <a:pt x="14" y="3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79" name="Freeform 331"/>
              <p:cNvSpPr>
                <a:spLocks/>
              </p:cNvSpPr>
              <p:nvPr/>
            </p:nvSpPr>
            <p:spPr bwMode="auto">
              <a:xfrm>
                <a:off x="1740" y="1735"/>
                <a:ext cx="50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5"/>
                  </a:cxn>
                  <a:cxn ang="0">
                    <a:pos x="19" y="27"/>
                  </a:cxn>
                  <a:cxn ang="0">
                    <a:pos x="15" y="2"/>
                  </a:cxn>
                </a:cxnLst>
                <a:rect l="0" t="0" r="r" b="b"/>
                <a:pathLst>
                  <a:path w="31" h="29">
                    <a:moveTo>
                      <a:pt x="15" y="2"/>
                    </a:moveTo>
                    <a:cubicBezTo>
                      <a:pt x="23" y="0"/>
                      <a:pt x="31" y="6"/>
                      <a:pt x="31" y="15"/>
                    </a:cubicBezTo>
                    <a:cubicBezTo>
                      <a:pt x="30" y="21"/>
                      <a:pt x="26" y="27"/>
                      <a:pt x="19" y="27"/>
                    </a:cubicBezTo>
                    <a:cubicBezTo>
                      <a:pt x="3" y="29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0" name="Freeform 332"/>
              <p:cNvSpPr>
                <a:spLocks/>
              </p:cNvSpPr>
              <p:nvPr/>
            </p:nvSpPr>
            <p:spPr bwMode="auto">
              <a:xfrm>
                <a:off x="3664" y="1738"/>
                <a:ext cx="16" cy="1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11"/>
                  </a:cxn>
                  <a:cxn ang="0">
                    <a:pos x="8" y="0"/>
                  </a:cxn>
                </a:cxnLst>
                <a:rect l="0" t="0" r="r" b="b"/>
                <a:pathLst>
                  <a:path w="10" h="11">
                    <a:moveTo>
                      <a:pt x="8" y="0"/>
                    </a:moveTo>
                    <a:cubicBezTo>
                      <a:pt x="10" y="4"/>
                      <a:pt x="8" y="10"/>
                      <a:pt x="2" y="11"/>
                    </a:cubicBezTo>
                    <a:cubicBezTo>
                      <a:pt x="0" y="6"/>
                      <a:pt x="5" y="4"/>
                      <a:pt x="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1" name="Freeform 333"/>
              <p:cNvSpPr>
                <a:spLocks/>
              </p:cNvSpPr>
              <p:nvPr/>
            </p:nvSpPr>
            <p:spPr bwMode="auto">
              <a:xfrm>
                <a:off x="3519" y="1738"/>
                <a:ext cx="55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5" y="24"/>
                  </a:cxn>
                  <a:cxn ang="0">
                    <a:pos x="1" y="17"/>
                  </a:cxn>
                  <a:cxn ang="0">
                    <a:pos x="14" y="1"/>
                  </a:cxn>
                </a:cxnLst>
                <a:rect l="0" t="0" r="r" b="b"/>
                <a:pathLst>
                  <a:path w="34" h="32">
                    <a:moveTo>
                      <a:pt x="14" y="1"/>
                    </a:moveTo>
                    <a:cubicBezTo>
                      <a:pt x="26" y="0"/>
                      <a:pt x="34" y="15"/>
                      <a:pt x="25" y="24"/>
                    </a:cubicBezTo>
                    <a:cubicBezTo>
                      <a:pt x="18" y="32"/>
                      <a:pt x="3" y="28"/>
                      <a:pt x="1" y="17"/>
                    </a:cubicBezTo>
                    <a:cubicBezTo>
                      <a:pt x="0" y="10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2" name="Freeform 334"/>
              <p:cNvSpPr>
                <a:spLocks/>
              </p:cNvSpPr>
              <p:nvPr/>
            </p:nvSpPr>
            <p:spPr bwMode="auto">
              <a:xfrm>
                <a:off x="3344" y="1740"/>
                <a:ext cx="58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6" h="33">
                    <a:moveTo>
                      <a:pt x="17" y="1"/>
                    </a:moveTo>
                    <a:cubicBezTo>
                      <a:pt x="28" y="0"/>
                      <a:pt x="36" y="15"/>
                      <a:pt x="28" y="24"/>
                    </a:cubicBezTo>
                    <a:cubicBezTo>
                      <a:pt x="20" y="33"/>
                      <a:pt x="0" y="26"/>
                      <a:pt x="4" y="11"/>
                    </a:cubicBezTo>
                    <a:cubicBezTo>
                      <a:pt x="5" y="7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3" name="Freeform 335"/>
              <p:cNvSpPr>
                <a:spLocks/>
              </p:cNvSpPr>
              <p:nvPr/>
            </p:nvSpPr>
            <p:spPr bwMode="auto">
              <a:xfrm>
                <a:off x="4041" y="1740"/>
                <a:ext cx="37" cy="40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9" y="9"/>
                  </a:cxn>
                  <a:cxn ang="0">
                    <a:pos x="14" y="14"/>
                  </a:cxn>
                  <a:cxn ang="0">
                    <a:pos x="18" y="9"/>
                  </a:cxn>
                  <a:cxn ang="0">
                    <a:pos x="23" y="11"/>
                  </a:cxn>
                  <a:cxn ang="0">
                    <a:pos x="2" y="13"/>
                  </a:cxn>
                  <a:cxn ang="0">
                    <a:pos x="11" y="1"/>
                  </a:cxn>
                  <a:cxn ang="0">
                    <a:pos x="19" y="5"/>
                  </a:cxn>
                </a:cxnLst>
                <a:rect l="0" t="0" r="r" b="b"/>
                <a:pathLst>
                  <a:path w="23" h="25">
                    <a:moveTo>
                      <a:pt x="19" y="5"/>
                    </a:moveTo>
                    <a:cubicBezTo>
                      <a:pt x="17" y="7"/>
                      <a:pt x="12" y="6"/>
                      <a:pt x="9" y="9"/>
                    </a:cubicBezTo>
                    <a:cubicBezTo>
                      <a:pt x="11" y="11"/>
                      <a:pt x="12" y="12"/>
                      <a:pt x="14" y="14"/>
                    </a:cubicBezTo>
                    <a:cubicBezTo>
                      <a:pt x="17" y="14"/>
                      <a:pt x="17" y="11"/>
                      <a:pt x="18" y="9"/>
                    </a:cubicBezTo>
                    <a:cubicBezTo>
                      <a:pt x="20" y="8"/>
                      <a:pt x="21" y="10"/>
                      <a:pt x="23" y="11"/>
                    </a:cubicBezTo>
                    <a:cubicBezTo>
                      <a:pt x="23" y="24"/>
                      <a:pt x="4" y="25"/>
                      <a:pt x="2" y="13"/>
                    </a:cubicBezTo>
                    <a:cubicBezTo>
                      <a:pt x="0" y="7"/>
                      <a:pt x="6" y="1"/>
                      <a:pt x="11" y="1"/>
                    </a:cubicBezTo>
                    <a:cubicBezTo>
                      <a:pt x="14" y="0"/>
                      <a:pt x="18" y="1"/>
                      <a:pt x="19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4" name="Freeform 336"/>
              <p:cNvSpPr>
                <a:spLocks/>
              </p:cNvSpPr>
              <p:nvPr/>
            </p:nvSpPr>
            <p:spPr bwMode="auto">
              <a:xfrm>
                <a:off x="2442" y="1743"/>
                <a:ext cx="35" cy="3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7" y="14"/>
                  </a:cxn>
                  <a:cxn ang="0">
                    <a:pos x="0" y="6"/>
                  </a:cxn>
                  <a:cxn ang="0">
                    <a:pos x="4" y="9"/>
                  </a:cxn>
                  <a:cxn ang="0">
                    <a:pos x="5" y="5"/>
                  </a:cxn>
                  <a:cxn ang="0">
                    <a:pos x="18" y="0"/>
                  </a:cxn>
                </a:cxnLst>
                <a:rect l="0" t="0" r="r" b="b"/>
                <a:pathLst>
                  <a:path w="22" h="19">
                    <a:moveTo>
                      <a:pt x="18" y="0"/>
                    </a:moveTo>
                    <a:cubicBezTo>
                      <a:pt x="22" y="1"/>
                      <a:pt x="21" y="11"/>
                      <a:pt x="17" y="14"/>
                    </a:cubicBezTo>
                    <a:cubicBezTo>
                      <a:pt x="10" y="19"/>
                      <a:pt x="1" y="14"/>
                      <a:pt x="0" y="6"/>
                    </a:cubicBezTo>
                    <a:cubicBezTo>
                      <a:pt x="2" y="5"/>
                      <a:pt x="3" y="9"/>
                      <a:pt x="4" y="9"/>
                    </a:cubicBezTo>
                    <a:cubicBezTo>
                      <a:pt x="5" y="8"/>
                      <a:pt x="5" y="7"/>
                      <a:pt x="5" y="5"/>
                    </a:cubicBezTo>
                    <a:cubicBezTo>
                      <a:pt x="9" y="3"/>
                      <a:pt x="15" y="3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5" name="Freeform 337"/>
              <p:cNvSpPr>
                <a:spLocks/>
              </p:cNvSpPr>
              <p:nvPr/>
            </p:nvSpPr>
            <p:spPr bwMode="auto">
              <a:xfrm>
                <a:off x="4939" y="1745"/>
                <a:ext cx="67" cy="61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2" y="25"/>
                  </a:cxn>
                  <a:cxn ang="0">
                    <a:pos x="13" y="4"/>
                  </a:cxn>
                  <a:cxn ang="0">
                    <a:pos x="21" y="2"/>
                  </a:cxn>
                </a:cxnLst>
                <a:rect l="0" t="0" r="r" b="b"/>
                <a:pathLst>
                  <a:path w="42" h="38">
                    <a:moveTo>
                      <a:pt x="21" y="2"/>
                    </a:moveTo>
                    <a:cubicBezTo>
                      <a:pt x="32" y="0"/>
                      <a:pt x="42" y="16"/>
                      <a:pt x="32" y="25"/>
                    </a:cubicBezTo>
                    <a:cubicBezTo>
                      <a:pt x="18" y="38"/>
                      <a:pt x="0" y="16"/>
                      <a:pt x="13" y="4"/>
                    </a:cubicBezTo>
                    <a:cubicBezTo>
                      <a:pt x="15" y="3"/>
                      <a:pt x="16" y="2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6" name="Freeform 338"/>
              <p:cNvSpPr>
                <a:spLocks/>
              </p:cNvSpPr>
              <p:nvPr/>
            </p:nvSpPr>
            <p:spPr bwMode="auto">
              <a:xfrm>
                <a:off x="5470" y="1746"/>
                <a:ext cx="51" cy="47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6" y="21"/>
                  </a:cxn>
                  <a:cxn ang="0">
                    <a:pos x="5" y="3"/>
                  </a:cxn>
                  <a:cxn ang="0">
                    <a:pos x="12" y="0"/>
                  </a:cxn>
                  <a:cxn ang="0">
                    <a:pos x="22" y="4"/>
                  </a:cxn>
                </a:cxnLst>
                <a:rect l="0" t="0" r="r" b="b"/>
                <a:pathLst>
                  <a:path w="32" h="29">
                    <a:moveTo>
                      <a:pt x="22" y="4"/>
                    </a:moveTo>
                    <a:cubicBezTo>
                      <a:pt x="32" y="15"/>
                      <a:pt x="16" y="29"/>
                      <a:pt x="6" y="21"/>
                    </a:cubicBezTo>
                    <a:cubicBezTo>
                      <a:pt x="1" y="17"/>
                      <a:pt x="0" y="8"/>
                      <a:pt x="5" y="3"/>
                    </a:cubicBezTo>
                    <a:cubicBezTo>
                      <a:pt x="6" y="2"/>
                      <a:pt x="10" y="0"/>
                      <a:pt x="12" y="0"/>
                    </a:cubicBezTo>
                    <a:cubicBezTo>
                      <a:pt x="16" y="1"/>
                      <a:pt x="18" y="5"/>
                      <a:pt x="2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7" name="Freeform 339"/>
              <p:cNvSpPr>
                <a:spLocks/>
              </p:cNvSpPr>
              <p:nvPr/>
            </p:nvSpPr>
            <p:spPr bwMode="auto">
              <a:xfrm>
                <a:off x="4605" y="1748"/>
                <a:ext cx="56" cy="5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5" h="37">
                    <a:moveTo>
                      <a:pt x="15" y="1"/>
                    </a:moveTo>
                    <a:cubicBezTo>
                      <a:pt x="20" y="0"/>
                      <a:pt x="26" y="4"/>
                      <a:pt x="29" y="9"/>
                    </a:cubicBezTo>
                    <a:cubicBezTo>
                      <a:pt x="35" y="26"/>
                      <a:pt x="7" y="37"/>
                      <a:pt x="2" y="18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8" name="Freeform 340"/>
              <p:cNvSpPr>
                <a:spLocks/>
              </p:cNvSpPr>
              <p:nvPr/>
            </p:nvSpPr>
            <p:spPr bwMode="auto">
              <a:xfrm>
                <a:off x="4772" y="1748"/>
                <a:ext cx="57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7"/>
                  </a:cxn>
                  <a:cxn ang="0">
                    <a:pos x="21" y="27"/>
                  </a:cxn>
                  <a:cxn ang="0">
                    <a:pos x="16" y="1"/>
                  </a:cxn>
                </a:cxnLst>
                <a:rect l="0" t="0" r="r" b="b"/>
                <a:pathLst>
                  <a:path w="36" h="30">
                    <a:moveTo>
                      <a:pt x="16" y="1"/>
                    </a:moveTo>
                    <a:cubicBezTo>
                      <a:pt x="21" y="0"/>
                      <a:pt x="28" y="2"/>
                      <a:pt x="31" y="7"/>
                    </a:cubicBezTo>
                    <a:cubicBezTo>
                      <a:pt x="36" y="16"/>
                      <a:pt x="30" y="26"/>
                      <a:pt x="21" y="27"/>
                    </a:cubicBezTo>
                    <a:cubicBezTo>
                      <a:pt x="3" y="30"/>
                      <a:pt x="0" y="5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89" name="Freeform 341"/>
              <p:cNvSpPr>
                <a:spLocks/>
              </p:cNvSpPr>
              <p:nvPr/>
            </p:nvSpPr>
            <p:spPr bwMode="auto">
              <a:xfrm>
                <a:off x="2487" y="1751"/>
                <a:ext cx="48" cy="3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2" y="20"/>
                  </a:cxn>
                  <a:cxn ang="0">
                    <a:pos x="6" y="20"/>
                  </a:cxn>
                  <a:cxn ang="0">
                    <a:pos x="14" y="0"/>
                  </a:cxn>
                </a:cxnLst>
                <a:rect l="0" t="0" r="r" b="b"/>
                <a:pathLst>
                  <a:path w="30" h="24">
                    <a:moveTo>
                      <a:pt x="14" y="0"/>
                    </a:moveTo>
                    <a:cubicBezTo>
                      <a:pt x="26" y="0"/>
                      <a:pt x="30" y="14"/>
                      <a:pt x="22" y="20"/>
                    </a:cubicBezTo>
                    <a:cubicBezTo>
                      <a:pt x="18" y="24"/>
                      <a:pt x="10" y="24"/>
                      <a:pt x="6" y="20"/>
                    </a:cubicBezTo>
                    <a:cubicBezTo>
                      <a:pt x="0" y="13"/>
                      <a:pt x="5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0" name="Freeform 342"/>
              <p:cNvSpPr>
                <a:spLocks/>
              </p:cNvSpPr>
              <p:nvPr/>
            </p:nvSpPr>
            <p:spPr bwMode="auto">
              <a:xfrm>
                <a:off x="4263" y="1751"/>
                <a:ext cx="48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8"/>
                  </a:cxn>
                  <a:cxn ang="0">
                    <a:pos x="3" y="23"/>
                  </a:cxn>
                  <a:cxn ang="0">
                    <a:pos x="1" y="9"/>
                  </a:cxn>
                  <a:cxn ang="0">
                    <a:pos x="13" y="1"/>
                  </a:cxn>
                </a:cxnLst>
                <a:rect l="0" t="0" r="r" b="b"/>
                <a:pathLst>
                  <a:path w="30" h="32">
                    <a:moveTo>
                      <a:pt x="13" y="1"/>
                    </a:moveTo>
                    <a:cubicBezTo>
                      <a:pt x="21" y="0"/>
                      <a:pt x="30" y="9"/>
                      <a:pt x="27" y="18"/>
                    </a:cubicBezTo>
                    <a:cubicBezTo>
                      <a:pt x="25" y="28"/>
                      <a:pt x="10" y="32"/>
                      <a:pt x="3" y="23"/>
                    </a:cubicBezTo>
                    <a:cubicBezTo>
                      <a:pt x="0" y="20"/>
                      <a:pt x="0" y="13"/>
                      <a:pt x="1" y="9"/>
                    </a:cubicBezTo>
                    <a:cubicBezTo>
                      <a:pt x="3" y="5"/>
                      <a:pt x="7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1" name="Freeform 343"/>
              <p:cNvSpPr>
                <a:spLocks/>
              </p:cNvSpPr>
              <p:nvPr/>
            </p:nvSpPr>
            <p:spPr bwMode="auto">
              <a:xfrm>
                <a:off x="4434" y="1749"/>
                <a:ext cx="48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2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30" h="33">
                    <a:moveTo>
                      <a:pt x="12" y="2"/>
                    </a:moveTo>
                    <a:cubicBezTo>
                      <a:pt x="19" y="0"/>
                      <a:pt x="27" y="5"/>
                      <a:pt x="27" y="12"/>
                    </a:cubicBezTo>
                    <a:cubicBezTo>
                      <a:pt x="30" y="31"/>
                      <a:pt x="0" y="33"/>
                      <a:pt x="2" y="13"/>
                    </a:cubicBezTo>
                    <a:cubicBezTo>
                      <a:pt x="2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2" name="Freeform 344"/>
              <p:cNvSpPr>
                <a:spLocks/>
              </p:cNvSpPr>
              <p:nvPr/>
            </p:nvSpPr>
            <p:spPr bwMode="auto">
              <a:xfrm>
                <a:off x="5309" y="1749"/>
                <a:ext cx="28" cy="31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0" y="4"/>
                  </a:cxn>
                  <a:cxn ang="0">
                    <a:pos x="14" y="5"/>
                  </a:cxn>
                  <a:cxn ang="0">
                    <a:pos x="10" y="19"/>
                  </a:cxn>
                </a:cxnLst>
                <a:rect l="0" t="0" r="r" b="b"/>
                <a:pathLst>
                  <a:path w="17" h="19">
                    <a:moveTo>
                      <a:pt x="10" y="19"/>
                    </a:moveTo>
                    <a:cubicBezTo>
                      <a:pt x="6" y="15"/>
                      <a:pt x="1" y="10"/>
                      <a:pt x="0" y="4"/>
                    </a:cubicBezTo>
                    <a:cubicBezTo>
                      <a:pt x="4" y="0"/>
                      <a:pt x="11" y="1"/>
                      <a:pt x="14" y="5"/>
                    </a:cubicBezTo>
                    <a:cubicBezTo>
                      <a:pt x="17" y="9"/>
                      <a:pt x="16" y="16"/>
                      <a:pt x="10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3" name="Freeform 345"/>
              <p:cNvSpPr>
                <a:spLocks/>
              </p:cNvSpPr>
              <p:nvPr/>
            </p:nvSpPr>
            <p:spPr bwMode="auto">
              <a:xfrm>
                <a:off x="1963" y="1753"/>
                <a:ext cx="58" cy="4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0"/>
                  </a:cxn>
                  <a:cxn ang="0">
                    <a:pos x="18" y="26"/>
                  </a:cxn>
                  <a:cxn ang="0">
                    <a:pos x="16" y="0"/>
                  </a:cxn>
                </a:cxnLst>
                <a:rect l="0" t="0" r="r" b="b"/>
                <a:pathLst>
                  <a:path w="36" h="26">
                    <a:moveTo>
                      <a:pt x="16" y="0"/>
                    </a:moveTo>
                    <a:cubicBezTo>
                      <a:pt x="18" y="0"/>
                      <a:pt x="21" y="0"/>
                      <a:pt x="23" y="0"/>
                    </a:cubicBezTo>
                    <a:cubicBezTo>
                      <a:pt x="36" y="5"/>
                      <a:pt x="33" y="26"/>
                      <a:pt x="18" y="26"/>
                    </a:cubicBezTo>
                    <a:cubicBezTo>
                      <a:pt x="4" y="25"/>
                      <a:pt x="0" y="4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4" name="Freeform 346"/>
              <p:cNvSpPr>
                <a:spLocks/>
              </p:cNvSpPr>
              <p:nvPr/>
            </p:nvSpPr>
            <p:spPr bwMode="auto">
              <a:xfrm>
                <a:off x="3182" y="1756"/>
                <a:ext cx="35" cy="24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4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4" y="14"/>
                  </a:cxn>
                  <a:cxn ang="0">
                    <a:pos x="5" y="12"/>
                  </a:cxn>
                </a:cxnLst>
                <a:rect l="0" t="0" r="r" b="b"/>
                <a:pathLst>
                  <a:path w="22" h="15">
                    <a:moveTo>
                      <a:pt x="5" y="12"/>
                    </a:moveTo>
                    <a:cubicBezTo>
                      <a:pt x="3" y="10"/>
                      <a:pt x="0" y="3"/>
                      <a:pt x="4" y="0"/>
                    </a:cubicBezTo>
                    <a:cubicBezTo>
                      <a:pt x="4" y="0"/>
                      <a:pt x="15" y="1"/>
                      <a:pt x="16" y="0"/>
                    </a:cubicBezTo>
                    <a:cubicBezTo>
                      <a:pt x="16" y="0"/>
                      <a:pt x="17" y="0"/>
                      <a:pt x="16" y="0"/>
                    </a:cubicBezTo>
                    <a:cubicBezTo>
                      <a:pt x="22" y="2"/>
                      <a:pt x="19" y="12"/>
                      <a:pt x="14" y="14"/>
                    </a:cubicBezTo>
                    <a:cubicBezTo>
                      <a:pt x="11" y="15"/>
                      <a:pt x="8" y="13"/>
                      <a:pt x="5" y="1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5" name="Freeform 347"/>
              <p:cNvSpPr>
                <a:spLocks/>
              </p:cNvSpPr>
              <p:nvPr/>
            </p:nvSpPr>
            <p:spPr bwMode="auto">
              <a:xfrm>
                <a:off x="3909" y="1754"/>
                <a:ext cx="53" cy="44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1"/>
                  </a:cxn>
                  <a:cxn ang="0">
                    <a:pos x="20" y="27"/>
                  </a:cxn>
                  <a:cxn ang="0">
                    <a:pos x="18" y="1"/>
                  </a:cxn>
                </a:cxnLst>
                <a:rect l="0" t="0" r="r" b="b"/>
                <a:pathLst>
                  <a:path w="33" h="27">
                    <a:moveTo>
                      <a:pt x="18" y="1"/>
                    </a:moveTo>
                    <a:cubicBezTo>
                      <a:pt x="23" y="0"/>
                      <a:pt x="31" y="4"/>
                      <a:pt x="32" y="11"/>
                    </a:cubicBezTo>
                    <a:cubicBezTo>
                      <a:pt x="33" y="17"/>
                      <a:pt x="28" y="26"/>
                      <a:pt x="20" y="27"/>
                    </a:cubicBezTo>
                    <a:cubicBezTo>
                      <a:pt x="6" y="27"/>
                      <a:pt x="0" y="5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6" name="Freeform 348"/>
              <p:cNvSpPr>
                <a:spLocks/>
              </p:cNvSpPr>
              <p:nvPr/>
            </p:nvSpPr>
            <p:spPr bwMode="auto">
              <a:xfrm>
                <a:off x="1799" y="1751"/>
                <a:ext cx="45" cy="47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0" y="25"/>
                  </a:cxn>
                  <a:cxn ang="0">
                    <a:pos x="3" y="11"/>
                  </a:cxn>
                  <a:cxn ang="0">
                    <a:pos x="10" y="5"/>
                  </a:cxn>
                </a:cxnLst>
                <a:rect l="0" t="0" r="r" b="b"/>
                <a:pathLst>
                  <a:path w="28" h="29">
                    <a:moveTo>
                      <a:pt x="10" y="5"/>
                    </a:moveTo>
                    <a:cubicBezTo>
                      <a:pt x="28" y="0"/>
                      <a:pt x="27" y="29"/>
                      <a:pt x="10" y="25"/>
                    </a:cubicBezTo>
                    <a:cubicBezTo>
                      <a:pt x="6" y="25"/>
                      <a:pt x="0" y="19"/>
                      <a:pt x="3" y="11"/>
                    </a:cubicBezTo>
                    <a:cubicBezTo>
                      <a:pt x="4" y="8"/>
                      <a:pt x="6" y="6"/>
                      <a:pt x="10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7" name="Freeform 349"/>
              <p:cNvSpPr>
                <a:spLocks/>
              </p:cNvSpPr>
              <p:nvPr/>
            </p:nvSpPr>
            <p:spPr bwMode="auto">
              <a:xfrm>
                <a:off x="3399" y="1757"/>
                <a:ext cx="51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3" y="26"/>
                  </a:cxn>
                  <a:cxn ang="0">
                    <a:pos x="1" y="17"/>
                  </a:cxn>
                  <a:cxn ang="0">
                    <a:pos x="14" y="1"/>
                  </a:cxn>
                </a:cxnLst>
                <a:rect l="0" t="0" r="r" b="b"/>
                <a:pathLst>
                  <a:path w="32" h="30">
                    <a:moveTo>
                      <a:pt x="14" y="1"/>
                    </a:moveTo>
                    <a:cubicBezTo>
                      <a:pt x="21" y="0"/>
                      <a:pt x="32" y="8"/>
                      <a:pt x="29" y="18"/>
                    </a:cubicBezTo>
                    <a:cubicBezTo>
                      <a:pt x="28" y="21"/>
                      <a:pt x="25" y="25"/>
                      <a:pt x="23" y="26"/>
                    </a:cubicBezTo>
                    <a:cubicBezTo>
                      <a:pt x="15" y="30"/>
                      <a:pt x="3" y="26"/>
                      <a:pt x="1" y="17"/>
                    </a:cubicBezTo>
                    <a:cubicBezTo>
                      <a:pt x="0" y="10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8" name="Freeform 350"/>
              <p:cNvSpPr>
                <a:spLocks/>
              </p:cNvSpPr>
              <p:nvPr/>
            </p:nvSpPr>
            <p:spPr bwMode="auto">
              <a:xfrm>
                <a:off x="3569" y="1756"/>
                <a:ext cx="53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9"/>
                  </a:cxn>
                  <a:cxn ang="0">
                    <a:pos x="12" y="27"/>
                  </a:cxn>
                  <a:cxn ang="0">
                    <a:pos x="14" y="2"/>
                  </a:cxn>
                </a:cxnLst>
                <a:rect l="0" t="0" r="r" b="b"/>
                <a:pathLst>
                  <a:path w="33" h="30">
                    <a:moveTo>
                      <a:pt x="14" y="2"/>
                    </a:moveTo>
                    <a:cubicBezTo>
                      <a:pt x="22" y="0"/>
                      <a:pt x="28" y="4"/>
                      <a:pt x="29" y="9"/>
                    </a:cubicBezTo>
                    <a:cubicBezTo>
                      <a:pt x="33" y="22"/>
                      <a:pt x="22" y="30"/>
                      <a:pt x="12" y="27"/>
                    </a:cubicBezTo>
                    <a:cubicBezTo>
                      <a:pt x="0" y="23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399" name="Freeform 351"/>
              <p:cNvSpPr>
                <a:spLocks/>
              </p:cNvSpPr>
              <p:nvPr/>
            </p:nvSpPr>
            <p:spPr bwMode="auto">
              <a:xfrm>
                <a:off x="3224" y="1759"/>
                <a:ext cx="53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1" y="16"/>
                  </a:cxn>
                  <a:cxn ang="0">
                    <a:pos x="14" y="27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24" y="0"/>
                      <a:pt x="33" y="6"/>
                      <a:pt x="31" y="16"/>
                    </a:cubicBezTo>
                    <a:cubicBezTo>
                      <a:pt x="29" y="23"/>
                      <a:pt x="23" y="29"/>
                      <a:pt x="14" y="27"/>
                    </a:cubicBezTo>
                    <a:cubicBezTo>
                      <a:pt x="1" y="25"/>
                      <a:pt x="0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0" name="Freeform 352"/>
              <p:cNvSpPr>
                <a:spLocks/>
              </p:cNvSpPr>
              <p:nvPr/>
            </p:nvSpPr>
            <p:spPr bwMode="auto">
              <a:xfrm>
                <a:off x="5348" y="1761"/>
                <a:ext cx="47" cy="48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5" y="6"/>
                  </a:cxn>
                  <a:cxn ang="0">
                    <a:pos x="24" y="24"/>
                  </a:cxn>
                  <a:cxn ang="0">
                    <a:pos x="1" y="13"/>
                  </a:cxn>
                  <a:cxn ang="0">
                    <a:pos x="12" y="1"/>
                  </a:cxn>
                </a:cxnLst>
                <a:rect l="0" t="0" r="r" b="b"/>
                <a:pathLst>
                  <a:path w="29" h="30">
                    <a:moveTo>
                      <a:pt x="12" y="1"/>
                    </a:moveTo>
                    <a:cubicBezTo>
                      <a:pt x="18" y="0"/>
                      <a:pt x="22" y="2"/>
                      <a:pt x="25" y="6"/>
                    </a:cubicBezTo>
                    <a:cubicBezTo>
                      <a:pt x="29" y="11"/>
                      <a:pt x="28" y="20"/>
                      <a:pt x="24" y="24"/>
                    </a:cubicBezTo>
                    <a:cubicBezTo>
                      <a:pt x="17" y="30"/>
                      <a:pt x="0" y="28"/>
                      <a:pt x="1" y="13"/>
                    </a:cubicBezTo>
                    <a:cubicBezTo>
                      <a:pt x="1" y="7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1" name="Freeform 353"/>
              <p:cNvSpPr>
                <a:spLocks/>
              </p:cNvSpPr>
              <p:nvPr/>
            </p:nvSpPr>
            <p:spPr bwMode="auto">
              <a:xfrm>
                <a:off x="3890" y="1762"/>
                <a:ext cx="10" cy="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5"/>
                  </a:cxn>
                  <a:cxn ang="0">
                    <a:pos x="6" y="0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6" y="2"/>
                      <a:pt x="4" y="5"/>
                      <a:pt x="0" y="5"/>
                    </a:cubicBezTo>
                    <a:cubicBezTo>
                      <a:pt x="2" y="3"/>
                      <a:pt x="4" y="2"/>
                      <a:pt x="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2" name="Freeform 354"/>
              <p:cNvSpPr>
                <a:spLocks/>
              </p:cNvSpPr>
              <p:nvPr/>
            </p:nvSpPr>
            <p:spPr bwMode="auto">
              <a:xfrm>
                <a:off x="4996" y="1764"/>
                <a:ext cx="58" cy="54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2" y="19"/>
                  </a:cxn>
                  <a:cxn ang="0">
                    <a:pos x="5" y="10"/>
                  </a:cxn>
                  <a:cxn ang="0">
                    <a:pos x="19" y="0"/>
                  </a:cxn>
                </a:cxnLst>
                <a:rect l="0" t="0" r="r" b="b"/>
                <a:pathLst>
                  <a:path w="36" h="34">
                    <a:moveTo>
                      <a:pt x="19" y="0"/>
                    </a:moveTo>
                    <a:cubicBezTo>
                      <a:pt x="27" y="0"/>
                      <a:pt x="36" y="10"/>
                      <a:pt x="32" y="19"/>
                    </a:cubicBezTo>
                    <a:cubicBezTo>
                      <a:pt x="26" y="34"/>
                      <a:pt x="0" y="26"/>
                      <a:pt x="5" y="10"/>
                    </a:cubicBezTo>
                    <a:cubicBezTo>
                      <a:pt x="7" y="4"/>
                      <a:pt x="11" y="1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3" name="Freeform 355"/>
              <p:cNvSpPr>
                <a:spLocks/>
              </p:cNvSpPr>
              <p:nvPr/>
            </p:nvSpPr>
            <p:spPr bwMode="auto">
              <a:xfrm>
                <a:off x="3747" y="1764"/>
                <a:ext cx="42" cy="35"/>
              </a:xfrm>
              <a:custGeom>
                <a:avLst/>
                <a:gdLst/>
                <a:ahLst/>
                <a:cxnLst>
                  <a:cxn ang="0">
                    <a:pos x="4" y="6"/>
                  </a:cxn>
                  <a:cxn ang="0">
                    <a:pos x="12" y="1"/>
                  </a:cxn>
                  <a:cxn ang="0">
                    <a:pos x="17" y="0"/>
                  </a:cxn>
                  <a:cxn ang="0">
                    <a:pos x="23" y="5"/>
                  </a:cxn>
                  <a:cxn ang="0">
                    <a:pos x="4" y="6"/>
                  </a:cxn>
                </a:cxnLst>
                <a:rect l="0" t="0" r="r" b="b"/>
                <a:pathLst>
                  <a:path w="26" h="22">
                    <a:moveTo>
                      <a:pt x="4" y="6"/>
                    </a:moveTo>
                    <a:cubicBezTo>
                      <a:pt x="6" y="4"/>
                      <a:pt x="9" y="1"/>
                      <a:pt x="12" y="1"/>
                    </a:cubicBezTo>
                    <a:cubicBezTo>
                      <a:pt x="13" y="0"/>
                      <a:pt x="16" y="0"/>
                      <a:pt x="17" y="0"/>
                    </a:cubicBezTo>
                    <a:cubicBezTo>
                      <a:pt x="20" y="1"/>
                      <a:pt x="22" y="4"/>
                      <a:pt x="23" y="5"/>
                    </a:cubicBezTo>
                    <a:cubicBezTo>
                      <a:pt x="26" y="21"/>
                      <a:pt x="0" y="22"/>
                      <a:pt x="4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4" name="Freeform 356"/>
              <p:cNvSpPr>
                <a:spLocks/>
              </p:cNvSpPr>
              <p:nvPr/>
            </p:nvSpPr>
            <p:spPr bwMode="auto">
              <a:xfrm>
                <a:off x="4645" y="1765"/>
                <a:ext cx="64" cy="52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9"/>
                  </a:cxn>
                  <a:cxn ang="0">
                    <a:pos x="27" y="27"/>
                  </a:cxn>
                  <a:cxn ang="0">
                    <a:pos x="22" y="1"/>
                  </a:cxn>
                </a:cxnLst>
                <a:rect l="0" t="0" r="r" b="b"/>
                <a:pathLst>
                  <a:path w="40" h="32">
                    <a:moveTo>
                      <a:pt x="22" y="1"/>
                    </a:moveTo>
                    <a:cubicBezTo>
                      <a:pt x="27" y="0"/>
                      <a:pt x="34" y="3"/>
                      <a:pt x="36" y="9"/>
                    </a:cubicBezTo>
                    <a:cubicBezTo>
                      <a:pt x="40" y="17"/>
                      <a:pt x="34" y="26"/>
                      <a:pt x="27" y="27"/>
                    </a:cubicBezTo>
                    <a:cubicBezTo>
                      <a:pt x="10" y="32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5" name="Freeform 357"/>
              <p:cNvSpPr>
                <a:spLocks/>
              </p:cNvSpPr>
              <p:nvPr/>
            </p:nvSpPr>
            <p:spPr bwMode="auto">
              <a:xfrm>
                <a:off x="4828" y="1765"/>
                <a:ext cx="54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7"/>
                  </a:cxn>
                  <a:cxn ang="0">
                    <a:pos x="11" y="26"/>
                  </a:cxn>
                  <a:cxn ang="0">
                    <a:pos x="14" y="1"/>
                  </a:cxn>
                </a:cxnLst>
                <a:rect l="0" t="0" r="r" b="b"/>
                <a:pathLst>
                  <a:path w="34" h="30">
                    <a:moveTo>
                      <a:pt x="14" y="1"/>
                    </a:moveTo>
                    <a:cubicBezTo>
                      <a:pt x="20" y="0"/>
                      <a:pt x="25" y="3"/>
                      <a:pt x="28" y="7"/>
                    </a:cubicBezTo>
                    <a:cubicBezTo>
                      <a:pt x="34" y="19"/>
                      <a:pt x="21" y="30"/>
                      <a:pt x="11" y="26"/>
                    </a:cubicBezTo>
                    <a:cubicBezTo>
                      <a:pt x="0" y="21"/>
                      <a:pt x="1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6" name="Freeform 358"/>
              <p:cNvSpPr>
                <a:spLocks/>
              </p:cNvSpPr>
              <p:nvPr/>
            </p:nvSpPr>
            <p:spPr bwMode="auto">
              <a:xfrm>
                <a:off x="4311" y="1767"/>
                <a:ext cx="56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4"/>
                  </a:cxn>
                  <a:cxn ang="0">
                    <a:pos x="15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5" h="29">
                    <a:moveTo>
                      <a:pt x="15" y="1"/>
                    </a:moveTo>
                    <a:cubicBezTo>
                      <a:pt x="26" y="0"/>
                      <a:pt x="35" y="14"/>
                      <a:pt x="27" y="24"/>
                    </a:cubicBezTo>
                    <a:cubicBezTo>
                      <a:pt x="24" y="27"/>
                      <a:pt x="18" y="29"/>
                      <a:pt x="15" y="28"/>
                    </a:cubicBezTo>
                    <a:cubicBezTo>
                      <a:pt x="7" y="28"/>
                      <a:pt x="0" y="20"/>
                      <a:pt x="3" y="11"/>
                    </a:cubicBezTo>
                    <a:cubicBezTo>
                      <a:pt x="4" y="5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7" name="Freeform 359"/>
              <p:cNvSpPr>
                <a:spLocks/>
              </p:cNvSpPr>
              <p:nvPr/>
            </p:nvSpPr>
            <p:spPr bwMode="auto">
              <a:xfrm>
                <a:off x="4479" y="1767"/>
                <a:ext cx="53" cy="4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5"/>
                  </a:cxn>
                  <a:cxn ang="0">
                    <a:pos x="18" y="27"/>
                  </a:cxn>
                  <a:cxn ang="0">
                    <a:pos x="9" y="4"/>
                  </a:cxn>
                  <a:cxn ang="0">
                    <a:pos x="17" y="1"/>
                  </a:cxn>
                </a:cxnLst>
                <a:rect l="0" t="0" r="r" b="b"/>
                <a:pathLst>
                  <a:path w="33" h="28">
                    <a:moveTo>
                      <a:pt x="17" y="1"/>
                    </a:moveTo>
                    <a:cubicBezTo>
                      <a:pt x="24" y="0"/>
                      <a:pt x="33" y="7"/>
                      <a:pt x="32" y="15"/>
                    </a:cubicBezTo>
                    <a:cubicBezTo>
                      <a:pt x="31" y="21"/>
                      <a:pt x="26" y="28"/>
                      <a:pt x="18" y="27"/>
                    </a:cubicBezTo>
                    <a:cubicBezTo>
                      <a:pt x="9" y="27"/>
                      <a:pt x="0" y="14"/>
                      <a:pt x="9" y="4"/>
                    </a:cubicBezTo>
                    <a:cubicBezTo>
                      <a:pt x="11" y="3"/>
                      <a:pt x="1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8" name="Freeform 360"/>
              <p:cNvSpPr>
                <a:spLocks/>
              </p:cNvSpPr>
              <p:nvPr/>
            </p:nvSpPr>
            <p:spPr bwMode="auto">
              <a:xfrm>
                <a:off x="5136" y="1767"/>
                <a:ext cx="3" cy="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" y="4"/>
                  </a:cxn>
                  <a:cxn ang="0">
                    <a:pos x="0" y="2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1" y="0"/>
                      <a:pt x="2" y="2"/>
                      <a:pt x="2" y="4"/>
                    </a:cubicBezTo>
                    <a:cubicBezTo>
                      <a:pt x="0" y="4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09" name="Freeform 361"/>
              <p:cNvSpPr>
                <a:spLocks/>
              </p:cNvSpPr>
              <p:nvPr/>
            </p:nvSpPr>
            <p:spPr bwMode="auto">
              <a:xfrm>
                <a:off x="3965" y="1769"/>
                <a:ext cx="55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3"/>
                  </a:cxn>
                  <a:cxn ang="0">
                    <a:pos x="11" y="28"/>
                  </a:cxn>
                  <a:cxn ang="0">
                    <a:pos x="5" y="8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6" y="0"/>
                      <a:pt x="34" y="13"/>
                      <a:pt x="29" y="23"/>
                    </a:cubicBezTo>
                    <a:cubicBezTo>
                      <a:pt x="25" y="29"/>
                      <a:pt x="17" y="31"/>
                      <a:pt x="11" y="28"/>
                    </a:cubicBezTo>
                    <a:cubicBezTo>
                      <a:pt x="5" y="26"/>
                      <a:pt x="0" y="16"/>
                      <a:pt x="5" y="8"/>
                    </a:cubicBezTo>
                    <a:cubicBezTo>
                      <a:pt x="7" y="5"/>
                      <a:pt x="10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0" name="Freeform 362"/>
              <p:cNvSpPr>
                <a:spLocks/>
              </p:cNvSpPr>
              <p:nvPr/>
            </p:nvSpPr>
            <p:spPr bwMode="auto">
              <a:xfrm>
                <a:off x="1674" y="1770"/>
                <a:ext cx="53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5" y="23"/>
                  </a:cxn>
                  <a:cxn ang="0">
                    <a:pos x="4" y="11"/>
                  </a:cxn>
                  <a:cxn ang="0">
                    <a:pos x="15" y="2"/>
                  </a:cxn>
                </a:cxnLst>
                <a:rect l="0" t="0" r="r" b="b"/>
                <a:pathLst>
                  <a:path w="33" h="31">
                    <a:moveTo>
                      <a:pt x="15" y="2"/>
                    </a:moveTo>
                    <a:cubicBezTo>
                      <a:pt x="25" y="0"/>
                      <a:pt x="33" y="14"/>
                      <a:pt x="25" y="23"/>
                    </a:cubicBezTo>
                    <a:cubicBezTo>
                      <a:pt x="17" y="31"/>
                      <a:pt x="0" y="22"/>
                      <a:pt x="4" y="11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1" name="Freeform 363"/>
              <p:cNvSpPr>
                <a:spLocks/>
              </p:cNvSpPr>
              <p:nvPr/>
            </p:nvSpPr>
            <p:spPr bwMode="auto">
              <a:xfrm>
                <a:off x="1851" y="1773"/>
                <a:ext cx="45" cy="3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4" y="0"/>
                  </a:cxn>
                  <a:cxn ang="0">
                    <a:pos x="22" y="19"/>
                  </a:cxn>
                  <a:cxn ang="0">
                    <a:pos x="10" y="22"/>
                  </a:cxn>
                  <a:cxn ang="0">
                    <a:pos x="13" y="0"/>
                  </a:cxn>
                </a:cxnLst>
                <a:rect l="0" t="0" r="r" b="b"/>
                <a:pathLst>
                  <a:path w="28" h="23">
                    <a:moveTo>
                      <a:pt x="13" y="0"/>
                    </a:moveTo>
                    <a:cubicBezTo>
                      <a:pt x="13" y="0"/>
                      <a:pt x="13" y="0"/>
                      <a:pt x="14" y="0"/>
                    </a:cubicBezTo>
                    <a:cubicBezTo>
                      <a:pt x="23" y="0"/>
                      <a:pt x="28" y="12"/>
                      <a:pt x="22" y="19"/>
                    </a:cubicBezTo>
                    <a:cubicBezTo>
                      <a:pt x="19" y="21"/>
                      <a:pt x="14" y="23"/>
                      <a:pt x="10" y="22"/>
                    </a:cubicBezTo>
                    <a:cubicBezTo>
                      <a:pt x="0" y="18"/>
                      <a:pt x="0" y="2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2" name="Freeform 364"/>
              <p:cNvSpPr>
                <a:spLocks/>
              </p:cNvSpPr>
              <p:nvPr/>
            </p:nvSpPr>
            <p:spPr bwMode="auto">
              <a:xfrm>
                <a:off x="3448" y="1772"/>
                <a:ext cx="58" cy="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5"/>
                  </a:cxn>
                  <a:cxn ang="0">
                    <a:pos x="3" y="13"/>
                  </a:cxn>
                  <a:cxn ang="0">
                    <a:pos x="15" y="2"/>
                  </a:cxn>
                </a:cxnLst>
                <a:rect l="0" t="0" r="r" b="b"/>
                <a:pathLst>
                  <a:path w="36" h="35">
                    <a:moveTo>
                      <a:pt x="15" y="2"/>
                    </a:moveTo>
                    <a:cubicBezTo>
                      <a:pt x="25" y="0"/>
                      <a:pt x="36" y="14"/>
                      <a:pt x="27" y="25"/>
                    </a:cubicBezTo>
                    <a:cubicBezTo>
                      <a:pt x="18" y="35"/>
                      <a:pt x="0" y="27"/>
                      <a:pt x="3" y="13"/>
                    </a:cubicBezTo>
                    <a:cubicBezTo>
                      <a:pt x="4" y="7"/>
                      <a:pt x="8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3" name="Freeform 365"/>
              <p:cNvSpPr>
                <a:spLocks/>
              </p:cNvSpPr>
              <p:nvPr/>
            </p:nvSpPr>
            <p:spPr bwMode="auto">
              <a:xfrm>
                <a:off x="3794" y="1770"/>
                <a:ext cx="53" cy="44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7" y="27"/>
                  </a:cxn>
                  <a:cxn ang="0">
                    <a:pos x="15" y="3"/>
                  </a:cxn>
                </a:cxnLst>
                <a:rect l="0" t="0" r="r" b="b"/>
                <a:pathLst>
                  <a:path w="33" h="27">
                    <a:moveTo>
                      <a:pt x="15" y="3"/>
                    </a:moveTo>
                    <a:cubicBezTo>
                      <a:pt x="33" y="0"/>
                      <a:pt x="32" y="27"/>
                      <a:pt x="17" y="27"/>
                    </a:cubicBezTo>
                    <a:cubicBezTo>
                      <a:pt x="2" y="26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4" name="Freeform 366"/>
              <p:cNvSpPr>
                <a:spLocks/>
              </p:cNvSpPr>
              <p:nvPr/>
            </p:nvSpPr>
            <p:spPr bwMode="auto">
              <a:xfrm>
                <a:off x="4149" y="1772"/>
                <a:ext cx="33" cy="43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7" y="18"/>
                  </a:cxn>
                  <a:cxn ang="0">
                    <a:pos x="6" y="2"/>
                  </a:cxn>
                  <a:cxn ang="0">
                    <a:pos x="7" y="2"/>
                  </a:cxn>
                  <a:cxn ang="0">
                    <a:pos x="21" y="12"/>
                  </a:cxn>
                  <a:cxn ang="0">
                    <a:pos x="0" y="14"/>
                  </a:cxn>
                </a:cxnLst>
                <a:rect l="0" t="0" r="r" b="b"/>
                <a:pathLst>
                  <a:path w="21" h="27">
                    <a:moveTo>
                      <a:pt x="0" y="14"/>
                    </a:moveTo>
                    <a:cubicBezTo>
                      <a:pt x="3" y="15"/>
                      <a:pt x="5" y="17"/>
                      <a:pt x="7" y="18"/>
                    </a:cubicBezTo>
                    <a:cubicBezTo>
                      <a:pt x="11" y="14"/>
                      <a:pt x="6" y="8"/>
                      <a:pt x="6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15" y="0"/>
                      <a:pt x="21" y="7"/>
                      <a:pt x="21" y="12"/>
                    </a:cubicBezTo>
                    <a:cubicBezTo>
                      <a:pt x="21" y="25"/>
                      <a:pt x="2" y="27"/>
                      <a:pt x="0" y="1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5" name="Freeform 367"/>
              <p:cNvSpPr>
                <a:spLocks/>
              </p:cNvSpPr>
              <p:nvPr/>
            </p:nvSpPr>
            <p:spPr bwMode="auto">
              <a:xfrm>
                <a:off x="3278" y="1775"/>
                <a:ext cx="52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5" y="29"/>
                      <a:pt x="7" y="32"/>
                      <a:pt x="3" y="20"/>
                    </a:cubicBezTo>
                    <a:cubicBezTo>
                      <a:pt x="0" y="12"/>
                      <a:pt x="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6" name="Freeform 368"/>
              <p:cNvSpPr>
                <a:spLocks/>
              </p:cNvSpPr>
              <p:nvPr/>
            </p:nvSpPr>
            <p:spPr bwMode="auto">
              <a:xfrm>
                <a:off x="5398" y="1775"/>
                <a:ext cx="51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20"/>
                  </a:cxn>
                  <a:cxn ang="0">
                    <a:pos x="19" y="29"/>
                  </a:cxn>
                  <a:cxn ang="0">
                    <a:pos x="2" y="13"/>
                  </a:cxn>
                  <a:cxn ang="0">
                    <a:pos x="13" y="2"/>
                  </a:cxn>
                </a:cxnLst>
                <a:rect l="0" t="0" r="r" b="b"/>
                <a:pathLst>
                  <a:path w="32" h="32">
                    <a:moveTo>
                      <a:pt x="13" y="2"/>
                    </a:moveTo>
                    <a:cubicBezTo>
                      <a:pt x="22" y="0"/>
                      <a:pt x="32" y="11"/>
                      <a:pt x="29" y="20"/>
                    </a:cubicBezTo>
                    <a:cubicBezTo>
                      <a:pt x="28" y="23"/>
                      <a:pt x="24" y="28"/>
                      <a:pt x="19" y="29"/>
                    </a:cubicBezTo>
                    <a:cubicBezTo>
                      <a:pt x="10" y="32"/>
                      <a:pt x="0" y="23"/>
                      <a:pt x="2" y="13"/>
                    </a:cubicBezTo>
                    <a:cubicBezTo>
                      <a:pt x="4" y="6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7" name="Freeform 369"/>
              <p:cNvSpPr>
                <a:spLocks/>
              </p:cNvSpPr>
              <p:nvPr/>
            </p:nvSpPr>
            <p:spPr bwMode="auto">
              <a:xfrm>
                <a:off x="5053" y="1780"/>
                <a:ext cx="48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4"/>
                  </a:cxn>
                  <a:cxn ang="0">
                    <a:pos x="12" y="28"/>
                  </a:cxn>
                  <a:cxn ang="0">
                    <a:pos x="4" y="7"/>
                  </a:cxn>
                  <a:cxn ang="0">
                    <a:pos x="9" y="2"/>
                  </a:cxn>
                  <a:cxn ang="0">
                    <a:pos x="14" y="1"/>
                  </a:cxn>
                </a:cxnLst>
                <a:rect l="0" t="0" r="r" b="b"/>
                <a:pathLst>
                  <a:path w="30" h="30">
                    <a:moveTo>
                      <a:pt x="14" y="1"/>
                    </a:moveTo>
                    <a:cubicBezTo>
                      <a:pt x="20" y="0"/>
                      <a:pt x="30" y="5"/>
                      <a:pt x="30" y="14"/>
                    </a:cubicBezTo>
                    <a:cubicBezTo>
                      <a:pt x="30" y="22"/>
                      <a:pt x="21" y="30"/>
                      <a:pt x="12" y="28"/>
                    </a:cubicBezTo>
                    <a:cubicBezTo>
                      <a:pt x="3" y="25"/>
                      <a:pt x="0" y="14"/>
                      <a:pt x="4" y="7"/>
                    </a:cubicBezTo>
                    <a:cubicBezTo>
                      <a:pt x="5" y="6"/>
                      <a:pt x="7" y="3"/>
                      <a:pt x="9" y="2"/>
                    </a:cubicBezTo>
                    <a:cubicBezTo>
                      <a:pt x="10" y="1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8" name="Freeform 370"/>
              <p:cNvSpPr>
                <a:spLocks/>
              </p:cNvSpPr>
              <p:nvPr/>
            </p:nvSpPr>
            <p:spPr bwMode="auto">
              <a:xfrm>
                <a:off x="4871" y="1780"/>
                <a:ext cx="68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0" y="1"/>
                  </a:cxn>
                  <a:cxn ang="0">
                    <a:pos x="25" y="28"/>
                  </a:cxn>
                  <a:cxn ang="0">
                    <a:pos x="20" y="1"/>
                  </a:cxn>
                </a:cxnLst>
                <a:rect l="0" t="0" r="r" b="b"/>
                <a:pathLst>
                  <a:path w="42" h="33">
                    <a:moveTo>
                      <a:pt x="20" y="1"/>
                    </a:moveTo>
                    <a:cubicBezTo>
                      <a:pt x="20" y="1"/>
                      <a:pt x="20" y="1"/>
                      <a:pt x="20" y="1"/>
                    </a:cubicBezTo>
                    <a:cubicBezTo>
                      <a:pt x="36" y="0"/>
                      <a:pt x="42" y="23"/>
                      <a:pt x="25" y="28"/>
                    </a:cubicBezTo>
                    <a:cubicBezTo>
                      <a:pt x="8" y="33"/>
                      <a:pt x="0" y="5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19" name="Freeform 371"/>
              <p:cNvSpPr>
                <a:spLocks/>
              </p:cNvSpPr>
              <p:nvPr/>
            </p:nvSpPr>
            <p:spPr bwMode="auto">
              <a:xfrm>
                <a:off x="4706" y="1780"/>
                <a:ext cx="56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5" h="36">
                    <a:moveTo>
                      <a:pt x="16" y="2"/>
                    </a:moveTo>
                    <a:cubicBezTo>
                      <a:pt x="28" y="0"/>
                      <a:pt x="35" y="16"/>
                      <a:pt x="28" y="25"/>
                    </a:cubicBezTo>
                    <a:cubicBezTo>
                      <a:pt x="19" y="36"/>
                      <a:pt x="0" y="26"/>
                      <a:pt x="4" y="12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0" name="Freeform 372"/>
              <p:cNvSpPr>
                <a:spLocks/>
              </p:cNvSpPr>
              <p:nvPr/>
            </p:nvSpPr>
            <p:spPr bwMode="auto">
              <a:xfrm>
                <a:off x="3639" y="1783"/>
                <a:ext cx="31" cy="34"/>
              </a:xfrm>
              <a:custGeom>
                <a:avLst/>
                <a:gdLst/>
                <a:ahLst/>
                <a:cxnLst>
                  <a:cxn ang="0">
                    <a:pos x="1" y="15"/>
                  </a:cxn>
                  <a:cxn ang="0">
                    <a:pos x="1" y="1"/>
                  </a:cxn>
                  <a:cxn ang="0">
                    <a:pos x="8" y="1"/>
                  </a:cxn>
                  <a:cxn ang="0">
                    <a:pos x="1" y="15"/>
                  </a:cxn>
                </a:cxnLst>
                <a:rect l="0" t="0" r="r" b="b"/>
                <a:pathLst>
                  <a:path w="19" h="21">
                    <a:moveTo>
                      <a:pt x="1" y="15"/>
                    </a:moveTo>
                    <a:cubicBezTo>
                      <a:pt x="2" y="10"/>
                      <a:pt x="0" y="6"/>
                      <a:pt x="1" y="1"/>
                    </a:cubicBezTo>
                    <a:cubicBezTo>
                      <a:pt x="2" y="2"/>
                      <a:pt x="7" y="0"/>
                      <a:pt x="8" y="1"/>
                    </a:cubicBezTo>
                    <a:cubicBezTo>
                      <a:pt x="19" y="3"/>
                      <a:pt x="11" y="21"/>
                      <a:pt x="1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1" name="Freeform 373"/>
              <p:cNvSpPr>
                <a:spLocks/>
              </p:cNvSpPr>
              <p:nvPr/>
            </p:nvSpPr>
            <p:spPr bwMode="auto">
              <a:xfrm>
                <a:off x="4532" y="1785"/>
                <a:ext cx="56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13" y="27"/>
                  </a:cxn>
                  <a:cxn ang="0">
                    <a:pos x="17" y="0"/>
                  </a:cxn>
                </a:cxnLst>
                <a:rect l="0" t="0" r="r" b="b"/>
                <a:pathLst>
                  <a:path w="35" h="31">
                    <a:moveTo>
                      <a:pt x="17" y="0"/>
                    </a:moveTo>
                    <a:cubicBezTo>
                      <a:pt x="24" y="0"/>
                      <a:pt x="29" y="4"/>
                      <a:pt x="31" y="8"/>
                    </a:cubicBezTo>
                    <a:cubicBezTo>
                      <a:pt x="35" y="20"/>
                      <a:pt x="23" y="31"/>
                      <a:pt x="13" y="27"/>
                    </a:cubicBezTo>
                    <a:cubicBezTo>
                      <a:pt x="0" y="22"/>
                      <a:pt x="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2" name="Freeform 374"/>
              <p:cNvSpPr>
                <a:spLocks/>
              </p:cNvSpPr>
              <p:nvPr/>
            </p:nvSpPr>
            <p:spPr bwMode="auto">
              <a:xfrm>
                <a:off x="4352" y="1785"/>
                <a:ext cx="63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28" y="1"/>
                  </a:cxn>
                  <a:cxn ang="0">
                    <a:pos x="27" y="27"/>
                  </a:cxn>
                  <a:cxn ang="0">
                    <a:pos x="22" y="1"/>
                  </a:cxn>
                </a:cxnLst>
                <a:rect l="0" t="0" r="r" b="b"/>
                <a:pathLst>
                  <a:path w="39" h="33">
                    <a:moveTo>
                      <a:pt x="22" y="1"/>
                    </a:moveTo>
                    <a:cubicBezTo>
                      <a:pt x="24" y="0"/>
                      <a:pt x="26" y="0"/>
                      <a:pt x="28" y="1"/>
                    </a:cubicBezTo>
                    <a:cubicBezTo>
                      <a:pt x="39" y="6"/>
                      <a:pt x="39" y="24"/>
                      <a:pt x="27" y="27"/>
                    </a:cubicBezTo>
                    <a:cubicBezTo>
                      <a:pt x="10" y="33"/>
                      <a:pt x="0" y="3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3" name="Freeform 375"/>
              <p:cNvSpPr>
                <a:spLocks/>
              </p:cNvSpPr>
              <p:nvPr/>
            </p:nvSpPr>
            <p:spPr bwMode="auto">
              <a:xfrm>
                <a:off x="1899" y="1785"/>
                <a:ext cx="51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2" y="0"/>
                      <a:pt x="32" y="8"/>
                      <a:pt x="29" y="18"/>
                    </a:cubicBezTo>
                    <a:cubicBezTo>
                      <a:pt x="25" y="31"/>
                      <a:pt x="6" y="32"/>
                      <a:pt x="2" y="18"/>
                    </a:cubicBezTo>
                    <a:cubicBezTo>
                      <a:pt x="0" y="12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4" name="Freeform 376"/>
              <p:cNvSpPr>
                <a:spLocks/>
              </p:cNvSpPr>
              <p:nvPr/>
            </p:nvSpPr>
            <p:spPr bwMode="auto">
              <a:xfrm>
                <a:off x="1724" y="1788"/>
                <a:ext cx="54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8"/>
                  </a:cxn>
                  <a:cxn ang="0">
                    <a:pos x="12" y="26"/>
                  </a:cxn>
                  <a:cxn ang="0">
                    <a:pos x="17" y="0"/>
                  </a:cxn>
                </a:cxnLst>
                <a:rect l="0" t="0" r="r" b="b"/>
                <a:pathLst>
                  <a:path w="34" h="31">
                    <a:moveTo>
                      <a:pt x="17" y="0"/>
                    </a:moveTo>
                    <a:cubicBezTo>
                      <a:pt x="21" y="0"/>
                      <a:pt x="28" y="2"/>
                      <a:pt x="30" y="8"/>
                    </a:cubicBezTo>
                    <a:cubicBezTo>
                      <a:pt x="34" y="19"/>
                      <a:pt x="23" y="31"/>
                      <a:pt x="12" y="26"/>
                    </a:cubicBezTo>
                    <a:cubicBezTo>
                      <a:pt x="0" y="22"/>
                      <a:pt x="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5" name="Freeform 377"/>
              <p:cNvSpPr>
                <a:spLocks/>
              </p:cNvSpPr>
              <p:nvPr/>
            </p:nvSpPr>
            <p:spPr bwMode="auto">
              <a:xfrm>
                <a:off x="2424" y="1783"/>
                <a:ext cx="35" cy="39"/>
              </a:xfrm>
              <a:custGeom>
                <a:avLst/>
                <a:gdLst/>
                <a:ahLst/>
                <a:cxnLst>
                  <a:cxn ang="0">
                    <a:pos x="10" y="24"/>
                  </a:cxn>
                  <a:cxn ang="0">
                    <a:pos x="10" y="20"/>
                  </a:cxn>
                  <a:cxn ang="0">
                    <a:pos x="7" y="19"/>
                  </a:cxn>
                  <a:cxn ang="0">
                    <a:pos x="5" y="12"/>
                  </a:cxn>
                  <a:cxn ang="0">
                    <a:pos x="0" y="11"/>
                  </a:cxn>
                  <a:cxn ang="0">
                    <a:pos x="3" y="5"/>
                  </a:cxn>
                  <a:cxn ang="0">
                    <a:pos x="21" y="12"/>
                  </a:cxn>
                  <a:cxn ang="0">
                    <a:pos x="10" y="24"/>
                  </a:cxn>
                </a:cxnLst>
                <a:rect l="0" t="0" r="r" b="b"/>
                <a:pathLst>
                  <a:path w="22" h="24">
                    <a:moveTo>
                      <a:pt x="10" y="24"/>
                    </a:moveTo>
                    <a:cubicBezTo>
                      <a:pt x="10" y="22"/>
                      <a:pt x="9" y="22"/>
                      <a:pt x="10" y="20"/>
                    </a:cubicBezTo>
                    <a:cubicBezTo>
                      <a:pt x="9" y="20"/>
                      <a:pt x="8" y="20"/>
                      <a:pt x="7" y="19"/>
                    </a:cubicBezTo>
                    <a:cubicBezTo>
                      <a:pt x="7" y="16"/>
                      <a:pt x="4" y="14"/>
                      <a:pt x="5" y="12"/>
                    </a:cubicBezTo>
                    <a:cubicBezTo>
                      <a:pt x="2" y="12"/>
                      <a:pt x="3" y="11"/>
                      <a:pt x="0" y="11"/>
                    </a:cubicBezTo>
                    <a:cubicBezTo>
                      <a:pt x="2" y="9"/>
                      <a:pt x="2" y="7"/>
                      <a:pt x="3" y="5"/>
                    </a:cubicBezTo>
                    <a:cubicBezTo>
                      <a:pt x="9" y="0"/>
                      <a:pt x="21" y="3"/>
                      <a:pt x="21" y="12"/>
                    </a:cubicBezTo>
                    <a:cubicBezTo>
                      <a:pt x="22" y="19"/>
                      <a:pt x="18" y="23"/>
                      <a:pt x="10" y="2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6" name="Freeform 378"/>
              <p:cNvSpPr>
                <a:spLocks/>
              </p:cNvSpPr>
              <p:nvPr/>
            </p:nvSpPr>
            <p:spPr bwMode="auto">
              <a:xfrm>
                <a:off x="4015" y="1788"/>
                <a:ext cx="53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5"/>
                  </a:cxn>
                  <a:cxn ang="0">
                    <a:pos x="8" y="24"/>
                  </a:cxn>
                  <a:cxn ang="0">
                    <a:pos x="17" y="1"/>
                  </a:cxn>
                </a:cxnLst>
                <a:rect l="0" t="0" r="r" b="b"/>
                <a:pathLst>
                  <a:path w="33" h="32">
                    <a:moveTo>
                      <a:pt x="17" y="1"/>
                    </a:moveTo>
                    <a:cubicBezTo>
                      <a:pt x="25" y="0"/>
                      <a:pt x="33" y="7"/>
                      <a:pt x="32" y="15"/>
                    </a:cubicBezTo>
                    <a:cubicBezTo>
                      <a:pt x="30" y="26"/>
                      <a:pt x="17" y="32"/>
                      <a:pt x="8" y="24"/>
                    </a:cubicBezTo>
                    <a:cubicBezTo>
                      <a:pt x="0" y="16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7" name="Freeform 379"/>
              <p:cNvSpPr>
                <a:spLocks/>
              </p:cNvSpPr>
              <p:nvPr/>
            </p:nvSpPr>
            <p:spPr bwMode="auto">
              <a:xfrm>
                <a:off x="4195" y="1786"/>
                <a:ext cx="43" cy="45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4"/>
                  </a:cxn>
                  <a:cxn ang="0">
                    <a:pos x="12" y="27"/>
                  </a:cxn>
                  <a:cxn ang="0">
                    <a:pos x="0" y="13"/>
                  </a:cxn>
                  <a:cxn ang="0">
                    <a:pos x="11" y="2"/>
                  </a:cxn>
                </a:cxnLst>
                <a:rect l="0" t="0" r="r" b="b"/>
                <a:pathLst>
                  <a:path w="27" h="28">
                    <a:moveTo>
                      <a:pt x="11" y="2"/>
                    </a:moveTo>
                    <a:cubicBezTo>
                      <a:pt x="21" y="0"/>
                      <a:pt x="27" y="7"/>
                      <a:pt x="26" y="14"/>
                    </a:cubicBezTo>
                    <a:cubicBezTo>
                      <a:pt x="26" y="22"/>
                      <a:pt x="19" y="28"/>
                      <a:pt x="12" y="27"/>
                    </a:cubicBezTo>
                    <a:cubicBezTo>
                      <a:pt x="6" y="26"/>
                      <a:pt x="0" y="23"/>
                      <a:pt x="0" y="13"/>
                    </a:cubicBezTo>
                    <a:cubicBezTo>
                      <a:pt x="1" y="7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8" name="Freeform 380"/>
              <p:cNvSpPr>
                <a:spLocks/>
              </p:cNvSpPr>
              <p:nvPr/>
            </p:nvSpPr>
            <p:spPr bwMode="auto">
              <a:xfrm>
                <a:off x="3847" y="1786"/>
                <a:ext cx="51" cy="48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7" y="22"/>
                  </a:cxn>
                  <a:cxn ang="0">
                    <a:pos x="10" y="27"/>
                  </a:cxn>
                  <a:cxn ang="0">
                    <a:pos x="13" y="3"/>
                  </a:cxn>
                </a:cxnLst>
                <a:rect l="0" t="0" r="r" b="b"/>
                <a:pathLst>
                  <a:path w="32" h="30">
                    <a:moveTo>
                      <a:pt x="13" y="3"/>
                    </a:moveTo>
                    <a:cubicBezTo>
                      <a:pt x="24" y="0"/>
                      <a:pt x="32" y="14"/>
                      <a:pt x="27" y="22"/>
                    </a:cubicBezTo>
                    <a:cubicBezTo>
                      <a:pt x="24" y="27"/>
                      <a:pt x="17" y="30"/>
                      <a:pt x="10" y="27"/>
                    </a:cubicBezTo>
                    <a:cubicBezTo>
                      <a:pt x="0" y="23"/>
                      <a:pt x="0" y="6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29" name="Freeform 381"/>
              <p:cNvSpPr>
                <a:spLocks/>
              </p:cNvSpPr>
              <p:nvPr/>
            </p:nvSpPr>
            <p:spPr bwMode="auto">
              <a:xfrm>
                <a:off x="3503" y="1789"/>
                <a:ext cx="55" cy="4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28"/>
                  </a:cxn>
                  <a:cxn ang="0">
                    <a:pos x="7" y="26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4" h="29">
                    <a:moveTo>
                      <a:pt x="14" y="1"/>
                    </a:moveTo>
                    <a:cubicBezTo>
                      <a:pt x="30" y="0"/>
                      <a:pt x="34" y="23"/>
                      <a:pt x="19" y="28"/>
                    </a:cubicBezTo>
                    <a:cubicBezTo>
                      <a:pt x="17" y="29"/>
                      <a:pt x="10" y="28"/>
                      <a:pt x="7" y="26"/>
                    </a:cubicBezTo>
                    <a:cubicBezTo>
                      <a:pt x="3" y="23"/>
                      <a:pt x="0" y="17"/>
                      <a:pt x="2" y="11"/>
                    </a:cubicBezTo>
                    <a:cubicBezTo>
                      <a:pt x="3" y="7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0" name="Freeform 382"/>
              <p:cNvSpPr>
                <a:spLocks/>
              </p:cNvSpPr>
              <p:nvPr/>
            </p:nvSpPr>
            <p:spPr bwMode="auto">
              <a:xfrm>
                <a:off x="3325" y="1793"/>
                <a:ext cx="53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9" y="5"/>
                  </a:cxn>
                  <a:cxn ang="0">
                    <a:pos x="32" y="18"/>
                  </a:cxn>
                  <a:cxn ang="0">
                    <a:pos x="5" y="10"/>
                  </a:cxn>
                  <a:cxn ang="0">
                    <a:pos x="17" y="0"/>
                  </a:cxn>
                </a:cxnLst>
                <a:rect l="0" t="0" r="r" b="b"/>
                <a:pathLst>
                  <a:path w="33" h="34">
                    <a:moveTo>
                      <a:pt x="17" y="0"/>
                    </a:moveTo>
                    <a:cubicBezTo>
                      <a:pt x="20" y="0"/>
                      <a:pt x="26" y="1"/>
                      <a:pt x="29" y="5"/>
                    </a:cubicBezTo>
                    <a:cubicBezTo>
                      <a:pt x="32" y="8"/>
                      <a:pt x="33" y="15"/>
                      <a:pt x="32" y="18"/>
                    </a:cubicBezTo>
                    <a:cubicBezTo>
                      <a:pt x="27" y="34"/>
                      <a:pt x="0" y="28"/>
                      <a:pt x="5" y="10"/>
                    </a:cubicBezTo>
                    <a:cubicBezTo>
                      <a:pt x="6" y="6"/>
                      <a:pt x="1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1" name="Freeform 383"/>
              <p:cNvSpPr>
                <a:spLocks/>
              </p:cNvSpPr>
              <p:nvPr/>
            </p:nvSpPr>
            <p:spPr bwMode="auto">
              <a:xfrm>
                <a:off x="5446" y="1794"/>
                <a:ext cx="58" cy="5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9"/>
                  </a:cxn>
                  <a:cxn ang="0">
                    <a:pos x="7" y="22"/>
                  </a:cxn>
                  <a:cxn ang="0">
                    <a:pos x="17" y="0"/>
                  </a:cxn>
                </a:cxnLst>
                <a:rect l="0" t="0" r="r" b="b"/>
                <a:pathLst>
                  <a:path w="36" h="35">
                    <a:moveTo>
                      <a:pt x="17" y="0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6" y="23"/>
                      <a:pt x="16" y="35"/>
                      <a:pt x="7" y="22"/>
                    </a:cubicBezTo>
                    <a:cubicBezTo>
                      <a:pt x="0" y="14"/>
                      <a:pt x="5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2" name="Freeform 384"/>
              <p:cNvSpPr>
                <a:spLocks/>
              </p:cNvSpPr>
              <p:nvPr/>
            </p:nvSpPr>
            <p:spPr bwMode="auto">
              <a:xfrm>
                <a:off x="3676" y="1794"/>
                <a:ext cx="49" cy="4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18" y="1"/>
                  </a:cxn>
                  <a:cxn ang="0">
                    <a:pos x="12" y="22"/>
                  </a:cxn>
                  <a:cxn ang="0">
                    <a:pos x="12" y="1"/>
                  </a:cxn>
                </a:cxnLst>
                <a:rect l="0" t="0" r="r" b="b"/>
                <a:pathLst>
                  <a:path w="30" h="25">
                    <a:moveTo>
                      <a:pt x="12" y="1"/>
                    </a:moveTo>
                    <a:cubicBezTo>
                      <a:pt x="13" y="1"/>
                      <a:pt x="16" y="0"/>
                      <a:pt x="18" y="1"/>
                    </a:cubicBezTo>
                    <a:cubicBezTo>
                      <a:pt x="30" y="5"/>
                      <a:pt x="25" y="25"/>
                      <a:pt x="12" y="22"/>
                    </a:cubicBezTo>
                    <a:cubicBezTo>
                      <a:pt x="2" y="19"/>
                      <a:pt x="0" y="4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3" name="Freeform 385"/>
              <p:cNvSpPr>
                <a:spLocks/>
              </p:cNvSpPr>
              <p:nvPr/>
            </p:nvSpPr>
            <p:spPr bwMode="auto">
              <a:xfrm>
                <a:off x="4934" y="1798"/>
                <a:ext cx="49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2" y="0"/>
                      <a:pt x="31" y="8"/>
                      <a:pt x="28" y="18"/>
                    </a:cubicBezTo>
                    <a:cubicBezTo>
                      <a:pt x="24" y="32"/>
                      <a:pt x="5" y="30"/>
                      <a:pt x="2" y="18"/>
                    </a:cubicBezTo>
                    <a:cubicBezTo>
                      <a:pt x="0" y="10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4" name="Freeform 386"/>
              <p:cNvSpPr>
                <a:spLocks/>
              </p:cNvSpPr>
              <p:nvPr/>
            </p:nvSpPr>
            <p:spPr bwMode="auto">
              <a:xfrm>
                <a:off x="4584" y="1799"/>
                <a:ext cx="61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0" y="29"/>
                  </a:cxn>
                  <a:cxn ang="0">
                    <a:pos x="8" y="6"/>
                  </a:cxn>
                  <a:cxn ang="0">
                    <a:pos x="17" y="2"/>
                  </a:cxn>
                </a:cxnLst>
                <a:rect l="0" t="0" r="r" b="b"/>
                <a:pathLst>
                  <a:path w="38" h="31">
                    <a:moveTo>
                      <a:pt x="17" y="2"/>
                    </a:moveTo>
                    <a:cubicBezTo>
                      <a:pt x="34" y="0"/>
                      <a:pt x="38" y="26"/>
                      <a:pt x="20" y="29"/>
                    </a:cubicBezTo>
                    <a:cubicBezTo>
                      <a:pt x="7" y="31"/>
                      <a:pt x="0" y="15"/>
                      <a:pt x="8" y="6"/>
                    </a:cubicBezTo>
                    <a:cubicBezTo>
                      <a:pt x="10" y="3"/>
                      <a:pt x="11" y="2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5" name="Freeform 387"/>
              <p:cNvSpPr>
                <a:spLocks/>
              </p:cNvSpPr>
              <p:nvPr/>
            </p:nvSpPr>
            <p:spPr bwMode="auto">
              <a:xfrm>
                <a:off x="4759" y="1799"/>
                <a:ext cx="49" cy="52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2"/>
                  </a:cxn>
                  <a:cxn ang="0">
                    <a:pos x="7" y="23"/>
                  </a:cxn>
                  <a:cxn ang="0">
                    <a:pos x="14" y="2"/>
                  </a:cxn>
                </a:cxnLst>
                <a:rect l="0" t="0" r="r" b="b"/>
                <a:pathLst>
                  <a:path w="31" h="32">
                    <a:moveTo>
                      <a:pt x="14" y="2"/>
                    </a:moveTo>
                    <a:cubicBezTo>
                      <a:pt x="22" y="0"/>
                      <a:pt x="28" y="5"/>
                      <a:pt x="29" y="12"/>
                    </a:cubicBezTo>
                    <a:cubicBezTo>
                      <a:pt x="31" y="25"/>
                      <a:pt x="15" y="32"/>
                      <a:pt x="7" y="23"/>
                    </a:cubicBezTo>
                    <a:cubicBezTo>
                      <a:pt x="0" y="16"/>
                      <a:pt x="4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6" name="Freeform 388"/>
              <p:cNvSpPr>
                <a:spLocks/>
              </p:cNvSpPr>
              <p:nvPr/>
            </p:nvSpPr>
            <p:spPr bwMode="auto">
              <a:xfrm>
                <a:off x="5109" y="1796"/>
                <a:ext cx="46" cy="43"/>
              </a:xfrm>
              <a:custGeom>
                <a:avLst/>
                <a:gdLst/>
                <a:ahLst/>
                <a:cxnLst>
                  <a:cxn ang="0">
                    <a:pos x="11" y="4"/>
                  </a:cxn>
                  <a:cxn ang="0">
                    <a:pos x="14" y="26"/>
                  </a:cxn>
                  <a:cxn ang="0">
                    <a:pos x="3" y="10"/>
                  </a:cxn>
                  <a:cxn ang="0">
                    <a:pos x="11" y="4"/>
                  </a:cxn>
                </a:cxnLst>
                <a:rect l="0" t="0" r="r" b="b"/>
                <a:pathLst>
                  <a:path w="29" h="27">
                    <a:moveTo>
                      <a:pt x="11" y="4"/>
                    </a:moveTo>
                    <a:cubicBezTo>
                      <a:pt x="25" y="0"/>
                      <a:pt x="29" y="24"/>
                      <a:pt x="14" y="26"/>
                    </a:cubicBezTo>
                    <a:cubicBezTo>
                      <a:pt x="5" y="27"/>
                      <a:pt x="0" y="17"/>
                      <a:pt x="3" y="10"/>
                    </a:cubicBezTo>
                    <a:cubicBezTo>
                      <a:pt x="5" y="7"/>
                      <a:pt x="7" y="5"/>
                      <a:pt x="11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7" name="Freeform 389"/>
              <p:cNvSpPr>
                <a:spLocks/>
              </p:cNvSpPr>
              <p:nvPr/>
            </p:nvSpPr>
            <p:spPr bwMode="auto">
              <a:xfrm>
                <a:off x="1949" y="1801"/>
                <a:ext cx="54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0"/>
                  </a:cxn>
                  <a:cxn ang="0">
                    <a:pos x="21" y="29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6" y="0"/>
                      <a:pt x="34" y="11"/>
                      <a:pt x="30" y="20"/>
                    </a:cubicBezTo>
                    <a:cubicBezTo>
                      <a:pt x="29" y="23"/>
                      <a:pt x="25" y="27"/>
                      <a:pt x="21" y="29"/>
                    </a:cubicBezTo>
                    <a:cubicBezTo>
                      <a:pt x="13" y="31"/>
                      <a:pt x="0" y="24"/>
                      <a:pt x="3" y="11"/>
                    </a:cubicBezTo>
                    <a:cubicBezTo>
                      <a:pt x="5" y="6"/>
                      <a:pt x="9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8" name="Freeform 390"/>
              <p:cNvSpPr>
                <a:spLocks/>
              </p:cNvSpPr>
              <p:nvPr/>
            </p:nvSpPr>
            <p:spPr bwMode="auto">
              <a:xfrm>
                <a:off x="4413" y="1802"/>
                <a:ext cx="55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9" y="8"/>
                  </a:cxn>
                  <a:cxn ang="0">
                    <a:pos x="13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2" y="0"/>
                      <a:pt x="28" y="4"/>
                      <a:pt x="29" y="8"/>
                    </a:cubicBezTo>
                    <a:cubicBezTo>
                      <a:pt x="34" y="19"/>
                      <a:pt x="23" y="29"/>
                      <a:pt x="13" y="27"/>
                    </a:cubicBezTo>
                    <a:cubicBezTo>
                      <a:pt x="0" y="23"/>
                      <a:pt x="1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39" name="Freeform 391"/>
              <p:cNvSpPr>
                <a:spLocks/>
              </p:cNvSpPr>
              <p:nvPr/>
            </p:nvSpPr>
            <p:spPr bwMode="auto">
              <a:xfrm>
                <a:off x="2469" y="1802"/>
                <a:ext cx="35" cy="42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20" y="6"/>
                  </a:cxn>
                  <a:cxn ang="0">
                    <a:pos x="19" y="21"/>
                  </a:cxn>
                  <a:cxn ang="0">
                    <a:pos x="9" y="3"/>
                  </a:cxn>
                  <a:cxn ang="0">
                    <a:pos x="22" y="4"/>
                  </a:cxn>
                </a:cxnLst>
                <a:rect l="0" t="0" r="r" b="b"/>
                <a:pathLst>
                  <a:path w="22" h="26">
                    <a:moveTo>
                      <a:pt x="22" y="4"/>
                    </a:moveTo>
                    <a:cubicBezTo>
                      <a:pt x="21" y="4"/>
                      <a:pt x="21" y="5"/>
                      <a:pt x="20" y="6"/>
                    </a:cubicBezTo>
                    <a:cubicBezTo>
                      <a:pt x="21" y="11"/>
                      <a:pt x="21" y="14"/>
                      <a:pt x="19" y="21"/>
                    </a:cubicBezTo>
                    <a:cubicBezTo>
                      <a:pt x="7" y="26"/>
                      <a:pt x="0" y="9"/>
                      <a:pt x="9" y="3"/>
                    </a:cubicBezTo>
                    <a:cubicBezTo>
                      <a:pt x="13" y="0"/>
                      <a:pt x="17" y="1"/>
                      <a:pt x="2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0" name="Freeform 392"/>
              <p:cNvSpPr>
                <a:spLocks/>
              </p:cNvSpPr>
              <p:nvPr/>
            </p:nvSpPr>
            <p:spPr bwMode="auto">
              <a:xfrm>
                <a:off x="4245" y="1802"/>
                <a:ext cx="50" cy="5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0"/>
                  </a:cxn>
                  <a:cxn ang="0">
                    <a:pos x="5" y="24"/>
                  </a:cxn>
                  <a:cxn ang="0">
                    <a:pos x="2" y="9"/>
                  </a:cxn>
                  <a:cxn ang="0">
                    <a:pos x="13" y="2"/>
                  </a:cxn>
                </a:cxnLst>
                <a:rect l="0" t="0" r="r" b="b"/>
                <a:pathLst>
                  <a:path w="31" h="35">
                    <a:moveTo>
                      <a:pt x="13" y="2"/>
                    </a:moveTo>
                    <a:cubicBezTo>
                      <a:pt x="19" y="0"/>
                      <a:pt x="25" y="4"/>
                      <a:pt x="27" y="10"/>
                    </a:cubicBezTo>
                    <a:cubicBezTo>
                      <a:pt x="31" y="22"/>
                      <a:pt x="15" y="35"/>
                      <a:pt x="5" y="24"/>
                    </a:cubicBezTo>
                    <a:cubicBezTo>
                      <a:pt x="2" y="21"/>
                      <a:pt x="0" y="15"/>
                      <a:pt x="2" y="9"/>
                    </a:cubicBezTo>
                    <a:cubicBezTo>
                      <a:pt x="4" y="5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1" name="Freeform 393"/>
              <p:cNvSpPr>
                <a:spLocks/>
              </p:cNvSpPr>
              <p:nvPr/>
            </p:nvSpPr>
            <p:spPr bwMode="auto">
              <a:xfrm>
                <a:off x="4071" y="1804"/>
                <a:ext cx="52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2" y="18"/>
                  </a:cxn>
                  <a:cxn ang="0">
                    <a:pos x="13" y="1"/>
                  </a:cxn>
                </a:cxnLst>
                <a:rect l="0" t="0" r="r" b="b"/>
                <a:pathLst>
                  <a:path w="32" h="32">
                    <a:moveTo>
                      <a:pt x="13" y="1"/>
                    </a:moveTo>
                    <a:cubicBezTo>
                      <a:pt x="20" y="0"/>
                      <a:pt x="32" y="7"/>
                      <a:pt x="28" y="18"/>
                    </a:cubicBezTo>
                    <a:cubicBezTo>
                      <a:pt x="25" y="29"/>
                      <a:pt x="6" y="32"/>
                      <a:pt x="2" y="18"/>
                    </a:cubicBezTo>
                    <a:cubicBezTo>
                      <a:pt x="0" y="11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2" name="Freeform 394"/>
              <p:cNvSpPr>
                <a:spLocks/>
              </p:cNvSpPr>
              <p:nvPr/>
            </p:nvSpPr>
            <p:spPr bwMode="auto">
              <a:xfrm>
                <a:off x="3895" y="1804"/>
                <a:ext cx="54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8" y="25"/>
                  </a:cxn>
                  <a:cxn ang="0">
                    <a:pos x="16" y="2"/>
                  </a:cxn>
                </a:cxnLst>
                <a:rect l="0" t="0" r="r" b="b"/>
                <a:pathLst>
                  <a:path w="34" h="32">
                    <a:moveTo>
                      <a:pt x="16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9" y="28"/>
                      <a:pt x="16" y="32"/>
                      <a:pt x="8" y="25"/>
                    </a:cubicBezTo>
                    <a:cubicBezTo>
                      <a:pt x="0" y="18"/>
                      <a:pt x="4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3" name="Freeform 395"/>
              <p:cNvSpPr>
                <a:spLocks/>
              </p:cNvSpPr>
              <p:nvPr/>
            </p:nvSpPr>
            <p:spPr bwMode="auto">
              <a:xfrm>
                <a:off x="1782" y="1804"/>
                <a:ext cx="46" cy="4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3" y="22"/>
                  </a:cxn>
                  <a:cxn ang="0">
                    <a:pos x="3" y="19"/>
                  </a:cxn>
                  <a:cxn ang="0">
                    <a:pos x="12" y="3"/>
                  </a:cxn>
                </a:cxnLst>
                <a:rect l="0" t="0" r="r" b="b"/>
                <a:pathLst>
                  <a:path w="29" h="27">
                    <a:moveTo>
                      <a:pt x="12" y="3"/>
                    </a:moveTo>
                    <a:cubicBezTo>
                      <a:pt x="22" y="0"/>
                      <a:pt x="29" y="14"/>
                      <a:pt x="23" y="22"/>
                    </a:cubicBezTo>
                    <a:cubicBezTo>
                      <a:pt x="18" y="26"/>
                      <a:pt x="7" y="27"/>
                      <a:pt x="3" y="19"/>
                    </a:cubicBezTo>
                    <a:cubicBezTo>
                      <a:pt x="0" y="12"/>
                      <a:pt x="5" y="5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4" name="Freeform 396"/>
              <p:cNvSpPr>
                <a:spLocks/>
              </p:cNvSpPr>
              <p:nvPr/>
            </p:nvSpPr>
            <p:spPr bwMode="auto">
              <a:xfrm>
                <a:off x="3723" y="1807"/>
                <a:ext cx="51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5"/>
                  </a:cxn>
                  <a:cxn ang="0">
                    <a:pos x="8" y="24"/>
                  </a:cxn>
                  <a:cxn ang="0">
                    <a:pos x="16" y="1"/>
                  </a:cxn>
                </a:cxnLst>
                <a:rect l="0" t="0" r="r" b="b"/>
                <a:pathLst>
                  <a:path w="32" h="32">
                    <a:moveTo>
                      <a:pt x="16" y="1"/>
                    </a:moveTo>
                    <a:cubicBezTo>
                      <a:pt x="23" y="0"/>
                      <a:pt x="32" y="7"/>
                      <a:pt x="31" y="15"/>
                    </a:cubicBezTo>
                    <a:cubicBezTo>
                      <a:pt x="30" y="25"/>
                      <a:pt x="17" y="32"/>
                      <a:pt x="8" y="24"/>
                    </a:cubicBezTo>
                    <a:cubicBezTo>
                      <a:pt x="0" y="17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5" name="Freeform 397"/>
              <p:cNvSpPr>
                <a:spLocks/>
              </p:cNvSpPr>
              <p:nvPr/>
            </p:nvSpPr>
            <p:spPr bwMode="auto">
              <a:xfrm>
                <a:off x="3370" y="1809"/>
                <a:ext cx="62" cy="54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9"/>
                  </a:cxn>
                  <a:cxn ang="0">
                    <a:pos x="28" y="27"/>
                  </a:cxn>
                  <a:cxn ang="0">
                    <a:pos x="21" y="1"/>
                  </a:cxn>
                </a:cxnLst>
                <a:rect l="0" t="0" r="r" b="b"/>
                <a:pathLst>
                  <a:path w="39" h="34">
                    <a:moveTo>
                      <a:pt x="21" y="1"/>
                    </a:moveTo>
                    <a:cubicBezTo>
                      <a:pt x="27" y="0"/>
                      <a:pt x="33" y="3"/>
                      <a:pt x="36" y="9"/>
                    </a:cubicBezTo>
                    <a:cubicBezTo>
                      <a:pt x="39" y="17"/>
                      <a:pt x="34" y="25"/>
                      <a:pt x="28" y="27"/>
                    </a:cubicBezTo>
                    <a:cubicBezTo>
                      <a:pt x="10" y="34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6" name="Freeform 398"/>
              <p:cNvSpPr>
                <a:spLocks/>
              </p:cNvSpPr>
              <p:nvPr/>
            </p:nvSpPr>
            <p:spPr bwMode="auto">
              <a:xfrm>
                <a:off x="3206" y="1810"/>
                <a:ext cx="53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2" y="14"/>
                  </a:cxn>
                  <a:cxn ang="0">
                    <a:pos x="8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4">
                    <a:moveTo>
                      <a:pt x="16" y="1"/>
                    </a:moveTo>
                    <a:cubicBezTo>
                      <a:pt x="23" y="0"/>
                      <a:pt x="31" y="5"/>
                      <a:pt x="32" y="14"/>
                    </a:cubicBezTo>
                    <a:cubicBezTo>
                      <a:pt x="33" y="24"/>
                      <a:pt x="17" y="34"/>
                      <a:pt x="8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7" name="Freeform 399"/>
              <p:cNvSpPr>
                <a:spLocks/>
              </p:cNvSpPr>
              <p:nvPr/>
            </p:nvSpPr>
            <p:spPr bwMode="auto">
              <a:xfrm>
                <a:off x="3554" y="1810"/>
                <a:ext cx="45" cy="44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1"/>
                  </a:cxn>
                  <a:cxn ang="0">
                    <a:pos x="11" y="24"/>
                  </a:cxn>
                  <a:cxn ang="0">
                    <a:pos x="13" y="1"/>
                  </a:cxn>
                </a:cxnLst>
                <a:rect l="0" t="0" r="r" b="b"/>
                <a:pathLst>
                  <a:path w="28" h="27">
                    <a:moveTo>
                      <a:pt x="13" y="1"/>
                    </a:moveTo>
                    <a:cubicBezTo>
                      <a:pt x="19" y="0"/>
                      <a:pt x="27" y="3"/>
                      <a:pt x="27" y="11"/>
                    </a:cubicBezTo>
                    <a:cubicBezTo>
                      <a:pt x="28" y="20"/>
                      <a:pt x="20" y="27"/>
                      <a:pt x="11" y="24"/>
                    </a:cubicBezTo>
                    <a:cubicBezTo>
                      <a:pt x="0" y="20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8" name="Freeform 400"/>
              <p:cNvSpPr>
                <a:spLocks/>
              </p:cNvSpPr>
              <p:nvPr/>
            </p:nvSpPr>
            <p:spPr bwMode="auto">
              <a:xfrm>
                <a:off x="5504" y="1812"/>
                <a:ext cx="46" cy="47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1"/>
                  </a:cxn>
                  <a:cxn ang="0">
                    <a:pos x="6" y="22"/>
                  </a:cxn>
                  <a:cxn ang="0">
                    <a:pos x="11" y="1"/>
                  </a:cxn>
                </a:cxnLst>
                <a:rect l="0" t="0" r="r" b="b"/>
                <a:pathLst>
                  <a:path w="29" h="29">
                    <a:moveTo>
                      <a:pt x="11" y="1"/>
                    </a:moveTo>
                    <a:cubicBezTo>
                      <a:pt x="19" y="0"/>
                      <a:pt x="26" y="4"/>
                      <a:pt x="27" y="11"/>
                    </a:cubicBezTo>
                    <a:cubicBezTo>
                      <a:pt x="29" y="25"/>
                      <a:pt x="13" y="29"/>
                      <a:pt x="6" y="22"/>
                    </a:cubicBezTo>
                    <a:cubicBezTo>
                      <a:pt x="0" y="16"/>
                      <a:pt x="0" y="4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49" name="Freeform 401"/>
              <p:cNvSpPr>
                <a:spLocks/>
              </p:cNvSpPr>
              <p:nvPr/>
            </p:nvSpPr>
            <p:spPr bwMode="auto">
              <a:xfrm>
                <a:off x="4987" y="1814"/>
                <a:ext cx="53" cy="56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7" y="9"/>
                  </a:cxn>
                  <a:cxn ang="0">
                    <a:pos x="3" y="23"/>
                  </a:cxn>
                  <a:cxn ang="0">
                    <a:pos x="1" y="9"/>
                  </a:cxn>
                  <a:cxn ang="0">
                    <a:pos x="12" y="1"/>
                  </a:cxn>
                </a:cxnLst>
                <a:rect l="0" t="0" r="r" b="b"/>
                <a:pathLst>
                  <a:path w="33" h="35">
                    <a:moveTo>
                      <a:pt x="12" y="1"/>
                    </a:moveTo>
                    <a:cubicBezTo>
                      <a:pt x="17" y="0"/>
                      <a:pt x="24" y="3"/>
                      <a:pt x="27" y="9"/>
                    </a:cubicBezTo>
                    <a:cubicBezTo>
                      <a:pt x="33" y="25"/>
                      <a:pt x="12" y="35"/>
                      <a:pt x="3" y="23"/>
                    </a:cubicBezTo>
                    <a:cubicBezTo>
                      <a:pt x="1" y="20"/>
                      <a:pt x="0" y="13"/>
                      <a:pt x="1" y="9"/>
                    </a:cubicBezTo>
                    <a:cubicBezTo>
                      <a:pt x="3" y="5"/>
                      <a:pt x="6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0" name="Freeform 402"/>
              <p:cNvSpPr>
                <a:spLocks/>
              </p:cNvSpPr>
              <p:nvPr/>
            </p:nvSpPr>
            <p:spPr bwMode="auto">
              <a:xfrm>
                <a:off x="4638" y="1815"/>
                <a:ext cx="56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0" y="29"/>
                  </a:cxn>
                  <a:cxn ang="0">
                    <a:pos x="3" y="11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33" y="0"/>
                      <a:pt x="35" y="25"/>
                      <a:pt x="20" y="29"/>
                    </a:cubicBezTo>
                    <a:cubicBezTo>
                      <a:pt x="11" y="31"/>
                      <a:pt x="0" y="22"/>
                      <a:pt x="3" y="11"/>
                    </a:cubicBezTo>
                    <a:cubicBezTo>
                      <a:pt x="5" y="6"/>
                      <a:pt x="9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1" name="Freeform 403"/>
              <p:cNvSpPr>
                <a:spLocks/>
              </p:cNvSpPr>
              <p:nvPr/>
            </p:nvSpPr>
            <p:spPr bwMode="auto">
              <a:xfrm>
                <a:off x="5337" y="1817"/>
                <a:ext cx="38" cy="42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1" y="15"/>
                  </a:cxn>
                  <a:cxn ang="0">
                    <a:pos x="5" y="20"/>
                  </a:cxn>
                  <a:cxn ang="0">
                    <a:pos x="1" y="7"/>
                  </a:cxn>
                  <a:cxn ang="0">
                    <a:pos x="10" y="1"/>
                  </a:cxn>
                </a:cxnLst>
                <a:rect l="0" t="0" r="r" b="b"/>
                <a:pathLst>
                  <a:path w="24" h="26">
                    <a:moveTo>
                      <a:pt x="10" y="1"/>
                    </a:moveTo>
                    <a:cubicBezTo>
                      <a:pt x="16" y="0"/>
                      <a:pt x="24" y="7"/>
                      <a:pt x="21" y="15"/>
                    </a:cubicBezTo>
                    <a:cubicBezTo>
                      <a:pt x="20" y="20"/>
                      <a:pt x="10" y="26"/>
                      <a:pt x="5" y="20"/>
                    </a:cubicBezTo>
                    <a:cubicBezTo>
                      <a:pt x="3" y="19"/>
                      <a:pt x="0" y="10"/>
                      <a:pt x="1" y="7"/>
                    </a:cubicBezTo>
                    <a:cubicBezTo>
                      <a:pt x="1" y="4"/>
                      <a:pt x="5" y="1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2" name="Freeform 404"/>
              <p:cNvSpPr>
                <a:spLocks/>
              </p:cNvSpPr>
              <p:nvPr/>
            </p:nvSpPr>
            <p:spPr bwMode="auto">
              <a:xfrm>
                <a:off x="4812" y="1812"/>
                <a:ext cx="54" cy="50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7" y="30"/>
                  </a:cxn>
                  <a:cxn ang="0">
                    <a:pos x="5" y="9"/>
                  </a:cxn>
                  <a:cxn ang="0">
                    <a:pos x="13" y="4"/>
                  </a:cxn>
                </a:cxnLst>
                <a:rect l="0" t="0" r="r" b="b"/>
                <a:pathLst>
                  <a:path w="34" h="31">
                    <a:moveTo>
                      <a:pt x="13" y="4"/>
                    </a:moveTo>
                    <a:cubicBezTo>
                      <a:pt x="30" y="0"/>
                      <a:pt x="34" y="28"/>
                      <a:pt x="17" y="30"/>
                    </a:cubicBezTo>
                    <a:cubicBezTo>
                      <a:pt x="4" y="31"/>
                      <a:pt x="0" y="15"/>
                      <a:pt x="5" y="9"/>
                    </a:cubicBezTo>
                    <a:cubicBezTo>
                      <a:pt x="7" y="7"/>
                      <a:pt x="10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3" name="Freeform 405"/>
              <p:cNvSpPr>
                <a:spLocks/>
              </p:cNvSpPr>
              <p:nvPr/>
            </p:nvSpPr>
            <p:spPr bwMode="auto">
              <a:xfrm>
                <a:off x="4295" y="1818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5" y="25"/>
                  </a:cxn>
                  <a:cxn ang="0">
                    <a:pos x="5" y="24"/>
                  </a:cxn>
                  <a:cxn ang="0">
                    <a:pos x="2" y="11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6" y="0"/>
                      <a:pt x="35" y="16"/>
                      <a:pt x="25" y="25"/>
                    </a:cubicBezTo>
                    <a:cubicBezTo>
                      <a:pt x="21" y="30"/>
                      <a:pt x="10" y="30"/>
                      <a:pt x="5" y="24"/>
                    </a:cubicBezTo>
                    <a:cubicBezTo>
                      <a:pt x="5" y="24"/>
                      <a:pt x="0" y="18"/>
                      <a:pt x="2" y="11"/>
                    </a:cubicBezTo>
                    <a:cubicBezTo>
                      <a:pt x="3" y="8"/>
                      <a:pt x="8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2655" name="Group 607"/>
            <p:cNvGrpSpPr>
              <a:grpSpLocks/>
            </p:cNvGrpSpPr>
            <p:nvPr/>
          </p:nvGrpSpPr>
          <p:grpSpPr bwMode="auto">
            <a:xfrm>
              <a:off x="899" y="1820"/>
              <a:ext cx="4765" cy="220"/>
              <a:chOff x="899" y="1820"/>
              <a:chExt cx="4765" cy="220"/>
            </a:xfrm>
          </p:grpSpPr>
          <p:sp>
            <p:nvSpPr>
              <p:cNvPr id="2455" name="Freeform 407"/>
              <p:cNvSpPr>
                <a:spLocks/>
              </p:cNvSpPr>
              <p:nvPr/>
            </p:nvSpPr>
            <p:spPr bwMode="auto">
              <a:xfrm>
                <a:off x="4120" y="1822"/>
                <a:ext cx="57" cy="49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1" y="27"/>
                  </a:cxn>
                  <a:cxn ang="0">
                    <a:pos x="7" y="5"/>
                  </a:cxn>
                  <a:cxn ang="0">
                    <a:pos x="9" y="3"/>
                  </a:cxn>
                  <a:cxn ang="0">
                    <a:pos x="18" y="0"/>
                  </a:cxn>
                </a:cxnLst>
                <a:rect l="0" t="0" r="r" b="b"/>
                <a:pathLst>
                  <a:path w="36" h="31">
                    <a:moveTo>
                      <a:pt x="18" y="0"/>
                    </a:moveTo>
                    <a:cubicBezTo>
                      <a:pt x="33" y="0"/>
                      <a:pt x="36" y="23"/>
                      <a:pt x="21" y="27"/>
                    </a:cubicBezTo>
                    <a:cubicBezTo>
                      <a:pt x="7" y="31"/>
                      <a:pt x="0" y="14"/>
                      <a:pt x="7" y="5"/>
                    </a:cubicBezTo>
                    <a:cubicBezTo>
                      <a:pt x="7" y="5"/>
                      <a:pt x="9" y="3"/>
                      <a:pt x="9" y="3"/>
                    </a:cubicBezTo>
                    <a:cubicBezTo>
                      <a:pt x="11" y="1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6" name="Freeform 408"/>
              <p:cNvSpPr>
                <a:spLocks/>
              </p:cNvSpPr>
              <p:nvPr/>
            </p:nvSpPr>
            <p:spPr bwMode="auto">
              <a:xfrm>
                <a:off x="4470" y="1820"/>
                <a:ext cx="43" cy="45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17" y="1"/>
                  </a:cxn>
                  <a:cxn ang="0">
                    <a:pos x="27" y="14"/>
                  </a:cxn>
                  <a:cxn ang="0">
                    <a:pos x="9" y="25"/>
                  </a:cxn>
                  <a:cxn ang="0">
                    <a:pos x="2" y="16"/>
                  </a:cxn>
                  <a:cxn ang="0">
                    <a:pos x="11" y="1"/>
                  </a:cxn>
                </a:cxnLst>
                <a:rect l="0" t="0" r="r" b="b"/>
                <a:pathLst>
                  <a:path w="27" h="28">
                    <a:moveTo>
                      <a:pt x="11" y="1"/>
                    </a:moveTo>
                    <a:cubicBezTo>
                      <a:pt x="12" y="1"/>
                      <a:pt x="15" y="0"/>
                      <a:pt x="17" y="1"/>
                    </a:cubicBezTo>
                    <a:cubicBezTo>
                      <a:pt x="23" y="2"/>
                      <a:pt x="27" y="9"/>
                      <a:pt x="27" y="14"/>
                    </a:cubicBezTo>
                    <a:cubicBezTo>
                      <a:pt x="26" y="21"/>
                      <a:pt x="19" y="28"/>
                      <a:pt x="9" y="25"/>
                    </a:cubicBezTo>
                    <a:cubicBezTo>
                      <a:pt x="6" y="24"/>
                      <a:pt x="2" y="19"/>
                      <a:pt x="2" y="16"/>
                    </a:cubicBezTo>
                    <a:cubicBezTo>
                      <a:pt x="0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7" name="Freeform 409"/>
              <p:cNvSpPr>
                <a:spLocks/>
              </p:cNvSpPr>
              <p:nvPr/>
            </p:nvSpPr>
            <p:spPr bwMode="auto">
              <a:xfrm>
                <a:off x="1650" y="1820"/>
                <a:ext cx="64" cy="5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4" y="28"/>
                  </a:cxn>
                  <a:cxn ang="0">
                    <a:pos x="20" y="2"/>
                  </a:cxn>
                </a:cxnLst>
                <a:rect l="0" t="0" r="r" b="b"/>
                <a:pathLst>
                  <a:path w="40" h="32">
                    <a:moveTo>
                      <a:pt x="20" y="2"/>
                    </a:moveTo>
                    <a:cubicBezTo>
                      <a:pt x="34" y="0"/>
                      <a:pt x="40" y="24"/>
                      <a:pt x="24" y="28"/>
                    </a:cubicBezTo>
                    <a:cubicBezTo>
                      <a:pt x="7" y="32"/>
                      <a:pt x="0" y="4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8" name="Freeform 410"/>
              <p:cNvSpPr>
                <a:spLocks/>
              </p:cNvSpPr>
              <p:nvPr/>
            </p:nvSpPr>
            <p:spPr bwMode="auto">
              <a:xfrm>
                <a:off x="3949" y="1823"/>
                <a:ext cx="58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3"/>
                  </a:cxn>
                  <a:cxn ang="0">
                    <a:pos x="13" y="27"/>
                  </a:cxn>
                  <a:cxn ang="0">
                    <a:pos x="3" y="19"/>
                  </a:cxn>
                  <a:cxn ang="0">
                    <a:pos x="15" y="0"/>
                  </a:cxn>
                </a:cxnLst>
                <a:rect l="0" t="0" r="r" b="b"/>
                <a:pathLst>
                  <a:path w="36" h="30">
                    <a:moveTo>
                      <a:pt x="15" y="0"/>
                    </a:moveTo>
                    <a:cubicBezTo>
                      <a:pt x="18" y="0"/>
                      <a:pt x="22" y="1"/>
                      <a:pt x="25" y="3"/>
                    </a:cubicBezTo>
                    <a:cubicBezTo>
                      <a:pt x="36" y="11"/>
                      <a:pt x="27" y="30"/>
                      <a:pt x="13" y="27"/>
                    </a:cubicBezTo>
                    <a:cubicBezTo>
                      <a:pt x="10" y="26"/>
                      <a:pt x="5" y="24"/>
                      <a:pt x="3" y="19"/>
                    </a:cubicBezTo>
                    <a:cubicBezTo>
                      <a:pt x="0" y="12"/>
                      <a:pt x="4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59" name="Freeform 411"/>
              <p:cNvSpPr>
                <a:spLocks/>
              </p:cNvSpPr>
              <p:nvPr/>
            </p:nvSpPr>
            <p:spPr bwMode="auto">
              <a:xfrm>
                <a:off x="3776" y="1823"/>
                <a:ext cx="53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2">
                    <a:moveTo>
                      <a:pt x="16" y="1"/>
                    </a:moveTo>
                    <a:cubicBezTo>
                      <a:pt x="24" y="0"/>
                      <a:pt x="33" y="9"/>
                      <a:pt x="30" y="18"/>
                    </a:cubicBezTo>
                    <a:cubicBezTo>
                      <a:pt x="28" y="27"/>
                      <a:pt x="14" y="32"/>
                      <a:pt x="6" y="24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0" name="Freeform 412"/>
              <p:cNvSpPr>
                <a:spLocks/>
              </p:cNvSpPr>
              <p:nvPr/>
            </p:nvSpPr>
            <p:spPr bwMode="auto">
              <a:xfrm>
                <a:off x="1995" y="1825"/>
                <a:ext cx="48" cy="4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0" y="7"/>
                  </a:cxn>
                  <a:cxn ang="0">
                    <a:pos x="29" y="16"/>
                  </a:cxn>
                  <a:cxn ang="0">
                    <a:pos x="27" y="18"/>
                  </a:cxn>
                  <a:cxn ang="0">
                    <a:pos x="26" y="20"/>
                  </a:cxn>
                  <a:cxn ang="0">
                    <a:pos x="18" y="1"/>
                  </a:cxn>
                </a:cxnLst>
                <a:rect l="0" t="0" r="r" b="b"/>
                <a:pathLst>
                  <a:path w="30" h="27">
                    <a:moveTo>
                      <a:pt x="18" y="1"/>
                    </a:moveTo>
                    <a:cubicBezTo>
                      <a:pt x="22" y="0"/>
                      <a:pt x="29" y="2"/>
                      <a:pt x="30" y="7"/>
                    </a:cubicBezTo>
                    <a:cubicBezTo>
                      <a:pt x="30" y="8"/>
                      <a:pt x="30" y="15"/>
                      <a:pt x="29" y="16"/>
                    </a:cubicBezTo>
                    <a:cubicBezTo>
                      <a:pt x="29" y="17"/>
                      <a:pt x="28" y="17"/>
                      <a:pt x="27" y="18"/>
                    </a:cubicBezTo>
                    <a:cubicBezTo>
                      <a:pt x="27" y="18"/>
                      <a:pt x="26" y="20"/>
                      <a:pt x="26" y="20"/>
                    </a:cubicBezTo>
                    <a:cubicBezTo>
                      <a:pt x="14" y="27"/>
                      <a:pt x="0" y="5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1" name="Freeform 413"/>
              <p:cNvSpPr>
                <a:spLocks/>
              </p:cNvSpPr>
              <p:nvPr/>
            </p:nvSpPr>
            <p:spPr bwMode="auto">
              <a:xfrm>
                <a:off x="1615" y="1826"/>
                <a:ext cx="30" cy="2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4" y="1"/>
                  </a:cxn>
                  <a:cxn ang="0">
                    <a:pos x="17" y="0"/>
                  </a:cxn>
                </a:cxnLst>
                <a:rect l="0" t="0" r="r" b="b"/>
                <a:pathLst>
                  <a:path w="19" h="12">
                    <a:moveTo>
                      <a:pt x="17" y="0"/>
                    </a:moveTo>
                    <a:cubicBezTo>
                      <a:pt x="19" y="12"/>
                      <a:pt x="0" y="8"/>
                      <a:pt x="4" y="1"/>
                    </a:cubicBezTo>
                    <a:cubicBezTo>
                      <a:pt x="8" y="0"/>
                      <a:pt x="14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2" name="Freeform 414"/>
              <p:cNvSpPr>
                <a:spLocks/>
              </p:cNvSpPr>
              <p:nvPr/>
            </p:nvSpPr>
            <p:spPr bwMode="auto">
              <a:xfrm>
                <a:off x="3431" y="1825"/>
                <a:ext cx="53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19"/>
                  </a:cxn>
                  <a:cxn ang="0">
                    <a:pos x="12" y="28"/>
                  </a:cxn>
                  <a:cxn ang="0">
                    <a:pos x="5" y="8"/>
                  </a:cxn>
                  <a:cxn ang="0">
                    <a:pos x="16" y="2"/>
                  </a:cxn>
                </a:cxnLst>
                <a:rect l="0" t="0" r="r" b="b"/>
                <a:pathLst>
                  <a:path w="33" h="31">
                    <a:moveTo>
                      <a:pt x="16" y="2"/>
                    </a:moveTo>
                    <a:cubicBezTo>
                      <a:pt x="23" y="0"/>
                      <a:pt x="33" y="8"/>
                      <a:pt x="30" y="19"/>
                    </a:cubicBezTo>
                    <a:cubicBezTo>
                      <a:pt x="28" y="26"/>
                      <a:pt x="19" y="31"/>
                      <a:pt x="12" y="28"/>
                    </a:cubicBezTo>
                    <a:cubicBezTo>
                      <a:pt x="6" y="26"/>
                      <a:pt x="0" y="16"/>
                      <a:pt x="5" y="8"/>
                    </a:cubicBezTo>
                    <a:cubicBezTo>
                      <a:pt x="6" y="5"/>
                      <a:pt x="10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3" name="Freeform 415"/>
              <p:cNvSpPr>
                <a:spLocks/>
              </p:cNvSpPr>
              <p:nvPr/>
            </p:nvSpPr>
            <p:spPr bwMode="auto">
              <a:xfrm>
                <a:off x="3257" y="1825"/>
                <a:ext cx="60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1" y="29"/>
                  </a:cxn>
                  <a:cxn ang="0">
                    <a:pos x="7" y="25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33" y="0"/>
                      <a:pt x="37" y="25"/>
                      <a:pt x="21" y="29"/>
                    </a:cubicBezTo>
                    <a:cubicBezTo>
                      <a:pt x="18" y="30"/>
                      <a:pt x="11" y="29"/>
                      <a:pt x="7" y="25"/>
                    </a:cubicBezTo>
                    <a:cubicBezTo>
                      <a:pt x="0" y="17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4" name="Freeform 416"/>
              <p:cNvSpPr>
                <a:spLocks/>
              </p:cNvSpPr>
              <p:nvPr/>
            </p:nvSpPr>
            <p:spPr bwMode="auto">
              <a:xfrm>
                <a:off x="5382" y="1826"/>
                <a:ext cx="53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6"/>
                  </a:cxn>
                  <a:cxn ang="0">
                    <a:pos x="1" y="17"/>
                  </a:cxn>
                  <a:cxn ang="0">
                    <a:pos x="13" y="2"/>
                  </a:cxn>
                </a:cxnLst>
                <a:rect l="0" t="0" r="r" b="b"/>
                <a:pathLst>
                  <a:path w="33" h="33">
                    <a:moveTo>
                      <a:pt x="13" y="2"/>
                    </a:moveTo>
                    <a:cubicBezTo>
                      <a:pt x="27" y="0"/>
                      <a:pt x="33" y="18"/>
                      <a:pt x="25" y="26"/>
                    </a:cubicBezTo>
                    <a:cubicBezTo>
                      <a:pt x="17" y="33"/>
                      <a:pt x="3" y="29"/>
                      <a:pt x="1" y="17"/>
                    </a:cubicBezTo>
                    <a:cubicBezTo>
                      <a:pt x="0" y="10"/>
                      <a:pt x="6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5" name="Freeform 417"/>
              <p:cNvSpPr>
                <a:spLocks/>
              </p:cNvSpPr>
              <p:nvPr/>
            </p:nvSpPr>
            <p:spPr bwMode="auto">
              <a:xfrm>
                <a:off x="3615" y="1831"/>
                <a:ext cx="44" cy="40"/>
              </a:xfrm>
              <a:custGeom>
                <a:avLst/>
                <a:gdLst/>
                <a:ahLst/>
                <a:cxnLst>
                  <a:cxn ang="0">
                    <a:pos x="0" y="15"/>
                  </a:cxn>
                  <a:cxn ang="0">
                    <a:pos x="4" y="7"/>
                  </a:cxn>
                  <a:cxn ang="0">
                    <a:pos x="12" y="0"/>
                  </a:cxn>
                  <a:cxn ang="0">
                    <a:pos x="6" y="20"/>
                  </a:cxn>
                  <a:cxn ang="0">
                    <a:pos x="0" y="15"/>
                  </a:cxn>
                </a:cxnLst>
                <a:rect l="0" t="0" r="r" b="b"/>
                <a:pathLst>
                  <a:path w="27" h="25">
                    <a:moveTo>
                      <a:pt x="0" y="15"/>
                    </a:moveTo>
                    <a:cubicBezTo>
                      <a:pt x="3" y="14"/>
                      <a:pt x="4" y="11"/>
                      <a:pt x="4" y="7"/>
                    </a:cubicBezTo>
                    <a:cubicBezTo>
                      <a:pt x="7" y="5"/>
                      <a:pt x="10" y="3"/>
                      <a:pt x="12" y="0"/>
                    </a:cubicBezTo>
                    <a:cubicBezTo>
                      <a:pt x="27" y="3"/>
                      <a:pt x="19" y="25"/>
                      <a:pt x="6" y="20"/>
                    </a:cubicBezTo>
                    <a:cubicBezTo>
                      <a:pt x="3" y="19"/>
                      <a:pt x="2" y="17"/>
                      <a:pt x="0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6" name="Freeform 418"/>
              <p:cNvSpPr>
                <a:spLocks/>
              </p:cNvSpPr>
              <p:nvPr/>
            </p:nvSpPr>
            <p:spPr bwMode="auto">
              <a:xfrm>
                <a:off x="5032" y="1831"/>
                <a:ext cx="57" cy="48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1" y="21"/>
                  </a:cxn>
                  <a:cxn ang="0">
                    <a:pos x="15" y="28"/>
                  </a:cxn>
                  <a:cxn ang="0">
                    <a:pos x="18" y="1"/>
                  </a:cxn>
                </a:cxnLst>
                <a:rect l="0" t="0" r="r" b="b"/>
                <a:pathLst>
                  <a:path w="36" h="30">
                    <a:moveTo>
                      <a:pt x="18" y="1"/>
                    </a:moveTo>
                    <a:cubicBezTo>
                      <a:pt x="27" y="0"/>
                      <a:pt x="36" y="11"/>
                      <a:pt x="31" y="21"/>
                    </a:cubicBezTo>
                    <a:cubicBezTo>
                      <a:pt x="28" y="25"/>
                      <a:pt x="21" y="30"/>
                      <a:pt x="15" y="28"/>
                    </a:cubicBezTo>
                    <a:cubicBezTo>
                      <a:pt x="2" y="24"/>
                      <a:pt x="0" y="3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7" name="Freeform 419"/>
              <p:cNvSpPr>
                <a:spLocks/>
              </p:cNvSpPr>
              <p:nvPr/>
            </p:nvSpPr>
            <p:spPr bwMode="auto">
              <a:xfrm>
                <a:off x="4861" y="1833"/>
                <a:ext cx="55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32">
                    <a:moveTo>
                      <a:pt x="17" y="1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4" y="19"/>
                      <a:pt x="23" y="32"/>
                      <a:pt x="12" y="27"/>
                    </a:cubicBezTo>
                    <a:cubicBezTo>
                      <a:pt x="0" y="22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8" name="Freeform 420"/>
              <p:cNvSpPr>
                <a:spLocks/>
              </p:cNvSpPr>
              <p:nvPr/>
            </p:nvSpPr>
            <p:spPr bwMode="auto">
              <a:xfrm>
                <a:off x="4686" y="1834"/>
                <a:ext cx="53" cy="49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3" y="12"/>
                  </a:cxn>
                  <a:cxn ang="0">
                    <a:pos x="23" y="27"/>
                  </a:cxn>
                  <a:cxn ang="0">
                    <a:pos x="7" y="7"/>
                  </a:cxn>
                  <a:cxn ang="0">
                    <a:pos x="10" y="3"/>
                  </a:cxn>
                  <a:cxn ang="0">
                    <a:pos x="18" y="0"/>
                  </a:cxn>
                </a:cxnLst>
                <a:rect l="0" t="0" r="r" b="b"/>
                <a:pathLst>
                  <a:path w="33" h="30">
                    <a:moveTo>
                      <a:pt x="18" y="0"/>
                    </a:moveTo>
                    <a:cubicBezTo>
                      <a:pt x="24" y="0"/>
                      <a:pt x="32" y="4"/>
                      <a:pt x="33" y="12"/>
                    </a:cubicBezTo>
                    <a:cubicBezTo>
                      <a:pt x="33" y="17"/>
                      <a:pt x="29" y="25"/>
                      <a:pt x="23" y="27"/>
                    </a:cubicBezTo>
                    <a:cubicBezTo>
                      <a:pt x="12" y="30"/>
                      <a:pt x="0" y="18"/>
                      <a:pt x="7" y="7"/>
                    </a:cubicBezTo>
                    <a:cubicBezTo>
                      <a:pt x="7" y="6"/>
                      <a:pt x="10" y="3"/>
                      <a:pt x="10" y="3"/>
                    </a:cubicBezTo>
                    <a:cubicBezTo>
                      <a:pt x="12" y="1"/>
                      <a:pt x="14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69" name="Freeform 421"/>
              <p:cNvSpPr>
                <a:spLocks/>
              </p:cNvSpPr>
              <p:nvPr/>
            </p:nvSpPr>
            <p:spPr bwMode="auto">
              <a:xfrm>
                <a:off x="5560" y="1834"/>
                <a:ext cx="42" cy="41"/>
              </a:xfrm>
              <a:custGeom>
                <a:avLst/>
                <a:gdLst/>
                <a:ahLst/>
                <a:cxnLst>
                  <a:cxn ang="0">
                    <a:pos x="13" y="6"/>
                  </a:cxn>
                  <a:cxn ang="0">
                    <a:pos x="21" y="5"/>
                  </a:cxn>
                  <a:cxn ang="0">
                    <a:pos x="5" y="19"/>
                  </a:cxn>
                  <a:cxn ang="0">
                    <a:pos x="2" y="5"/>
                  </a:cxn>
                  <a:cxn ang="0">
                    <a:pos x="7" y="0"/>
                  </a:cxn>
                  <a:cxn ang="0">
                    <a:pos x="13" y="6"/>
                  </a:cxn>
                </a:cxnLst>
                <a:rect l="0" t="0" r="r" b="b"/>
                <a:pathLst>
                  <a:path w="26" h="25">
                    <a:moveTo>
                      <a:pt x="13" y="6"/>
                    </a:moveTo>
                    <a:cubicBezTo>
                      <a:pt x="16" y="6"/>
                      <a:pt x="18" y="5"/>
                      <a:pt x="21" y="5"/>
                    </a:cubicBezTo>
                    <a:cubicBezTo>
                      <a:pt x="26" y="14"/>
                      <a:pt x="14" y="25"/>
                      <a:pt x="5" y="19"/>
                    </a:cubicBezTo>
                    <a:cubicBezTo>
                      <a:pt x="2" y="16"/>
                      <a:pt x="0" y="9"/>
                      <a:pt x="2" y="5"/>
                    </a:cubicBezTo>
                    <a:cubicBezTo>
                      <a:pt x="3" y="3"/>
                      <a:pt x="5" y="2"/>
                      <a:pt x="7" y="0"/>
                    </a:cubicBezTo>
                    <a:cubicBezTo>
                      <a:pt x="9" y="2"/>
                      <a:pt x="11" y="5"/>
                      <a:pt x="13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0" name="Freeform 422"/>
              <p:cNvSpPr>
                <a:spLocks/>
              </p:cNvSpPr>
              <p:nvPr/>
            </p:nvSpPr>
            <p:spPr bwMode="auto">
              <a:xfrm>
                <a:off x="4513" y="1834"/>
                <a:ext cx="59" cy="47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1" y="21"/>
                  </a:cxn>
                  <a:cxn ang="0">
                    <a:pos x="20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29">
                    <a:moveTo>
                      <a:pt x="17" y="2"/>
                    </a:moveTo>
                    <a:cubicBezTo>
                      <a:pt x="27" y="0"/>
                      <a:pt x="37" y="11"/>
                      <a:pt x="31" y="21"/>
                    </a:cubicBezTo>
                    <a:cubicBezTo>
                      <a:pt x="30" y="25"/>
                      <a:pt x="24" y="28"/>
                      <a:pt x="20" y="28"/>
                    </a:cubicBezTo>
                    <a:cubicBezTo>
                      <a:pt x="5" y="29"/>
                      <a:pt x="0" y="5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1" name="Freeform 423"/>
              <p:cNvSpPr>
                <a:spLocks/>
              </p:cNvSpPr>
              <p:nvPr/>
            </p:nvSpPr>
            <p:spPr bwMode="auto">
              <a:xfrm>
                <a:off x="4344" y="1836"/>
                <a:ext cx="57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2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7" y="0"/>
                      <a:pt x="35" y="12"/>
                      <a:pt x="29" y="22"/>
                    </a:cubicBezTo>
                    <a:cubicBezTo>
                      <a:pt x="24" y="30"/>
                      <a:pt x="12" y="30"/>
                      <a:pt x="6" y="23"/>
                    </a:cubicBezTo>
                    <a:cubicBezTo>
                      <a:pt x="0" y="15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2" name="Freeform 424"/>
              <p:cNvSpPr>
                <a:spLocks/>
              </p:cNvSpPr>
              <p:nvPr/>
            </p:nvSpPr>
            <p:spPr bwMode="auto">
              <a:xfrm>
                <a:off x="3110" y="1838"/>
                <a:ext cx="8" cy="8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4" y="5"/>
                  </a:cxn>
                  <a:cxn ang="0">
                    <a:pos x="0" y="1"/>
                  </a:cxn>
                  <a:cxn ang="0">
                    <a:pos x="4" y="0"/>
                  </a:cxn>
                </a:cxnLst>
                <a:rect l="0" t="0" r="r" b="b"/>
                <a:pathLst>
                  <a:path w="5" h="5">
                    <a:moveTo>
                      <a:pt x="4" y="0"/>
                    </a:moveTo>
                    <a:cubicBezTo>
                      <a:pt x="5" y="1"/>
                      <a:pt x="4" y="3"/>
                      <a:pt x="4" y="5"/>
                    </a:cubicBezTo>
                    <a:cubicBezTo>
                      <a:pt x="3" y="4"/>
                      <a:pt x="2" y="2"/>
                      <a:pt x="0" y="1"/>
                    </a:cubicBezTo>
                    <a:cubicBezTo>
                      <a:pt x="0" y="0"/>
                      <a:pt x="2" y="0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3" name="Freeform 425"/>
              <p:cNvSpPr>
                <a:spLocks/>
              </p:cNvSpPr>
              <p:nvPr/>
            </p:nvSpPr>
            <p:spPr bwMode="auto">
              <a:xfrm>
                <a:off x="1713" y="1838"/>
                <a:ext cx="49" cy="51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7" y="20"/>
                  </a:cxn>
                  <a:cxn ang="0">
                    <a:pos x="0" y="15"/>
                  </a:cxn>
                  <a:cxn ang="0">
                    <a:pos x="12" y="1"/>
                  </a:cxn>
                </a:cxnLst>
                <a:rect l="0" t="0" r="r" b="b"/>
                <a:pathLst>
                  <a:path w="31" h="32">
                    <a:moveTo>
                      <a:pt x="12" y="1"/>
                    </a:moveTo>
                    <a:cubicBezTo>
                      <a:pt x="21" y="0"/>
                      <a:pt x="31" y="10"/>
                      <a:pt x="27" y="20"/>
                    </a:cubicBezTo>
                    <a:cubicBezTo>
                      <a:pt x="22" y="32"/>
                      <a:pt x="0" y="31"/>
                      <a:pt x="0" y="15"/>
                    </a:cubicBezTo>
                    <a:cubicBezTo>
                      <a:pt x="0" y="8"/>
                      <a:pt x="5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4" name="Freeform 426"/>
              <p:cNvSpPr>
                <a:spLocks/>
              </p:cNvSpPr>
              <p:nvPr/>
            </p:nvSpPr>
            <p:spPr bwMode="auto">
              <a:xfrm>
                <a:off x="4177" y="1836"/>
                <a:ext cx="47" cy="4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3"/>
                  </a:cxn>
                  <a:cxn ang="0">
                    <a:pos x="12" y="29"/>
                  </a:cxn>
                  <a:cxn ang="0">
                    <a:pos x="0" y="14"/>
                  </a:cxn>
                  <a:cxn ang="0">
                    <a:pos x="11" y="2"/>
                  </a:cxn>
                </a:cxnLst>
                <a:rect l="0" t="0" r="r" b="b"/>
                <a:pathLst>
                  <a:path w="29" h="30">
                    <a:moveTo>
                      <a:pt x="11" y="2"/>
                    </a:moveTo>
                    <a:cubicBezTo>
                      <a:pt x="18" y="0"/>
                      <a:pt x="26" y="5"/>
                      <a:pt x="27" y="13"/>
                    </a:cubicBezTo>
                    <a:cubicBezTo>
                      <a:pt x="29" y="23"/>
                      <a:pt x="21" y="30"/>
                      <a:pt x="12" y="29"/>
                    </a:cubicBezTo>
                    <a:cubicBezTo>
                      <a:pt x="4" y="28"/>
                      <a:pt x="0" y="21"/>
                      <a:pt x="0" y="14"/>
                    </a:cubicBezTo>
                    <a:cubicBezTo>
                      <a:pt x="0" y="9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5" name="Freeform 427"/>
              <p:cNvSpPr>
                <a:spLocks/>
              </p:cNvSpPr>
              <p:nvPr/>
            </p:nvSpPr>
            <p:spPr bwMode="auto">
              <a:xfrm>
                <a:off x="4001" y="1839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9" y="26"/>
                  </a:cxn>
                  <a:cxn ang="0">
                    <a:pos x="8" y="4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3" y="0"/>
                      <a:pt x="33" y="7"/>
                      <a:pt x="30" y="18"/>
                    </a:cubicBezTo>
                    <a:cubicBezTo>
                      <a:pt x="28" y="26"/>
                      <a:pt x="17" y="31"/>
                      <a:pt x="9" y="26"/>
                    </a:cubicBezTo>
                    <a:cubicBezTo>
                      <a:pt x="3" y="22"/>
                      <a:pt x="0" y="10"/>
                      <a:pt x="8" y="4"/>
                    </a:cubicBezTo>
                    <a:cubicBezTo>
                      <a:pt x="10" y="2"/>
                      <a:pt x="12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6" name="Freeform 428"/>
              <p:cNvSpPr>
                <a:spLocks/>
              </p:cNvSpPr>
              <p:nvPr/>
            </p:nvSpPr>
            <p:spPr bwMode="auto">
              <a:xfrm>
                <a:off x="3818" y="1839"/>
                <a:ext cx="62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9"/>
                  </a:cxn>
                  <a:cxn ang="0">
                    <a:pos x="27" y="28"/>
                  </a:cxn>
                  <a:cxn ang="0">
                    <a:pos x="22" y="1"/>
                  </a:cxn>
                </a:cxnLst>
                <a:rect l="0" t="0" r="r" b="b"/>
                <a:pathLst>
                  <a:path w="39" h="33">
                    <a:moveTo>
                      <a:pt x="22" y="1"/>
                    </a:moveTo>
                    <a:cubicBezTo>
                      <a:pt x="27" y="0"/>
                      <a:pt x="34" y="4"/>
                      <a:pt x="36" y="9"/>
                    </a:cubicBezTo>
                    <a:cubicBezTo>
                      <a:pt x="39" y="16"/>
                      <a:pt x="35" y="26"/>
                      <a:pt x="27" y="28"/>
                    </a:cubicBezTo>
                    <a:cubicBezTo>
                      <a:pt x="11" y="33"/>
                      <a:pt x="0" y="5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7" name="Freeform 429"/>
              <p:cNvSpPr>
                <a:spLocks/>
              </p:cNvSpPr>
              <p:nvPr/>
            </p:nvSpPr>
            <p:spPr bwMode="auto">
              <a:xfrm>
                <a:off x="1891" y="1838"/>
                <a:ext cx="37" cy="41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21" y="10"/>
                  </a:cxn>
                  <a:cxn ang="0">
                    <a:pos x="12" y="25"/>
                  </a:cxn>
                  <a:cxn ang="0">
                    <a:pos x="2" y="21"/>
                  </a:cxn>
                  <a:cxn ang="0">
                    <a:pos x="0" y="12"/>
                  </a:cxn>
                </a:cxnLst>
                <a:rect l="0" t="0" r="r" b="b"/>
                <a:pathLst>
                  <a:path w="23" h="26">
                    <a:moveTo>
                      <a:pt x="0" y="12"/>
                    </a:moveTo>
                    <a:cubicBezTo>
                      <a:pt x="1" y="0"/>
                      <a:pt x="18" y="1"/>
                      <a:pt x="21" y="10"/>
                    </a:cubicBezTo>
                    <a:cubicBezTo>
                      <a:pt x="23" y="17"/>
                      <a:pt x="18" y="24"/>
                      <a:pt x="12" y="25"/>
                    </a:cubicBezTo>
                    <a:cubicBezTo>
                      <a:pt x="8" y="26"/>
                      <a:pt x="3" y="25"/>
                      <a:pt x="2" y="21"/>
                    </a:cubicBezTo>
                    <a:cubicBezTo>
                      <a:pt x="0" y="18"/>
                      <a:pt x="3" y="15"/>
                      <a:pt x="0" y="1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8" name="Freeform 430"/>
              <p:cNvSpPr>
                <a:spLocks/>
              </p:cNvSpPr>
              <p:nvPr/>
            </p:nvSpPr>
            <p:spPr bwMode="auto">
              <a:xfrm>
                <a:off x="3481" y="1842"/>
                <a:ext cx="59" cy="5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9"/>
                  </a:cxn>
                  <a:cxn ang="0">
                    <a:pos x="9" y="25"/>
                  </a:cxn>
                  <a:cxn ang="0">
                    <a:pos x="17" y="1"/>
                  </a:cxn>
                </a:cxnLst>
                <a:rect l="0" t="0" r="r" b="b"/>
                <a:pathLst>
                  <a:path w="37" h="34">
                    <a:moveTo>
                      <a:pt x="17" y="1"/>
                    </a:moveTo>
                    <a:cubicBezTo>
                      <a:pt x="22" y="0"/>
                      <a:pt x="29" y="3"/>
                      <a:pt x="32" y="9"/>
                    </a:cubicBezTo>
                    <a:cubicBezTo>
                      <a:pt x="37" y="22"/>
                      <a:pt x="20" y="34"/>
                      <a:pt x="9" y="25"/>
                    </a:cubicBezTo>
                    <a:cubicBezTo>
                      <a:pt x="0" y="17"/>
                      <a:pt x="6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79" name="Freeform 431"/>
              <p:cNvSpPr>
                <a:spLocks/>
              </p:cNvSpPr>
              <p:nvPr/>
            </p:nvSpPr>
            <p:spPr bwMode="auto">
              <a:xfrm>
                <a:off x="3654" y="1839"/>
                <a:ext cx="58" cy="47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7" y="29"/>
                  </a:cxn>
                  <a:cxn ang="0">
                    <a:pos x="16" y="3"/>
                  </a:cxn>
                </a:cxnLst>
                <a:rect l="0" t="0" r="r" b="b"/>
                <a:pathLst>
                  <a:path w="36" h="29">
                    <a:moveTo>
                      <a:pt x="16" y="3"/>
                    </a:moveTo>
                    <a:cubicBezTo>
                      <a:pt x="34" y="0"/>
                      <a:pt x="36" y="29"/>
                      <a:pt x="17" y="29"/>
                    </a:cubicBezTo>
                    <a:cubicBezTo>
                      <a:pt x="2" y="28"/>
                      <a:pt x="0" y="6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0" name="Freeform 432"/>
              <p:cNvSpPr>
                <a:spLocks/>
              </p:cNvSpPr>
              <p:nvPr/>
            </p:nvSpPr>
            <p:spPr bwMode="auto">
              <a:xfrm>
                <a:off x="3309" y="1844"/>
                <a:ext cx="53" cy="48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5"/>
                  </a:cxn>
                  <a:cxn ang="0">
                    <a:pos x="14" y="27"/>
                  </a:cxn>
                  <a:cxn ang="0">
                    <a:pos x="18" y="1"/>
                  </a:cxn>
                </a:cxnLst>
                <a:rect l="0" t="0" r="r" b="b"/>
                <a:pathLst>
                  <a:path w="33" h="30">
                    <a:moveTo>
                      <a:pt x="18" y="1"/>
                    </a:moveTo>
                    <a:cubicBezTo>
                      <a:pt x="25" y="0"/>
                      <a:pt x="33" y="7"/>
                      <a:pt x="32" y="15"/>
                    </a:cubicBezTo>
                    <a:cubicBezTo>
                      <a:pt x="31" y="23"/>
                      <a:pt x="23" y="30"/>
                      <a:pt x="14" y="27"/>
                    </a:cubicBezTo>
                    <a:cubicBezTo>
                      <a:pt x="1" y="24"/>
                      <a:pt x="0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1" name="Freeform 433"/>
              <p:cNvSpPr>
                <a:spLocks/>
              </p:cNvSpPr>
              <p:nvPr/>
            </p:nvSpPr>
            <p:spPr bwMode="auto">
              <a:xfrm>
                <a:off x="5433" y="1846"/>
                <a:ext cx="50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6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3" y="0"/>
                      <a:pt x="31" y="8"/>
                      <a:pt x="29" y="16"/>
                    </a:cubicBezTo>
                    <a:cubicBezTo>
                      <a:pt x="27" y="30"/>
                      <a:pt x="6" y="32"/>
                      <a:pt x="2" y="18"/>
                    </a:cubicBezTo>
                    <a:cubicBezTo>
                      <a:pt x="0" y="12"/>
                      <a:pt x="3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2" name="Freeform 434"/>
              <p:cNvSpPr>
                <a:spLocks/>
              </p:cNvSpPr>
              <p:nvPr/>
            </p:nvSpPr>
            <p:spPr bwMode="auto">
              <a:xfrm>
                <a:off x="2426" y="1849"/>
                <a:ext cx="9" cy="16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10"/>
                  </a:cxn>
                  <a:cxn ang="0">
                    <a:pos x="0" y="8"/>
                  </a:cxn>
                  <a:cxn ang="0">
                    <a:pos x="3" y="0"/>
                  </a:cxn>
                </a:cxnLst>
                <a:rect l="0" t="0" r="r" b="b"/>
                <a:pathLst>
                  <a:path w="6" h="10">
                    <a:moveTo>
                      <a:pt x="3" y="0"/>
                    </a:moveTo>
                    <a:cubicBezTo>
                      <a:pt x="6" y="2"/>
                      <a:pt x="6" y="7"/>
                      <a:pt x="3" y="10"/>
                    </a:cubicBezTo>
                    <a:cubicBezTo>
                      <a:pt x="1" y="10"/>
                      <a:pt x="2" y="8"/>
                      <a:pt x="0" y="8"/>
                    </a:cubicBezTo>
                    <a:cubicBezTo>
                      <a:pt x="2" y="5"/>
                      <a:pt x="2" y="2"/>
                      <a:pt x="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3" name="Freeform 435"/>
              <p:cNvSpPr>
                <a:spLocks/>
              </p:cNvSpPr>
              <p:nvPr/>
            </p:nvSpPr>
            <p:spPr bwMode="auto">
              <a:xfrm>
                <a:off x="3142" y="1846"/>
                <a:ext cx="51" cy="41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6" y="25"/>
                  </a:cxn>
                  <a:cxn ang="0">
                    <a:pos x="5" y="7"/>
                  </a:cxn>
                  <a:cxn ang="0">
                    <a:pos x="14" y="3"/>
                  </a:cxn>
                </a:cxnLst>
                <a:rect l="0" t="0" r="r" b="b"/>
                <a:pathLst>
                  <a:path w="32" h="26">
                    <a:moveTo>
                      <a:pt x="14" y="3"/>
                    </a:moveTo>
                    <a:cubicBezTo>
                      <a:pt x="28" y="0"/>
                      <a:pt x="32" y="24"/>
                      <a:pt x="16" y="25"/>
                    </a:cubicBezTo>
                    <a:cubicBezTo>
                      <a:pt x="6" y="26"/>
                      <a:pt x="0" y="15"/>
                      <a:pt x="5" y="7"/>
                    </a:cubicBezTo>
                    <a:cubicBezTo>
                      <a:pt x="7" y="5"/>
                      <a:pt x="10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4" name="Freeform 436"/>
              <p:cNvSpPr>
                <a:spLocks/>
              </p:cNvSpPr>
              <p:nvPr/>
            </p:nvSpPr>
            <p:spPr bwMode="auto">
              <a:xfrm>
                <a:off x="5085" y="1849"/>
                <a:ext cx="54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3" y="1"/>
                  </a:cxn>
                  <a:cxn ang="0">
                    <a:pos x="20" y="27"/>
                  </a:cxn>
                  <a:cxn ang="0">
                    <a:pos x="6" y="6"/>
                  </a:cxn>
                  <a:cxn ang="0">
                    <a:pos x="14" y="1"/>
                  </a:cxn>
                </a:cxnLst>
                <a:rect l="0" t="0" r="r" b="b"/>
                <a:pathLst>
                  <a:path w="34" h="30">
                    <a:moveTo>
                      <a:pt x="14" y="1"/>
                    </a:moveTo>
                    <a:cubicBezTo>
                      <a:pt x="16" y="1"/>
                      <a:pt x="21" y="0"/>
                      <a:pt x="23" y="1"/>
                    </a:cubicBezTo>
                    <a:cubicBezTo>
                      <a:pt x="34" y="6"/>
                      <a:pt x="33" y="25"/>
                      <a:pt x="20" y="27"/>
                    </a:cubicBezTo>
                    <a:cubicBezTo>
                      <a:pt x="7" y="30"/>
                      <a:pt x="0" y="13"/>
                      <a:pt x="6" y="6"/>
                    </a:cubicBezTo>
                    <a:cubicBezTo>
                      <a:pt x="8" y="3"/>
                      <a:pt x="11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5" name="Freeform 437"/>
              <p:cNvSpPr>
                <a:spLocks/>
              </p:cNvSpPr>
              <p:nvPr/>
            </p:nvSpPr>
            <p:spPr bwMode="auto">
              <a:xfrm>
                <a:off x="4911" y="1849"/>
                <a:ext cx="61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8" y="25"/>
                  </a:cxn>
                  <a:cxn ang="0">
                    <a:pos x="6" y="9"/>
                  </a:cxn>
                  <a:cxn ang="0">
                    <a:pos x="18" y="1"/>
                  </a:cxn>
                </a:cxnLst>
                <a:rect l="0" t="0" r="r" b="b"/>
                <a:pathLst>
                  <a:path w="38" h="35">
                    <a:moveTo>
                      <a:pt x="18" y="1"/>
                    </a:moveTo>
                    <a:cubicBezTo>
                      <a:pt x="29" y="0"/>
                      <a:pt x="38" y="16"/>
                      <a:pt x="28" y="25"/>
                    </a:cubicBezTo>
                    <a:cubicBezTo>
                      <a:pt x="17" y="35"/>
                      <a:pt x="0" y="22"/>
                      <a:pt x="6" y="9"/>
                    </a:cubicBezTo>
                    <a:cubicBezTo>
                      <a:pt x="8" y="5"/>
                      <a:pt x="12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6" name="Freeform 438"/>
              <p:cNvSpPr>
                <a:spLocks/>
              </p:cNvSpPr>
              <p:nvPr/>
            </p:nvSpPr>
            <p:spPr bwMode="auto">
              <a:xfrm>
                <a:off x="4572" y="1852"/>
                <a:ext cx="50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2" y="20"/>
                  </a:cxn>
                  <a:cxn ang="0">
                    <a:pos x="2" y="9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3" y="0"/>
                      <a:pt x="31" y="9"/>
                      <a:pt x="28" y="18"/>
                    </a:cubicBezTo>
                    <a:cubicBezTo>
                      <a:pt x="25" y="31"/>
                      <a:pt x="6" y="31"/>
                      <a:pt x="2" y="20"/>
                    </a:cubicBezTo>
                    <a:cubicBezTo>
                      <a:pt x="0" y="15"/>
                      <a:pt x="1" y="10"/>
                      <a:pt x="2" y="9"/>
                    </a:cubicBezTo>
                    <a:cubicBezTo>
                      <a:pt x="4" y="5"/>
                      <a:pt x="8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7" name="Freeform 439"/>
              <p:cNvSpPr>
                <a:spLocks/>
              </p:cNvSpPr>
              <p:nvPr/>
            </p:nvSpPr>
            <p:spPr bwMode="auto">
              <a:xfrm>
                <a:off x="4744" y="1851"/>
                <a:ext cx="48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3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19" y="0"/>
                      <a:pt x="27" y="4"/>
                      <a:pt x="28" y="13"/>
                    </a:cubicBezTo>
                    <a:cubicBezTo>
                      <a:pt x="30" y="32"/>
                      <a:pt x="0" y="31"/>
                      <a:pt x="2" y="13"/>
                    </a:cubicBezTo>
                    <a:cubicBezTo>
                      <a:pt x="2" y="8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8" name="Freeform 440"/>
              <p:cNvSpPr>
                <a:spLocks/>
              </p:cNvSpPr>
              <p:nvPr/>
            </p:nvSpPr>
            <p:spPr bwMode="auto">
              <a:xfrm>
                <a:off x="4396" y="1849"/>
                <a:ext cx="56" cy="51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6" y="30"/>
                  </a:cxn>
                  <a:cxn ang="0">
                    <a:pos x="15" y="4"/>
                  </a:cxn>
                </a:cxnLst>
                <a:rect l="0" t="0" r="r" b="b"/>
                <a:pathLst>
                  <a:path w="35" h="32">
                    <a:moveTo>
                      <a:pt x="15" y="4"/>
                    </a:moveTo>
                    <a:cubicBezTo>
                      <a:pt x="35" y="0"/>
                      <a:pt x="35" y="32"/>
                      <a:pt x="16" y="30"/>
                    </a:cubicBezTo>
                    <a:cubicBezTo>
                      <a:pt x="1" y="29"/>
                      <a:pt x="0" y="6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89" name="Freeform 441"/>
              <p:cNvSpPr>
                <a:spLocks/>
              </p:cNvSpPr>
              <p:nvPr/>
            </p:nvSpPr>
            <p:spPr bwMode="auto">
              <a:xfrm>
                <a:off x="2805" y="1854"/>
                <a:ext cx="38" cy="38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19" y="7"/>
                  </a:cxn>
                  <a:cxn ang="0">
                    <a:pos x="0" y="10"/>
                  </a:cxn>
                  <a:cxn ang="0">
                    <a:pos x="10" y="1"/>
                  </a:cxn>
                  <a:cxn ang="0">
                    <a:pos x="15" y="7"/>
                  </a:cxn>
                </a:cxnLst>
                <a:rect l="0" t="0" r="r" b="b"/>
                <a:pathLst>
                  <a:path w="24" h="24">
                    <a:moveTo>
                      <a:pt x="15" y="7"/>
                    </a:moveTo>
                    <a:cubicBezTo>
                      <a:pt x="16" y="7"/>
                      <a:pt x="18" y="7"/>
                      <a:pt x="19" y="7"/>
                    </a:cubicBezTo>
                    <a:cubicBezTo>
                      <a:pt x="24" y="23"/>
                      <a:pt x="0" y="24"/>
                      <a:pt x="0" y="10"/>
                    </a:cubicBezTo>
                    <a:cubicBezTo>
                      <a:pt x="1" y="6"/>
                      <a:pt x="5" y="0"/>
                      <a:pt x="10" y="1"/>
                    </a:cubicBezTo>
                    <a:cubicBezTo>
                      <a:pt x="13" y="1"/>
                      <a:pt x="13" y="4"/>
                      <a:pt x="15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0" name="Freeform 442"/>
              <p:cNvSpPr>
                <a:spLocks/>
              </p:cNvSpPr>
              <p:nvPr/>
            </p:nvSpPr>
            <p:spPr bwMode="auto">
              <a:xfrm>
                <a:off x="1936" y="1852"/>
                <a:ext cx="46" cy="47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27" y="13"/>
                  </a:cxn>
                  <a:cxn ang="0">
                    <a:pos x="12" y="28"/>
                  </a:cxn>
                  <a:cxn ang="0">
                    <a:pos x="1" y="17"/>
                  </a:cxn>
                  <a:cxn ang="0">
                    <a:pos x="11" y="3"/>
                  </a:cxn>
                </a:cxnLst>
                <a:rect l="0" t="0" r="r" b="b"/>
                <a:pathLst>
                  <a:path w="29" h="29">
                    <a:moveTo>
                      <a:pt x="11" y="3"/>
                    </a:moveTo>
                    <a:cubicBezTo>
                      <a:pt x="18" y="0"/>
                      <a:pt x="26" y="6"/>
                      <a:pt x="27" y="13"/>
                    </a:cubicBezTo>
                    <a:cubicBezTo>
                      <a:pt x="29" y="22"/>
                      <a:pt x="21" y="29"/>
                      <a:pt x="12" y="28"/>
                    </a:cubicBezTo>
                    <a:cubicBezTo>
                      <a:pt x="8" y="28"/>
                      <a:pt x="2" y="24"/>
                      <a:pt x="1" y="17"/>
                    </a:cubicBezTo>
                    <a:cubicBezTo>
                      <a:pt x="0" y="9"/>
                      <a:pt x="5" y="5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1" name="Freeform 443"/>
              <p:cNvSpPr>
                <a:spLocks/>
              </p:cNvSpPr>
              <p:nvPr/>
            </p:nvSpPr>
            <p:spPr bwMode="auto">
              <a:xfrm>
                <a:off x="4052" y="1855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4" y="0"/>
                      <a:pt x="33" y="9"/>
                      <a:pt x="30" y="19"/>
                    </a:cubicBezTo>
                    <a:cubicBezTo>
                      <a:pt x="29" y="21"/>
                      <a:pt x="26" y="26"/>
                      <a:pt x="22" y="28"/>
                    </a:cubicBezTo>
                    <a:cubicBezTo>
                      <a:pt x="13" y="31"/>
                      <a:pt x="0" y="23"/>
                      <a:pt x="3" y="11"/>
                    </a:cubicBezTo>
                    <a:cubicBezTo>
                      <a:pt x="5" y="6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2" name="Freeform 444"/>
              <p:cNvSpPr>
                <a:spLocks/>
              </p:cNvSpPr>
              <p:nvPr/>
            </p:nvSpPr>
            <p:spPr bwMode="auto">
              <a:xfrm>
                <a:off x="4224" y="1854"/>
                <a:ext cx="56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23"/>
                  </a:cxn>
                  <a:cxn ang="0">
                    <a:pos x="4" y="11"/>
                  </a:cxn>
                  <a:cxn ang="0">
                    <a:pos x="14" y="2"/>
                  </a:cxn>
                </a:cxnLst>
                <a:rect l="0" t="0" r="r" b="b"/>
                <a:pathLst>
                  <a:path w="35" h="32">
                    <a:moveTo>
                      <a:pt x="14" y="2"/>
                    </a:moveTo>
                    <a:cubicBezTo>
                      <a:pt x="26" y="0"/>
                      <a:pt x="35" y="14"/>
                      <a:pt x="27" y="23"/>
                    </a:cubicBezTo>
                    <a:cubicBezTo>
                      <a:pt x="19" y="32"/>
                      <a:pt x="0" y="26"/>
                      <a:pt x="4" y="11"/>
                    </a:cubicBezTo>
                    <a:cubicBezTo>
                      <a:pt x="6" y="6"/>
                      <a:pt x="9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3" name="Freeform 445"/>
              <p:cNvSpPr>
                <a:spLocks/>
              </p:cNvSpPr>
              <p:nvPr/>
            </p:nvSpPr>
            <p:spPr bwMode="auto">
              <a:xfrm>
                <a:off x="3879" y="1855"/>
                <a:ext cx="59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2"/>
                  </a:cxn>
                  <a:cxn ang="0">
                    <a:pos x="9" y="26"/>
                  </a:cxn>
                  <a:cxn ang="0">
                    <a:pos x="15" y="2"/>
                  </a:cxn>
                </a:cxnLst>
                <a:rect l="0" t="0" r="r" b="b"/>
                <a:pathLst>
                  <a:path w="37" h="31">
                    <a:moveTo>
                      <a:pt x="15" y="2"/>
                    </a:moveTo>
                    <a:cubicBezTo>
                      <a:pt x="23" y="0"/>
                      <a:pt x="37" y="10"/>
                      <a:pt x="29" y="22"/>
                    </a:cubicBezTo>
                    <a:cubicBezTo>
                      <a:pt x="25" y="29"/>
                      <a:pt x="15" y="31"/>
                      <a:pt x="9" y="26"/>
                    </a:cubicBezTo>
                    <a:cubicBezTo>
                      <a:pt x="0" y="19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4" name="Freeform 446"/>
              <p:cNvSpPr>
                <a:spLocks/>
              </p:cNvSpPr>
              <p:nvPr/>
            </p:nvSpPr>
            <p:spPr bwMode="auto">
              <a:xfrm>
                <a:off x="2456" y="1859"/>
                <a:ext cx="39" cy="3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2" y="6"/>
                  </a:cxn>
                  <a:cxn ang="0">
                    <a:pos x="9" y="18"/>
                  </a:cxn>
                  <a:cxn ang="0">
                    <a:pos x="12" y="0"/>
                  </a:cxn>
                </a:cxnLst>
                <a:rect l="0" t="0" r="r" b="b"/>
                <a:pathLst>
                  <a:path w="24" h="21">
                    <a:moveTo>
                      <a:pt x="12" y="0"/>
                    </a:moveTo>
                    <a:cubicBezTo>
                      <a:pt x="17" y="0"/>
                      <a:pt x="20" y="3"/>
                      <a:pt x="22" y="6"/>
                    </a:cubicBezTo>
                    <a:cubicBezTo>
                      <a:pt x="24" y="13"/>
                      <a:pt x="16" y="21"/>
                      <a:pt x="9" y="18"/>
                    </a:cubicBezTo>
                    <a:cubicBezTo>
                      <a:pt x="1" y="15"/>
                      <a:pt x="0" y="1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5" name="Freeform 447"/>
              <p:cNvSpPr>
                <a:spLocks/>
              </p:cNvSpPr>
              <p:nvPr/>
            </p:nvSpPr>
            <p:spPr bwMode="auto">
              <a:xfrm>
                <a:off x="5619" y="1859"/>
                <a:ext cx="13" cy="17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8" y="9"/>
                  </a:cxn>
                  <a:cxn ang="0">
                    <a:pos x="5" y="11"/>
                  </a:cxn>
                  <a:cxn ang="0">
                    <a:pos x="4" y="0"/>
                  </a:cxn>
                </a:cxnLst>
                <a:rect l="0" t="0" r="r" b="b"/>
                <a:pathLst>
                  <a:path w="8" h="11">
                    <a:moveTo>
                      <a:pt x="4" y="0"/>
                    </a:moveTo>
                    <a:cubicBezTo>
                      <a:pt x="5" y="3"/>
                      <a:pt x="7" y="6"/>
                      <a:pt x="8" y="9"/>
                    </a:cubicBezTo>
                    <a:cubicBezTo>
                      <a:pt x="6" y="9"/>
                      <a:pt x="5" y="10"/>
                      <a:pt x="5" y="11"/>
                    </a:cubicBezTo>
                    <a:cubicBezTo>
                      <a:pt x="0" y="9"/>
                      <a:pt x="0" y="2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6" name="Freeform 448"/>
              <p:cNvSpPr>
                <a:spLocks/>
              </p:cNvSpPr>
              <p:nvPr/>
            </p:nvSpPr>
            <p:spPr bwMode="auto">
              <a:xfrm>
                <a:off x="3709" y="1857"/>
                <a:ext cx="56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4"/>
                  </a:cxn>
                  <a:cxn ang="0">
                    <a:pos x="6" y="24"/>
                  </a:cxn>
                  <a:cxn ang="0">
                    <a:pos x="14" y="2"/>
                  </a:cxn>
                </a:cxnLst>
                <a:rect l="0" t="0" r="r" b="b"/>
                <a:pathLst>
                  <a:path w="35" h="30">
                    <a:moveTo>
                      <a:pt x="14" y="2"/>
                    </a:moveTo>
                    <a:cubicBezTo>
                      <a:pt x="26" y="0"/>
                      <a:pt x="35" y="15"/>
                      <a:pt x="26" y="24"/>
                    </a:cubicBezTo>
                    <a:cubicBezTo>
                      <a:pt x="21" y="30"/>
                      <a:pt x="10" y="30"/>
                      <a:pt x="6" y="24"/>
                    </a:cubicBezTo>
                    <a:cubicBezTo>
                      <a:pt x="0" y="16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7" name="Freeform 449"/>
              <p:cNvSpPr>
                <a:spLocks/>
              </p:cNvSpPr>
              <p:nvPr/>
            </p:nvSpPr>
            <p:spPr bwMode="auto">
              <a:xfrm>
                <a:off x="3360" y="1860"/>
                <a:ext cx="55" cy="50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8"/>
                  </a:cxn>
                  <a:cxn ang="0">
                    <a:pos x="22" y="28"/>
                  </a:cxn>
                  <a:cxn ang="0">
                    <a:pos x="6" y="7"/>
                  </a:cxn>
                  <a:cxn ang="0">
                    <a:pos x="10" y="4"/>
                  </a:cxn>
                  <a:cxn ang="0">
                    <a:pos x="18" y="1"/>
                  </a:cxn>
                </a:cxnLst>
                <a:rect l="0" t="0" r="r" b="b"/>
                <a:pathLst>
                  <a:path w="34" h="31">
                    <a:moveTo>
                      <a:pt x="18" y="1"/>
                    </a:moveTo>
                    <a:cubicBezTo>
                      <a:pt x="26" y="0"/>
                      <a:pt x="34" y="9"/>
                      <a:pt x="32" y="18"/>
                    </a:cubicBezTo>
                    <a:cubicBezTo>
                      <a:pt x="30" y="22"/>
                      <a:pt x="26" y="27"/>
                      <a:pt x="22" y="28"/>
                    </a:cubicBezTo>
                    <a:cubicBezTo>
                      <a:pt x="11" y="31"/>
                      <a:pt x="0" y="18"/>
                      <a:pt x="6" y="7"/>
                    </a:cubicBezTo>
                    <a:cubicBezTo>
                      <a:pt x="7" y="6"/>
                      <a:pt x="9" y="4"/>
                      <a:pt x="10" y="4"/>
                    </a:cubicBezTo>
                    <a:cubicBezTo>
                      <a:pt x="11" y="2"/>
                      <a:pt x="14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8" name="Freeform 450"/>
              <p:cNvSpPr>
                <a:spLocks/>
              </p:cNvSpPr>
              <p:nvPr/>
            </p:nvSpPr>
            <p:spPr bwMode="auto">
              <a:xfrm>
                <a:off x="2122" y="1862"/>
                <a:ext cx="29" cy="29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6" y="17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4" y="0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8" y="0"/>
                      <a:pt x="16" y="17"/>
                      <a:pt x="6" y="17"/>
                    </a:cubicBezTo>
                    <a:cubicBezTo>
                      <a:pt x="4" y="18"/>
                      <a:pt x="2" y="17"/>
                      <a:pt x="0" y="14"/>
                    </a:cubicBezTo>
                    <a:cubicBezTo>
                      <a:pt x="2" y="14"/>
                      <a:pt x="3" y="13"/>
                      <a:pt x="4" y="12"/>
                    </a:cubicBezTo>
                    <a:cubicBezTo>
                      <a:pt x="4" y="8"/>
                      <a:pt x="3" y="3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499" name="Freeform 451"/>
              <p:cNvSpPr>
                <a:spLocks/>
              </p:cNvSpPr>
              <p:nvPr/>
            </p:nvSpPr>
            <p:spPr bwMode="auto">
              <a:xfrm>
                <a:off x="3191" y="1862"/>
                <a:ext cx="55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22"/>
                  </a:cxn>
                  <a:cxn ang="0">
                    <a:pos x="27" y="22"/>
                  </a:cxn>
                  <a:cxn ang="0">
                    <a:pos x="20" y="28"/>
                  </a:cxn>
                  <a:cxn ang="0">
                    <a:pos x="9" y="27"/>
                  </a:cxn>
                  <a:cxn ang="0">
                    <a:pos x="7" y="4"/>
                  </a:cxn>
                  <a:cxn ang="0">
                    <a:pos x="15" y="1"/>
                  </a:cxn>
                </a:cxnLst>
                <a:rect l="0" t="0" r="r" b="b"/>
                <a:pathLst>
                  <a:path w="34" h="29">
                    <a:moveTo>
                      <a:pt x="15" y="1"/>
                    </a:moveTo>
                    <a:cubicBezTo>
                      <a:pt x="25" y="0"/>
                      <a:pt x="34" y="11"/>
                      <a:pt x="28" y="22"/>
                    </a:cubicBezTo>
                    <a:cubicBezTo>
                      <a:pt x="28" y="22"/>
                      <a:pt x="27" y="22"/>
                      <a:pt x="27" y="22"/>
                    </a:cubicBezTo>
                    <a:cubicBezTo>
                      <a:pt x="27" y="24"/>
                      <a:pt x="22" y="27"/>
                      <a:pt x="20" y="28"/>
                    </a:cubicBezTo>
                    <a:cubicBezTo>
                      <a:pt x="17" y="29"/>
                      <a:pt x="12" y="28"/>
                      <a:pt x="9" y="27"/>
                    </a:cubicBezTo>
                    <a:cubicBezTo>
                      <a:pt x="2" y="22"/>
                      <a:pt x="0" y="10"/>
                      <a:pt x="7" y="4"/>
                    </a:cubicBezTo>
                    <a:cubicBezTo>
                      <a:pt x="9" y="2"/>
                      <a:pt x="1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0" name="Freeform 452"/>
              <p:cNvSpPr>
                <a:spLocks noEditPoints="1"/>
              </p:cNvSpPr>
              <p:nvPr/>
            </p:nvSpPr>
            <p:spPr bwMode="auto">
              <a:xfrm>
                <a:off x="3534" y="1857"/>
                <a:ext cx="56" cy="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20" y="29"/>
                  </a:cxn>
                  <a:cxn ang="0">
                    <a:pos x="15" y="4"/>
                  </a:cxn>
                  <a:cxn ang="0">
                    <a:pos x="26" y="19"/>
                  </a:cxn>
                  <a:cxn ang="0">
                    <a:pos x="30" y="18"/>
                  </a:cxn>
                  <a:cxn ang="0">
                    <a:pos x="28" y="11"/>
                  </a:cxn>
                  <a:cxn ang="0">
                    <a:pos x="26" y="19"/>
                  </a:cxn>
                </a:cxnLst>
                <a:rect l="0" t="0" r="r" b="b"/>
                <a:pathLst>
                  <a:path w="35" h="31">
                    <a:moveTo>
                      <a:pt x="15" y="4"/>
                    </a:moveTo>
                    <a:cubicBezTo>
                      <a:pt x="33" y="0"/>
                      <a:pt x="35" y="26"/>
                      <a:pt x="20" y="29"/>
                    </a:cubicBezTo>
                    <a:cubicBezTo>
                      <a:pt x="4" y="31"/>
                      <a:pt x="0" y="7"/>
                      <a:pt x="15" y="4"/>
                    </a:cubicBezTo>
                    <a:close/>
                    <a:moveTo>
                      <a:pt x="26" y="19"/>
                    </a:moveTo>
                    <a:cubicBezTo>
                      <a:pt x="28" y="19"/>
                      <a:pt x="29" y="18"/>
                      <a:pt x="30" y="18"/>
                    </a:cubicBezTo>
                    <a:cubicBezTo>
                      <a:pt x="29" y="15"/>
                      <a:pt x="29" y="13"/>
                      <a:pt x="28" y="11"/>
                    </a:cubicBezTo>
                    <a:cubicBezTo>
                      <a:pt x="28" y="13"/>
                      <a:pt x="27" y="16"/>
                      <a:pt x="26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1" name="Freeform 453"/>
              <p:cNvSpPr>
                <a:spLocks/>
              </p:cNvSpPr>
              <p:nvPr/>
            </p:nvSpPr>
            <p:spPr bwMode="auto">
              <a:xfrm>
                <a:off x="1766" y="1857"/>
                <a:ext cx="27" cy="35"/>
              </a:xfrm>
              <a:custGeom>
                <a:avLst/>
                <a:gdLst/>
                <a:ahLst/>
                <a:cxnLst>
                  <a:cxn ang="0">
                    <a:pos x="17" y="5"/>
                  </a:cxn>
                  <a:cxn ang="0">
                    <a:pos x="12" y="22"/>
                  </a:cxn>
                  <a:cxn ang="0">
                    <a:pos x="17" y="5"/>
                  </a:cxn>
                </a:cxnLst>
                <a:rect l="0" t="0" r="r" b="b"/>
                <a:pathLst>
                  <a:path w="17" h="22">
                    <a:moveTo>
                      <a:pt x="17" y="5"/>
                    </a:moveTo>
                    <a:cubicBezTo>
                      <a:pt x="14" y="11"/>
                      <a:pt x="14" y="17"/>
                      <a:pt x="12" y="22"/>
                    </a:cubicBezTo>
                    <a:cubicBezTo>
                      <a:pt x="0" y="22"/>
                      <a:pt x="3" y="0"/>
                      <a:pt x="17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2" name="Freeform 454"/>
              <p:cNvSpPr>
                <a:spLocks/>
              </p:cNvSpPr>
              <p:nvPr/>
            </p:nvSpPr>
            <p:spPr bwMode="auto">
              <a:xfrm>
                <a:off x="5483" y="1862"/>
                <a:ext cx="58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5" y="26"/>
                  </a:cxn>
                  <a:cxn ang="0">
                    <a:pos x="5" y="22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8" y="0"/>
                      <a:pt x="36" y="17"/>
                      <a:pt x="25" y="26"/>
                    </a:cubicBezTo>
                    <a:cubicBezTo>
                      <a:pt x="20" y="30"/>
                      <a:pt x="9" y="30"/>
                      <a:pt x="5" y="22"/>
                    </a:cubicBezTo>
                    <a:cubicBezTo>
                      <a:pt x="0" y="14"/>
                      <a:pt x="4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3" name="Freeform 455"/>
              <p:cNvSpPr>
                <a:spLocks/>
              </p:cNvSpPr>
              <p:nvPr/>
            </p:nvSpPr>
            <p:spPr bwMode="auto">
              <a:xfrm>
                <a:off x="1615" y="1865"/>
                <a:ext cx="19" cy="29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8"/>
                  </a:cxn>
                  <a:cxn ang="0">
                    <a:pos x="1" y="0"/>
                  </a:cxn>
                </a:cxnLst>
                <a:rect l="0" t="0" r="r" b="b"/>
                <a:pathLst>
                  <a:path w="12" h="18">
                    <a:moveTo>
                      <a:pt x="1" y="0"/>
                    </a:moveTo>
                    <a:cubicBezTo>
                      <a:pt x="12" y="2"/>
                      <a:pt x="11" y="18"/>
                      <a:pt x="0" y="18"/>
                    </a:cubicBezTo>
                    <a:cubicBezTo>
                      <a:pt x="0" y="12"/>
                      <a:pt x="1" y="6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4" name="Freeform 456"/>
              <p:cNvSpPr>
                <a:spLocks/>
              </p:cNvSpPr>
              <p:nvPr/>
            </p:nvSpPr>
            <p:spPr bwMode="auto">
              <a:xfrm>
                <a:off x="4966" y="1865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11" y="28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6" y="0"/>
                      <a:pt x="33" y="11"/>
                      <a:pt x="30" y="20"/>
                    </a:cubicBezTo>
                    <a:cubicBezTo>
                      <a:pt x="27" y="27"/>
                      <a:pt x="18" y="31"/>
                      <a:pt x="11" y="28"/>
                    </a:cubicBezTo>
                    <a:cubicBezTo>
                      <a:pt x="0" y="23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5" name="Freeform 457"/>
              <p:cNvSpPr>
                <a:spLocks/>
              </p:cNvSpPr>
              <p:nvPr/>
            </p:nvSpPr>
            <p:spPr bwMode="auto">
              <a:xfrm>
                <a:off x="4786" y="1868"/>
                <a:ext cx="58" cy="52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4" y="11"/>
                  </a:cxn>
                  <a:cxn ang="0">
                    <a:pos x="25" y="27"/>
                  </a:cxn>
                  <a:cxn ang="0">
                    <a:pos x="20" y="1"/>
                  </a:cxn>
                </a:cxnLst>
                <a:rect l="0" t="0" r="r" b="b"/>
                <a:pathLst>
                  <a:path w="36" h="32">
                    <a:moveTo>
                      <a:pt x="20" y="1"/>
                    </a:moveTo>
                    <a:cubicBezTo>
                      <a:pt x="25" y="0"/>
                      <a:pt x="32" y="4"/>
                      <a:pt x="34" y="11"/>
                    </a:cubicBezTo>
                    <a:cubicBezTo>
                      <a:pt x="36" y="16"/>
                      <a:pt x="32" y="25"/>
                      <a:pt x="25" y="27"/>
                    </a:cubicBezTo>
                    <a:cubicBezTo>
                      <a:pt x="8" y="32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6" name="Freeform 458"/>
              <p:cNvSpPr>
                <a:spLocks/>
              </p:cNvSpPr>
              <p:nvPr/>
            </p:nvSpPr>
            <p:spPr bwMode="auto">
              <a:xfrm>
                <a:off x="4622" y="1868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11" y="28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5" y="0"/>
                      <a:pt x="33" y="11"/>
                      <a:pt x="29" y="20"/>
                    </a:cubicBezTo>
                    <a:cubicBezTo>
                      <a:pt x="26" y="27"/>
                      <a:pt x="18" y="31"/>
                      <a:pt x="11" y="28"/>
                    </a:cubicBezTo>
                    <a:cubicBezTo>
                      <a:pt x="4" y="25"/>
                      <a:pt x="0" y="17"/>
                      <a:pt x="3" y="10"/>
                    </a:cubicBezTo>
                    <a:cubicBezTo>
                      <a:pt x="5" y="5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7" name="Freeform 459"/>
              <p:cNvSpPr>
                <a:spLocks/>
              </p:cNvSpPr>
              <p:nvPr/>
            </p:nvSpPr>
            <p:spPr bwMode="auto">
              <a:xfrm>
                <a:off x="4450" y="1871"/>
                <a:ext cx="52" cy="47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8"/>
                  </a:cxn>
                  <a:cxn ang="0">
                    <a:pos x="12" y="26"/>
                  </a:cxn>
                  <a:cxn ang="0">
                    <a:pos x="5" y="5"/>
                  </a:cxn>
                  <a:cxn ang="0">
                    <a:pos x="14" y="0"/>
                  </a:cxn>
                </a:cxnLst>
                <a:rect l="0" t="0" r="r" b="b"/>
                <a:pathLst>
                  <a:path w="32" h="29">
                    <a:moveTo>
                      <a:pt x="14" y="0"/>
                    </a:moveTo>
                    <a:cubicBezTo>
                      <a:pt x="19" y="0"/>
                      <a:pt x="26" y="3"/>
                      <a:pt x="28" y="8"/>
                    </a:cubicBezTo>
                    <a:cubicBezTo>
                      <a:pt x="32" y="18"/>
                      <a:pt x="23" y="29"/>
                      <a:pt x="12" y="26"/>
                    </a:cubicBezTo>
                    <a:cubicBezTo>
                      <a:pt x="3" y="24"/>
                      <a:pt x="0" y="14"/>
                      <a:pt x="5" y="5"/>
                    </a:cubicBezTo>
                    <a:cubicBezTo>
                      <a:pt x="6" y="3"/>
                      <a:pt x="9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8" name="Freeform 460"/>
              <p:cNvSpPr>
                <a:spLocks/>
              </p:cNvSpPr>
              <p:nvPr/>
            </p:nvSpPr>
            <p:spPr bwMode="auto">
              <a:xfrm>
                <a:off x="4277" y="1871"/>
                <a:ext cx="55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1"/>
                  </a:cxn>
                  <a:cxn ang="0">
                    <a:pos x="27" y="22"/>
                  </a:cxn>
                  <a:cxn ang="0">
                    <a:pos x="11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28">
                    <a:moveTo>
                      <a:pt x="16" y="1"/>
                    </a:moveTo>
                    <a:cubicBezTo>
                      <a:pt x="27" y="0"/>
                      <a:pt x="34" y="13"/>
                      <a:pt x="28" y="21"/>
                    </a:cubicBezTo>
                    <a:cubicBezTo>
                      <a:pt x="28" y="22"/>
                      <a:pt x="27" y="22"/>
                      <a:pt x="27" y="22"/>
                    </a:cubicBezTo>
                    <a:cubicBezTo>
                      <a:pt x="24" y="27"/>
                      <a:pt x="15" y="28"/>
                      <a:pt x="11" y="27"/>
                    </a:cubicBezTo>
                    <a:cubicBezTo>
                      <a:pt x="0" y="22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09" name="Freeform 461"/>
              <p:cNvSpPr>
                <a:spLocks/>
              </p:cNvSpPr>
              <p:nvPr/>
            </p:nvSpPr>
            <p:spPr bwMode="auto">
              <a:xfrm>
                <a:off x="5332" y="1871"/>
                <a:ext cx="24" cy="33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5" y="9"/>
                  </a:cxn>
                  <a:cxn ang="0">
                    <a:pos x="1" y="2"/>
                  </a:cxn>
                  <a:cxn ang="0">
                    <a:pos x="10" y="4"/>
                  </a:cxn>
                  <a:cxn ang="0">
                    <a:pos x="0" y="18"/>
                  </a:cxn>
                </a:cxnLst>
                <a:rect l="0" t="0" r="r" b="b"/>
                <a:pathLst>
                  <a:path w="15" h="20">
                    <a:moveTo>
                      <a:pt x="0" y="18"/>
                    </a:moveTo>
                    <a:cubicBezTo>
                      <a:pt x="2" y="15"/>
                      <a:pt x="4" y="12"/>
                      <a:pt x="5" y="9"/>
                    </a:cubicBezTo>
                    <a:cubicBezTo>
                      <a:pt x="4" y="6"/>
                      <a:pt x="3" y="4"/>
                      <a:pt x="1" y="2"/>
                    </a:cubicBezTo>
                    <a:cubicBezTo>
                      <a:pt x="4" y="0"/>
                      <a:pt x="7" y="2"/>
                      <a:pt x="10" y="4"/>
                    </a:cubicBezTo>
                    <a:cubicBezTo>
                      <a:pt x="15" y="9"/>
                      <a:pt x="9" y="20"/>
                      <a:pt x="0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0" name="Freeform 462"/>
              <p:cNvSpPr>
                <a:spLocks/>
              </p:cNvSpPr>
              <p:nvPr/>
            </p:nvSpPr>
            <p:spPr bwMode="auto">
              <a:xfrm>
                <a:off x="3042" y="1870"/>
                <a:ext cx="21" cy="29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18"/>
                  </a:cxn>
                  <a:cxn ang="0">
                    <a:pos x="0" y="2"/>
                  </a:cxn>
                </a:cxnLst>
                <a:rect l="0" t="0" r="r" b="b"/>
                <a:pathLst>
                  <a:path w="13" h="18">
                    <a:moveTo>
                      <a:pt x="0" y="2"/>
                    </a:moveTo>
                    <a:cubicBezTo>
                      <a:pt x="11" y="0"/>
                      <a:pt x="13" y="15"/>
                      <a:pt x="6" y="18"/>
                    </a:cubicBezTo>
                    <a:cubicBezTo>
                      <a:pt x="0" y="16"/>
                      <a:pt x="1" y="7"/>
                      <a:pt x="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1" name="Freeform 463"/>
              <p:cNvSpPr>
                <a:spLocks/>
              </p:cNvSpPr>
              <p:nvPr/>
            </p:nvSpPr>
            <p:spPr bwMode="auto">
              <a:xfrm>
                <a:off x="4107" y="1873"/>
                <a:ext cx="58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1"/>
                  </a:cxn>
                  <a:cxn ang="0">
                    <a:pos x="12" y="28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6" h="32">
                    <a:moveTo>
                      <a:pt x="14" y="1"/>
                    </a:moveTo>
                    <a:cubicBezTo>
                      <a:pt x="16" y="1"/>
                      <a:pt x="16" y="0"/>
                      <a:pt x="19" y="1"/>
                    </a:cubicBezTo>
                    <a:cubicBezTo>
                      <a:pt x="36" y="6"/>
                      <a:pt x="28" y="32"/>
                      <a:pt x="12" y="28"/>
                    </a:cubicBezTo>
                    <a:cubicBezTo>
                      <a:pt x="6" y="26"/>
                      <a:pt x="0" y="19"/>
                      <a:pt x="2" y="11"/>
                    </a:cubicBezTo>
                    <a:cubicBezTo>
                      <a:pt x="3" y="5"/>
                      <a:pt x="7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2" name="Freeform 464"/>
              <p:cNvSpPr>
                <a:spLocks/>
              </p:cNvSpPr>
              <p:nvPr/>
            </p:nvSpPr>
            <p:spPr bwMode="auto">
              <a:xfrm>
                <a:off x="5139" y="1873"/>
                <a:ext cx="34" cy="40"/>
              </a:xfrm>
              <a:custGeom>
                <a:avLst/>
                <a:gdLst/>
                <a:ahLst/>
                <a:cxnLst>
                  <a:cxn ang="0">
                    <a:pos x="18" y="6"/>
                  </a:cxn>
                  <a:cxn ang="0">
                    <a:pos x="21" y="18"/>
                  </a:cxn>
                  <a:cxn ang="0">
                    <a:pos x="12" y="0"/>
                  </a:cxn>
                  <a:cxn ang="0">
                    <a:pos x="18" y="6"/>
                  </a:cxn>
                </a:cxnLst>
                <a:rect l="0" t="0" r="r" b="b"/>
                <a:pathLst>
                  <a:path w="21" h="25">
                    <a:moveTo>
                      <a:pt x="18" y="6"/>
                    </a:moveTo>
                    <a:cubicBezTo>
                      <a:pt x="18" y="10"/>
                      <a:pt x="17" y="17"/>
                      <a:pt x="21" y="18"/>
                    </a:cubicBezTo>
                    <a:cubicBezTo>
                      <a:pt x="10" y="25"/>
                      <a:pt x="0" y="6"/>
                      <a:pt x="12" y="0"/>
                    </a:cubicBezTo>
                    <a:cubicBezTo>
                      <a:pt x="14" y="2"/>
                      <a:pt x="16" y="4"/>
                      <a:pt x="18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3" name="Freeform 465"/>
              <p:cNvSpPr>
                <a:spLocks/>
              </p:cNvSpPr>
              <p:nvPr/>
            </p:nvSpPr>
            <p:spPr bwMode="auto">
              <a:xfrm>
                <a:off x="1639" y="1873"/>
                <a:ext cx="59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4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7" h="30">
                    <a:moveTo>
                      <a:pt x="16" y="1"/>
                    </a:moveTo>
                    <a:cubicBezTo>
                      <a:pt x="27" y="0"/>
                      <a:pt x="37" y="14"/>
                      <a:pt x="27" y="24"/>
                    </a:cubicBezTo>
                    <a:cubicBezTo>
                      <a:pt x="22" y="29"/>
                      <a:pt x="12" y="30"/>
                      <a:pt x="6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4" name="Freeform 466"/>
              <p:cNvSpPr>
                <a:spLocks/>
              </p:cNvSpPr>
              <p:nvPr/>
            </p:nvSpPr>
            <p:spPr bwMode="auto">
              <a:xfrm>
                <a:off x="3927" y="1873"/>
                <a:ext cx="61" cy="51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1" y="23"/>
                  </a:cxn>
                  <a:cxn ang="0">
                    <a:pos x="23" y="28"/>
                  </a:cxn>
                  <a:cxn ang="0">
                    <a:pos x="10" y="5"/>
                  </a:cxn>
                  <a:cxn ang="0">
                    <a:pos x="19" y="1"/>
                  </a:cxn>
                </a:cxnLst>
                <a:rect l="0" t="0" r="r" b="b"/>
                <a:pathLst>
                  <a:path w="38" h="32">
                    <a:moveTo>
                      <a:pt x="19" y="1"/>
                    </a:moveTo>
                    <a:cubicBezTo>
                      <a:pt x="29" y="0"/>
                      <a:pt x="38" y="14"/>
                      <a:pt x="31" y="23"/>
                    </a:cubicBezTo>
                    <a:cubicBezTo>
                      <a:pt x="29" y="25"/>
                      <a:pt x="26" y="27"/>
                      <a:pt x="23" y="28"/>
                    </a:cubicBezTo>
                    <a:cubicBezTo>
                      <a:pt x="9" y="32"/>
                      <a:pt x="0" y="14"/>
                      <a:pt x="10" y="5"/>
                    </a:cubicBezTo>
                    <a:cubicBezTo>
                      <a:pt x="12" y="3"/>
                      <a:pt x="14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5" name="Freeform 467"/>
              <p:cNvSpPr>
                <a:spLocks/>
              </p:cNvSpPr>
              <p:nvPr/>
            </p:nvSpPr>
            <p:spPr bwMode="auto">
              <a:xfrm>
                <a:off x="2849" y="1875"/>
                <a:ext cx="31" cy="3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9" y="13"/>
                  </a:cxn>
                  <a:cxn ang="0">
                    <a:pos x="16" y="0"/>
                  </a:cxn>
                </a:cxnLst>
                <a:rect l="0" t="0" r="r" b="b"/>
                <a:pathLst>
                  <a:path w="19" h="23">
                    <a:moveTo>
                      <a:pt x="16" y="0"/>
                    </a:moveTo>
                    <a:cubicBezTo>
                      <a:pt x="17" y="4"/>
                      <a:pt x="18" y="9"/>
                      <a:pt x="19" y="13"/>
                    </a:cubicBezTo>
                    <a:cubicBezTo>
                      <a:pt x="10" y="23"/>
                      <a:pt x="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6" name="Freeform 468"/>
              <p:cNvSpPr>
                <a:spLocks/>
              </p:cNvSpPr>
              <p:nvPr/>
            </p:nvSpPr>
            <p:spPr bwMode="auto">
              <a:xfrm>
                <a:off x="3760" y="1875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13" y="28"/>
                  </a:cxn>
                  <a:cxn ang="0">
                    <a:pos x="4" y="7"/>
                  </a:cxn>
                  <a:cxn ang="0">
                    <a:pos x="9" y="3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2" y="0"/>
                      <a:pt x="33" y="7"/>
                      <a:pt x="30" y="19"/>
                    </a:cubicBezTo>
                    <a:cubicBezTo>
                      <a:pt x="28" y="24"/>
                      <a:pt x="21" y="30"/>
                      <a:pt x="13" y="28"/>
                    </a:cubicBezTo>
                    <a:cubicBezTo>
                      <a:pt x="4" y="26"/>
                      <a:pt x="0" y="15"/>
                      <a:pt x="4" y="7"/>
                    </a:cubicBezTo>
                    <a:cubicBezTo>
                      <a:pt x="5" y="6"/>
                      <a:pt x="8" y="4"/>
                      <a:pt x="9" y="3"/>
                    </a:cubicBezTo>
                    <a:cubicBezTo>
                      <a:pt x="11" y="2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7" name="Freeform 469"/>
              <p:cNvSpPr>
                <a:spLocks/>
              </p:cNvSpPr>
              <p:nvPr/>
            </p:nvSpPr>
            <p:spPr bwMode="auto">
              <a:xfrm>
                <a:off x="3587" y="1878"/>
                <a:ext cx="57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1"/>
                  </a:cxn>
                  <a:cxn ang="0">
                    <a:pos x="14" y="26"/>
                  </a:cxn>
                  <a:cxn ang="0">
                    <a:pos x="16" y="0"/>
                  </a:cxn>
                </a:cxnLst>
                <a:rect l="0" t="0" r="r" b="b"/>
                <a:pathLst>
                  <a:path w="36" h="30">
                    <a:moveTo>
                      <a:pt x="16" y="0"/>
                    </a:moveTo>
                    <a:cubicBezTo>
                      <a:pt x="17" y="0"/>
                      <a:pt x="21" y="0"/>
                      <a:pt x="23" y="1"/>
                    </a:cubicBezTo>
                    <a:cubicBezTo>
                      <a:pt x="36" y="7"/>
                      <a:pt x="30" y="30"/>
                      <a:pt x="14" y="26"/>
                    </a:cubicBezTo>
                    <a:cubicBezTo>
                      <a:pt x="1" y="23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8" name="Freeform 470"/>
              <p:cNvSpPr>
                <a:spLocks/>
              </p:cNvSpPr>
              <p:nvPr/>
            </p:nvSpPr>
            <p:spPr bwMode="auto">
              <a:xfrm>
                <a:off x="3413" y="1878"/>
                <a:ext cx="56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0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29">
                    <a:moveTo>
                      <a:pt x="17" y="1"/>
                    </a:moveTo>
                    <a:cubicBezTo>
                      <a:pt x="27" y="0"/>
                      <a:pt x="35" y="10"/>
                      <a:pt x="30" y="20"/>
                    </a:cubicBezTo>
                    <a:cubicBezTo>
                      <a:pt x="28" y="25"/>
                      <a:pt x="20" y="29"/>
                      <a:pt x="14" y="28"/>
                    </a:cubicBezTo>
                    <a:cubicBezTo>
                      <a:pt x="0" y="24"/>
                      <a:pt x="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19" name="Freeform 471"/>
              <p:cNvSpPr>
                <a:spLocks/>
              </p:cNvSpPr>
              <p:nvPr/>
            </p:nvSpPr>
            <p:spPr bwMode="auto">
              <a:xfrm>
                <a:off x="1990" y="1876"/>
                <a:ext cx="36" cy="32"/>
              </a:xfrm>
              <a:custGeom>
                <a:avLst/>
                <a:gdLst/>
                <a:ahLst/>
                <a:cxnLst>
                  <a:cxn ang="0">
                    <a:pos x="11" y="20"/>
                  </a:cxn>
                  <a:cxn ang="0">
                    <a:pos x="15" y="2"/>
                  </a:cxn>
                  <a:cxn ang="0">
                    <a:pos x="22" y="8"/>
                  </a:cxn>
                  <a:cxn ang="0">
                    <a:pos x="11" y="20"/>
                  </a:cxn>
                </a:cxnLst>
                <a:rect l="0" t="0" r="r" b="b"/>
                <a:pathLst>
                  <a:path w="22" h="20">
                    <a:moveTo>
                      <a:pt x="11" y="20"/>
                    </a:moveTo>
                    <a:cubicBezTo>
                      <a:pt x="0" y="18"/>
                      <a:pt x="2" y="0"/>
                      <a:pt x="15" y="2"/>
                    </a:cubicBezTo>
                    <a:cubicBezTo>
                      <a:pt x="18" y="2"/>
                      <a:pt x="22" y="6"/>
                      <a:pt x="22" y="8"/>
                    </a:cubicBezTo>
                    <a:cubicBezTo>
                      <a:pt x="22" y="12"/>
                      <a:pt x="13" y="17"/>
                      <a:pt x="11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0" name="Freeform 472"/>
              <p:cNvSpPr>
                <a:spLocks/>
              </p:cNvSpPr>
              <p:nvPr/>
            </p:nvSpPr>
            <p:spPr bwMode="auto">
              <a:xfrm>
                <a:off x="3240" y="1879"/>
                <a:ext cx="54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0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3" y="0"/>
                      <a:pt x="30" y="3"/>
                      <a:pt x="32" y="10"/>
                    </a:cubicBezTo>
                    <a:cubicBezTo>
                      <a:pt x="34" y="21"/>
                      <a:pt x="25" y="31"/>
                      <a:pt x="15" y="28"/>
                    </a:cubicBezTo>
                    <a:cubicBezTo>
                      <a:pt x="0" y="23"/>
                      <a:pt x="2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1" name="Freeform 473"/>
              <p:cNvSpPr>
                <a:spLocks/>
              </p:cNvSpPr>
              <p:nvPr/>
            </p:nvSpPr>
            <p:spPr bwMode="auto">
              <a:xfrm>
                <a:off x="3069" y="1878"/>
                <a:ext cx="58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4"/>
                  </a:cxn>
                  <a:cxn ang="0">
                    <a:pos x="23" y="28"/>
                  </a:cxn>
                  <a:cxn ang="0">
                    <a:pos x="3" y="12"/>
                  </a:cxn>
                  <a:cxn ang="0">
                    <a:pos x="15" y="2"/>
                  </a:cxn>
                </a:cxnLst>
                <a:rect l="0" t="0" r="r" b="b"/>
                <a:pathLst>
                  <a:path w="36" h="33">
                    <a:moveTo>
                      <a:pt x="15" y="2"/>
                    </a:moveTo>
                    <a:cubicBezTo>
                      <a:pt x="25" y="0"/>
                      <a:pt x="36" y="13"/>
                      <a:pt x="28" y="24"/>
                    </a:cubicBezTo>
                    <a:cubicBezTo>
                      <a:pt x="27" y="25"/>
                      <a:pt x="24" y="27"/>
                      <a:pt x="23" y="28"/>
                    </a:cubicBezTo>
                    <a:cubicBezTo>
                      <a:pt x="13" y="33"/>
                      <a:pt x="0" y="24"/>
                      <a:pt x="3" y="12"/>
                    </a:cubicBezTo>
                    <a:cubicBezTo>
                      <a:pt x="5" y="7"/>
                      <a:pt x="8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2" name="Freeform 474"/>
              <p:cNvSpPr>
                <a:spLocks/>
              </p:cNvSpPr>
              <p:nvPr/>
            </p:nvSpPr>
            <p:spPr bwMode="auto">
              <a:xfrm>
                <a:off x="5536" y="1879"/>
                <a:ext cx="53" cy="49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19" y="1"/>
                  </a:cxn>
                  <a:cxn ang="0">
                    <a:pos x="25" y="25"/>
                  </a:cxn>
                  <a:cxn ang="0">
                    <a:pos x="3" y="19"/>
                  </a:cxn>
                  <a:cxn ang="0">
                    <a:pos x="13" y="1"/>
                  </a:cxn>
                </a:cxnLst>
                <a:rect l="0" t="0" r="r" b="b"/>
                <a:pathLst>
                  <a:path w="33" h="30">
                    <a:moveTo>
                      <a:pt x="13" y="1"/>
                    </a:moveTo>
                    <a:cubicBezTo>
                      <a:pt x="13" y="1"/>
                      <a:pt x="17" y="0"/>
                      <a:pt x="19" y="1"/>
                    </a:cubicBezTo>
                    <a:cubicBezTo>
                      <a:pt x="30" y="2"/>
                      <a:pt x="33" y="18"/>
                      <a:pt x="25" y="25"/>
                    </a:cubicBezTo>
                    <a:cubicBezTo>
                      <a:pt x="18" y="30"/>
                      <a:pt x="5" y="27"/>
                      <a:pt x="3" y="19"/>
                    </a:cubicBezTo>
                    <a:cubicBezTo>
                      <a:pt x="0" y="10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3" name="Freeform 475"/>
              <p:cNvSpPr>
                <a:spLocks/>
              </p:cNvSpPr>
              <p:nvPr/>
            </p:nvSpPr>
            <p:spPr bwMode="auto">
              <a:xfrm>
                <a:off x="5366" y="1876"/>
                <a:ext cx="53" cy="50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16" y="30"/>
                  </a:cxn>
                  <a:cxn ang="0">
                    <a:pos x="1" y="16"/>
                  </a:cxn>
                  <a:cxn ang="0">
                    <a:pos x="12" y="4"/>
                  </a:cxn>
                </a:cxnLst>
                <a:rect l="0" t="0" r="r" b="b"/>
                <a:pathLst>
                  <a:path w="33" h="31">
                    <a:moveTo>
                      <a:pt x="12" y="4"/>
                    </a:moveTo>
                    <a:cubicBezTo>
                      <a:pt x="30" y="0"/>
                      <a:pt x="33" y="29"/>
                      <a:pt x="16" y="30"/>
                    </a:cubicBezTo>
                    <a:cubicBezTo>
                      <a:pt x="9" y="31"/>
                      <a:pt x="0" y="27"/>
                      <a:pt x="1" y="16"/>
                    </a:cubicBezTo>
                    <a:cubicBezTo>
                      <a:pt x="1" y="10"/>
                      <a:pt x="5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4" name="Freeform 476"/>
              <p:cNvSpPr>
                <a:spLocks/>
              </p:cNvSpPr>
              <p:nvPr/>
            </p:nvSpPr>
            <p:spPr bwMode="auto">
              <a:xfrm>
                <a:off x="5016" y="1883"/>
                <a:ext cx="54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32">
                    <a:moveTo>
                      <a:pt x="17" y="1"/>
                    </a:moveTo>
                    <a:cubicBezTo>
                      <a:pt x="26" y="0"/>
                      <a:pt x="34" y="9"/>
                      <a:pt x="31" y="18"/>
                    </a:cubicBezTo>
                    <a:cubicBezTo>
                      <a:pt x="28" y="28"/>
                      <a:pt x="14" y="32"/>
                      <a:pt x="7" y="23"/>
                    </a:cubicBezTo>
                    <a:cubicBezTo>
                      <a:pt x="0" y="15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5" name="Freeform 477"/>
              <p:cNvSpPr>
                <a:spLocks/>
              </p:cNvSpPr>
              <p:nvPr/>
            </p:nvSpPr>
            <p:spPr bwMode="auto">
              <a:xfrm>
                <a:off x="2169" y="1884"/>
                <a:ext cx="13" cy="2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8" y="12"/>
                  </a:cxn>
                  <a:cxn ang="0">
                    <a:pos x="4" y="0"/>
                  </a:cxn>
                </a:cxnLst>
                <a:rect l="0" t="0" r="r" b="b"/>
                <a:pathLst>
                  <a:path w="8" h="12">
                    <a:moveTo>
                      <a:pt x="4" y="0"/>
                    </a:moveTo>
                    <a:cubicBezTo>
                      <a:pt x="8" y="2"/>
                      <a:pt x="8" y="7"/>
                      <a:pt x="8" y="12"/>
                    </a:cubicBezTo>
                    <a:cubicBezTo>
                      <a:pt x="2" y="12"/>
                      <a:pt x="0" y="4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6" name="Freeform 478"/>
              <p:cNvSpPr>
                <a:spLocks/>
              </p:cNvSpPr>
              <p:nvPr/>
            </p:nvSpPr>
            <p:spPr bwMode="auto">
              <a:xfrm>
                <a:off x="4844" y="1883"/>
                <a:ext cx="61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5" y="27"/>
                  </a:cxn>
                  <a:cxn ang="0">
                    <a:pos x="7" y="25"/>
                  </a:cxn>
                  <a:cxn ang="0">
                    <a:pos x="17" y="2"/>
                  </a:cxn>
                </a:cxnLst>
                <a:rect l="0" t="0" r="r" b="b"/>
                <a:pathLst>
                  <a:path w="38" h="30">
                    <a:moveTo>
                      <a:pt x="17" y="2"/>
                    </a:moveTo>
                    <a:cubicBezTo>
                      <a:pt x="30" y="0"/>
                      <a:pt x="38" y="19"/>
                      <a:pt x="25" y="27"/>
                    </a:cubicBezTo>
                    <a:cubicBezTo>
                      <a:pt x="20" y="30"/>
                      <a:pt x="12" y="30"/>
                      <a:pt x="7" y="25"/>
                    </a:cubicBezTo>
                    <a:cubicBezTo>
                      <a:pt x="0" y="16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7" name="Freeform 479"/>
              <p:cNvSpPr>
                <a:spLocks/>
              </p:cNvSpPr>
              <p:nvPr/>
            </p:nvSpPr>
            <p:spPr bwMode="auto">
              <a:xfrm>
                <a:off x="4670" y="1886"/>
                <a:ext cx="57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8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5" y="0"/>
                      <a:pt x="35" y="8"/>
                      <a:pt x="32" y="18"/>
                    </a:cubicBezTo>
                    <a:cubicBezTo>
                      <a:pt x="27" y="35"/>
                      <a:pt x="0" y="28"/>
                      <a:pt x="5" y="11"/>
                    </a:cubicBezTo>
                    <a:cubicBezTo>
                      <a:pt x="6" y="7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8" name="Freeform 480"/>
              <p:cNvSpPr>
                <a:spLocks/>
              </p:cNvSpPr>
              <p:nvPr/>
            </p:nvSpPr>
            <p:spPr bwMode="auto">
              <a:xfrm>
                <a:off x="4328" y="1889"/>
                <a:ext cx="55" cy="47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21" y="27"/>
                  </a:cxn>
                  <a:cxn ang="0">
                    <a:pos x="6" y="22"/>
                  </a:cxn>
                  <a:cxn ang="0">
                    <a:pos x="15" y="0"/>
                  </a:cxn>
                </a:cxnLst>
                <a:rect l="0" t="0" r="r" b="b"/>
                <a:pathLst>
                  <a:path w="34" h="29">
                    <a:moveTo>
                      <a:pt x="15" y="0"/>
                    </a:moveTo>
                    <a:cubicBezTo>
                      <a:pt x="16" y="0"/>
                      <a:pt x="19" y="0"/>
                      <a:pt x="22" y="1"/>
                    </a:cubicBezTo>
                    <a:cubicBezTo>
                      <a:pt x="34" y="5"/>
                      <a:pt x="32" y="24"/>
                      <a:pt x="21" y="27"/>
                    </a:cubicBezTo>
                    <a:cubicBezTo>
                      <a:pt x="16" y="29"/>
                      <a:pt x="9" y="27"/>
                      <a:pt x="6" y="22"/>
                    </a:cubicBezTo>
                    <a:cubicBezTo>
                      <a:pt x="0" y="15"/>
                      <a:pt x="3" y="2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29" name="Freeform 481"/>
              <p:cNvSpPr>
                <a:spLocks/>
              </p:cNvSpPr>
              <p:nvPr/>
            </p:nvSpPr>
            <p:spPr bwMode="auto">
              <a:xfrm>
                <a:off x="4502" y="1886"/>
                <a:ext cx="51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20"/>
                  </a:cxn>
                  <a:cxn ang="0">
                    <a:pos x="4" y="21"/>
                  </a:cxn>
                  <a:cxn ang="0">
                    <a:pos x="13" y="2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22" y="0"/>
                      <a:pt x="32" y="10"/>
                      <a:pt x="28" y="20"/>
                    </a:cubicBezTo>
                    <a:cubicBezTo>
                      <a:pt x="24" y="29"/>
                      <a:pt x="9" y="30"/>
                      <a:pt x="4" y="21"/>
                    </a:cubicBezTo>
                    <a:cubicBezTo>
                      <a:pt x="0" y="14"/>
                      <a:pt x="4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0" name="Freeform 482"/>
              <p:cNvSpPr>
                <a:spLocks/>
              </p:cNvSpPr>
              <p:nvPr/>
            </p:nvSpPr>
            <p:spPr bwMode="auto">
              <a:xfrm>
                <a:off x="4157" y="1889"/>
                <a:ext cx="51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3" y="0"/>
                      <a:pt x="32" y="8"/>
                      <a:pt x="30" y="18"/>
                    </a:cubicBezTo>
                    <a:cubicBezTo>
                      <a:pt x="26" y="29"/>
                      <a:pt x="8" y="32"/>
                      <a:pt x="3" y="20"/>
                    </a:cubicBezTo>
                    <a:cubicBezTo>
                      <a:pt x="0" y="12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1" name="Freeform 483"/>
              <p:cNvSpPr>
                <a:spLocks/>
              </p:cNvSpPr>
              <p:nvPr/>
            </p:nvSpPr>
            <p:spPr bwMode="auto">
              <a:xfrm>
                <a:off x="1690" y="1889"/>
                <a:ext cx="60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7" h="33">
                    <a:moveTo>
                      <a:pt x="17" y="1"/>
                    </a:moveTo>
                    <a:cubicBezTo>
                      <a:pt x="28" y="0"/>
                      <a:pt x="37" y="16"/>
                      <a:pt x="27" y="25"/>
                    </a:cubicBezTo>
                    <a:cubicBezTo>
                      <a:pt x="19" y="33"/>
                      <a:pt x="0" y="26"/>
                      <a:pt x="4" y="11"/>
                    </a:cubicBezTo>
                    <a:cubicBezTo>
                      <a:pt x="5" y="6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2" name="Freeform 484"/>
              <p:cNvSpPr>
                <a:spLocks/>
              </p:cNvSpPr>
              <p:nvPr/>
            </p:nvSpPr>
            <p:spPr bwMode="auto">
              <a:xfrm>
                <a:off x="3983" y="1891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5" y="0"/>
                      <a:pt x="33" y="9"/>
                      <a:pt x="31" y="18"/>
                    </a:cubicBezTo>
                    <a:cubicBezTo>
                      <a:pt x="28" y="26"/>
                      <a:pt x="19" y="30"/>
                      <a:pt x="12" y="27"/>
                    </a:cubicBezTo>
                    <a:cubicBezTo>
                      <a:pt x="0" y="23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3" name="Freeform 485"/>
              <p:cNvSpPr>
                <a:spLocks/>
              </p:cNvSpPr>
              <p:nvPr/>
            </p:nvSpPr>
            <p:spPr bwMode="auto">
              <a:xfrm>
                <a:off x="3808" y="1891"/>
                <a:ext cx="60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24"/>
                  </a:cxn>
                  <a:cxn ang="0">
                    <a:pos x="15" y="29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8" y="0"/>
                      <a:pt x="37" y="14"/>
                      <a:pt x="30" y="24"/>
                    </a:cubicBezTo>
                    <a:cubicBezTo>
                      <a:pt x="27" y="27"/>
                      <a:pt x="20" y="30"/>
                      <a:pt x="15" y="29"/>
                    </a:cubicBezTo>
                    <a:cubicBezTo>
                      <a:pt x="0" y="24"/>
                      <a:pt x="3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4" name="Freeform 486"/>
              <p:cNvSpPr>
                <a:spLocks/>
              </p:cNvSpPr>
              <p:nvPr/>
            </p:nvSpPr>
            <p:spPr bwMode="auto">
              <a:xfrm>
                <a:off x="3639" y="1894"/>
                <a:ext cx="52" cy="46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4" y="2"/>
                  </a:cxn>
                  <a:cxn ang="0">
                    <a:pos x="19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2" h="29">
                    <a:moveTo>
                      <a:pt x="16" y="0"/>
                    </a:moveTo>
                    <a:cubicBezTo>
                      <a:pt x="18" y="0"/>
                      <a:pt x="22" y="1"/>
                      <a:pt x="24" y="2"/>
                    </a:cubicBezTo>
                    <a:cubicBezTo>
                      <a:pt x="32" y="7"/>
                      <a:pt x="32" y="24"/>
                      <a:pt x="19" y="27"/>
                    </a:cubicBezTo>
                    <a:cubicBezTo>
                      <a:pt x="10" y="29"/>
                      <a:pt x="0" y="22"/>
                      <a:pt x="3" y="10"/>
                    </a:cubicBezTo>
                    <a:cubicBezTo>
                      <a:pt x="4" y="5"/>
                      <a:pt x="8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5" name="Freeform 487"/>
              <p:cNvSpPr>
                <a:spLocks/>
              </p:cNvSpPr>
              <p:nvPr/>
            </p:nvSpPr>
            <p:spPr bwMode="auto">
              <a:xfrm>
                <a:off x="3466" y="1894"/>
                <a:ext cx="56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11" y="27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5" y="22"/>
                      <a:pt x="22" y="32"/>
                      <a:pt x="11" y="27"/>
                    </a:cubicBezTo>
                    <a:cubicBezTo>
                      <a:pt x="0" y="22"/>
                      <a:pt x="1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6" name="Freeform 488"/>
              <p:cNvSpPr>
                <a:spLocks/>
              </p:cNvSpPr>
              <p:nvPr/>
            </p:nvSpPr>
            <p:spPr bwMode="auto">
              <a:xfrm>
                <a:off x="3294" y="1897"/>
                <a:ext cx="53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2" y="1"/>
                  </a:cxn>
                  <a:cxn ang="0">
                    <a:pos x="27" y="23"/>
                  </a:cxn>
                  <a:cxn ang="0">
                    <a:pos x="13" y="27"/>
                  </a:cxn>
                  <a:cxn ang="0">
                    <a:pos x="7" y="4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16" y="0"/>
                      <a:pt x="20" y="0"/>
                      <a:pt x="22" y="1"/>
                    </a:cubicBezTo>
                    <a:cubicBezTo>
                      <a:pt x="30" y="4"/>
                      <a:pt x="33" y="16"/>
                      <a:pt x="27" y="23"/>
                    </a:cubicBezTo>
                    <a:cubicBezTo>
                      <a:pt x="24" y="26"/>
                      <a:pt x="18" y="29"/>
                      <a:pt x="13" y="27"/>
                    </a:cubicBezTo>
                    <a:cubicBezTo>
                      <a:pt x="3" y="24"/>
                      <a:pt x="0" y="11"/>
                      <a:pt x="7" y="4"/>
                    </a:cubicBezTo>
                    <a:cubicBezTo>
                      <a:pt x="9" y="2"/>
                      <a:pt x="11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7" name="Freeform 489"/>
              <p:cNvSpPr>
                <a:spLocks/>
              </p:cNvSpPr>
              <p:nvPr/>
            </p:nvSpPr>
            <p:spPr bwMode="auto">
              <a:xfrm>
                <a:off x="3121" y="1897"/>
                <a:ext cx="59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5"/>
                  </a:cxn>
                  <a:cxn ang="0">
                    <a:pos x="11" y="27"/>
                  </a:cxn>
                  <a:cxn ang="0">
                    <a:pos x="16" y="1"/>
                  </a:cxn>
                </a:cxnLst>
                <a:rect l="0" t="0" r="r" b="b"/>
                <a:pathLst>
                  <a:path w="37" h="33">
                    <a:moveTo>
                      <a:pt x="16" y="1"/>
                    </a:moveTo>
                    <a:cubicBezTo>
                      <a:pt x="20" y="0"/>
                      <a:pt x="26" y="3"/>
                      <a:pt x="29" y="5"/>
                    </a:cubicBezTo>
                    <a:cubicBezTo>
                      <a:pt x="37" y="17"/>
                      <a:pt x="24" y="33"/>
                      <a:pt x="11" y="27"/>
                    </a:cubicBezTo>
                    <a:cubicBezTo>
                      <a:pt x="0" y="21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8" name="Freeform 490"/>
              <p:cNvSpPr>
                <a:spLocks/>
              </p:cNvSpPr>
              <p:nvPr/>
            </p:nvSpPr>
            <p:spPr bwMode="auto">
              <a:xfrm>
                <a:off x="5207" y="1897"/>
                <a:ext cx="9" cy="15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6" y="8"/>
                  </a:cxn>
                  <a:cxn ang="0">
                    <a:pos x="6" y="1"/>
                  </a:cxn>
                </a:cxnLst>
                <a:rect l="0" t="0" r="r" b="b"/>
                <a:pathLst>
                  <a:path w="6" h="9">
                    <a:moveTo>
                      <a:pt x="6" y="1"/>
                    </a:moveTo>
                    <a:cubicBezTo>
                      <a:pt x="6" y="5"/>
                      <a:pt x="6" y="6"/>
                      <a:pt x="6" y="8"/>
                    </a:cubicBezTo>
                    <a:cubicBezTo>
                      <a:pt x="0" y="9"/>
                      <a:pt x="2" y="0"/>
                      <a:pt x="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39" name="Freeform 491"/>
              <p:cNvSpPr>
                <a:spLocks/>
              </p:cNvSpPr>
              <p:nvPr/>
            </p:nvSpPr>
            <p:spPr bwMode="auto">
              <a:xfrm>
                <a:off x="5415" y="1895"/>
                <a:ext cx="57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13" y="29"/>
                  </a:cxn>
                  <a:cxn ang="0">
                    <a:pos x="3" y="21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6" y="0"/>
                      <a:pt x="35" y="15"/>
                      <a:pt x="27" y="24"/>
                    </a:cubicBezTo>
                    <a:cubicBezTo>
                      <a:pt x="24" y="28"/>
                      <a:pt x="17" y="30"/>
                      <a:pt x="13" y="29"/>
                    </a:cubicBezTo>
                    <a:cubicBezTo>
                      <a:pt x="9" y="28"/>
                      <a:pt x="5" y="25"/>
                      <a:pt x="3" y="21"/>
                    </a:cubicBezTo>
                    <a:cubicBezTo>
                      <a:pt x="0" y="12"/>
                      <a:pt x="5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0" name="Freeform 492"/>
              <p:cNvSpPr>
                <a:spLocks/>
              </p:cNvSpPr>
              <p:nvPr/>
            </p:nvSpPr>
            <p:spPr bwMode="auto">
              <a:xfrm>
                <a:off x="2917" y="1895"/>
                <a:ext cx="16" cy="17"/>
              </a:xfrm>
              <a:custGeom>
                <a:avLst/>
                <a:gdLst/>
                <a:ahLst/>
                <a:cxnLst>
                  <a:cxn ang="0">
                    <a:pos x="3" y="3"/>
                  </a:cxn>
                  <a:cxn ang="0">
                    <a:pos x="4" y="9"/>
                  </a:cxn>
                  <a:cxn ang="0">
                    <a:pos x="3" y="3"/>
                  </a:cxn>
                </a:cxnLst>
                <a:rect l="0" t="0" r="r" b="b"/>
                <a:pathLst>
                  <a:path w="10" h="10">
                    <a:moveTo>
                      <a:pt x="3" y="3"/>
                    </a:moveTo>
                    <a:cubicBezTo>
                      <a:pt x="8" y="0"/>
                      <a:pt x="10" y="10"/>
                      <a:pt x="4" y="9"/>
                    </a:cubicBezTo>
                    <a:cubicBezTo>
                      <a:pt x="2" y="8"/>
                      <a:pt x="0" y="4"/>
                      <a:pt x="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1" name="Freeform 493"/>
              <p:cNvSpPr>
                <a:spLocks/>
              </p:cNvSpPr>
              <p:nvPr/>
            </p:nvSpPr>
            <p:spPr bwMode="auto">
              <a:xfrm>
                <a:off x="5067" y="1899"/>
                <a:ext cx="53" cy="53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7"/>
                  </a:cxn>
                  <a:cxn ang="0">
                    <a:pos x="9" y="26"/>
                  </a:cxn>
                  <a:cxn ang="0">
                    <a:pos x="17" y="2"/>
                  </a:cxn>
                </a:cxnLst>
                <a:rect l="0" t="0" r="r" b="b"/>
                <a:pathLst>
                  <a:path w="33" h="33">
                    <a:moveTo>
                      <a:pt x="17" y="2"/>
                    </a:moveTo>
                    <a:cubicBezTo>
                      <a:pt x="26" y="0"/>
                      <a:pt x="33" y="9"/>
                      <a:pt x="32" y="17"/>
                    </a:cubicBezTo>
                    <a:cubicBezTo>
                      <a:pt x="30" y="27"/>
                      <a:pt x="17" y="33"/>
                      <a:pt x="9" y="26"/>
                    </a:cubicBezTo>
                    <a:cubicBezTo>
                      <a:pt x="0" y="18"/>
                      <a:pt x="3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2" name="Freeform 494"/>
              <p:cNvSpPr>
                <a:spLocks/>
              </p:cNvSpPr>
              <p:nvPr/>
            </p:nvSpPr>
            <p:spPr bwMode="auto">
              <a:xfrm>
                <a:off x="4900" y="1902"/>
                <a:ext cx="51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9"/>
                  </a:cxn>
                  <a:cxn ang="0">
                    <a:pos x="4" y="23"/>
                  </a:cxn>
                  <a:cxn ang="0">
                    <a:pos x="1" y="10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10"/>
                      <a:pt x="28" y="19"/>
                    </a:cubicBezTo>
                    <a:cubicBezTo>
                      <a:pt x="24" y="28"/>
                      <a:pt x="11" y="31"/>
                      <a:pt x="4" y="23"/>
                    </a:cubicBezTo>
                    <a:cubicBezTo>
                      <a:pt x="1" y="20"/>
                      <a:pt x="0" y="15"/>
                      <a:pt x="1" y="10"/>
                    </a:cubicBezTo>
                    <a:cubicBezTo>
                      <a:pt x="3" y="5"/>
                      <a:pt x="7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3" name="Freeform 495"/>
              <p:cNvSpPr>
                <a:spLocks/>
              </p:cNvSpPr>
              <p:nvPr/>
            </p:nvSpPr>
            <p:spPr bwMode="auto">
              <a:xfrm>
                <a:off x="2239" y="1904"/>
                <a:ext cx="4" cy="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4"/>
                  </a:cxn>
                  <a:cxn ang="0">
                    <a:pos x="0" y="0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2" y="1"/>
                      <a:pt x="2" y="3"/>
                      <a:pt x="2" y="4"/>
                    </a:cubicBezTo>
                    <a:cubicBezTo>
                      <a:pt x="1" y="5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4" name="Freeform 496"/>
              <p:cNvSpPr>
                <a:spLocks/>
              </p:cNvSpPr>
              <p:nvPr/>
            </p:nvSpPr>
            <p:spPr bwMode="auto">
              <a:xfrm>
                <a:off x="2776" y="1897"/>
                <a:ext cx="56" cy="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20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1">
                    <a:moveTo>
                      <a:pt x="15" y="4"/>
                    </a:moveTo>
                    <a:cubicBezTo>
                      <a:pt x="32" y="0"/>
                      <a:pt x="35" y="26"/>
                      <a:pt x="20" y="29"/>
                    </a:cubicBezTo>
                    <a:cubicBezTo>
                      <a:pt x="3" y="31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5" name="Freeform 497"/>
              <p:cNvSpPr>
                <a:spLocks/>
              </p:cNvSpPr>
              <p:nvPr/>
            </p:nvSpPr>
            <p:spPr bwMode="auto">
              <a:xfrm>
                <a:off x="4728" y="1902"/>
                <a:ext cx="47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7"/>
                  </a:cxn>
                  <a:cxn ang="0">
                    <a:pos x="12" y="27"/>
                  </a:cxn>
                  <a:cxn ang="0">
                    <a:pos x="2" y="9"/>
                  </a:cxn>
                  <a:cxn ang="0">
                    <a:pos x="12" y="2"/>
                  </a:cxn>
                </a:cxnLst>
                <a:rect l="0" t="0" r="r" b="b"/>
                <a:pathLst>
                  <a:path w="29" h="28">
                    <a:moveTo>
                      <a:pt x="12" y="2"/>
                    </a:moveTo>
                    <a:cubicBezTo>
                      <a:pt x="20" y="0"/>
                      <a:pt x="29" y="6"/>
                      <a:pt x="27" y="17"/>
                    </a:cubicBezTo>
                    <a:cubicBezTo>
                      <a:pt x="26" y="24"/>
                      <a:pt x="19" y="28"/>
                      <a:pt x="12" y="27"/>
                    </a:cubicBezTo>
                    <a:cubicBezTo>
                      <a:pt x="3" y="26"/>
                      <a:pt x="0" y="15"/>
                      <a:pt x="2" y="9"/>
                    </a:cubicBezTo>
                    <a:cubicBezTo>
                      <a:pt x="4" y="5"/>
                      <a:pt x="7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6" name="Freeform 498"/>
              <p:cNvSpPr>
                <a:spLocks/>
              </p:cNvSpPr>
              <p:nvPr/>
            </p:nvSpPr>
            <p:spPr bwMode="auto">
              <a:xfrm>
                <a:off x="4380" y="1904"/>
                <a:ext cx="58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5"/>
                  </a:cxn>
                  <a:cxn ang="0">
                    <a:pos x="13" y="29"/>
                  </a:cxn>
                  <a:cxn ang="0">
                    <a:pos x="7" y="6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6" y="0"/>
                      <a:pt x="36" y="14"/>
                      <a:pt x="27" y="25"/>
                    </a:cubicBezTo>
                    <a:cubicBezTo>
                      <a:pt x="24" y="28"/>
                      <a:pt x="18" y="30"/>
                      <a:pt x="13" y="29"/>
                    </a:cubicBezTo>
                    <a:cubicBezTo>
                      <a:pt x="3" y="26"/>
                      <a:pt x="0" y="14"/>
                      <a:pt x="7" y="6"/>
                    </a:cubicBezTo>
                    <a:cubicBezTo>
                      <a:pt x="9" y="4"/>
                      <a:pt x="11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7" name="Freeform 499"/>
              <p:cNvSpPr>
                <a:spLocks/>
              </p:cNvSpPr>
              <p:nvPr/>
            </p:nvSpPr>
            <p:spPr bwMode="auto">
              <a:xfrm>
                <a:off x="4552" y="1902"/>
                <a:ext cx="56" cy="46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5" y="26"/>
                  </a:cxn>
                  <a:cxn ang="0">
                    <a:pos x="14" y="28"/>
                  </a:cxn>
                  <a:cxn ang="0">
                    <a:pos x="14" y="3"/>
                  </a:cxn>
                </a:cxnLst>
                <a:rect l="0" t="0" r="r" b="b"/>
                <a:pathLst>
                  <a:path w="35" h="29">
                    <a:moveTo>
                      <a:pt x="14" y="3"/>
                    </a:moveTo>
                    <a:cubicBezTo>
                      <a:pt x="30" y="0"/>
                      <a:pt x="35" y="18"/>
                      <a:pt x="25" y="26"/>
                    </a:cubicBezTo>
                    <a:cubicBezTo>
                      <a:pt x="23" y="27"/>
                      <a:pt x="20" y="29"/>
                      <a:pt x="14" y="28"/>
                    </a:cubicBezTo>
                    <a:cubicBezTo>
                      <a:pt x="3" y="26"/>
                      <a:pt x="0" y="6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8" name="Freeform 500"/>
              <p:cNvSpPr>
                <a:spLocks/>
              </p:cNvSpPr>
              <p:nvPr/>
            </p:nvSpPr>
            <p:spPr bwMode="auto">
              <a:xfrm>
                <a:off x="4205" y="1907"/>
                <a:ext cx="66" cy="5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8" y="4"/>
                  </a:cxn>
                  <a:cxn ang="0">
                    <a:pos x="8" y="23"/>
                  </a:cxn>
                  <a:cxn ang="0">
                    <a:pos x="17" y="0"/>
                  </a:cxn>
                </a:cxnLst>
                <a:rect l="0" t="0" r="r" b="b"/>
                <a:pathLst>
                  <a:path w="41" h="37">
                    <a:moveTo>
                      <a:pt x="17" y="0"/>
                    </a:moveTo>
                    <a:cubicBezTo>
                      <a:pt x="21" y="0"/>
                      <a:pt x="25" y="1"/>
                      <a:pt x="28" y="4"/>
                    </a:cubicBezTo>
                    <a:cubicBezTo>
                      <a:pt x="41" y="16"/>
                      <a:pt x="21" y="37"/>
                      <a:pt x="8" y="23"/>
                    </a:cubicBezTo>
                    <a:cubicBezTo>
                      <a:pt x="0" y="15"/>
                      <a:pt x="6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49" name="Freeform 501"/>
              <p:cNvSpPr>
                <a:spLocks/>
              </p:cNvSpPr>
              <p:nvPr/>
            </p:nvSpPr>
            <p:spPr bwMode="auto">
              <a:xfrm>
                <a:off x="4036" y="1907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9" y="27"/>
                  </a:cxn>
                  <a:cxn ang="0">
                    <a:pos x="7" y="4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7" y="27"/>
                      <a:pt x="16" y="31"/>
                      <a:pt x="9" y="27"/>
                    </a:cubicBezTo>
                    <a:cubicBezTo>
                      <a:pt x="0" y="22"/>
                      <a:pt x="1" y="10"/>
                      <a:pt x="7" y="4"/>
                    </a:cubicBezTo>
                    <a:cubicBezTo>
                      <a:pt x="9" y="3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0" name="Freeform 502"/>
              <p:cNvSpPr>
                <a:spLocks/>
              </p:cNvSpPr>
              <p:nvPr/>
            </p:nvSpPr>
            <p:spPr bwMode="auto">
              <a:xfrm>
                <a:off x="3861" y="1910"/>
                <a:ext cx="59" cy="51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9" y="5"/>
                  </a:cxn>
                  <a:cxn ang="0">
                    <a:pos x="12" y="27"/>
                  </a:cxn>
                  <a:cxn ang="0">
                    <a:pos x="17" y="0"/>
                  </a:cxn>
                </a:cxnLst>
                <a:rect l="0" t="0" r="r" b="b"/>
                <a:pathLst>
                  <a:path w="37" h="32">
                    <a:moveTo>
                      <a:pt x="17" y="0"/>
                    </a:moveTo>
                    <a:cubicBezTo>
                      <a:pt x="19" y="0"/>
                      <a:pt x="26" y="2"/>
                      <a:pt x="29" y="5"/>
                    </a:cubicBezTo>
                    <a:cubicBezTo>
                      <a:pt x="37" y="16"/>
                      <a:pt x="26" y="32"/>
                      <a:pt x="12" y="27"/>
                    </a:cubicBezTo>
                    <a:cubicBezTo>
                      <a:pt x="0" y="22"/>
                      <a:pt x="2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1" name="Freeform 503"/>
              <p:cNvSpPr>
                <a:spLocks/>
              </p:cNvSpPr>
              <p:nvPr/>
            </p:nvSpPr>
            <p:spPr bwMode="auto">
              <a:xfrm>
                <a:off x="1528" y="1912"/>
                <a:ext cx="37" cy="24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15">
                    <a:moveTo>
                      <a:pt x="20" y="0"/>
                    </a:moveTo>
                    <a:cubicBezTo>
                      <a:pt x="23" y="13"/>
                      <a:pt x="0" y="15"/>
                      <a:pt x="2" y="0"/>
                    </a:cubicBezTo>
                    <a:cubicBezTo>
                      <a:pt x="11" y="0"/>
                      <a:pt x="13" y="0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2" name="Freeform 504"/>
              <p:cNvSpPr>
                <a:spLocks/>
              </p:cNvSpPr>
              <p:nvPr/>
            </p:nvSpPr>
            <p:spPr bwMode="auto">
              <a:xfrm>
                <a:off x="1571" y="1910"/>
                <a:ext cx="49" cy="4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0"/>
                  </a:cxn>
                  <a:cxn ang="0">
                    <a:pos x="13" y="25"/>
                  </a:cxn>
                  <a:cxn ang="0">
                    <a:pos x="13" y="2"/>
                  </a:cxn>
                </a:cxnLst>
                <a:rect l="0" t="0" r="r" b="b"/>
                <a:pathLst>
                  <a:path w="30" h="27">
                    <a:moveTo>
                      <a:pt x="13" y="2"/>
                    </a:moveTo>
                    <a:cubicBezTo>
                      <a:pt x="20" y="0"/>
                      <a:pt x="27" y="5"/>
                      <a:pt x="28" y="10"/>
                    </a:cubicBezTo>
                    <a:cubicBezTo>
                      <a:pt x="30" y="21"/>
                      <a:pt x="21" y="27"/>
                      <a:pt x="13" y="25"/>
                    </a:cubicBezTo>
                    <a:cubicBezTo>
                      <a:pt x="4" y="23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3" name="Freeform 505"/>
              <p:cNvSpPr>
                <a:spLocks/>
              </p:cNvSpPr>
              <p:nvPr/>
            </p:nvSpPr>
            <p:spPr bwMode="auto">
              <a:xfrm>
                <a:off x="3513" y="1912"/>
                <a:ext cx="59" cy="53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1" y="6"/>
                  </a:cxn>
                  <a:cxn ang="0">
                    <a:pos x="25" y="27"/>
                  </a:cxn>
                  <a:cxn ang="0">
                    <a:pos x="11" y="4"/>
                  </a:cxn>
                  <a:cxn ang="0">
                    <a:pos x="19" y="1"/>
                  </a:cxn>
                </a:cxnLst>
                <a:rect l="0" t="0" r="r" b="b"/>
                <a:pathLst>
                  <a:path w="37" h="33">
                    <a:moveTo>
                      <a:pt x="19" y="1"/>
                    </a:moveTo>
                    <a:cubicBezTo>
                      <a:pt x="22" y="0"/>
                      <a:pt x="29" y="2"/>
                      <a:pt x="31" y="6"/>
                    </a:cubicBezTo>
                    <a:cubicBezTo>
                      <a:pt x="37" y="13"/>
                      <a:pt x="34" y="24"/>
                      <a:pt x="25" y="27"/>
                    </a:cubicBezTo>
                    <a:cubicBezTo>
                      <a:pt x="11" y="33"/>
                      <a:pt x="0" y="14"/>
                      <a:pt x="11" y="4"/>
                    </a:cubicBezTo>
                    <a:cubicBezTo>
                      <a:pt x="13" y="2"/>
                      <a:pt x="15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4" name="Freeform 506"/>
              <p:cNvSpPr>
                <a:spLocks/>
              </p:cNvSpPr>
              <p:nvPr/>
            </p:nvSpPr>
            <p:spPr bwMode="auto">
              <a:xfrm>
                <a:off x="3691" y="1910"/>
                <a:ext cx="50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1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1" h="28">
                    <a:moveTo>
                      <a:pt x="14" y="2"/>
                    </a:moveTo>
                    <a:cubicBezTo>
                      <a:pt x="22" y="0"/>
                      <a:pt x="28" y="5"/>
                      <a:pt x="30" y="11"/>
                    </a:cubicBezTo>
                    <a:cubicBezTo>
                      <a:pt x="31" y="21"/>
                      <a:pt x="24" y="28"/>
                      <a:pt x="15" y="27"/>
                    </a:cubicBezTo>
                    <a:cubicBezTo>
                      <a:pt x="1" y="26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5" name="Freeform 507"/>
              <p:cNvSpPr>
                <a:spLocks/>
              </p:cNvSpPr>
              <p:nvPr/>
            </p:nvSpPr>
            <p:spPr bwMode="auto">
              <a:xfrm>
                <a:off x="2098" y="1910"/>
                <a:ext cx="32" cy="32"/>
              </a:xfrm>
              <a:custGeom>
                <a:avLst/>
                <a:gdLst/>
                <a:ahLst/>
                <a:cxnLst>
                  <a:cxn ang="0">
                    <a:pos x="19" y="14"/>
                  </a:cxn>
                  <a:cxn ang="0">
                    <a:pos x="11" y="16"/>
                  </a:cxn>
                  <a:cxn ang="0">
                    <a:pos x="10" y="20"/>
                  </a:cxn>
                  <a:cxn ang="0">
                    <a:pos x="2" y="8"/>
                  </a:cxn>
                  <a:cxn ang="0">
                    <a:pos x="17" y="4"/>
                  </a:cxn>
                  <a:cxn ang="0">
                    <a:pos x="19" y="14"/>
                  </a:cxn>
                </a:cxnLst>
                <a:rect l="0" t="0" r="r" b="b"/>
                <a:pathLst>
                  <a:path w="20" h="20">
                    <a:moveTo>
                      <a:pt x="19" y="14"/>
                    </a:moveTo>
                    <a:cubicBezTo>
                      <a:pt x="16" y="15"/>
                      <a:pt x="14" y="16"/>
                      <a:pt x="11" y="16"/>
                    </a:cubicBezTo>
                    <a:cubicBezTo>
                      <a:pt x="10" y="18"/>
                      <a:pt x="11" y="19"/>
                      <a:pt x="10" y="20"/>
                    </a:cubicBezTo>
                    <a:cubicBezTo>
                      <a:pt x="3" y="19"/>
                      <a:pt x="0" y="13"/>
                      <a:pt x="2" y="8"/>
                    </a:cubicBezTo>
                    <a:cubicBezTo>
                      <a:pt x="4" y="2"/>
                      <a:pt x="12" y="0"/>
                      <a:pt x="17" y="4"/>
                    </a:cubicBezTo>
                    <a:cubicBezTo>
                      <a:pt x="19" y="7"/>
                      <a:pt x="20" y="10"/>
                      <a:pt x="19" y="1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6" name="Freeform 508"/>
              <p:cNvSpPr>
                <a:spLocks/>
              </p:cNvSpPr>
              <p:nvPr/>
            </p:nvSpPr>
            <p:spPr bwMode="auto">
              <a:xfrm>
                <a:off x="3346" y="1912"/>
                <a:ext cx="54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4" y="0"/>
                      <a:pt x="34" y="10"/>
                      <a:pt x="30" y="20"/>
                    </a:cubicBezTo>
                    <a:cubicBezTo>
                      <a:pt x="26" y="29"/>
                      <a:pt x="14" y="31"/>
                      <a:pt x="8" y="25"/>
                    </a:cubicBezTo>
                    <a:cubicBezTo>
                      <a:pt x="0" y="19"/>
                      <a:pt x="2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7" name="Freeform 509"/>
              <p:cNvSpPr>
                <a:spLocks/>
              </p:cNvSpPr>
              <p:nvPr/>
            </p:nvSpPr>
            <p:spPr bwMode="auto">
              <a:xfrm>
                <a:off x="5600" y="1913"/>
                <a:ext cx="5" cy="1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9"/>
                  </a:cxn>
                  <a:cxn ang="0">
                    <a:pos x="1" y="0"/>
                  </a:cxn>
                </a:cxnLst>
                <a:rect l="0" t="0" r="r" b="b"/>
                <a:pathLst>
                  <a:path w="3" h="9">
                    <a:moveTo>
                      <a:pt x="1" y="0"/>
                    </a:moveTo>
                    <a:cubicBezTo>
                      <a:pt x="2" y="4"/>
                      <a:pt x="2" y="5"/>
                      <a:pt x="3" y="9"/>
                    </a:cubicBezTo>
                    <a:cubicBezTo>
                      <a:pt x="0" y="7"/>
                      <a:pt x="0" y="3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8" name="Freeform 510"/>
              <p:cNvSpPr>
                <a:spLocks/>
              </p:cNvSpPr>
              <p:nvPr/>
            </p:nvSpPr>
            <p:spPr bwMode="auto">
              <a:xfrm>
                <a:off x="1750" y="1913"/>
                <a:ext cx="32" cy="3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0" y="17"/>
                  </a:cxn>
                  <a:cxn ang="0">
                    <a:pos x="4" y="6"/>
                  </a:cxn>
                  <a:cxn ang="0">
                    <a:pos x="15" y="1"/>
                  </a:cxn>
                </a:cxnLst>
                <a:rect l="0" t="0" r="r" b="b"/>
                <a:pathLst>
                  <a:path w="20" h="24">
                    <a:moveTo>
                      <a:pt x="15" y="1"/>
                    </a:moveTo>
                    <a:cubicBezTo>
                      <a:pt x="16" y="6"/>
                      <a:pt x="19" y="11"/>
                      <a:pt x="20" y="17"/>
                    </a:cubicBezTo>
                    <a:cubicBezTo>
                      <a:pt x="13" y="24"/>
                      <a:pt x="0" y="18"/>
                      <a:pt x="4" y="6"/>
                    </a:cubicBezTo>
                    <a:cubicBezTo>
                      <a:pt x="6" y="3"/>
                      <a:pt x="9" y="0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59" name="Freeform 511"/>
              <p:cNvSpPr>
                <a:spLocks/>
              </p:cNvSpPr>
              <p:nvPr/>
            </p:nvSpPr>
            <p:spPr bwMode="auto">
              <a:xfrm>
                <a:off x="3163" y="1913"/>
                <a:ext cx="64" cy="56"/>
              </a:xfrm>
              <a:custGeom>
                <a:avLst/>
                <a:gdLst/>
                <a:ahLst/>
                <a:cxnLst>
                  <a:cxn ang="0">
                    <a:pos x="23" y="1"/>
                  </a:cxn>
                  <a:cxn ang="0">
                    <a:pos x="37" y="19"/>
                  </a:cxn>
                  <a:cxn ang="0">
                    <a:pos x="34" y="24"/>
                  </a:cxn>
                  <a:cxn ang="0">
                    <a:pos x="29" y="28"/>
                  </a:cxn>
                  <a:cxn ang="0">
                    <a:pos x="23" y="1"/>
                  </a:cxn>
                </a:cxnLst>
                <a:rect l="0" t="0" r="r" b="b"/>
                <a:pathLst>
                  <a:path w="40" h="35">
                    <a:moveTo>
                      <a:pt x="23" y="1"/>
                    </a:moveTo>
                    <a:cubicBezTo>
                      <a:pt x="32" y="0"/>
                      <a:pt x="40" y="10"/>
                      <a:pt x="37" y="19"/>
                    </a:cubicBezTo>
                    <a:cubicBezTo>
                      <a:pt x="36" y="21"/>
                      <a:pt x="35" y="23"/>
                      <a:pt x="34" y="24"/>
                    </a:cubicBezTo>
                    <a:cubicBezTo>
                      <a:pt x="33" y="25"/>
                      <a:pt x="31" y="27"/>
                      <a:pt x="29" y="28"/>
                    </a:cubicBezTo>
                    <a:cubicBezTo>
                      <a:pt x="11" y="35"/>
                      <a:pt x="0" y="4"/>
                      <a:pt x="2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0" name="Freeform 512"/>
              <p:cNvSpPr>
                <a:spLocks/>
              </p:cNvSpPr>
              <p:nvPr/>
            </p:nvSpPr>
            <p:spPr bwMode="auto">
              <a:xfrm>
                <a:off x="5465" y="1915"/>
                <a:ext cx="58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6" y="3"/>
                  </a:cxn>
                  <a:cxn ang="0">
                    <a:pos x="13" y="28"/>
                  </a:cxn>
                  <a:cxn ang="0">
                    <a:pos x="16" y="1"/>
                  </a:cxn>
                </a:cxnLst>
                <a:rect l="0" t="0" r="r" b="b"/>
                <a:pathLst>
                  <a:path w="36" h="32">
                    <a:moveTo>
                      <a:pt x="16" y="1"/>
                    </a:moveTo>
                    <a:cubicBezTo>
                      <a:pt x="18" y="0"/>
                      <a:pt x="23" y="1"/>
                      <a:pt x="26" y="3"/>
                    </a:cubicBezTo>
                    <a:cubicBezTo>
                      <a:pt x="36" y="11"/>
                      <a:pt x="29" y="32"/>
                      <a:pt x="13" y="28"/>
                    </a:cubicBezTo>
                    <a:cubicBezTo>
                      <a:pt x="0" y="24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1" name="Freeform 513"/>
              <p:cNvSpPr>
                <a:spLocks/>
              </p:cNvSpPr>
              <p:nvPr/>
            </p:nvSpPr>
            <p:spPr bwMode="auto">
              <a:xfrm>
                <a:off x="2279" y="1915"/>
                <a:ext cx="17" cy="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9" y="5"/>
                  </a:cxn>
                  <a:cxn ang="0">
                    <a:pos x="0" y="4"/>
                  </a:cxn>
                  <a:cxn ang="0">
                    <a:pos x="10" y="4"/>
                  </a:cxn>
                </a:cxnLst>
                <a:rect l="0" t="0" r="r" b="b"/>
                <a:pathLst>
                  <a:path w="10" h="5">
                    <a:moveTo>
                      <a:pt x="10" y="4"/>
                    </a:moveTo>
                    <a:cubicBezTo>
                      <a:pt x="9" y="4"/>
                      <a:pt x="9" y="5"/>
                      <a:pt x="9" y="5"/>
                    </a:cubicBezTo>
                    <a:cubicBezTo>
                      <a:pt x="5" y="5"/>
                      <a:pt x="3" y="3"/>
                      <a:pt x="0" y="4"/>
                    </a:cubicBezTo>
                    <a:cubicBezTo>
                      <a:pt x="2" y="0"/>
                      <a:pt x="8" y="0"/>
                      <a:pt x="10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2" name="Freeform 514"/>
              <p:cNvSpPr>
                <a:spLocks/>
              </p:cNvSpPr>
              <p:nvPr/>
            </p:nvSpPr>
            <p:spPr bwMode="auto">
              <a:xfrm>
                <a:off x="2970" y="1918"/>
                <a:ext cx="16" cy="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0" h="8">
                    <a:moveTo>
                      <a:pt x="8" y="0"/>
                    </a:moveTo>
                    <a:cubicBezTo>
                      <a:pt x="10" y="5"/>
                      <a:pt x="3" y="8"/>
                      <a:pt x="0" y="4"/>
                    </a:cubicBezTo>
                    <a:cubicBezTo>
                      <a:pt x="0" y="1"/>
                      <a:pt x="4" y="1"/>
                      <a:pt x="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3" name="Freeform 515"/>
              <p:cNvSpPr>
                <a:spLocks/>
              </p:cNvSpPr>
              <p:nvPr/>
            </p:nvSpPr>
            <p:spPr bwMode="auto">
              <a:xfrm>
                <a:off x="4950" y="1918"/>
                <a:ext cx="51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19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2" y="18"/>
                      <a:pt x="27" y="26"/>
                      <a:pt x="19" y="28"/>
                    </a:cubicBezTo>
                    <a:cubicBezTo>
                      <a:pt x="9" y="31"/>
                      <a:pt x="0" y="20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4" name="Freeform 516"/>
              <p:cNvSpPr>
                <a:spLocks/>
              </p:cNvSpPr>
              <p:nvPr/>
            </p:nvSpPr>
            <p:spPr bwMode="auto">
              <a:xfrm>
                <a:off x="5126" y="1918"/>
                <a:ext cx="47" cy="51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2"/>
                  </a:cxn>
                  <a:cxn ang="0">
                    <a:pos x="1" y="13"/>
                  </a:cxn>
                  <a:cxn ang="0">
                    <a:pos x="11" y="1"/>
                  </a:cxn>
                </a:cxnLst>
                <a:rect l="0" t="0" r="r" b="b"/>
                <a:pathLst>
                  <a:path w="29" h="32">
                    <a:moveTo>
                      <a:pt x="11" y="1"/>
                    </a:moveTo>
                    <a:cubicBezTo>
                      <a:pt x="18" y="0"/>
                      <a:pt x="25" y="4"/>
                      <a:pt x="27" y="12"/>
                    </a:cubicBezTo>
                    <a:cubicBezTo>
                      <a:pt x="29" y="29"/>
                      <a:pt x="0" y="32"/>
                      <a:pt x="1" y="13"/>
                    </a:cubicBezTo>
                    <a:cubicBezTo>
                      <a:pt x="1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5" name="Freeform 517"/>
              <p:cNvSpPr>
                <a:spLocks/>
              </p:cNvSpPr>
              <p:nvPr/>
            </p:nvSpPr>
            <p:spPr bwMode="auto">
              <a:xfrm>
                <a:off x="1414" y="1907"/>
                <a:ext cx="37" cy="40"/>
              </a:xfrm>
              <a:custGeom>
                <a:avLst/>
                <a:gdLst/>
                <a:ahLst/>
                <a:cxnLst>
                  <a:cxn ang="0">
                    <a:pos x="1" y="21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10" y="24"/>
                  </a:cxn>
                  <a:cxn ang="0">
                    <a:pos x="1" y="21"/>
                  </a:cxn>
                </a:cxnLst>
                <a:rect l="0" t="0" r="r" b="b"/>
                <a:pathLst>
                  <a:path w="23" h="25">
                    <a:moveTo>
                      <a:pt x="1" y="21"/>
                    </a:moveTo>
                    <a:cubicBezTo>
                      <a:pt x="3" y="19"/>
                      <a:pt x="7" y="19"/>
                      <a:pt x="10" y="18"/>
                    </a:cubicBezTo>
                    <a:cubicBezTo>
                      <a:pt x="7" y="16"/>
                      <a:pt x="2" y="16"/>
                      <a:pt x="0" y="12"/>
                    </a:cubicBezTo>
                    <a:cubicBezTo>
                      <a:pt x="8" y="0"/>
                      <a:pt x="23" y="19"/>
                      <a:pt x="10" y="24"/>
                    </a:cubicBezTo>
                    <a:cubicBezTo>
                      <a:pt x="7" y="25"/>
                      <a:pt x="4" y="24"/>
                      <a:pt x="1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6" name="Freeform 518"/>
              <p:cNvSpPr>
                <a:spLocks/>
              </p:cNvSpPr>
              <p:nvPr/>
            </p:nvSpPr>
            <p:spPr bwMode="auto">
              <a:xfrm>
                <a:off x="4601" y="1920"/>
                <a:ext cx="57" cy="4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2" y="19"/>
                  </a:cxn>
                  <a:cxn ang="0">
                    <a:pos x="16" y="28"/>
                  </a:cxn>
                  <a:cxn ang="0">
                    <a:pos x="18" y="2"/>
                  </a:cxn>
                </a:cxnLst>
                <a:rect l="0" t="0" r="r" b="b"/>
                <a:pathLst>
                  <a:path w="35" h="30">
                    <a:moveTo>
                      <a:pt x="18" y="2"/>
                    </a:moveTo>
                    <a:cubicBezTo>
                      <a:pt x="27" y="0"/>
                      <a:pt x="35" y="10"/>
                      <a:pt x="32" y="19"/>
                    </a:cubicBezTo>
                    <a:cubicBezTo>
                      <a:pt x="30" y="25"/>
                      <a:pt x="23" y="30"/>
                      <a:pt x="16" y="28"/>
                    </a:cubicBezTo>
                    <a:cubicBezTo>
                      <a:pt x="2" y="25"/>
                      <a:pt x="0" y="4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7" name="Freeform 519"/>
              <p:cNvSpPr>
                <a:spLocks/>
              </p:cNvSpPr>
              <p:nvPr/>
            </p:nvSpPr>
            <p:spPr bwMode="auto">
              <a:xfrm>
                <a:off x="4781" y="1916"/>
                <a:ext cx="52" cy="50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13" y="29"/>
                  </a:cxn>
                  <a:cxn ang="0">
                    <a:pos x="1" y="15"/>
                  </a:cxn>
                  <a:cxn ang="0">
                    <a:pos x="12" y="4"/>
                  </a:cxn>
                </a:cxnLst>
                <a:rect l="0" t="0" r="r" b="b"/>
                <a:pathLst>
                  <a:path w="32" h="31">
                    <a:moveTo>
                      <a:pt x="12" y="4"/>
                    </a:moveTo>
                    <a:cubicBezTo>
                      <a:pt x="32" y="0"/>
                      <a:pt x="31" y="31"/>
                      <a:pt x="13" y="29"/>
                    </a:cubicBezTo>
                    <a:cubicBezTo>
                      <a:pt x="6" y="28"/>
                      <a:pt x="0" y="24"/>
                      <a:pt x="1" y="15"/>
                    </a:cubicBezTo>
                    <a:cubicBezTo>
                      <a:pt x="2" y="9"/>
                      <a:pt x="5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8" name="Freeform 520"/>
              <p:cNvSpPr>
                <a:spLocks/>
              </p:cNvSpPr>
              <p:nvPr/>
            </p:nvSpPr>
            <p:spPr bwMode="auto">
              <a:xfrm>
                <a:off x="2833" y="1921"/>
                <a:ext cx="41" cy="3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7"/>
                  </a:cxn>
                  <a:cxn ang="0">
                    <a:pos x="19" y="17"/>
                  </a:cxn>
                  <a:cxn ang="0">
                    <a:pos x="8" y="20"/>
                  </a:cxn>
                  <a:cxn ang="0">
                    <a:pos x="13" y="1"/>
                  </a:cxn>
                </a:cxnLst>
                <a:rect l="0" t="0" r="r" b="b"/>
                <a:pathLst>
                  <a:path w="25" h="23">
                    <a:moveTo>
                      <a:pt x="13" y="1"/>
                    </a:moveTo>
                    <a:cubicBezTo>
                      <a:pt x="16" y="0"/>
                      <a:pt x="23" y="2"/>
                      <a:pt x="24" y="7"/>
                    </a:cubicBezTo>
                    <a:cubicBezTo>
                      <a:pt x="25" y="12"/>
                      <a:pt x="22" y="15"/>
                      <a:pt x="19" y="17"/>
                    </a:cubicBezTo>
                    <a:cubicBezTo>
                      <a:pt x="15" y="21"/>
                      <a:pt x="13" y="23"/>
                      <a:pt x="8" y="20"/>
                    </a:cubicBezTo>
                    <a:cubicBezTo>
                      <a:pt x="0" y="14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69" name="Freeform 521"/>
              <p:cNvSpPr>
                <a:spLocks/>
              </p:cNvSpPr>
              <p:nvPr/>
            </p:nvSpPr>
            <p:spPr bwMode="auto">
              <a:xfrm>
                <a:off x="899" y="1910"/>
                <a:ext cx="35" cy="38"/>
              </a:xfrm>
              <a:custGeom>
                <a:avLst/>
                <a:gdLst/>
                <a:ahLst/>
                <a:cxnLst>
                  <a:cxn ang="0">
                    <a:pos x="6" y="24"/>
                  </a:cxn>
                  <a:cxn ang="0">
                    <a:pos x="0" y="10"/>
                  </a:cxn>
                  <a:cxn ang="0">
                    <a:pos x="6" y="24"/>
                  </a:cxn>
                </a:cxnLst>
                <a:rect l="0" t="0" r="r" b="b"/>
                <a:pathLst>
                  <a:path w="22" h="24">
                    <a:moveTo>
                      <a:pt x="6" y="24"/>
                    </a:moveTo>
                    <a:cubicBezTo>
                      <a:pt x="4" y="20"/>
                      <a:pt x="2" y="15"/>
                      <a:pt x="0" y="10"/>
                    </a:cubicBezTo>
                    <a:cubicBezTo>
                      <a:pt x="11" y="0"/>
                      <a:pt x="22" y="23"/>
                      <a:pt x="6" y="2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0" name="Freeform 522"/>
              <p:cNvSpPr>
                <a:spLocks/>
              </p:cNvSpPr>
              <p:nvPr/>
            </p:nvSpPr>
            <p:spPr bwMode="auto">
              <a:xfrm>
                <a:off x="4430" y="1921"/>
                <a:ext cx="57" cy="52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0"/>
                  </a:cxn>
                  <a:cxn ang="0">
                    <a:pos x="24" y="27"/>
                  </a:cxn>
                  <a:cxn ang="0">
                    <a:pos x="5" y="10"/>
                  </a:cxn>
                  <a:cxn ang="0">
                    <a:pos x="16" y="2"/>
                  </a:cxn>
                </a:cxnLst>
                <a:rect l="0" t="0" r="r" b="b"/>
                <a:pathLst>
                  <a:path w="36" h="32">
                    <a:moveTo>
                      <a:pt x="16" y="2"/>
                    </a:moveTo>
                    <a:cubicBezTo>
                      <a:pt x="23" y="0"/>
                      <a:pt x="36" y="9"/>
                      <a:pt x="31" y="20"/>
                    </a:cubicBezTo>
                    <a:cubicBezTo>
                      <a:pt x="30" y="23"/>
                      <a:pt x="27" y="26"/>
                      <a:pt x="24" y="27"/>
                    </a:cubicBezTo>
                    <a:cubicBezTo>
                      <a:pt x="14" y="32"/>
                      <a:pt x="0" y="23"/>
                      <a:pt x="5" y="10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1" name="Freeform 523"/>
              <p:cNvSpPr>
                <a:spLocks/>
              </p:cNvSpPr>
              <p:nvPr/>
            </p:nvSpPr>
            <p:spPr bwMode="auto">
              <a:xfrm>
                <a:off x="4086" y="1924"/>
                <a:ext cx="53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34">
                    <a:moveTo>
                      <a:pt x="16" y="1"/>
                    </a:moveTo>
                    <a:cubicBezTo>
                      <a:pt x="22" y="0"/>
                      <a:pt x="28" y="3"/>
                      <a:pt x="30" y="9"/>
                    </a:cubicBezTo>
                    <a:cubicBezTo>
                      <a:pt x="33" y="15"/>
                      <a:pt x="30" y="21"/>
                      <a:pt x="28" y="24"/>
                    </a:cubicBezTo>
                    <a:cubicBezTo>
                      <a:pt x="19" y="34"/>
                      <a:pt x="0" y="25"/>
                      <a:pt x="4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2" name="Freeform 524"/>
              <p:cNvSpPr>
                <a:spLocks/>
              </p:cNvSpPr>
              <p:nvPr/>
            </p:nvSpPr>
            <p:spPr bwMode="auto">
              <a:xfrm>
                <a:off x="4254" y="1924"/>
                <a:ext cx="60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5" y="1"/>
                  </a:cxn>
                  <a:cxn ang="0">
                    <a:pos x="23" y="26"/>
                  </a:cxn>
                  <a:cxn ang="0">
                    <a:pos x="17" y="1"/>
                  </a:cxn>
                </a:cxnLst>
                <a:rect l="0" t="0" r="r" b="b"/>
                <a:pathLst>
                  <a:path w="37" h="30">
                    <a:moveTo>
                      <a:pt x="17" y="1"/>
                    </a:moveTo>
                    <a:cubicBezTo>
                      <a:pt x="18" y="1"/>
                      <a:pt x="23" y="0"/>
                      <a:pt x="25" y="1"/>
                    </a:cubicBezTo>
                    <a:cubicBezTo>
                      <a:pt x="37" y="5"/>
                      <a:pt x="35" y="24"/>
                      <a:pt x="23" y="26"/>
                    </a:cubicBezTo>
                    <a:cubicBezTo>
                      <a:pt x="6" y="30"/>
                      <a:pt x="0" y="5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3" name="Freeform 525"/>
              <p:cNvSpPr>
                <a:spLocks/>
              </p:cNvSpPr>
              <p:nvPr/>
            </p:nvSpPr>
            <p:spPr bwMode="auto">
              <a:xfrm>
                <a:off x="1621" y="1924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0"/>
                  </a:cxn>
                  <a:cxn ang="0">
                    <a:pos x="21" y="28"/>
                  </a:cxn>
                  <a:cxn ang="0">
                    <a:pos x="4" y="10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1" y="0"/>
                      <a:pt x="28" y="3"/>
                      <a:pt x="30" y="10"/>
                    </a:cubicBezTo>
                    <a:cubicBezTo>
                      <a:pt x="34" y="18"/>
                      <a:pt x="28" y="26"/>
                      <a:pt x="21" y="28"/>
                    </a:cubicBezTo>
                    <a:cubicBezTo>
                      <a:pt x="11" y="31"/>
                      <a:pt x="0" y="20"/>
                      <a:pt x="4" y="10"/>
                    </a:cubicBezTo>
                    <a:cubicBezTo>
                      <a:pt x="6" y="6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4" name="Freeform 526"/>
              <p:cNvSpPr>
                <a:spLocks/>
              </p:cNvSpPr>
              <p:nvPr/>
            </p:nvSpPr>
            <p:spPr bwMode="auto">
              <a:xfrm>
                <a:off x="3916" y="1926"/>
                <a:ext cx="57" cy="5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9"/>
                  </a:cxn>
                  <a:cxn ang="0">
                    <a:pos x="5" y="23"/>
                  </a:cxn>
                  <a:cxn ang="0">
                    <a:pos x="16" y="0"/>
                  </a:cxn>
                </a:cxnLst>
                <a:rect l="0" t="0" r="r" b="b"/>
                <a:pathLst>
                  <a:path w="36" h="34">
                    <a:moveTo>
                      <a:pt x="16" y="0"/>
                    </a:moveTo>
                    <a:cubicBezTo>
                      <a:pt x="22" y="0"/>
                      <a:pt x="28" y="4"/>
                      <a:pt x="29" y="9"/>
                    </a:cubicBezTo>
                    <a:cubicBezTo>
                      <a:pt x="36" y="24"/>
                      <a:pt x="14" y="34"/>
                      <a:pt x="5" y="23"/>
                    </a:cubicBezTo>
                    <a:cubicBezTo>
                      <a:pt x="0" y="15"/>
                      <a:pt x="2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5" name="Freeform 527"/>
              <p:cNvSpPr>
                <a:spLocks/>
              </p:cNvSpPr>
              <p:nvPr/>
            </p:nvSpPr>
            <p:spPr bwMode="auto">
              <a:xfrm>
                <a:off x="1457" y="1928"/>
                <a:ext cx="44" cy="48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5" y="11"/>
                  </a:cxn>
                  <a:cxn ang="0">
                    <a:pos x="0" y="14"/>
                  </a:cxn>
                  <a:cxn ang="0">
                    <a:pos x="10" y="1"/>
                  </a:cxn>
                </a:cxnLst>
                <a:rect l="0" t="0" r="r" b="b"/>
                <a:pathLst>
                  <a:path w="27" h="30">
                    <a:moveTo>
                      <a:pt x="10" y="1"/>
                    </a:moveTo>
                    <a:cubicBezTo>
                      <a:pt x="16" y="0"/>
                      <a:pt x="24" y="4"/>
                      <a:pt x="25" y="11"/>
                    </a:cubicBezTo>
                    <a:cubicBezTo>
                      <a:pt x="27" y="29"/>
                      <a:pt x="1" y="30"/>
                      <a:pt x="0" y="14"/>
                    </a:cubicBezTo>
                    <a:cubicBezTo>
                      <a:pt x="0" y="8"/>
                      <a:pt x="2" y="3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6" name="Freeform 528"/>
              <p:cNvSpPr>
                <a:spLocks/>
              </p:cNvSpPr>
              <p:nvPr/>
            </p:nvSpPr>
            <p:spPr bwMode="auto">
              <a:xfrm>
                <a:off x="3569" y="1928"/>
                <a:ext cx="58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0"/>
                  </a:cxn>
                  <a:cxn ang="0">
                    <a:pos x="7" y="24"/>
                  </a:cxn>
                  <a:cxn ang="0">
                    <a:pos x="15" y="1"/>
                  </a:cxn>
                </a:cxnLst>
                <a:rect l="0" t="0" r="r" b="b"/>
                <a:pathLst>
                  <a:path w="36" h="35">
                    <a:moveTo>
                      <a:pt x="15" y="1"/>
                    </a:moveTo>
                    <a:cubicBezTo>
                      <a:pt x="22" y="0"/>
                      <a:pt x="28" y="4"/>
                      <a:pt x="30" y="10"/>
                    </a:cubicBezTo>
                    <a:cubicBezTo>
                      <a:pt x="36" y="23"/>
                      <a:pt x="18" y="35"/>
                      <a:pt x="7" y="24"/>
                    </a:cubicBezTo>
                    <a:cubicBezTo>
                      <a:pt x="0" y="16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7" name="Freeform 529"/>
              <p:cNvSpPr>
                <a:spLocks/>
              </p:cNvSpPr>
              <p:nvPr/>
            </p:nvSpPr>
            <p:spPr bwMode="auto">
              <a:xfrm>
                <a:off x="3739" y="1926"/>
                <a:ext cx="59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3"/>
                  </a:cxn>
                  <a:cxn ang="0">
                    <a:pos x="19" y="28"/>
                  </a:cxn>
                  <a:cxn ang="0">
                    <a:pos x="16" y="2"/>
                  </a:cxn>
                </a:cxnLst>
                <a:rect l="0" t="0" r="r" b="b"/>
                <a:pathLst>
                  <a:path w="37" h="28">
                    <a:moveTo>
                      <a:pt x="16" y="2"/>
                    </a:moveTo>
                    <a:cubicBezTo>
                      <a:pt x="27" y="0"/>
                      <a:pt x="37" y="13"/>
                      <a:pt x="29" y="23"/>
                    </a:cubicBezTo>
                    <a:cubicBezTo>
                      <a:pt x="26" y="27"/>
                      <a:pt x="21" y="28"/>
                      <a:pt x="19" y="28"/>
                    </a:cubicBezTo>
                    <a:cubicBezTo>
                      <a:pt x="4" y="27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8" name="Freeform 530"/>
              <p:cNvSpPr>
                <a:spLocks/>
              </p:cNvSpPr>
              <p:nvPr/>
            </p:nvSpPr>
            <p:spPr bwMode="auto">
              <a:xfrm>
                <a:off x="3397" y="1929"/>
                <a:ext cx="55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5" y="0"/>
                      <a:pt x="34" y="10"/>
                      <a:pt x="30" y="20"/>
                    </a:cubicBezTo>
                    <a:cubicBezTo>
                      <a:pt x="27" y="29"/>
                      <a:pt x="13" y="31"/>
                      <a:pt x="6" y="23"/>
                    </a:cubicBezTo>
                    <a:cubicBezTo>
                      <a:pt x="0" y="15"/>
                      <a:pt x="5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79" name="Freeform 531"/>
              <p:cNvSpPr>
                <a:spLocks/>
              </p:cNvSpPr>
              <p:nvPr/>
            </p:nvSpPr>
            <p:spPr bwMode="auto">
              <a:xfrm>
                <a:off x="3225" y="1931"/>
                <a:ext cx="53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3" h="32">
                    <a:moveTo>
                      <a:pt x="16" y="1"/>
                    </a:moveTo>
                    <a:cubicBezTo>
                      <a:pt x="25" y="0"/>
                      <a:pt x="33" y="9"/>
                      <a:pt x="30" y="18"/>
                    </a:cubicBezTo>
                    <a:cubicBezTo>
                      <a:pt x="28" y="27"/>
                      <a:pt x="13" y="32"/>
                      <a:pt x="6" y="23"/>
                    </a:cubicBezTo>
                    <a:cubicBezTo>
                      <a:pt x="0" y="15"/>
                      <a:pt x="3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0" name="Freeform 532"/>
              <p:cNvSpPr>
                <a:spLocks/>
              </p:cNvSpPr>
              <p:nvPr/>
            </p:nvSpPr>
            <p:spPr bwMode="auto">
              <a:xfrm>
                <a:off x="5517" y="1931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2"/>
                  </a:cxn>
                  <a:cxn ang="0">
                    <a:pos x="12" y="28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7" y="0"/>
                      <a:pt x="35" y="13"/>
                      <a:pt x="29" y="22"/>
                    </a:cubicBezTo>
                    <a:cubicBezTo>
                      <a:pt x="25" y="28"/>
                      <a:pt x="17" y="30"/>
                      <a:pt x="12" y="28"/>
                    </a:cubicBezTo>
                    <a:cubicBezTo>
                      <a:pt x="0" y="23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1" name="Freeform 533"/>
              <p:cNvSpPr>
                <a:spLocks/>
              </p:cNvSpPr>
              <p:nvPr/>
            </p:nvSpPr>
            <p:spPr bwMode="auto">
              <a:xfrm>
                <a:off x="1811" y="1924"/>
                <a:ext cx="28" cy="36"/>
              </a:xfrm>
              <a:custGeom>
                <a:avLst/>
                <a:gdLst/>
                <a:ahLst/>
                <a:cxnLst>
                  <a:cxn ang="0">
                    <a:pos x="2" y="8"/>
                  </a:cxn>
                  <a:cxn ang="0">
                    <a:pos x="7" y="22"/>
                  </a:cxn>
                  <a:cxn ang="0">
                    <a:pos x="1" y="19"/>
                  </a:cxn>
                  <a:cxn ang="0">
                    <a:pos x="2" y="8"/>
                  </a:cxn>
                </a:cxnLst>
                <a:rect l="0" t="0" r="r" b="b"/>
                <a:pathLst>
                  <a:path w="18" h="22">
                    <a:moveTo>
                      <a:pt x="2" y="8"/>
                    </a:moveTo>
                    <a:cubicBezTo>
                      <a:pt x="16" y="0"/>
                      <a:pt x="18" y="22"/>
                      <a:pt x="7" y="22"/>
                    </a:cubicBezTo>
                    <a:cubicBezTo>
                      <a:pt x="5" y="22"/>
                      <a:pt x="2" y="21"/>
                      <a:pt x="1" y="19"/>
                    </a:cubicBezTo>
                    <a:cubicBezTo>
                      <a:pt x="0" y="17"/>
                      <a:pt x="2" y="12"/>
                      <a:pt x="2" y="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2" name="Freeform 534"/>
              <p:cNvSpPr>
                <a:spLocks/>
              </p:cNvSpPr>
              <p:nvPr/>
            </p:nvSpPr>
            <p:spPr bwMode="auto">
              <a:xfrm>
                <a:off x="2159" y="1934"/>
                <a:ext cx="14" cy="11"/>
              </a:xfrm>
              <a:custGeom>
                <a:avLst/>
                <a:gdLst/>
                <a:ahLst/>
                <a:cxnLst>
                  <a:cxn ang="0">
                    <a:pos x="9" y="2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9" y="2"/>
                  </a:cxn>
                </a:cxnLst>
                <a:rect l="0" t="0" r="r" b="b"/>
                <a:pathLst>
                  <a:path w="9" h="7">
                    <a:moveTo>
                      <a:pt x="9" y="2"/>
                    </a:moveTo>
                    <a:cubicBezTo>
                      <a:pt x="8" y="5"/>
                      <a:pt x="5" y="5"/>
                      <a:pt x="4" y="7"/>
                    </a:cubicBezTo>
                    <a:cubicBezTo>
                      <a:pt x="3" y="6"/>
                      <a:pt x="1" y="5"/>
                      <a:pt x="0" y="3"/>
                    </a:cubicBezTo>
                    <a:cubicBezTo>
                      <a:pt x="1" y="0"/>
                      <a:pt x="6" y="0"/>
                      <a:pt x="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3" name="Freeform 535"/>
              <p:cNvSpPr>
                <a:spLocks/>
              </p:cNvSpPr>
              <p:nvPr/>
            </p:nvSpPr>
            <p:spPr bwMode="auto">
              <a:xfrm>
                <a:off x="5004" y="1934"/>
                <a:ext cx="50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2" y="22"/>
                  </a:cxn>
                  <a:cxn ang="0">
                    <a:pos x="1" y="10"/>
                  </a:cxn>
                  <a:cxn ang="0">
                    <a:pos x="13" y="2"/>
                  </a:cxn>
                </a:cxnLst>
                <a:rect l="0" t="0" r="r" b="b"/>
                <a:pathLst>
                  <a:path w="31" h="32">
                    <a:moveTo>
                      <a:pt x="13" y="2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4" y="30"/>
                      <a:pt x="8" y="32"/>
                      <a:pt x="2" y="22"/>
                    </a:cubicBezTo>
                    <a:cubicBezTo>
                      <a:pt x="0" y="19"/>
                      <a:pt x="0" y="13"/>
                      <a:pt x="1" y="10"/>
                    </a:cubicBezTo>
                    <a:cubicBezTo>
                      <a:pt x="3" y="6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4" name="Freeform 536"/>
              <p:cNvSpPr>
                <a:spLocks/>
              </p:cNvSpPr>
              <p:nvPr/>
            </p:nvSpPr>
            <p:spPr bwMode="auto">
              <a:xfrm>
                <a:off x="3061" y="1929"/>
                <a:ext cx="42" cy="48"/>
              </a:xfrm>
              <a:custGeom>
                <a:avLst/>
                <a:gdLst/>
                <a:ahLst/>
                <a:cxnLst>
                  <a:cxn ang="0">
                    <a:pos x="6" y="26"/>
                  </a:cxn>
                  <a:cxn ang="0">
                    <a:pos x="6" y="22"/>
                  </a:cxn>
                  <a:cxn ang="0">
                    <a:pos x="1" y="20"/>
                  </a:cxn>
                  <a:cxn ang="0">
                    <a:pos x="5" y="7"/>
                  </a:cxn>
                  <a:cxn ang="0">
                    <a:pos x="23" y="20"/>
                  </a:cxn>
                  <a:cxn ang="0">
                    <a:pos x="6" y="26"/>
                  </a:cxn>
                </a:cxnLst>
                <a:rect l="0" t="0" r="r" b="b"/>
                <a:pathLst>
                  <a:path w="26" h="30">
                    <a:moveTo>
                      <a:pt x="6" y="26"/>
                    </a:moveTo>
                    <a:cubicBezTo>
                      <a:pt x="7" y="25"/>
                      <a:pt x="6" y="24"/>
                      <a:pt x="6" y="22"/>
                    </a:cubicBezTo>
                    <a:cubicBezTo>
                      <a:pt x="6" y="22"/>
                      <a:pt x="2" y="21"/>
                      <a:pt x="1" y="20"/>
                    </a:cubicBezTo>
                    <a:cubicBezTo>
                      <a:pt x="0" y="14"/>
                      <a:pt x="0" y="10"/>
                      <a:pt x="5" y="7"/>
                    </a:cubicBezTo>
                    <a:cubicBezTo>
                      <a:pt x="15" y="0"/>
                      <a:pt x="26" y="11"/>
                      <a:pt x="23" y="20"/>
                    </a:cubicBezTo>
                    <a:cubicBezTo>
                      <a:pt x="21" y="25"/>
                      <a:pt x="13" y="30"/>
                      <a:pt x="6" y="2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5" name="Freeform 537"/>
              <p:cNvSpPr>
                <a:spLocks/>
              </p:cNvSpPr>
              <p:nvPr/>
            </p:nvSpPr>
            <p:spPr bwMode="auto">
              <a:xfrm>
                <a:off x="940" y="1934"/>
                <a:ext cx="39" cy="37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0" y="18"/>
                  </a:cxn>
                  <a:cxn ang="0">
                    <a:pos x="4" y="18"/>
                  </a:cxn>
                  <a:cxn ang="0">
                    <a:pos x="9" y="3"/>
                  </a:cxn>
                  <a:cxn ang="0">
                    <a:pos x="11" y="7"/>
                  </a:cxn>
                  <a:cxn ang="0">
                    <a:pos x="14" y="8"/>
                  </a:cxn>
                  <a:cxn ang="0">
                    <a:pos x="15" y="6"/>
                  </a:cxn>
                  <a:cxn ang="0">
                    <a:pos x="12" y="3"/>
                  </a:cxn>
                </a:cxnLst>
                <a:rect l="0" t="0" r="r" b="b"/>
                <a:pathLst>
                  <a:path w="24" h="23">
                    <a:moveTo>
                      <a:pt x="12" y="3"/>
                    </a:moveTo>
                    <a:cubicBezTo>
                      <a:pt x="20" y="0"/>
                      <a:pt x="24" y="11"/>
                      <a:pt x="20" y="18"/>
                    </a:cubicBezTo>
                    <a:cubicBezTo>
                      <a:pt x="17" y="23"/>
                      <a:pt x="8" y="23"/>
                      <a:pt x="4" y="18"/>
                    </a:cubicBezTo>
                    <a:cubicBezTo>
                      <a:pt x="0" y="12"/>
                      <a:pt x="2" y="5"/>
                      <a:pt x="9" y="3"/>
                    </a:cubicBezTo>
                    <a:cubicBezTo>
                      <a:pt x="10" y="5"/>
                      <a:pt x="9" y="6"/>
                      <a:pt x="11" y="7"/>
                    </a:cubicBezTo>
                    <a:cubicBezTo>
                      <a:pt x="12" y="7"/>
                      <a:pt x="13" y="7"/>
                      <a:pt x="14" y="8"/>
                    </a:cubicBezTo>
                    <a:cubicBezTo>
                      <a:pt x="14" y="8"/>
                      <a:pt x="14" y="7"/>
                      <a:pt x="15" y="6"/>
                    </a:cubicBezTo>
                    <a:cubicBezTo>
                      <a:pt x="15" y="4"/>
                      <a:pt x="13" y="3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6" name="Freeform 538"/>
              <p:cNvSpPr>
                <a:spLocks/>
              </p:cNvSpPr>
              <p:nvPr/>
            </p:nvSpPr>
            <p:spPr bwMode="auto">
              <a:xfrm>
                <a:off x="4829" y="1936"/>
                <a:ext cx="50" cy="49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30" y="17"/>
                  </a:cxn>
                  <a:cxn ang="0">
                    <a:pos x="5" y="22"/>
                  </a:cxn>
                  <a:cxn ang="0">
                    <a:pos x="13" y="2"/>
                  </a:cxn>
                </a:cxnLst>
                <a:rect l="0" t="0" r="r" b="b"/>
                <a:pathLst>
                  <a:path w="31" h="31">
                    <a:moveTo>
                      <a:pt x="13" y="2"/>
                    </a:moveTo>
                    <a:cubicBezTo>
                      <a:pt x="23" y="0"/>
                      <a:pt x="31" y="6"/>
                      <a:pt x="30" y="17"/>
                    </a:cubicBezTo>
                    <a:cubicBezTo>
                      <a:pt x="28" y="30"/>
                      <a:pt x="10" y="31"/>
                      <a:pt x="5" y="22"/>
                    </a:cubicBezTo>
                    <a:cubicBezTo>
                      <a:pt x="0" y="15"/>
                      <a:pt x="4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7" name="Freeform 539"/>
              <p:cNvSpPr>
                <a:spLocks/>
              </p:cNvSpPr>
              <p:nvPr/>
            </p:nvSpPr>
            <p:spPr bwMode="auto">
              <a:xfrm>
                <a:off x="4653" y="1939"/>
                <a:ext cx="58" cy="53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2" y="10"/>
                  </a:cxn>
                  <a:cxn ang="0">
                    <a:pos x="9" y="23"/>
                  </a:cxn>
                  <a:cxn ang="0">
                    <a:pos x="19" y="0"/>
                  </a:cxn>
                </a:cxnLst>
                <a:rect l="0" t="0" r="r" b="b"/>
                <a:pathLst>
                  <a:path w="36" h="33">
                    <a:moveTo>
                      <a:pt x="19" y="0"/>
                    </a:moveTo>
                    <a:cubicBezTo>
                      <a:pt x="25" y="0"/>
                      <a:pt x="31" y="5"/>
                      <a:pt x="32" y="10"/>
                    </a:cubicBezTo>
                    <a:cubicBezTo>
                      <a:pt x="36" y="23"/>
                      <a:pt x="18" y="33"/>
                      <a:pt x="9" y="23"/>
                    </a:cubicBezTo>
                    <a:cubicBezTo>
                      <a:pt x="0" y="14"/>
                      <a:pt x="7" y="0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8" name="Freeform 540"/>
              <p:cNvSpPr>
                <a:spLocks/>
              </p:cNvSpPr>
              <p:nvPr/>
            </p:nvSpPr>
            <p:spPr bwMode="auto">
              <a:xfrm>
                <a:off x="4484" y="1939"/>
                <a:ext cx="56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5">
                    <a:moveTo>
                      <a:pt x="15" y="1"/>
                    </a:moveTo>
                    <a:cubicBezTo>
                      <a:pt x="20" y="0"/>
                      <a:pt x="27" y="3"/>
                      <a:pt x="30" y="9"/>
                    </a:cubicBezTo>
                    <a:cubicBezTo>
                      <a:pt x="35" y="23"/>
                      <a:pt x="16" y="35"/>
                      <a:pt x="6" y="23"/>
                    </a:cubicBezTo>
                    <a:cubicBezTo>
                      <a:pt x="0" y="16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89" name="Freeform 541"/>
              <p:cNvSpPr>
                <a:spLocks/>
              </p:cNvSpPr>
              <p:nvPr/>
            </p:nvSpPr>
            <p:spPr bwMode="auto">
              <a:xfrm>
                <a:off x="5356" y="1939"/>
                <a:ext cx="39" cy="34"/>
              </a:xfrm>
              <a:custGeom>
                <a:avLst/>
                <a:gdLst/>
                <a:ahLst/>
                <a:cxnLst>
                  <a:cxn ang="0">
                    <a:pos x="9" y="20"/>
                  </a:cxn>
                  <a:cxn ang="0">
                    <a:pos x="2" y="5"/>
                  </a:cxn>
                  <a:cxn ang="0">
                    <a:pos x="10" y="0"/>
                  </a:cxn>
                  <a:cxn ang="0">
                    <a:pos x="9" y="20"/>
                  </a:cxn>
                </a:cxnLst>
                <a:rect l="0" t="0" r="r" b="b"/>
                <a:pathLst>
                  <a:path w="24" h="21">
                    <a:moveTo>
                      <a:pt x="9" y="20"/>
                    </a:moveTo>
                    <a:cubicBezTo>
                      <a:pt x="11" y="11"/>
                      <a:pt x="0" y="11"/>
                      <a:pt x="2" y="5"/>
                    </a:cubicBezTo>
                    <a:cubicBezTo>
                      <a:pt x="2" y="2"/>
                      <a:pt x="7" y="0"/>
                      <a:pt x="10" y="0"/>
                    </a:cubicBezTo>
                    <a:cubicBezTo>
                      <a:pt x="23" y="0"/>
                      <a:pt x="24" y="21"/>
                      <a:pt x="9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0" name="Freeform 542"/>
              <p:cNvSpPr>
                <a:spLocks/>
              </p:cNvSpPr>
              <p:nvPr/>
            </p:nvSpPr>
            <p:spPr bwMode="auto">
              <a:xfrm>
                <a:off x="3015" y="1940"/>
                <a:ext cx="13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6"/>
                  </a:cxn>
                  <a:cxn ang="0">
                    <a:pos x="0" y="0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cubicBezTo>
                      <a:pt x="3" y="0"/>
                      <a:pt x="5" y="5"/>
                      <a:pt x="8" y="6"/>
                    </a:cubicBezTo>
                    <a:cubicBezTo>
                      <a:pt x="4" y="7"/>
                      <a:pt x="2" y="3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1" name="Freeform 543"/>
              <p:cNvSpPr>
                <a:spLocks/>
              </p:cNvSpPr>
              <p:nvPr/>
            </p:nvSpPr>
            <p:spPr bwMode="auto">
              <a:xfrm>
                <a:off x="2504" y="1940"/>
                <a:ext cx="20" cy="15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0" y="3"/>
                  </a:cxn>
                  <a:cxn ang="0">
                    <a:pos x="8" y="0"/>
                  </a:cxn>
                </a:cxnLst>
                <a:rect l="0" t="0" r="r" b="b"/>
                <a:pathLst>
                  <a:path w="12" h="9">
                    <a:moveTo>
                      <a:pt x="8" y="0"/>
                    </a:moveTo>
                    <a:cubicBezTo>
                      <a:pt x="12" y="3"/>
                      <a:pt x="2" y="9"/>
                      <a:pt x="0" y="3"/>
                    </a:cubicBezTo>
                    <a:cubicBezTo>
                      <a:pt x="3" y="2"/>
                      <a:pt x="6" y="1"/>
                      <a:pt x="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2" name="Freeform 544"/>
              <p:cNvSpPr>
                <a:spLocks/>
              </p:cNvSpPr>
              <p:nvPr/>
            </p:nvSpPr>
            <p:spPr bwMode="auto">
              <a:xfrm>
                <a:off x="4311" y="1939"/>
                <a:ext cx="57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13" y="28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8" y="0"/>
                      <a:pt x="36" y="15"/>
                      <a:pt x="28" y="24"/>
                    </a:cubicBezTo>
                    <a:cubicBezTo>
                      <a:pt x="25" y="27"/>
                      <a:pt x="19" y="30"/>
                      <a:pt x="13" y="28"/>
                    </a:cubicBezTo>
                    <a:cubicBezTo>
                      <a:pt x="0" y="25"/>
                      <a:pt x="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3" name="Freeform 545"/>
              <p:cNvSpPr>
                <a:spLocks/>
              </p:cNvSpPr>
              <p:nvPr/>
            </p:nvSpPr>
            <p:spPr bwMode="auto">
              <a:xfrm>
                <a:off x="1981" y="1942"/>
                <a:ext cx="32" cy="2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0" y="5"/>
                  </a:cxn>
                  <a:cxn ang="0">
                    <a:pos x="17" y="1"/>
                  </a:cxn>
                </a:cxnLst>
                <a:rect l="0" t="0" r="r" b="b"/>
                <a:pathLst>
                  <a:path w="20" h="16">
                    <a:moveTo>
                      <a:pt x="17" y="1"/>
                    </a:moveTo>
                    <a:cubicBezTo>
                      <a:pt x="20" y="11"/>
                      <a:pt x="3" y="16"/>
                      <a:pt x="0" y="5"/>
                    </a:cubicBezTo>
                    <a:cubicBezTo>
                      <a:pt x="5" y="2"/>
                      <a:pt x="13" y="0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4" name="Freeform 546"/>
              <p:cNvSpPr>
                <a:spLocks/>
              </p:cNvSpPr>
              <p:nvPr/>
            </p:nvSpPr>
            <p:spPr bwMode="auto">
              <a:xfrm>
                <a:off x="4140" y="1940"/>
                <a:ext cx="57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19" y="28"/>
                  </a:cxn>
                  <a:cxn ang="0">
                    <a:pos x="2" y="12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31" y="0"/>
                      <a:pt x="35" y="24"/>
                      <a:pt x="19" y="28"/>
                    </a:cubicBezTo>
                    <a:cubicBezTo>
                      <a:pt x="10" y="31"/>
                      <a:pt x="0" y="22"/>
                      <a:pt x="2" y="12"/>
                    </a:cubicBezTo>
                    <a:cubicBezTo>
                      <a:pt x="3" y="7"/>
                      <a:pt x="7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5" name="Freeform 547"/>
              <p:cNvSpPr>
                <a:spLocks/>
              </p:cNvSpPr>
              <p:nvPr/>
            </p:nvSpPr>
            <p:spPr bwMode="auto">
              <a:xfrm>
                <a:off x="3965" y="1940"/>
                <a:ext cx="58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4"/>
                  </a:cxn>
                  <a:cxn ang="0">
                    <a:pos x="12" y="28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7" y="0"/>
                      <a:pt x="36" y="14"/>
                      <a:pt x="29" y="24"/>
                    </a:cubicBezTo>
                    <a:cubicBezTo>
                      <a:pt x="25" y="28"/>
                      <a:pt x="18" y="30"/>
                      <a:pt x="12" y="28"/>
                    </a:cubicBezTo>
                    <a:cubicBezTo>
                      <a:pt x="0" y="24"/>
                      <a:pt x="1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6" name="Freeform 548"/>
              <p:cNvSpPr>
                <a:spLocks/>
              </p:cNvSpPr>
              <p:nvPr/>
            </p:nvSpPr>
            <p:spPr bwMode="auto">
              <a:xfrm>
                <a:off x="1671" y="1940"/>
                <a:ext cx="59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24"/>
                  </a:cxn>
                  <a:cxn ang="0">
                    <a:pos x="20" y="29"/>
                  </a:cxn>
                  <a:cxn ang="0">
                    <a:pos x="9" y="6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9" y="0"/>
                      <a:pt x="37" y="14"/>
                      <a:pt x="30" y="24"/>
                    </a:cubicBezTo>
                    <a:cubicBezTo>
                      <a:pt x="29" y="26"/>
                      <a:pt x="23" y="29"/>
                      <a:pt x="20" y="29"/>
                    </a:cubicBezTo>
                    <a:cubicBezTo>
                      <a:pt x="11" y="30"/>
                      <a:pt x="0" y="17"/>
                      <a:pt x="9" y="6"/>
                    </a:cubicBezTo>
                    <a:cubicBezTo>
                      <a:pt x="11" y="4"/>
                      <a:pt x="13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7" name="Freeform 549"/>
              <p:cNvSpPr>
                <a:spLocks/>
              </p:cNvSpPr>
              <p:nvPr/>
            </p:nvSpPr>
            <p:spPr bwMode="auto">
              <a:xfrm>
                <a:off x="2891" y="1944"/>
                <a:ext cx="32" cy="27"/>
              </a:xfrm>
              <a:custGeom>
                <a:avLst/>
                <a:gdLst/>
                <a:ahLst/>
                <a:cxnLst>
                  <a:cxn ang="0">
                    <a:pos x="4" y="3"/>
                  </a:cxn>
                  <a:cxn ang="0">
                    <a:pos x="9" y="4"/>
                  </a:cxn>
                  <a:cxn ang="0">
                    <a:pos x="12" y="0"/>
                  </a:cxn>
                  <a:cxn ang="0">
                    <a:pos x="13" y="15"/>
                  </a:cxn>
                  <a:cxn ang="0">
                    <a:pos x="4" y="3"/>
                  </a:cxn>
                </a:cxnLst>
                <a:rect l="0" t="0" r="r" b="b"/>
                <a:pathLst>
                  <a:path w="20" h="17">
                    <a:moveTo>
                      <a:pt x="4" y="3"/>
                    </a:moveTo>
                    <a:cubicBezTo>
                      <a:pt x="6" y="4"/>
                      <a:pt x="8" y="3"/>
                      <a:pt x="9" y="4"/>
                    </a:cubicBezTo>
                    <a:cubicBezTo>
                      <a:pt x="11" y="3"/>
                      <a:pt x="11" y="1"/>
                      <a:pt x="12" y="0"/>
                    </a:cubicBezTo>
                    <a:cubicBezTo>
                      <a:pt x="20" y="2"/>
                      <a:pt x="20" y="14"/>
                      <a:pt x="13" y="15"/>
                    </a:cubicBezTo>
                    <a:cubicBezTo>
                      <a:pt x="6" y="17"/>
                      <a:pt x="0" y="11"/>
                      <a:pt x="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8" name="Freeform 550"/>
              <p:cNvSpPr>
                <a:spLocks/>
              </p:cNvSpPr>
              <p:nvPr/>
            </p:nvSpPr>
            <p:spPr bwMode="auto">
              <a:xfrm>
                <a:off x="1502" y="1944"/>
                <a:ext cx="56" cy="54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9"/>
                  </a:cxn>
                  <a:cxn ang="0">
                    <a:pos x="4" y="20"/>
                  </a:cxn>
                  <a:cxn ang="0">
                    <a:pos x="14" y="1"/>
                  </a:cxn>
                </a:cxnLst>
                <a:rect l="0" t="0" r="r" b="b"/>
                <a:pathLst>
                  <a:path w="35" h="34">
                    <a:moveTo>
                      <a:pt x="14" y="1"/>
                    </a:moveTo>
                    <a:cubicBezTo>
                      <a:pt x="21" y="0"/>
                      <a:pt x="28" y="3"/>
                      <a:pt x="29" y="9"/>
                    </a:cubicBezTo>
                    <a:cubicBezTo>
                      <a:pt x="35" y="26"/>
                      <a:pt x="10" y="34"/>
                      <a:pt x="4" y="20"/>
                    </a:cubicBezTo>
                    <a:cubicBezTo>
                      <a:pt x="0" y="11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599" name="Freeform 551"/>
              <p:cNvSpPr>
                <a:spLocks/>
              </p:cNvSpPr>
              <p:nvPr/>
            </p:nvSpPr>
            <p:spPr bwMode="auto">
              <a:xfrm>
                <a:off x="3795" y="1942"/>
                <a:ext cx="53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21"/>
                  </a:cxn>
                  <a:cxn ang="0">
                    <a:pos x="4" y="23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4" y="0"/>
                      <a:pt x="33" y="11"/>
                      <a:pt x="29" y="21"/>
                    </a:cubicBezTo>
                    <a:cubicBezTo>
                      <a:pt x="25" y="30"/>
                      <a:pt x="10" y="32"/>
                      <a:pt x="4" y="23"/>
                    </a:cubicBezTo>
                    <a:cubicBezTo>
                      <a:pt x="0" y="15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0" name="Freeform 552"/>
              <p:cNvSpPr>
                <a:spLocks/>
              </p:cNvSpPr>
              <p:nvPr/>
            </p:nvSpPr>
            <p:spPr bwMode="auto">
              <a:xfrm>
                <a:off x="2715" y="1945"/>
                <a:ext cx="38" cy="34"/>
              </a:xfrm>
              <a:custGeom>
                <a:avLst/>
                <a:gdLst/>
                <a:ahLst/>
                <a:cxnLst>
                  <a:cxn ang="0">
                    <a:pos x="4" y="5"/>
                  </a:cxn>
                  <a:cxn ang="0">
                    <a:pos x="18" y="0"/>
                  </a:cxn>
                  <a:cxn ang="0">
                    <a:pos x="22" y="6"/>
                  </a:cxn>
                  <a:cxn ang="0">
                    <a:pos x="4" y="5"/>
                  </a:cxn>
                </a:cxnLst>
                <a:rect l="0" t="0" r="r" b="b"/>
                <a:pathLst>
                  <a:path w="24" h="21">
                    <a:moveTo>
                      <a:pt x="4" y="5"/>
                    </a:moveTo>
                    <a:cubicBezTo>
                      <a:pt x="8" y="4"/>
                      <a:pt x="13" y="1"/>
                      <a:pt x="18" y="0"/>
                    </a:cubicBezTo>
                    <a:cubicBezTo>
                      <a:pt x="20" y="2"/>
                      <a:pt x="21" y="3"/>
                      <a:pt x="22" y="6"/>
                    </a:cubicBezTo>
                    <a:cubicBezTo>
                      <a:pt x="24" y="21"/>
                      <a:pt x="0" y="19"/>
                      <a:pt x="4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1" name="Freeform 553"/>
              <p:cNvSpPr>
                <a:spLocks/>
              </p:cNvSpPr>
              <p:nvPr/>
            </p:nvSpPr>
            <p:spPr bwMode="auto">
              <a:xfrm>
                <a:off x="3620" y="1944"/>
                <a:ext cx="61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7" y="26"/>
                  </a:cxn>
                  <a:cxn ang="0">
                    <a:pos x="9" y="26"/>
                  </a:cxn>
                  <a:cxn ang="0">
                    <a:pos x="17" y="2"/>
                  </a:cxn>
                </a:cxnLst>
                <a:rect l="0" t="0" r="r" b="b"/>
                <a:pathLst>
                  <a:path w="38" h="30">
                    <a:moveTo>
                      <a:pt x="17" y="2"/>
                    </a:moveTo>
                    <a:cubicBezTo>
                      <a:pt x="28" y="0"/>
                      <a:pt x="38" y="16"/>
                      <a:pt x="27" y="26"/>
                    </a:cubicBezTo>
                    <a:cubicBezTo>
                      <a:pt x="23" y="30"/>
                      <a:pt x="14" y="30"/>
                      <a:pt x="9" y="26"/>
                    </a:cubicBezTo>
                    <a:cubicBezTo>
                      <a:pt x="0" y="18"/>
                      <a:pt x="4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2" name="Freeform 554"/>
              <p:cNvSpPr>
                <a:spLocks/>
              </p:cNvSpPr>
              <p:nvPr/>
            </p:nvSpPr>
            <p:spPr bwMode="auto">
              <a:xfrm>
                <a:off x="3448" y="1947"/>
                <a:ext cx="57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0"/>
                  </a:cxn>
                </a:cxnLst>
                <a:rect l="0" t="0" r="r" b="b"/>
                <a:pathLst>
                  <a:path w="35" h="31">
                    <a:moveTo>
                      <a:pt x="16" y="0"/>
                    </a:moveTo>
                    <a:cubicBezTo>
                      <a:pt x="22" y="0"/>
                      <a:pt x="28" y="3"/>
                      <a:pt x="30" y="9"/>
                    </a:cubicBezTo>
                    <a:cubicBezTo>
                      <a:pt x="35" y="19"/>
                      <a:pt x="23" y="31"/>
                      <a:pt x="12" y="27"/>
                    </a:cubicBezTo>
                    <a:cubicBezTo>
                      <a:pt x="0" y="22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3" name="Freeform 555"/>
              <p:cNvSpPr>
                <a:spLocks/>
              </p:cNvSpPr>
              <p:nvPr/>
            </p:nvSpPr>
            <p:spPr bwMode="auto">
              <a:xfrm>
                <a:off x="3278" y="1947"/>
                <a:ext cx="52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20" y="28"/>
                  </a:cxn>
                  <a:cxn ang="0">
                    <a:pos x="3" y="12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5" y="0"/>
                      <a:pt x="32" y="10"/>
                      <a:pt x="29" y="19"/>
                    </a:cubicBezTo>
                    <a:cubicBezTo>
                      <a:pt x="28" y="22"/>
                      <a:pt x="24" y="27"/>
                      <a:pt x="20" y="28"/>
                    </a:cubicBezTo>
                    <a:cubicBezTo>
                      <a:pt x="10" y="31"/>
                      <a:pt x="0" y="21"/>
                      <a:pt x="3" y="12"/>
                    </a:cubicBezTo>
                    <a:cubicBezTo>
                      <a:pt x="3" y="10"/>
                      <a:pt x="4" y="7"/>
                      <a:pt x="6" y="5"/>
                    </a:cubicBezTo>
                    <a:cubicBezTo>
                      <a:pt x="8" y="3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4" name="Freeform 556"/>
              <p:cNvSpPr>
                <a:spLocks/>
              </p:cNvSpPr>
              <p:nvPr/>
            </p:nvSpPr>
            <p:spPr bwMode="auto">
              <a:xfrm>
                <a:off x="3103" y="1950"/>
                <a:ext cx="60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2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7" h="31">
                    <a:moveTo>
                      <a:pt x="17" y="0"/>
                    </a:moveTo>
                    <a:cubicBezTo>
                      <a:pt x="19" y="0"/>
                      <a:pt x="24" y="0"/>
                      <a:pt x="27" y="2"/>
                    </a:cubicBezTo>
                    <a:cubicBezTo>
                      <a:pt x="37" y="10"/>
                      <a:pt x="30" y="31"/>
                      <a:pt x="14" y="27"/>
                    </a:cubicBezTo>
                    <a:cubicBezTo>
                      <a:pt x="1" y="23"/>
                      <a:pt x="0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5" name="Freeform 557"/>
              <p:cNvSpPr>
                <a:spLocks/>
              </p:cNvSpPr>
              <p:nvPr/>
            </p:nvSpPr>
            <p:spPr bwMode="auto">
              <a:xfrm>
                <a:off x="5396" y="1947"/>
                <a:ext cx="58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29"/>
                  </a:cxn>
                  <a:cxn ang="0">
                    <a:pos x="16" y="3"/>
                  </a:cxn>
                </a:cxnLst>
                <a:rect l="0" t="0" r="r" b="b"/>
                <a:pathLst>
                  <a:path w="36" h="30">
                    <a:moveTo>
                      <a:pt x="16" y="3"/>
                    </a:moveTo>
                    <a:cubicBezTo>
                      <a:pt x="36" y="0"/>
                      <a:pt x="35" y="30"/>
                      <a:pt x="16" y="29"/>
                    </a:cubicBezTo>
                    <a:cubicBezTo>
                      <a:pt x="1" y="28"/>
                      <a:pt x="0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6" name="Freeform 558"/>
              <p:cNvSpPr>
                <a:spLocks/>
              </p:cNvSpPr>
              <p:nvPr/>
            </p:nvSpPr>
            <p:spPr bwMode="auto">
              <a:xfrm>
                <a:off x="5571" y="1950"/>
                <a:ext cx="56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1"/>
                  </a:cxn>
                  <a:cxn ang="0">
                    <a:pos x="12" y="26"/>
                  </a:cxn>
                  <a:cxn ang="0">
                    <a:pos x="6" y="4"/>
                  </a:cxn>
                  <a:cxn ang="0">
                    <a:pos x="14" y="1"/>
                  </a:cxn>
                </a:cxnLst>
                <a:rect l="0" t="0" r="r" b="b"/>
                <a:pathLst>
                  <a:path w="35" h="30">
                    <a:moveTo>
                      <a:pt x="14" y="1"/>
                    </a:moveTo>
                    <a:cubicBezTo>
                      <a:pt x="15" y="1"/>
                      <a:pt x="17" y="0"/>
                      <a:pt x="19" y="1"/>
                    </a:cubicBezTo>
                    <a:cubicBezTo>
                      <a:pt x="35" y="6"/>
                      <a:pt x="27" y="30"/>
                      <a:pt x="12" y="26"/>
                    </a:cubicBezTo>
                    <a:cubicBezTo>
                      <a:pt x="3" y="23"/>
                      <a:pt x="0" y="11"/>
                      <a:pt x="6" y="4"/>
                    </a:cubicBezTo>
                    <a:cubicBezTo>
                      <a:pt x="8" y="2"/>
                      <a:pt x="10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7" name="Freeform 559"/>
              <p:cNvSpPr>
                <a:spLocks/>
              </p:cNvSpPr>
              <p:nvPr/>
            </p:nvSpPr>
            <p:spPr bwMode="auto">
              <a:xfrm>
                <a:off x="2755" y="1950"/>
                <a:ext cx="56" cy="51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4" y="18"/>
                  </a:cxn>
                  <a:cxn ang="0">
                    <a:pos x="23" y="29"/>
                  </a:cxn>
                  <a:cxn ang="0">
                    <a:pos x="17" y="2"/>
                  </a:cxn>
                </a:cxnLst>
                <a:rect l="0" t="0" r="r" b="b"/>
                <a:pathLst>
                  <a:path w="35" h="32">
                    <a:moveTo>
                      <a:pt x="17" y="2"/>
                    </a:moveTo>
                    <a:cubicBezTo>
                      <a:pt x="27" y="0"/>
                      <a:pt x="35" y="7"/>
                      <a:pt x="34" y="18"/>
                    </a:cubicBezTo>
                    <a:cubicBezTo>
                      <a:pt x="33" y="24"/>
                      <a:pt x="28" y="28"/>
                      <a:pt x="23" y="29"/>
                    </a:cubicBezTo>
                    <a:cubicBezTo>
                      <a:pt x="6" y="32"/>
                      <a:pt x="0" y="6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8" name="Freeform 560"/>
              <p:cNvSpPr>
                <a:spLocks/>
              </p:cNvSpPr>
              <p:nvPr/>
            </p:nvSpPr>
            <p:spPr bwMode="auto">
              <a:xfrm>
                <a:off x="5054" y="1948"/>
                <a:ext cx="55" cy="52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9" y="29"/>
                  </a:cxn>
                  <a:cxn ang="0">
                    <a:pos x="3" y="11"/>
                  </a:cxn>
                  <a:cxn ang="0">
                    <a:pos x="13" y="4"/>
                  </a:cxn>
                </a:cxnLst>
                <a:rect l="0" t="0" r="r" b="b"/>
                <a:pathLst>
                  <a:path w="34" h="32">
                    <a:moveTo>
                      <a:pt x="13" y="4"/>
                    </a:moveTo>
                    <a:cubicBezTo>
                      <a:pt x="31" y="0"/>
                      <a:pt x="34" y="26"/>
                      <a:pt x="19" y="29"/>
                    </a:cubicBezTo>
                    <a:cubicBezTo>
                      <a:pt x="9" y="32"/>
                      <a:pt x="0" y="22"/>
                      <a:pt x="3" y="11"/>
                    </a:cubicBezTo>
                    <a:cubicBezTo>
                      <a:pt x="5" y="8"/>
                      <a:pt x="8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09" name="Freeform 561"/>
              <p:cNvSpPr>
                <a:spLocks/>
              </p:cNvSpPr>
              <p:nvPr/>
            </p:nvSpPr>
            <p:spPr bwMode="auto">
              <a:xfrm>
                <a:off x="4879" y="1953"/>
                <a:ext cx="53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2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3" h="33">
                    <a:moveTo>
                      <a:pt x="15" y="1"/>
                    </a:moveTo>
                    <a:cubicBezTo>
                      <a:pt x="23" y="0"/>
                      <a:pt x="30" y="4"/>
                      <a:pt x="31" y="12"/>
                    </a:cubicBezTo>
                    <a:cubicBezTo>
                      <a:pt x="33" y="26"/>
                      <a:pt x="16" y="33"/>
                      <a:pt x="7" y="23"/>
                    </a:cubicBezTo>
                    <a:cubicBezTo>
                      <a:pt x="0" y="16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0" name="Freeform 562"/>
              <p:cNvSpPr>
                <a:spLocks/>
              </p:cNvSpPr>
              <p:nvPr/>
            </p:nvSpPr>
            <p:spPr bwMode="auto">
              <a:xfrm>
                <a:off x="4706" y="1953"/>
                <a:ext cx="59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9" y="0"/>
                      <a:pt x="37" y="16"/>
                      <a:pt x="27" y="25"/>
                    </a:cubicBezTo>
                    <a:cubicBezTo>
                      <a:pt x="25" y="27"/>
                      <a:pt x="19" y="30"/>
                      <a:pt x="14" y="29"/>
                    </a:cubicBezTo>
                    <a:cubicBezTo>
                      <a:pt x="0" y="25"/>
                      <a:pt x="1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1" name="Freeform 563"/>
              <p:cNvSpPr>
                <a:spLocks/>
              </p:cNvSpPr>
              <p:nvPr/>
            </p:nvSpPr>
            <p:spPr bwMode="auto">
              <a:xfrm>
                <a:off x="4535" y="1955"/>
                <a:ext cx="53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8"/>
                  </a:cxn>
                  <a:cxn ang="0">
                    <a:pos x="13" y="28"/>
                  </a:cxn>
                  <a:cxn ang="0">
                    <a:pos x="15" y="2"/>
                  </a:cxn>
                </a:cxnLst>
                <a:rect l="0" t="0" r="r" b="b"/>
                <a:pathLst>
                  <a:path w="33" h="29">
                    <a:moveTo>
                      <a:pt x="15" y="2"/>
                    </a:moveTo>
                    <a:cubicBezTo>
                      <a:pt x="23" y="0"/>
                      <a:pt x="33" y="9"/>
                      <a:pt x="30" y="18"/>
                    </a:cubicBezTo>
                    <a:cubicBezTo>
                      <a:pt x="27" y="26"/>
                      <a:pt x="19" y="29"/>
                      <a:pt x="13" y="28"/>
                    </a:cubicBezTo>
                    <a:cubicBezTo>
                      <a:pt x="0" y="24"/>
                      <a:pt x="0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2" name="Freeform 564"/>
              <p:cNvSpPr>
                <a:spLocks/>
              </p:cNvSpPr>
              <p:nvPr/>
            </p:nvSpPr>
            <p:spPr bwMode="auto">
              <a:xfrm>
                <a:off x="4362" y="1955"/>
                <a:ext cx="53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9"/>
                  </a:cxn>
                  <a:cxn ang="0">
                    <a:pos x="6" y="24"/>
                  </a:cxn>
                  <a:cxn ang="0">
                    <a:pos x="15" y="2"/>
                  </a:cxn>
                </a:cxnLst>
                <a:rect l="0" t="0" r="r" b="b"/>
                <a:pathLst>
                  <a:path w="33" h="33">
                    <a:moveTo>
                      <a:pt x="15" y="2"/>
                    </a:moveTo>
                    <a:cubicBezTo>
                      <a:pt x="25" y="0"/>
                      <a:pt x="33" y="10"/>
                      <a:pt x="31" y="19"/>
                    </a:cubicBezTo>
                    <a:cubicBezTo>
                      <a:pt x="28" y="29"/>
                      <a:pt x="13" y="33"/>
                      <a:pt x="6" y="24"/>
                    </a:cubicBezTo>
                    <a:cubicBezTo>
                      <a:pt x="0" y="16"/>
                      <a:pt x="4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3" name="Freeform 565"/>
              <p:cNvSpPr>
                <a:spLocks/>
              </p:cNvSpPr>
              <p:nvPr/>
            </p:nvSpPr>
            <p:spPr bwMode="auto">
              <a:xfrm>
                <a:off x="2944" y="1960"/>
                <a:ext cx="32" cy="32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1" y="7"/>
                  </a:cxn>
                  <a:cxn ang="0">
                    <a:pos x="7" y="0"/>
                  </a:cxn>
                  <a:cxn ang="0">
                    <a:pos x="17" y="8"/>
                  </a:cxn>
                  <a:cxn ang="0">
                    <a:pos x="18" y="7"/>
                  </a:cxn>
                </a:cxnLst>
                <a:rect l="0" t="0" r="r" b="b"/>
                <a:pathLst>
                  <a:path w="20" h="20">
                    <a:moveTo>
                      <a:pt x="18" y="7"/>
                    </a:moveTo>
                    <a:cubicBezTo>
                      <a:pt x="20" y="19"/>
                      <a:pt x="0" y="20"/>
                      <a:pt x="1" y="7"/>
                    </a:cubicBezTo>
                    <a:cubicBezTo>
                      <a:pt x="1" y="3"/>
                      <a:pt x="4" y="2"/>
                      <a:pt x="7" y="0"/>
                    </a:cubicBezTo>
                    <a:cubicBezTo>
                      <a:pt x="11" y="2"/>
                      <a:pt x="13" y="5"/>
                      <a:pt x="17" y="8"/>
                    </a:cubicBezTo>
                    <a:cubicBezTo>
                      <a:pt x="17" y="8"/>
                      <a:pt x="18" y="8"/>
                      <a:pt x="18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4" name="Freeform 566"/>
              <p:cNvSpPr>
                <a:spLocks/>
              </p:cNvSpPr>
              <p:nvPr/>
            </p:nvSpPr>
            <p:spPr bwMode="auto">
              <a:xfrm>
                <a:off x="4192" y="1955"/>
                <a:ext cx="56" cy="51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3" y="29"/>
                  </a:cxn>
                  <a:cxn ang="0">
                    <a:pos x="22" y="29"/>
                  </a:cxn>
                  <a:cxn ang="0">
                    <a:pos x="20" y="30"/>
                  </a:cxn>
                  <a:cxn ang="0">
                    <a:pos x="3" y="13"/>
                  </a:cxn>
                  <a:cxn ang="0">
                    <a:pos x="14" y="3"/>
                  </a:cxn>
                </a:cxnLst>
                <a:rect l="0" t="0" r="r" b="b"/>
                <a:pathLst>
                  <a:path w="35" h="32">
                    <a:moveTo>
                      <a:pt x="14" y="3"/>
                    </a:moveTo>
                    <a:cubicBezTo>
                      <a:pt x="29" y="0"/>
                      <a:pt x="35" y="21"/>
                      <a:pt x="23" y="29"/>
                    </a:cubicBezTo>
                    <a:cubicBezTo>
                      <a:pt x="23" y="29"/>
                      <a:pt x="22" y="28"/>
                      <a:pt x="22" y="29"/>
                    </a:cubicBezTo>
                    <a:cubicBezTo>
                      <a:pt x="22" y="29"/>
                      <a:pt x="21" y="30"/>
                      <a:pt x="20" y="30"/>
                    </a:cubicBezTo>
                    <a:cubicBezTo>
                      <a:pt x="10" y="32"/>
                      <a:pt x="0" y="23"/>
                      <a:pt x="3" y="13"/>
                    </a:cubicBezTo>
                    <a:cubicBezTo>
                      <a:pt x="4" y="8"/>
                      <a:pt x="8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5" name="Freeform 567"/>
              <p:cNvSpPr>
                <a:spLocks/>
              </p:cNvSpPr>
              <p:nvPr/>
            </p:nvSpPr>
            <p:spPr bwMode="auto">
              <a:xfrm>
                <a:off x="1345" y="1960"/>
                <a:ext cx="29" cy="21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9"/>
                  </a:cxn>
                  <a:cxn ang="0">
                    <a:pos x="13" y="0"/>
                  </a:cxn>
                  <a:cxn ang="0">
                    <a:pos x="8" y="13"/>
                  </a:cxn>
                  <a:cxn ang="0">
                    <a:pos x="0" y="8"/>
                  </a:cxn>
                </a:cxnLst>
                <a:rect l="0" t="0" r="r" b="b"/>
                <a:pathLst>
                  <a:path w="18" h="13">
                    <a:moveTo>
                      <a:pt x="0" y="8"/>
                    </a:moveTo>
                    <a:cubicBezTo>
                      <a:pt x="2" y="7"/>
                      <a:pt x="5" y="10"/>
                      <a:pt x="8" y="9"/>
                    </a:cubicBezTo>
                    <a:cubicBezTo>
                      <a:pt x="10" y="6"/>
                      <a:pt x="10" y="2"/>
                      <a:pt x="13" y="0"/>
                    </a:cubicBezTo>
                    <a:cubicBezTo>
                      <a:pt x="18" y="3"/>
                      <a:pt x="15" y="12"/>
                      <a:pt x="8" y="13"/>
                    </a:cubicBezTo>
                    <a:cubicBezTo>
                      <a:pt x="4" y="13"/>
                      <a:pt x="2" y="11"/>
                      <a:pt x="0" y="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6" name="Freeform 568"/>
              <p:cNvSpPr>
                <a:spLocks/>
              </p:cNvSpPr>
              <p:nvPr/>
            </p:nvSpPr>
            <p:spPr bwMode="auto">
              <a:xfrm>
                <a:off x="4022" y="1960"/>
                <a:ext cx="49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8"/>
                  </a:cxn>
                  <a:cxn ang="0">
                    <a:pos x="4" y="23"/>
                  </a:cxn>
                  <a:cxn ang="0">
                    <a:pos x="5" y="4"/>
                  </a:cxn>
                  <a:cxn ang="0">
                    <a:pos x="15" y="1"/>
                  </a:cxn>
                </a:cxnLst>
                <a:rect l="0" t="0" r="r" b="b"/>
                <a:pathLst>
                  <a:path w="31" h="31">
                    <a:moveTo>
                      <a:pt x="15" y="1"/>
                    </a:moveTo>
                    <a:cubicBezTo>
                      <a:pt x="23" y="0"/>
                      <a:pt x="31" y="9"/>
                      <a:pt x="28" y="18"/>
                    </a:cubicBezTo>
                    <a:cubicBezTo>
                      <a:pt x="25" y="29"/>
                      <a:pt x="10" y="31"/>
                      <a:pt x="4" y="23"/>
                    </a:cubicBezTo>
                    <a:cubicBezTo>
                      <a:pt x="0" y="17"/>
                      <a:pt x="0" y="9"/>
                      <a:pt x="5" y="4"/>
                    </a:cubicBezTo>
                    <a:cubicBezTo>
                      <a:pt x="7" y="2"/>
                      <a:pt x="9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7" name="Freeform 569"/>
              <p:cNvSpPr>
                <a:spLocks/>
              </p:cNvSpPr>
              <p:nvPr/>
            </p:nvSpPr>
            <p:spPr bwMode="auto">
              <a:xfrm>
                <a:off x="1555" y="1960"/>
                <a:ext cx="50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7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1" h="32">
                    <a:moveTo>
                      <a:pt x="15" y="1"/>
                    </a:moveTo>
                    <a:cubicBezTo>
                      <a:pt x="22" y="0"/>
                      <a:pt x="31" y="8"/>
                      <a:pt x="29" y="17"/>
                    </a:cubicBezTo>
                    <a:cubicBezTo>
                      <a:pt x="26" y="30"/>
                      <a:pt x="6" y="32"/>
                      <a:pt x="2" y="18"/>
                    </a:cubicBezTo>
                    <a:cubicBezTo>
                      <a:pt x="0" y="11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8" name="Freeform 570"/>
              <p:cNvSpPr>
                <a:spLocks/>
              </p:cNvSpPr>
              <p:nvPr/>
            </p:nvSpPr>
            <p:spPr bwMode="auto">
              <a:xfrm>
                <a:off x="3843" y="1960"/>
                <a:ext cx="55" cy="51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9"/>
                  </a:cxn>
                  <a:cxn ang="0">
                    <a:pos x="10" y="26"/>
                  </a:cxn>
                  <a:cxn ang="0">
                    <a:pos x="17" y="2"/>
                  </a:cxn>
                </a:cxnLst>
                <a:rect l="0" t="0" r="r" b="b"/>
                <a:pathLst>
                  <a:path w="34" h="32">
                    <a:moveTo>
                      <a:pt x="17" y="2"/>
                    </a:moveTo>
                    <a:cubicBezTo>
                      <a:pt x="25" y="0"/>
                      <a:pt x="34" y="9"/>
                      <a:pt x="32" y="19"/>
                    </a:cubicBezTo>
                    <a:cubicBezTo>
                      <a:pt x="29" y="27"/>
                      <a:pt x="17" y="32"/>
                      <a:pt x="10" y="26"/>
                    </a:cubicBezTo>
                    <a:cubicBezTo>
                      <a:pt x="0" y="19"/>
                      <a:pt x="4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19" name="Freeform 571"/>
              <p:cNvSpPr>
                <a:spLocks/>
              </p:cNvSpPr>
              <p:nvPr/>
            </p:nvSpPr>
            <p:spPr bwMode="auto">
              <a:xfrm>
                <a:off x="1899" y="1961"/>
                <a:ext cx="51" cy="3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5" y="20"/>
                  </a:cxn>
                  <a:cxn ang="0">
                    <a:pos x="16" y="24"/>
                  </a:cxn>
                  <a:cxn ang="0">
                    <a:pos x="16" y="1"/>
                  </a:cxn>
                </a:cxnLst>
                <a:rect l="0" t="0" r="r" b="b"/>
                <a:pathLst>
                  <a:path w="32" h="24">
                    <a:moveTo>
                      <a:pt x="16" y="1"/>
                    </a:moveTo>
                    <a:cubicBezTo>
                      <a:pt x="26" y="0"/>
                      <a:pt x="32" y="13"/>
                      <a:pt x="25" y="20"/>
                    </a:cubicBezTo>
                    <a:cubicBezTo>
                      <a:pt x="23" y="22"/>
                      <a:pt x="18" y="24"/>
                      <a:pt x="16" y="24"/>
                    </a:cubicBezTo>
                    <a:cubicBezTo>
                      <a:pt x="5" y="23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0" name="Freeform 572"/>
              <p:cNvSpPr>
                <a:spLocks/>
              </p:cNvSpPr>
              <p:nvPr/>
            </p:nvSpPr>
            <p:spPr bwMode="auto">
              <a:xfrm>
                <a:off x="2076" y="1960"/>
                <a:ext cx="43" cy="4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4" y="16"/>
                  </a:cxn>
                  <a:cxn ang="0">
                    <a:pos x="3" y="9"/>
                  </a:cxn>
                  <a:cxn ang="0">
                    <a:pos x="11" y="2"/>
                  </a:cxn>
                </a:cxnLst>
                <a:rect l="0" t="0" r="r" b="b"/>
                <a:pathLst>
                  <a:path w="27" h="27">
                    <a:moveTo>
                      <a:pt x="11" y="2"/>
                    </a:moveTo>
                    <a:cubicBezTo>
                      <a:pt x="20" y="0"/>
                      <a:pt x="27" y="8"/>
                      <a:pt x="24" y="16"/>
                    </a:cubicBezTo>
                    <a:cubicBezTo>
                      <a:pt x="20" y="27"/>
                      <a:pt x="0" y="24"/>
                      <a:pt x="3" y="9"/>
                    </a:cubicBezTo>
                    <a:cubicBezTo>
                      <a:pt x="4" y="6"/>
                      <a:pt x="6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1" name="Freeform 573"/>
              <p:cNvSpPr>
                <a:spLocks/>
              </p:cNvSpPr>
              <p:nvPr/>
            </p:nvSpPr>
            <p:spPr bwMode="auto">
              <a:xfrm>
                <a:off x="1727" y="1963"/>
                <a:ext cx="51" cy="4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7" y="0"/>
                  </a:cxn>
                  <a:cxn ang="0">
                    <a:pos x="17" y="24"/>
                  </a:cxn>
                  <a:cxn ang="0">
                    <a:pos x="15" y="0"/>
                  </a:cxn>
                </a:cxnLst>
                <a:rect l="0" t="0" r="r" b="b"/>
                <a:pathLst>
                  <a:path w="32" h="25">
                    <a:moveTo>
                      <a:pt x="15" y="0"/>
                    </a:moveTo>
                    <a:cubicBezTo>
                      <a:pt x="16" y="0"/>
                      <a:pt x="16" y="0"/>
                      <a:pt x="17" y="0"/>
                    </a:cubicBezTo>
                    <a:cubicBezTo>
                      <a:pt x="32" y="1"/>
                      <a:pt x="31" y="23"/>
                      <a:pt x="17" y="24"/>
                    </a:cubicBezTo>
                    <a:cubicBezTo>
                      <a:pt x="2" y="25"/>
                      <a:pt x="0" y="3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2" name="Freeform 574"/>
              <p:cNvSpPr>
                <a:spLocks/>
              </p:cNvSpPr>
              <p:nvPr/>
            </p:nvSpPr>
            <p:spPr bwMode="auto">
              <a:xfrm>
                <a:off x="3668" y="1958"/>
                <a:ext cx="63" cy="52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30"/>
                  </a:cxn>
                  <a:cxn ang="0">
                    <a:pos x="18" y="3"/>
                  </a:cxn>
                </a:cxnLst>
                <a:rect l="0" t="0" r="r" b="b"/>
                <a:pathLst>
                  <a:path w="39" h="32">
                    <a:moveTo>
                      <a:pt x="18" y="3"/>
                    </a:moveTo>
                    <a:cubicBezTo>
                      <a:pt x="36" y="0"/>
                      <a:pt x="39" y="27"/>
                      <a:pt x="22" y="30"/>
                    </a:cubicBezTo>
                    <a:cubicBezTo>
                      <a:pt x="6" y="32"/>
                      <a:pt x="0" y="7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3" name="Freeform 575"/>
              <p:cNvSpPr>
                <a:spLocks/>
              </p:cNvSpPr>
              <p:nvPr/>
            </p:nvSpPr>
            <p:spPr bwMode="auto">
              <a:xfrm>
                <a:off x="3493" y="1965"/>
                <a:ext cx="63" cy="5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9" y="1"/>
                  </a:cxn>
                  <a:cxn ang="0">
                    <a:pos x="25" y="27"/>
                  </a:cxn>
                  <a:cxn ang="0">
                    <a:pos x="21" y="0"/>
                  </a:cxn>
                </a:cxnLst>
                <a:rect l="0" t="0" r="r" b="b"/>
                <a:pathLst>
                  <a:path w="39" h="32">
                    <a:moveTo>
                      <a:pt x="21" y="0"/>
                    </a:moveTo>
                    <a:cubicBezTo>
                      <a:pt x="23" y="0"/>
                      <a:pt x="27" y="0"/>
                      <a:pt x="29" y="1"/>
                    </a:cubicBezTo>
                    <a:cubicBezTo>
                      <a:pt x="39" y="7"/>
                      <a:pt x="37" y="24"/>
                      <a:pt x="25" y="27"/>
                    </a:cubicBezTo>
                    <a:cubicBezTo>
                      <a:pt x="7" y="32"/>
                      <a:pt x="0" y="2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4" name="Freeform 576"/>
              <p:cNvSpPr>
                <a:spLocks/>
              </p:cNvSpPr>
              <p:nvPr/>
            </p:nvSpPr>
            <p:spPr bwMode="auto">
              <a:xfrm>
                <a:off x="3328" y="1963"/>
                <a:ext cx="59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7" h="35">
                    <a:moveTo>
                      <a:pt x="16" y="2"/>
                    </a:moveTo>
                    <a:cubicBezTo>
                      <a:pt x="26" y="0"/>
                      <a:pt x="37" y="14"/>
                      <a:pt x="28" y="24"/>
                    </a:cubicBezTo>
                    <a:cubicBezTo>
                      <a:pt x="19" y="35"/>
                      <a:pt x="0" y="27"/>
                      <a:pt x="4" y="12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5" name="Freeform 577"/>
              <p:cNvSpPr>
                <a:spLocks/>
              </p:cNvSpPr>
              <p:nvPr/>
            </p:nvSpPr>
            <p:spPr bwMode="auto">
              <a:xfrm>
                <a:off x="3158" y="1966"/>
                <a:ext cx="58" cy="5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2"/>
                  </a:cxn>
                  <a:cxn ang="0">
                    <a:pos x="12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6" h="32">
                    <a:moveTo>
                      <a:pt x="16" y="0"/>
                    </a:moveTo>
                    <a:cubicBezTo>
                      <a:pt x="17" y="0"/>
                      <a:pt x="21" y="1"/>
                      <a:pt x="23" y="2"/>
                    </a:cubicBezTo>
                    <a:cubicBezTo>
                      <a:pt x="36" y="9"/>
                      <a:pt x="28" y="32"/>
                      <a:pt x="12" y="27"/>
                    </a:cubicBezTo>
                    <a:cubicBezTo>
                      <a:pt x="5" y="25"/>
                      <a:pt x="0" y="17"/>
                      <a:pt x="3" y="10"/>
                    </a:cubicBezTo>
                    <a:cubicBezTo>
                      <a:pt x="4" y="4"/>
                      <a:pt x="8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6" name="Freeform 578"/>
              <p:cNvSpPr>
                <a:spLocks/>
              </p:cNvSpPr>
              <p:nvPr/>
            </p:nvSpPr>
            <p:spPr bwMode="auto">
              <a:xfrm>
                <a:off x="5448" y="1965"/>
                <a:ext cx="59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1" y="29"/>
                  </a:cxn>
                  <a:cxn ang="0">
                    <a:pos x="7" y="24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32" y="0"/>
                      <a:pt x="37" y="24"/>
                      <a:pt x="21" y="29"/>
                    </a:cubicBezTo>
                    <a:cubicBezTo>
                      <a:pt x="18" y="30"/>
                      <a:pt x="10" y="29"/>
                      <a:pt x="7" y="24"/>
                    </a:cubicBezTo>
                    <a:cubicBezTo>
                      <a:pt x="0" y="15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7" name="Freeform 579"/>
              <p:cNvSpPr>
                <a:spLocks/>
              </p:cNvSpPr>
              <p:nvPr/>
            </p:nvSpPr>
            <p:spPr bwMode="auto">
              <a:xfrm>
                <a:off x="2244" y="1969"/>
                <a:ext cx="47" cy="34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8" y="0"/>
                  </a:cxn>
                  <a:cxn ang="0">
                    <a:pos x="26" y="3"/>
                  </a:cxn>
                </a:cxnLst>
                <a:rect l="0" t="0" r="r" b="b"/>
                <a:pathLst>
                  <a:path w="29" h="21">
                    <a:moveTo>
                      <a:pt x="26" y="3"/>
                    </a:moveTo>
                    <a:cubicBezTo>
                      <a:pt x="29" y="21"/>
                      <a:pt x="0" y="17"/>
                      <a:pt x="8" y="0"/>
                    </a:cubicBezTo>
                    <a:cubicBezTo>
                      <a:pt x="15" y="1"/>
                      <a:pt x="20" y="2"/>
                      <a:pt x="2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8" name="Freeform 580"/>
              <p:cNvSpPr>
                <a:spLocks/>
              </p:cNvSpPr>
              <p:nvPr/>
            </p:nvSpPr>
            <p:spPr bwMode="auto">
              <a:xfrm>
                <a:off x="2986" y="1969"/>
                <a:ext cx="47" cy="4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6"/>
                  </a:cxn>
                  <a:cxn ang="0">
                    <a:pos x="14" y="24"/>
                  </a:cxn>
                  <a:cxn ang="0">
                    <a:pos x="13" y="2"/>
                  </a:cxn>
                </a:cxnLst>
                <a:rect l="0" t="0" r="r" b="b"/>
                <a:pathLst>
                  <a:path w="29" h="25">
                    <a:moveTo>
                      <a:pt x="13" y="2"/>
                    </a:moveTo>
                    <a:cubicBezTo>
                      <a:pt x="21" y="0"/>
                      <a:pt x="29" y="6"/>
                      <a:pt x="27" y="16"/>
                    </a:cubicBezTo>
                    <a:cubicBezTo>
                      <a:pt x="26" y="21"/>
                      <a:pt x="20" y="25"/>
                      <a:pt x="14" y="24"/>
                    </a:cubicBezTo>
                    <a:cubicBezTo>
                      <a:pt x="2" y="23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29" name="Freeform 581"/>
              <p:cNvSpPr>
                <a:spLocks/>
              </p:cNvSpPr>
              <p:nvPr/>
            </p:nvSpPr>
            <p:spPr bwMode="auto">
              <a:xfrm>
                <a:off x="4935" y="1969"/>
                <a:ext cx="50" cy="49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0"/>
                  </a:cxn>
                  <a:cxn ang="0">
                    <a:pos x="11" y="28"/>
                  </a:cxn>
                  <a:cxn ang="0">
                    <a:pos x="1" y="12"/>
                  </a:cxn>
                  <a:cxn ang="0">
                    <a:pos x="12" y="2"/>
                  </a:cxn>
                </a:cxnLst>
                <a:rect l="0" t="0" r="r" b="b"/>
                <a:pathLst>
                  <a:path w="31" h="30">
                    <a:moveTo>
                      <a:pt x="12" y="2"/>
                    </a:moveTo>
                    <a:cubicBezTo>
                      <a:pt x="19" y="0"/>
                      <a:pt x="25" y="3"/>
                      <a:pt x="27" y="10"/>
                    </a:cubicBezTo>
                    <a:cubicBezTo>
                      <a:pt x="31" y="20"/>
                      <a:pt x="23" y="30"/>
                      <a:pt x="11" y="28"/>
                    </a:cubicBezTo>
                    <a:cubicBezTo>
                      <a:pt x="5" y="27"/>
                      <a:pt x="0" y="20"/>
                      <a:pt x="1" y="12"/>
                    </a:cubicBezTo>
                    <a:cubicBezTo>
                      <a:pt x="2" y="7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0" name="Freeform 582"/>
              <p:cNvSpPr>
                <a:spLocks/>
              </p:cNvSpPr>
              <p:nvPr/>
            </p:nvSpPr>
            <p:spPr bwMode="auto">
              <a:xfrm>
                <a:off x="4757" y="1971"/>
                <a:ext cx="56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28" y="25"/>
                  </a:cxn>
                  <a:cxn ang="0">
                    <a:pos x="18" y="28"/>
                  </a:cxn>
                  <a:cxn ang="0">
                    <a:pos x="16" y="2"/>
                  </a:cxn>
                </a:cxnLst>
                <a:rect l="0" t="0" r="r" b="b"/>
                <a:pathLst>
                  <a:path w="35" h="28">
                    <a:moveTo>
                      <a:pt x="16" y="2"/>
                    </a:moveTo>
                    <a:cubicBezTo>
                      <a:pt x="24" y="0"/>
                      <a:pt x="35" y="7"/>
                      <a:pt x="31" y="19"/>
                    </a:cubicBezTo>
                    <a:cubicBezTo>
                      <a:pt x="31" y="21"/>
                      <a:pt x="29" y="24"/>
                      <a:pt x="28" y="25"/>
                    </a:cubicBezTo>
                    <a:cubicBezTo>
                      <a:pt x="25" y="27"/>
                      <a:pt x="21" y="28"/>
                      <a:pt x="18" y="28"/>
                    </a:cubicBezTo>
                    <a:cubicBezTo>
                      <a:pt x="3" y="27"/>
                      <a:pt x="0" y="6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1" name="Freeform 583"/>
              <p:cNvSpPr>
                <a:spLocks/>
              </p:cNvSpPr>
              <p:nvPr/>
            </p:nvSpPr>
            <p:spPr bwMode="auto">
              <a:xfrm>
                <a:off x="1390" y="1974"/>
                <a:ext cx="30" cy="36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9" y="12"/>
                  </a:cxn>
                  <a:cxn ang="0">
                    <a:pos x="2" y="5"/>
                  </a:cxn>
                  <a:cxn ang="0">
                    <a:pos x="3" y="2"/>
                  </a:cxn>
                  <a:cxn ang="0">
                    <a:pos x="4" y="0"/>
                  </a:cxn>
                  <a:cxn ang="0">
                    <a:pos x="16" y="4"/>
                  </a:cxn>
                </a:cxnLst>
                <a:rect l="0" t="0" r="r" b="b"/>
                <a:pathLst>
                  <a:path w="19" h="22">
                    <a:moveTo>
                      <a:pt x="16" y="4"/>
                    </a:moveTo>
                    <a:cubicBezTo>
                      <a:pt x="17" y="6"/>
                      <a:pt x="19" y="10"/>
                      <a:pt x="19" y="12"/>
                    </a:cubicBezTo>
                    <a:cubicBezTo>
                      <a:pt x="12" y="22"/>
                      <a:pt x="0" y="13"/>
                      <a:pt x="2" y="5"/>
                    </a:cubicBezTo>
                    <a:cubicBezTo>
                      <a:pt x="2" y="5"/>
                      <a:pt x="2" y="2"/>
                      <a:pt x="3" y="2"/>
                    </a:cubicBezTo>
                    <a:cubicBezTo>
                      <a:pt x="3" y="1"/>
                      <a:pt x="4" y="1"/>
                      <a:pt x="4" y="0"/>
                    </a:cubicBezTo>
                    <a:cubicBezTo>
                      <a:pt x="8" y="2"/>
                      <a:pt x="12" y="3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2" name="Freeform 584"/>
              <p:cNvSpPr>
                <a:spLocks/>
              </p:cNvSpPr>
              <p:nvPr/>
            </p:nvSpPr>
            <p:spPr bwMode="auto">
              <a:xfrm>
                <a:off x="2816" y="1974"/>
                <a:ext cx="40" cy="37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16" y="5"/>
                  </a:cxn>
                  <a:cxn ang="0">
                    <a:pos x="25" y="13"/>
                  </a:cxn>
                  <a:cxn ang="0">
                    <a:pos x="17" y="21"/>
                  </a:cxn>
                  <a:cxn ang="0">
                    <a:pos x="6" y="4"/>
                  </a:cxn>
                  <a:cxn ang="0">
                    <a:pos x="8" y="2"/>
                  </a:cxn>
                  <a:cxn ang="0">
                    <a:pos x="18" y="1"/>
                  </a:cxn>
                </a:cxnLst>
                <a:rect l="0" t="0" r="r" b="b"/>
                <a:pathLst>
                  <a:path w="25" h="23">
                    <a:moveTo>
                      <a:pt x="18" y="1"/>
                    </a:moveTo>
                    <a:cubicBezTo>
                      <a:pt x="17" y="2"/>
                      <a:pt x="17" y="4"/>
                      <a:pt x="16" y="5"/>
                    </a:cubicBezTo>
                    <a:cubicBezTo>
                      <a:pt x="19" y="8"/>
                      <a:pt x="23" y="9"/>
                      <a:pt x="25" y="13"/>
                    </a:cubicBezTo>
                    <a:cubicBezTo>
                      <a:pt x="24" y="17"/>
                      <a:pt x="20" y="21"/>
                      <a:pt x="17" y="21"/>
                    </a:cubicBezTo>
                    <a:cubicBezTo>
                      <a:pt x="8" y="23"/>
                      <a:pt x="0" y="12"/>
                      <a:pt x="6" y="4"/>
                    </a:cubicBezTo>
                    <a:cubicBezTo>
                      <a:pt x="6" y="4"/>
                      <a:pt x="8" y="2"/>
                      <a:pt x="8" y="2"/>
                    </a:cubicBezTo>
                    <a:cubicBezTo>
                      <a:pt x="10" y="0"/>
                      <a:pt x="14" y="0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3" name="Freeform 585"/>
              <p:cNvSpPr>
                <a:spLocks/>
              </p:cNvSpPr>
              <p:nvPr/>
            </p:nvSpPr>
            <p:spPr bwMode="auto">
              <a:xfrm>
                <a:off x="4415" y="1974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7" y="25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5" y="0"/>
                      <a:pt x="33" y="9"/>
                      <a:pt x="29" y="19"/>
                    </a:cubicBezTo>
                    <a:cubicBezTo>
                      <a:pt x="25" y="29"/>
                      <a:pt x="13" y="30"/>
                      <a:pt x="7" y="25"/>
                    </a:cubicBezTo>
                    <a:cubicBezTo>
                      <a:pt x="0" y="18"/>
                      <a:pt x="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4" name="Freeform 586"/>
              <p:cNvSpPr>
                <a:spLocks/>
              </p:cNvSpPr>
              <p:nvPr/>
            </p:nvSpPr>
            <p:spPr bwMode="auto">
              <a:xfrm>
                <a:off x="4587" y="1973"/>
                <a:ext cx="50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2"/>
                  </a:cxn>
                  <a:cxn ang="0">
                    <a:pos x="19" y="27"/>
                  </a:cxn>
                  <a:cxn ang="0">
                    <a:pos x="7" y="5"/>
                  </a:cxn>
                  <a:cxn ang="0">
                    <a:pos x="15" y="2"/>
                  </a:cxn>
                </a:cxnLst>
                <a:rect l="0" t="0" r="r" b="b"/>
                <a:pathLst>
                  <a:path w="31" h="29">
                    <a:moveTo>
                      <a:pt x="15" y="2"/>
                    </a:moveTo>
                    <a:cubicBezTo>
                      <a:pt x="21" y="0"/>
                      <a:pt x="29" y="5"/>
                      <a:pt x="30" y="12"/>
                    </a:cubicBezTo>
                    <a:cubicBezTo>
                      <a:pt x="31" y="20"/>
                      <a:pt x="26" y="26"/>
                      <a:pt x="19" y="27"/>
                    </a:cubicBezTo>
                    <a:cubicBezTo>
                      <a:pt x="5" y="29"/>
                      <a:pt x="0" y="12"/>
                      <a:pt x="7" y="5"/>
                    </a:cubicBezTo>
                    <a:cubicBezTo>
                      <a:pt x="9" y="3"/>
                      <a:pt x="12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5" name="Freeform 587"/>
              <p:cNvSpPr>
                <a:spLocks/>
              </p:cNvSpPr>
              <p:nvPr/>
            </p:nvSpPr>
            <p:spPr bwMode="auto">
              <a:xfrm>
                <a:off x="5632" y="1969"/>
                <a:ext cx="32" cy="31"/>
              </a:xfrm>
              <a:custGeom>
                <a:avLst/>
                <a:gdLst/>
                <a:ahLst/>
                <a:cxnLst>
                  <a:cxn ang="0">
                    <a:pos x="18" y="13"/>
                  </a:cxn>
                  <a:cxn ang="0">
                    <a:pos x="10" y="14"/>
                  </a:cxn>
                  <a:cxn ang="0">
                    <a:pos x="10" y="19"/>
                  </a:cxn>
                  <a:cxn ang="0">
                    <a:pos x="2" y="14"/>
                  </a:cxn>
                  <a:cxn ang="0">
                    <a:pos x="18" y="13"/>
                  </a:cxn>
                </a:cxnLst>
                <a:rect l="0" t="0" r="r" b="b"/>
                <a:pathLst>
                  <a:path w="20" h="19">
                    <a:moveTo>
                      <a:pt x="18" y="13"/>
                    </a:moveTo>
                    <a:cubicBezTo>
                      <a:pt x="15" y="13"/>
                      <a:pt x="13" y="14"/>
                      <a:pt x="10" y="14"/>
                    </a:cubicBezTo>
                    <a:cubicBezTo>
                      <a:pt x="9" y="16"/>
                      <a:pt x="9" y="17"/>
                      <a:pt x="10" y="19"/>
                    </a:cubicBezTo>
                    <a:cubicBezTo>
                      <a:pt x="6" y="19"/>
                      <a:pt x="3" y="16"/>
                      <a:pt x="2" y="14"/>
                    </a:cubicBezTo>
                    <a:cubicBezTo>
                      <a:pt x="0" y="1"/>
                      <a:pt x="20" y="0"/>
                      <a:pt x="18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6" name="Freeform 588"/>
              <p:cNvSpPr>
                <a:spLocks/>
              </p:cNvSpPr>
              <p:nvPr/>
            </p:nvSpPr>
            <p:spPr bwMode="auto">
              <a:xfrm>
                <a:off x="1942" y="1973"/>
                <a:ext cx="68" cy="54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6" y="29"/>
                  </a:cxn>
                  <a:cxn ang="0">
                    <a:pos x="20" y="2"/>
                  </a:cxn>
                </a:cxnLst>
                <a:rect l="0" t="0" r="r" b="b"/>
                <a:pathLst>
                  <a:path w="42" h="34">
                    <a:moveTo>
                      <a:pt x="20" y="2"/>
                    </a:moveTo>
                    <a:cubicBezTo>
                      <a:pt x="36" y="0"/>
                      <a:pt x="42" y="24"/>
                      <a:pt x="26" y="29"/>
                    </a:cubicBezTo>
                    <a:cubicBezTo>
                      <a:pt x="8" y="34"/>
                      <a:pt x="0" y="5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7" name="Freeform 589"/>
              <p:cNvSpPr>
                <a:spLocks/>
              </p:cNvSpPr>
              <p:nvPr/>
            </p:nvSpPr>
            <p:spPr bwMode="auto">
              <a:xfrm>
                <a:off x="4071" y="1974"/>
                <a:ext cx="57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5"/>
                  </a:cxn>
                  <a:cxn ang="0">
                    <a:pos x="3" y="22"/>
                  </a:cxn>
                  <a:cxn ang="0">
                    <a:pos x="14" y="2"/>
                  </a:cxn>
                </a:cxnLst>
                <a:rect l="0" t="0" r="r" b="b"/>
                <a:pathLst>
                  <a:path w="35" h="31">
                    <a:moveTo>
                      <a:pt x="14" y="2"/>
                    </a:moveTo>
                    <a:cubicBezTo>
                      <a:pt x="25" y="0"/>
                      <a:pt x="35" y="15"/>
                      <a:pt x="26" y="25"/>
                    </a:cubicBezTo>
                    <a:cubicBezTo>
                      <a:pt x="20" y="31"/>
                      <a:pt x="8" y="30"/>
                      <a:pt x="3" y="22"/>
                    </a:cubicBezTo>
                    <a:cubicBezTo>
                      <a:pt x="0" y="15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8" name="Freeform 590"/>
              <p:cNvSpPr>
                <a:spLocks/>
              </p:cNvSpPr>
              <p:nvPr/>
            </p:nvSpPr>
            <p:spPr bwMode="auto">
              <a:xfrm>
                <a:off x="4243" y="1976"/>
                <a:ext cx="56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0" y="1"/>
                  </a:cxn>
                  <a:cxn ang="0">
                    <a:pos x="13" y="27"/>
                  </a:cxn>
                  <a:cxn ang="0">
                    <a:pos x="13" y="1"/>
                  </a:cxn>
                </a:cxnLst>
                <a:rect l="0" t="0" r="r" b="b"/>
                <a:pathLst>
                  <a:path w="35" h="31">
                    <a:moveTo>
                      <a:pt x="13" y="1"/>
                    </a:moveTo>
                    <a:cubicBezTo>
                      <a:pt x="15" y="1"/>
                      <a:pt x="19" y="0"/>
                      <a:pt x="20" y="1"/>
                    </a:cubicBezTo>
                    <a:cubicBezTo>
                      <a:pt x="35" y="4"/>
                      <a:pt x="31" y="31"/>
                      <a:pt x="13" y="27"/>
                    </a:cubicBezTo>
                    <a:cubicBezTo>
                      <a:pt x="1" y="24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39" name="Freeform 591"/>
              <p:cNvSpPr>
                <a:spLocks/>
              </p:cNvSpPr>
              <p:nvPr/>
            </p:nvSpPr>
            <p:spPr bwMode="auto">
              <a:xfrm>
                <a:off x="1605" y="1977"/>
                <a:ext cx="59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6" y="3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7" h="33">
                    <a:moveTo>
                      <a:pt x="16" y="1"/>
                    </a:moveTo>
                    <a:cubicBezTo>
                      <a:pt x="18" y="0"/>
                      <a:pt x="23" y="1"/>
                      <a:pt x="26" y="3"/>
                    </a:cubicBezTo>
                    <a:cubicBezTo>
                      <a:pt x="37" y="12"/>
                      <a:pt x="28" y="33"/>
                      <a:pt x="12" y="27"/>
                    </a:cubicBezTo>
                    <a:cubicBezTo>
                      <a:pt x="0" y="22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0" name="Freeform 592"/>
              <p:cNvSpPr>
                <a:spLocks/>
              </p:cNvSpPr>
              <p:nvPr/>
            </p:nvSpPr>
            <p:spPr bwMode="auto">
              <a:xfrm>
                <a:off x="3890" y="1977"/>
                <a:ext cx="64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1" y="25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40" h="33">
                    <a:moveTo>
                      <a:pt x="21" y="1"/>
                    </a:moveTo>
                    <a:cubicBezTo>
                      <a:pt x="34" y="0"/>
                      <a:pt x="40" y="16"/>
                      <a:pt x="31" y="25"/>
                    </a:cubicBezTo>
                    <a:cubicBezTo>
                      <a:pt x="30" y="25"/>
                      <a:pt x="27" y="28"/>
                      <a:pt x="26" y="28"/>
                    </a:cubicBezTo>
                    <a:cubicBezTo>
                      <a:pt x="7" y="33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1" name="Freeform 593"/>
              <p:cNvSpPr>
                <a:spLocks/>
              </p:cNvSpPr>
              <p:nvPr/>
            </p:nvSpPr>
            <p:spPr bwMode="auto">
              <a:xfrm>
                <a:off x="2300" y="1976"/>
                <a:ext cx="47" cy="4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1" y="22"/>
                  </a:cxn>
                  <a:cxn ang="0">
                    <a:pos x="7" y="4"/>
                  </a:cxn>
                  <a:cxn ang="0">
                    <a:pos x="11" y="9"/>
                  </a:cxn>
                  <a:cxn ang="0">
                    <a:pos x="12" y="2"/>
                  </a:cxn>
                </a:cxnLst>
                <a:rect l="0" t="0" r="r" b="b"/>
                <a:pathLst>
                  <a:path w="29" h="26">
                    <a:moveTo>
                      <a:pt x="12" y="2"/>
                    </a:moveTo>
                    <a:cubicBezTo>
                      <a:pt x="29" y="0"/>
                      <a:pt x="26" y="26"/>
                      <a:pt x="11" y="22"/>
                    </a:cubicBezTo>
                    <a:cubicBezTo>
                      <a:pt x="4" y="21"/>
                      <a:pt x="0" y="9"/>
                      <a:pt x="7" y="4"/>
                    </a:cubicBezTo>
                    <a:cubicBezTo>
                      <a:pt x="8" y="6"/>
                      <a:pt x="9" y="9"/>
                      <a:pt x="11" y="9"/>
                    </a:cubicBezTo>
                    <a:cubicBezTo>
                      <a:pt x="12" y="7"/>
                      <a:pt x="11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2" name="Freeform 594"/>
              <p:cNvSpPr>
                <a:spLocks/>
              </p:cNvSpPr>
              <p:nvPr/>
            </p:nvSpPr>
            <p:spPr bwMode="auto">
              <a:xfrm>
                <a:off x="3553" y="1979"/>
                <a:ext cx="54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0"/>
                  </a:cxn>
                  <a:cxn ang="0">
                    <a:pos x="24" y="27"/>
                  </a:cxn>
                  <a:cxn ang="0">
                    <a:pos x="23" y="27"/>
                  </a:cxn>
                  <a:cxn ang="0">
                    <a:pos x="23" y="28"/>
                  </a:cxn>
                  <a:cxn ang="0">
                    <a:pos x="18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29">
                    <a:moveTo>
                      <a:pt x="15" y="2"/>
                    </a:moveTo>
                    <a:cubicBezTo>
                      <a:pt x="24" y="0"/>
                      <a:pt x="34" y="9"/>
                      <a:pt x="30" y="20"/>
                    </a:cubicBezTo>
                    <a:cubicBezTo>
                      <a:pt x="29" y="23"/>
                      <a:pt x="26" y="26"/>
                      <a:pt x="24" y="27"/>
                    </a:cubicBezTo>
                    <a:cubicBezTo>
                      <a:pt x="24" y="27"/>
                      <a:pt x="23" y="27"/>
                      <a:pt x="23" y="27"/>
                    </a:cubicBezTo>
                    <a:cubicBezTo>
                      <a:pt x="22" y="27"/>
                      <a:pt x="23" y="28"/>
                      <a:pt x="23" y="28"/>
                    </a:cubicBezTo>
                    <a:cubicBezTo>
                      <a:pt x="22" y="28"/>
                      <a:pt x="19" y="28"/>
                      <a:pt x="18" y="28"/>
                    </a:cubicBezTo>
                    <a:cubicBezTo>
                      <a:pt x="10" y="29"/>
                      <a:pt x="0" y="21"/>
                      <a:pt x="3" y="11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3" name="Freeform 595"/>
              <p:cNvSpPr>
                <a:spLocks/>
              </p:cNvSpPr>
              <p:nvPr/>
            </p:nvSpPr>
            <p:spPr bwMode="auto">
              <a:xfrm>
                <a:off x="3728" y="1979"/>
                <a:ext cx="48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2"/>
                  </a:cxn>
                  <a:cxn ang="0">
                    <a:pos x="5" y="23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18" y="0"/>
                      <a:pt x="27" y="2"/>
                      <a:pt x="28" y="12"/>
                    </a:cubicBezTo>
                    <a:cubicBezTo>
                      <a:pt x="30" y="25"/>
                      <a:pt x="13" y="32"/>
                      <a:pt x="5" y="23"/>
                    </a:cubicBezTo>
                    <a:cubicBezTo>
                      <a:pt x="0" y="16"/>
                      <a:pt x="2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4" name="Freeform 596"/>
              <p:cNvSpPr>
                <a:spLocks/>
              </p:cNvSpPr>
              <p:nvPr/>
            </p:nvSpPr>
            <p:spPr bwMode="auto">
              <a:xfrm>
                <a:off x="1440" y="1981"/>
                <a:ext cx="51" cy="53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1" y="4"/>
                  </a:cxn>
                  <a:cxn ang="0">
                    <a:pos x="5" y="23"/>
                  </a:cxn>
                  <a:cxn ang="0">
                    <a:pos x="1" y="9"/>
                  </a:cxn>
                  <a:cxn ang="0">
                    <a:pos x="11" y="1"/>
                  </a:cxn>
                </a:cxnLst>
                <a:rect l="0" t="0" r="r" b="b"/>
                <a:pathLst>
                  <a:path w="32" h="33">
                    <a:moveTo>
                      <a:pt x="11" y="1"/>
                    </a:moveTo>
                    <a:cubicBezTo>
                      <a:pt x="14" y="0"/>
                      <a:pt x="18" y="1"/>
                      <a:pt x="21" y="4"/>
                    </a:cubicBezTo>
                    <a:cubicBezTo>
                      <a:pt x="32" y="14"/>
                      <a:pt x="18" y="33"/>
                      <a:pt x="5" y="23"/>
                    </a:cubicBezTo>
                    <a:cubicBezTo>
                      <a:pt x="2" y="20"/>
                      <a:pt x="0" y="13"/>
                      <a:pt x="1" y="9"/>
                    </a:cubicBezTo>
                    <a:cubicBezTo>
                      <a:pt x="2" y="5"/>
                      <a:pt x="6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5" name="Freeform 597"/>
              <p:cNvSpPr>
                <a:spLocks/>
              </p:cNvSpPr>
              <p:nvPr/>
            </p:nvSpPr>
            <p:spPr bwMode="auto">
              <a:xfrm>
                <a:off x="3379" y="1981"/>
                <a:ext cx="57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1"/>
                  </a:cxn>
                  <a:cxn ang="0">
                    <a:pos x="29" y="2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6" y="0"/>
                      <a:pt x="35" y="11"/>
                      <a:pt x="30" y="21"/>
                    </a:cubicBezTo>
                    <a:cubicBezTo>
                      <a:pt x="30" y="22"/>
                      <a:pt x="29" y="22"/>
                      <a:pt x="29" y="22"/>
                    </a:cubicBezTo>
                    <a:cubicBezTo>
                      <a:pt x="28" y="23"/>
                      <a:pt x="29" y="23"/>
                      <a:pt x="28" y="24"/>
                    </a:cubicBezTo>
                    <a:cubicBezTo>
                      <a:pt x="19" y="35"/>
                      <a:pt x="0" y="25"/>
                      <a:pt x="4" y="11"/>
                    </a:cubicBezTo>
                    <a:cubicBezTo>
                      <a:pt x="6" y="7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6" name="Freeform 598"/>
              <p:cNvSpPr>
                <a:spLocks/>
              </p:cNvSpPr>
              <p:nvPr/>
            </p:nvSpPr>
            <p:spPr bwMode="auto">
              <a:xfrm>
                <a:off x="3206" y="1982"/>
                <a:ext cx="56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8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3" y="0"/>
                      <a:pt x="35" y="7"/>
                      <a:pt x="32" y="18"/>
                    </a:cubicBezTo>
                    <a:cubicBezTo>
                      <a:pt x="30" y="24"/>
                      <a:pt x="22" y="30"/>
                      <a:pt x="15" y="28"/>
                    </a:cubicBezTo>
                    <a:cubicBezTo>
                      <a:pt x="1" y="24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7" name="Freeform 599"/>
              <p:cNvSpPr>
                <a:spLocks/>
              </p:cNvSpPr>
              <p:nvPr/>
            </p:nvSpPr>
            <p:spPr bwMode="auto">
              <a:xfrm>
                <a:off x="1774" y="1984"/>
                <a:ext cx="51" cy="4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7" y="6"/>
                  </a:cxn>
                  <a:cxn ang="0">
                    <a:pos x="27" y="0"/>
                  </a:cxn>
                  <a:cxn ang="0">
                    <a:pos x="28" y="17"/>
                  </a:cxn>
                  <a:cxn ang="0">
                    <a:pos x="12" y="0"/>
                  </a:cxn>
                </a:cxnLst>
                <a:rect l="0" t="0" r="r" b="b"/>
                <a:pathLst>
                  <a:path w="32" h="28">
                    <a:moveTo>
                      <a:pt x="12" y="0"/>
                    </a:moveTo>
                    <a:cubicBezTo>
                      <a:pt x="14" y="2"/>
                      <a:pt x="15" y="4"/>
                      <a:pt x="17" y="6"/>
                    </a:cubicBezTo>
                    <a:cubicBezTo>
                      <a:pt x="21" y="4"/>
                      <a:pt x="23" y="1"/>
                      <a:pt x="27" y="0"/>
                    </a:cubicBezTo>
                    <a:cubicBezTo>
                      <a:pt x="32" y="5"/>
                      <a:pt x="32" y="13"/>
                      <a:pt x="28" y="17"/>
                    </a:cubicBezTo>
                    <a:cubicBezTo>
                      <a:pt x="18" y="28"/>
                      <a:pt x="0" y="12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8" name="Freeform 600"/>
              <p:cNvSpPr>
                <a:spLocks/>
              </p:cNvSpPr>
              <p:nvPr/>
            </p:nvSpPr>
            <p:spPr bwMode="auto">
              <a:xfrm>
                <a:off x="5497" y="1982"/>
                <a:ext cx="57" cy="5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9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6">
                    <a:moveTo>
                      <a:pt x="17" y="1"/>
                    </a:moveTo>
                    <a:cubicBezTo>
                      <a:pt x="25" y="0"/>
                      <a:pt x="35" y="8"/>
                      <a:pt x="32" y="19"/>
                    </a:cubicBezTo>
                    <a:cubicBezTo>
                      <a:pt x="27" y="36"/>
                      <a:pt x="0" y="28"/>
                      <a:pt x="5" y="11"/>
                    </a:cubicBezTo>
                    <a:cubicBezTo>
                      <a:pt x="7" y="6"/>
                      <a:pt x="1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49" name="Freeform 601"/>
              <p:cNvSpPr>
                <a:spLocks/>
              </p:cNvSpPr>
              <p:nvPr/>
            </p:nvSpPr>
            <p:spPr bwMode="auto">
              <a:xfrm>
                <a:off x="4982" y="1987"/>
                <a:ext cx="58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3" y="27"/>
                  </a:cxn>
                  <a:cxn ang="0">
                    <a:pos x="17" y="1"/>
                  </a:cxn>
                </a:cxnLst>
                <a:rect l="0" t="0" r="r" b="b"/>
                <a:pathLst>
                  <a:path w="36" h="31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6" y="21"/>
                      <a:pt x="23" y="31"/>
                      <a:pt x="13" y="27"/>
                    </a:cubicBezTo>
                    <a:cubicBezTo>
                      <a:pt x="0" y="22"/>
                      <a:pt x="2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0" name="Freeform 602"/>
              <p:cNvSpPr>
                <a:spLocks/>
              </p:cNvSpPr>
              <p:nvPr/>
            </p:nvSpPr>
            <p:spPr bwMode="auto">
              <a:xfrm>
                <a:off x="3042" y="1990"/>
                <a:ext cx="52" cy="4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6" y="20"/>
                  </a:cxn>
                  <a:cxn ang="0">
                    <a:pos x="7" y="0"/>
                  </a:cxn>
                  <a:cxn ang="0">
                    <a:pos x="11" y="3"/>
                  </a:cxn>
                  <a:cxn ang="0">
                    <a:pos x="22" y="2"/>
                  </a:cxn>
                </a:cxnLst>
                <a:rect l="0" t="0" r="r" b="b"/>
                <a:pathLst>
                  <a:path w="32" h="28">
                    <a:moveTo>
                      <a:pt x="22" y="2"/>
                    </a:moveTo>
                    <a:cubicBezTo>
                      <a:pt x="32" y="12"/>
                      <a:pt x="18" y="28"/>
                      <a:pt x="6" y="20"/>
                    </a:cubicBezTo>
                    <a:cubicBezTo>
                      <a:pt x="0" y="16"/>
                      <a:pt x="0" y="4"/>
                      <a:pt x="7" y="0"/>
                    </a:cubicBezTo>
                    <a:cubicBezTo>
                      <a:pt x="9" y="0"/>
                      <a:pt x="9" y="2"/>
                      <a:pt x="11" y="3"/>
                    </a:cubicBezTo>
                    <a:cubicBezTo>
                      <a:pt x="15" y="3"/>
                      <a:pt x="20" y="4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1" name="Freeform 603"/>
              <p:cNvSpPr>
                <a:spLocks/>
              </p:cNvSpPr>
              <p:nvPr/>
            </p:nvSpPr>
            <p:spPr bwMode="auto">
              <a:xfrm>
                <a:off x="4815" y="1990"/>
                <a:ext cx="48" cy="4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3" y="3"/>
                  </a:cxn>
                  <a:cxn ang="0">
                    <a:pos x="18" y="25"/>
                  </a:cxn>
                  <a:cxn ang="0">
                    <a:pos x="2" y="16"/>
                  </a:cxn>
                  <a:cxn ang="0">
                    <a:pos x="14" y="0"/>
                  </a:cxn>
                </a:cxnLst>
                <a:rect l="0" t="0" r="r" b="b"/>
                <a:pathLst>
                  <a:path w="30" h="27">
                    <a:moveTo>
                      <a:pt x="14" y="0"/>
                    </a:moveTo>
                    <a:cubicBezTo>
                      <a:pt x="16" y="0"/>
                      <a:pt x="21" y="1"/>
                      <a:pt x="23" y="3"/>
                    </a:cubicBezTo>
                    <a:cubicBezTo>
                      <a:pt x="30" y="10"/>
                      <a:pt x="28" y="23"/>
                      <a:pt x="18" y="25"/>
                    </a:cubicBezTo>
                    <a:cubicBezTo>
                      <a:pt x="10" y="27"/>
                      <a:pt x="4" y="22"/>
                      <a:pt x="2" y="16"/>
                    </a:cubicBezTo>
                    <a:cubicBezTo>
                      <a:pt x="0" y="7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2" name="Freeform 604"/>
              <p:cNvSpPr>
                <a:spLocks/>
              </p:cNvSpPr>
              <p:nvPr/>
            </p:nvSpPr>
            <p:spPr bwMode="auto">
              <a:xfrm>
                <a:off x="1274" y="1990"/>
                <a:ext cx="32" cy="36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7" y="5"/>
                  </a:cxn>
                  <a:cxn ang="0">
                    <a:pos x="0" y="9"/>
                  </a:cxn>
                  <a:cxn ang="0">
                    <a:pos x="13" y="0"/>
                  </a:cxn>
                </a:cxnLst>
                <a:rect l="0" t="0" r="r" b="b"/>
                <a:pathLst>
                  <a:path w="20" h="22">
                    <a:moveTo>
                      <a:pt x="13" y="0"/>
                    </a:moveTo>
                    <a:cubicBezTo>
                      <a:pt x="15" y="2"/>
                      <a:pt x="16" y="3"/>
                      <a:pt x="17" y="5"/>
                    </a:cubicBezTo>
                    <a:cubicBezTo>
                      <a:pt x="20" y="16"/>
                      <a:pt x="2" y="22"/>
                      <a:pt x="0" y="9"/>
                    </a:cubicBezTo>
                    <a:cubicBezTo>
                      <a:pt x="5" y="7"/>
                      <a:pt x="12" y="6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3" name="Freeform 605"/>
              <p:cNvSpPr>
                <a:spLocks/>
              </p:cNvSpPr>
              <p:nvPr/>
            </p:nvSpPr>
            <p:spPr bwMode="auto">
              <a:xfrm>
                <a:off x="2130" y="1990"/>
                <a:ext cx="35" cy="26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5" y="5"/>
                  </a:cxn>
                  <a:cxn ang="0">
                    <a:pos x="22" y="2"/>
                  </a:cxn>
                  <a:cxn ang="0">
                    <a:pos x="15" y="13"/>
                  </a:cxn>
                  <a:cxn ang="0">
                    <a:pos x="2" y="0"/>
                  </a:cxn>
                </a:cxnLst>
                <a:rect l="0" t="0" r="r" b="b"/>
                <a:pathLst>
                  <a:path w="22" h="16">
                    <a:moveTo>
                      <a:pt x="2" y="0"/>
                    </a:moveTo>
                    <a:cubicBezTo>
                      <a:pt x="7" y="1"/>
                      <a:pt x="10" y="4"/>
                      <a:pt x="15" y="5"/>
                    </a:cubicBezTo>
                    <a:cubicBezTo>
                      <a:pt x="18" y="4"/>
                      <a:pt x="19" y="3"/>
                      <a:pt x="22" y="2"/>
                    </a:cubicBezTo>
                    <a:cubicBezTo>
                      <a:pt x="22" y="7"/>
                      <a:pt x="20" y="12"/>
                      <a:pt x="15" y="13"/>
                    </a:cubicBezTo>
                    <a:cubicBezTo>
                      <a:pt x="7" y="16"/>
                      <a:pt x="0" y="8"/>
                      <a:pt x="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4" name="Freeform 606"/>
              <p:cNvSpPr>
                <a:spLocks/>
              </p:cNvSpPr>
              <p:nvPr/>
            </p:nvSpPr>
            <p:spPr bwMode="auto">
              <a:xfrm>
                <a:off x="2874" y="1990"/>
                <a:ext cx="36" cy="42"/>
              </a:xfrm>
              <a:custGeom>
                <a:avLst/>
                <a:gdLst/>
                <a:ahLst/>
                <a:cxnLst>
                  <a:cxn ang="0">
                    <a:pos x="8" y="1"/>
                  </a:cxn>
                  <a:cxn ang="0">
                    <a:pos x="21" y="9"/>
                  </a:cxn>
                  <a:cxn ang="0">
                    <a:pos x="0" y="12"/>
                  </a:cxn>
                  <a:cxn ang="0">
                    <a:pos x="8" y="1"/>
                  </a:cxn>
                </a:cxnLst>
                <a:rect l="0" t="0" r="r" b="b"/>
                <a:pathLst>
                  <a:path w="23" h="26">
                    <a:moveTo>
                      <a:pt x="8" y="1"/>
                    </a:moveTo>
                    <a:cubicBezTo>
                      <a:pt x="13" y="0"/>
                      <a:pt x="20" y="2"/>
                      <a:pt x="21" y="9"/>
                    </a:cubicBezTo>
                    <a:cubicBezTo>
                      <a:pt x="23" y="23"/>
                      <a:pt x="1" y="26"/>
                      <a:pt x="0" y="12"/>
                    </a:cubicBezTo>
                    <a:cubicBezTo>
                      <a:pt x="0" y="6"/>
                      <a:pt x="3" y="2"/>
                      <a:pt x="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2856" name="Group 808"/>
            <p:cNvGrpSpPr>
              <a:grpSpLocks/>
            </p:cNvGrpSpPr>
            <p:nvPr/>
          </p:nvGrpSpPr>
          <p:grpSpPr bwMode="auto">
            <a:xfrm>
              <a:off x="935" y="1987"/>
              <a:ext cx="4757" cy="201"/>
              <a:chOff x="935" y="1987"/>
              <a:chExt cx="4757" cy="201"/>
            </a:xfrm>
          </p:grpSpPr>
          <p:sp>
            <p:nvSpPr>
              <p:cNvPr id="2656" name="Freeform 608"/>
              <p:cNvSpPr>
                <a:spLocks/>
              </p:cNvSpPr>
              <p:nvPr/>
            </p:nvSpPr>
            <p:spPr bwMode="auto">
              <a:xfrm>
                <a:off x="4458" y="1990"/>
                <a:ext cx="63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20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9" h="33">
                    <a:moveTo>
                      <a:pt x="21" y="1"/>
                    </a:moveTo>
                    <a:cubicBezTo>
                      <a:pt x="31" y="0"/>
                      <a:pt x="39" y="11"/>
                      <a:pt x="35" y="20"/>
                    </a:cubicBezTo>
                    <a:cubicBezTo>
                      <a:pt x="34" y="23"/>
                      <a:pt x="30" y="27"/>
                      <a:pt x="26" y="28"/>
                    </a:cubicBezTo>
                    <a:cubicBezTo>
                      <a:pt x="8" y="33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7" name="Freeform 609"/>
              <p:cNvSpPr>
                <a:spLocks/>
              </p:cNvSpPr>
              <p:nvPr/>
            </p:nvSpPr>
            <p:spPr bwMode="auto">
              <a:xfrm>
                <a:off x="4641" y="1990"/>
                <a:ext cx="52" cy="48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9"/>
                  </a:cxn>
                  <a:cxn ang="0">
                    <a:pos x="10" y="26"/>
                  </a:cxn>
                  <a:cxn ang="0">
                    <a:pos x="5" y="6"/>
                  </a:cxn>
                  <a:cxn ang="0">
                    <a:pos x="12" y="1"/>
                  </a:cxn>
                </a:cxnLst>
                <a:rect l="0" t="0" r="r" b="b"/>
                <a:pathLst>
                  <a:path w="32" h="30">
                    <a:moveTo>
                      <a:pt x="12" y="1"/>
                    </a:moveTo>
                    <a:cubicBezTo>
                      <a:pt x="20" y="0"/>
                      <a:pt x="25" y="3"/>
                      <a:pt x="28" y="9"/>
                    </a:cubicBezTo>
                    <a:cubicBezTo>
                      <a:pt x="32" y="20"/>
                      <a:pt x="21" y="30"/>
                      <a:pt x="10" y="26"/>
                    </a:cubicBezTo>
                    <a:cubicBezTo>
                      <a:pt x="2" y="23"/>
                      <a:pt x="0" y="12"/>
                      <a:pt x="5" y="6"/>
                    </a:cubicBezTo>
                    <a:cubicBezTo>
                      <a:pt x="6" y="3"/>
                      <a:pt x="8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8" name="Freeform 610"/>
              <p:cNvSpPr>
                <a:spLocks/>
              </p:cNvSpPr>
              <p:nvPr/>
            </p:nvSpPr>
            <p:spPr bwMode="auto">
              <a:xfrm>
                <a:off x="935" y="1987"/>
                <a:ext cx="28" cy="27"/>
              </a:xfrm>
              <a:custGeom>
                <a:avLst/>
                <a:gdLst/>
                <a:ahLst/>
                <a:cxnLst>
                  <a:cxn ang="0">
                    <a:pos x="10" y="17"/>
                  </a:cxn>
                  <a:cxn ang="0">
                    <a:pos x="0" y="5"/>
                  </a:cxn>
                  <a:cxn ang="0">
                    <a:pos x="10" y="17"/>
                  </a:cxn>
                </a:cxnLst>
                <a:rect l="0" t="0" r="r" b="b"/>
                <a:pathLst>
                  <a:path w="17" h="17">
                    <a:moveTo>
                      <a:pt x="10" y="17"/>
                    </a:moveTo>
                    <a:cubicBezTo>
                      <a:pt x="7" y="13"/>
                      <a:pt x="3" y="10"/>
                      <a:pt x="0" y="5"/>
                    </a:cubicBezTo>
                    <a:cubicBezTo>
                      <a:pt x="8" y="0"/>
                      <a:pt x="17" y="11"/>
                      <a:pt x="10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59" name="Freeform 611"/>
              <p:cNvSpPr>
                <a:spLocks/>
              </p:cNvSpPr>
              <p:nvPr/>
            </p:nvSpPr>
            <p:spPr bwMode="auto">
              <a:xfrm>
                <a:off x="2173" y="1989"/>
                <a:ext cx="58" cy="56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8" y="24"/>
                  </a:cxn>
                  <a:cxn ang="0">
                    <a:pos x="5" y="11"/>
                  </a:cxn>
                  <a:cxn ang="0">
                    <a:pos x="7" y="8"/>
                  </a:cxn>
                  <a:cxn ang="0">
                    <a:pos x="8" y="6"/>
                  </a:cxn>
                  <a:cxn ang="0">
                    <a:pos x="15" y="3"/>
                  </a:cxn>
                </a:cxnLst>
                <a:rect l="0" t="0" r="r" b="b"/>
                <a:pathLst>
                  <a:path w="36" h="35">
                    <a:moveTo>
                      <a:pt x="15" y="3"/>
                    </a:moveTo>
                    <a:cubicBezTo>
                      <a:pt x="26" y="0"/>
                      <a:pt x="36" y="14"/>
                      <a:pt x="28" y="24"/>
                    </a:cubicBezTo>
                    <a:cubicBezTo>
                      <a:pt x="18" y="35"/>
                      <a:pt x="0" y="23"/>
                      <a:pt x="5" y="11"/>
                    </a:cubicBezTo>
                    <a:cubicBezTo>
                      <a:pt x="5" y="10"/>
                      <a:pt x="6" y="9"/>
                      <a:pt x="7" y="8"/>
                    </a:cubicBezTo>
                    <a:cubicBezTo>
                      <a:pt x="8" y="7"/>
                      <a:pt x="8" y="6"/>
                      <a:pt x="8" y="6"/>
                    </a:cubicBezTo>
                    <a:cubicBezTo>
                      <a:pt x="10" y="4"/>
                      <a:pt x="12" y="3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0" name="Freeform 612"/>
              <p:cNvSpPr>
                <a:spLocks/>
              </p:cNvSpPr>
              <p:nvPr/>
            </p:nvSpPr>
            <p:spPr bwMode="auto">
              <a:xfrm>
                <a:off x="2707" y="1992"/>
                <a:ext cx="33" cy="34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6" y="1"/>
                  </a:cxn>
                  <a:cxn ang="0">
                    <a:pos x="9" y="21"/>
                  </a:cxn>
                  <a:cxn ang="0">
                    <a:pos x="0" y="18"/>
                  </a:cxn>
                  <a:cxn ang="0">
                    <a:pos x="2" y="9"/>
                  </a:cxn>
                  <a:cxn ang="0">
                    <a:pos x="6" y="1"/>
                  </a:cxn>
                </a:cxnLst>
                <a:rect l="0" t="0" r="r" b="b"/>
                <a:pathLst>
                  <a:path w="21" h="21">
                    <a:moveTo>
                      <a:pt x="6" y="1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21" y="0"/>
                      <a:pt x="19" y="19"/>
                      <a:pt x="9" y="21"/>
                    </a:cubicBezTo>
                    <a:cubicBezTo>
                      <a:pt x="5" y="21"/>
                      <a:pt x="3" y="20"/>
                      <a:pt x="0" y="18"/>
                    </a:cubicBezTo>
                    <a:cubicBezTo>
                      <a:pt x="1" y="14"/>
                      <a:pt x="1" y="12"/>
                      <a:pt x="2" y="9"/>
                    </a:cubicBezTo>
                    <a:cubicBezTo>
                      <a:pt x="3" y="6"/>
                      <a:pt x="7" y="3"/>
                      <a:pt x="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1" name="Freeform 613"/>
              <p:cNvSpPr>
                <a:spLocks/>
              </p:cNvSpPr>
              <p:nvPr/>
            </p:nvSpPr>
            <p:spPr bwMode="auto">
              <a:xfrm>
                <a:off x="4298" y="1992"/>
                <a:ext cx="45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4"/>
                  </a:cxn>
                  <a:cxn ang="0">
                    <a:pos x="1" y="14"/>
                  </a:cxn>
                  <a:cxn ang="0">
                    <a:pos x="13" y="1"/>
                  </a:cxn>
                </a:cxnLst>
                <a:rect l="0" t="0" r="r" b="b"/>
                <a:pathLst>
                  <a:path w="28" h="33">
                    <a:moveTo>
                      <a:pt x="13" y="1"/>
                    </a:moveTo>
                    <a:cubicBezTo>
                      <a:pt x="21" y="0"/>
                      <a:pt x="28" y="6"/>
                      <a:pt x="28" y="14"/>
                    </a:cubicBezTo>
                    <a:cubicBezTo>
                      <a:pt x="27" y="33"/>
                      <a:pt x="0" y="30"/>
                      <a:pt x="1" y="14"/>
                    </a:cubicBezTo>
                    <a:cubicBezTo>
                      <a:pt x="1" y="8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2" name="Freeform 614"/>
              <p:cNvSpPr>
                <a:spLocks/>
              </p:cNvSpPr>
              <p:nvPr/>
            </p:nvSpPr>
            <p:spPr bwMode="auto">
              <a:xfrm>
                <a:off x="2003" y="1992"/>
                <a:ext cx="50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19"/>
                  </a:cxn>
                  <a:cxn ang="0">
                    <a:pos x="5" y="22"/>
                  </a:cxn>
                  <a:cxn ang="0">
                    <a:pos x="15" y="2"/>
                  </a:cxn>
                </a:cxnLst>
                <a:rect l="0" t="0" r="r" b="b"/>
                <a:pathLst>
                  <a:path w="31" h="30">
                    <a:moveTo>
                      <a:pt x="15" y="2"/>
                    </a:moveTo>
                    <a:cubicBezTo>
                      <a:pt x="26" y="0"/>
                      <a:pt x="31" y="12"/>
                      <a:pt x="28" y="19"/>
                    </a:cubicBezTo>
                    <a:cubicBezTo>
                      <a:pt x="25" y="28"/>
                      <a:pt x="11" y="30"/>
                      <a:pt x="5" y="22"/>
                    </a:cubicBezTo>
                    <a:cubicBezTo>
                      <a:pt x="0" y="13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3" name="Freeform 615"/>
              <p:cNvSpPr>
                <a:spLocks/>
              </p:cNvSpPr>
              <p:nvPr/>
            </p:nvSpPr>
            <p:spPr bwMode="auto">
              <a:xfrm>
                <a:off x="4121" y="1993"/>
                <a:ext cx="53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8" y="23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3" h="34">
                    <a:moveTo>
                      <a:pt x="16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3" y="14"/>
                      <a:pt x="31" y="20"/>
                      <a:pt x="28" y="23"/>
                    </a:cubicBezTo>
                    <a:cubicBezTo>
                      <a:pt x="19" y="34"/>
                      <a:pt x="0" y="23"/>
                      <a:pt x="4" y="10"/>
                    </a:cubicBezTo>
                    <a:cubicBezTo>
                      <a:pt x="5" y="6"/>
                      <a:pt x="8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4" name="Freeform 616"/>
              <p:cNvSpPr>
                <a:spLocks/>
              </p:cNvSpPr>
              <p:nvPr/>
            </p:nvSpPr>
            <p:spPr bwMode="auto">
              <a:xfrm>
                <a:off x="1830" y="1992"/>
                <a:ext cx="56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4"/>
                  </a:cxn>
                  <a:cxn ang="0">
                    <a:pos x="6" y="22"/>
                  </a:cxn>
                  <a:cxn ang="0">
                    <a:pos x="15" y="2"/>
                  </a:cxn>
                </a:cxnLst>
                <a:rect l="0" t="0" r="r" b="b"/>
                <a:pathLst>
                  <a:path w="35" h="29">
                    <a:moveTo>
                      <a:pt x="15" y="2"/>
                    </a:moveTo>
                    <a:cubicBezTo>
                      <a:pt x="25" y="0"/>
                      <a:pt x="35" y="15"/>
                      <a:pt x="26" y="24"/>
                    </a:cubicBezTo>
                    <a:cubicBezTo>
                      <a:pt x="21" y="29"/>
                      <a:pt x="10" y="28"/>
                      <a:pt x="6" y="22"/>
                    </a:cubicBezTo>
                    <a:cubicBezTo>
                      <a:pt x="0" y="14"/>
                      <a:pt x="5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5" name="Freeform 617"/>
              <p:cNvSpPr>
                <a:spLocks/>
              </p:cNvSpPr>
              <p:nvPr/>
            </p:nvSpPr>
            <p:spPr bwMode="auto">
              <a:xfrm>
                <a:off x="1661" y="1993"/>
                <a:ext cx="47" cy="47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2"/>
                  </a:cxn>
                  <a:cxn ang="0">
                    <a:pos x="16" y="28"/>
                  </a:cxn>
                  <a:cxn ang="0">
                    <a:pos x="1" y="13"/>
                  </a:cxn>
                  <a:cxn ang="0">
                    <a:pos x="12" y="2"/>
                  </a:cxn>
                </a:cxnLst>
                <a:rect l="0" t="0" r="r" b="b"/>
                <a:pathLst>
                  <a:path w="29" h="29">
                    <a:moveTo>
                      <a:pt x="12" y="2"/>
                    </a:moveTo>
                    <a:cubicBezTo>
                      <a:pt x="20" y="0"/>
                      <a:pt x="27" y="5"/>
                      <a:pt x="28" y="12"/>
                    </a:cubicBezTo>
                    <a:cubicBezTo>
                      <a:pt x="29" y="20"/>
                      <a:pt x="23" y="27"/>
                      <a:pt x="16" y="28"/>
                    </a:cubicBezTo>
                    <a:cubicBezTo>
                      <a:pt x="8" y="29"/>
                      <a:pt x="0" y="23"/>
                      <a:pt x="1" y="13"/>
                    </a:cubicBezTo>
                    <a:cubicBezTo>
                      <a:pt x="2" y="7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6" name="Freeform 618"/>
              <p:cNvSpPr>
                <a:spLocks/>
              </p:cNvSpPr>
              <p:nvPr/>
            </p:nvSpPr>
            <p:spPr bwMode="auto">
              <a:xfrm>
                <a:off x="3949" y="1995"/>
                <a:ext cx="55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0"/>
                  </a:cxn>
                  <a:cxn ang="0">
                    <a:pos x="28" y="21"/>
                  </a:cxn>
                  <a:cxn ang="0">
                    <a:pos x="28" y="23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7" y="0"/>
                      <a:pt x="34" y="11"/>
                      <a:pt x="29" y="20"/>
                    </a:cubicBezTo>
                    <a:cubicBezTo>
                      <a:pt x="29" y="21"/>
                      <a:pt x="28" y="21"/>
                      <a:pt x="28" y="21"/>
                    </a:cubicBezTo>
                    <a:cubicBezTo>
                      <a:pt x="28" y="22"/>
                      <a:pt x="28" y="23"/>
                      <a:pt x="28" y="23"/>
                    </a:cubicBezTo>
                    <a:cubicBezTo>
                      <a:pt x="23" y="28"/>
                      <a:pt x="14" y="30"/>
                      <a:pt x="8" y="25"/>
                    </a:cubicBezTo>
                    <a:cubicBezTo>
                      <a:pt x="0" y="19"/>
                      <a:pt x="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7" name="Freeform 619"/>
              <p:cNvSpPr>
                <a:spLocks/>
              </p:cNvSpPr>
              <p:nvPr/>
            </p:nvSpPr>
            <p:spPr bwMode="auto">
              <a:xfrm>
                <a:off x="3781" y="1995"/>
                <a:ext cx="48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6"/>
                  </a:cxn>
                  <a:cxn ang="0">
                    <a:pos x="1" y="16"/>
                  </a:cxn>
                  <a:cxn ang="0">
                    <a:pos x="2" y="8"/>
                  </a:cxn>
                  <a:cxn ang="0">
                    <a:pos x="3" y="7"/>
                  </a:cxn>
                  <a:cxn ang="0">
                    <a:pos x="13" y="1"/>
                  </a:cxn>
                </a:cxnLst>
                <a:rect l="0" t="0" r="r" b="b"/>
                <a:pathLst>
                  <a:path w="30" h="33">
                    <a:moveTo>
                      <a:pt x="13" y="1"/>
                    </a:moveTo>
                    <a:cubicBezTo>
                      <a:pt x="19" y="0"/>
                      <a:pt x="30" y="6"/>
                      <a:pt x="28" y="16"/>
                    </a:cubicBezTo>
                    <a:cubicBezTo>
                      <a:pt x="26" y="31"/>
                      <a:pt x="4" y="33"/>
                      <a:pt x="1" y="16"/>
                    </a:cubicBezTo>
                    <a:cubicBezTo>
                      <a:pt x="0" y="15"/>
                      <a:pt x="1" y="10"/>
                      <a:pt x="2" y="8"/>
                    </a:cubicBezTo>
                    <a:cubicBezTo>
                      <a:pt x="2" y="8"/>
                      <a:pt x="3" y="7"/>
                      <a:pt x="3" y="7"/>
                    </a:cubicBezTo>
                    <a:cubicBezTo>
                      <a:pt x="5" y="4"/>
                      <a:pt x="8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8" name="Freeform 620"/>
              <p:cNvSpPr>
                <a:spLocks/>
              </p:cNvSpPr>
              <p:nvPr/>
            </p:nvSpPr>
            <p:spPr bwMode="auto">
              <a:xfrm>
                <a:off x="1485" y="1989"/>
                <a:ext cx="54" cy="62"/>
              </a:xfrm>
              <a:custGeom>
                <a:avLst/>
                <a:gdLst/>
                <a:ahLst/>
                <a:cxnLst>
                  <a:cxn ang="0">
                    <a:pos x="4" y="22"/>
                  </a:cxn>
                  <a:cxn ang="0">
                    <a:pos x="30" y="15"/>
                  </a:cxn>
                  <a:cxn ang="0">
                    <a:pos x="4" y="22"/>
                  </a:cxn>
                </a:cxnLst>
                <a:rect l="0" t="0" r="r" b="b"/>
                <a:pathLst>
                  <a:path w="34" h="39">
                    <a:moveTo>
                      <a:pt x="4" y="22"/>
                    </a:moveTo>
                    <a:cubicBezTo>
                      <a:pt x="0" y="3"/>
                      <a:pt x="26" y="0"/>
                      <a:pt x="30" y="15"/>
                    </a:cubicBezTo>
                    <a:cubicBezTo>
                      <a:pt x="34" y="30"/>
                      <a:pt x="10" y="39"/>
                      <a:pt x="4" y="2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69" name="Freeform 621"/>
              <p:cNvSpPr>
                <a:spLocks/>
              </p:cNvSpPr>
              <p:nvPr/>
            </p:nvSpPr>
            <p:spPr bwMode="auto">
              <a:xfrm>
                <a:off x="2528" y="1993"/>
                <a:ext cx="34" cy="33"/>
              </a:xfrm>
              <a:custGeom>
                <a:avLst/>
                <a:gdLst/>
                <a:ahLst/>
                <a:cxnLst>
                  <a:cxn ang="0">
                    <a:pos x="4" y="6"/>
                  </a:cxn>
                  <a:cxn ang="0">
                    <a:pos x="17" y="5"/>
                  </a:cxn>
                  <a:cxn ang="0">
                    <a:pos x="12" y="19"/>
                  </a:cxn>
                  <a:cxn ang="0">
                    <a:pos x="4" y="6"/>
                  </a:cxn>
                </a:cxnLst>
                <a:rect l="0" t="0" r="r" b="b"/>
                <a:pathLst>
                  <a:path w="21" h="20">
                    <a:moveTo>
                      <a:pt x="4" y="6"/>
                    </a:moveTo>
                    <a:cubicBezTo>
                      <a:pt x="7" y="5"/>
                      <a:pt x="13" y="0"/>
                      <a:pt x="17" y="5"/>
                    </a:cubicBezTo>
                    <a:cubicBezTo>
                      <a:pt x="21" y="8"/>
                      <a:pt x="20" y="19"/>
                      <a:pt x="12" y="19"/>
                    </a:cubicBezTo>
                    <a:cubicBezTo>
                      <a:pt x="5" y="20"/>
                      <a:pt x="0" y="12"/>
                      <a:pt x="4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0" name="Freeform 622"/>
              <p:cNvSpPr>
                <a:spLocks/>
              </p:cNvSpPr>
              <p:nvPr/>
            </p:nvSpPr>
            <p:spPr bwMode="auto">
              <a:xfrm>
                <a:off x="3609" y="1997"/>
                <a:ext cx="53" cy="5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9"/>
                  </a:cxn>
                  <a:cxn ang="0">
                    <a:pos x="4" y="24"/>
                  </a:cxn>
                  <a:cxn ang="0">
                    <a:pos x="1" y="11"/>
                  </a:cxn>
                  <a:cxn ang="0">
                    <a:pos x="14" y="1"/>
                  </a:cxn>
                </a:cxnLst>
                <a:rect l="0" t="0" r="r" b="b"/>
                <a:pathLst>
                  <a:path w="33" h="36">
                    <a:moveTo>
                      <a:pt x="14" y="1"/>
                    </a:moveTo>
                    <a:cubicBezTo>
                      <a:pt x="19" y="0"/>
                      <a:pt x="25" y="3"/>
                      <a:pt x="27" y="9"/>
                    </a:cubicBezTo>
                    <a:cubicBezTo>
                      <a:pt x="33" y="23"/>
                      <a:pt x="14" y="36"/>
                      <a:pt x="4" y="24"/>
                    </a:cubicBezTo>
                    <a:cubicBezTo>
                      <a:pt x="2" y="21"/>
                      <a:pt x="0" y="15"/>
                      <a:pt x="1" y="11"/>
                    </a:cubicBezTo>
                    <a:cubicBezTo>
                      <a:pt x="3" y="5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1" name="Freeform 623"/>
              <p:cNvSpPr>
                <a:spLocks/>
              </p:cNvSpPr>
              <p:nvPr/>
            </p:nvSpPr>
            <p:spPr bwMode="auto">
              <a:xfrm>
                <a:off x="1311" y="1993"/>
                <a:ext cx="60" cy="49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8" y="29"/>
                  </a:cxn>
                  <a:cxn ang="0">
                    <a:pos x="16" y="4"/>
                  </a:cxn>
                </a:cxnLst>
                <a:rect l="0" t="0" r="r" b="b"/>
                <a:pathLst>
                  <a:path w="37" h="30">
                    <a:moveTo>
                      <a:pt x="16" y="4"/>
                    </a:moveTo>
                    <a:cubicBezTo>
                      <a:pt x="33" y="0"/>
                      <a:pt x="37" y="28"/>
                      <a:pt x="18" y="29"/>
                    </a:cubicBezTo>
                    <a:cubicBezTo>
                      <a:pt x="3" y="30"/>
                      <a:pt x="0" y="6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2" name="Freeform 624"/>
              <p:cNvSpPr>
                <a:spLocks/>
              </p:cNvSpPr>
              <p:nvPr/>
            </p:nvSpPr>
            <p:spPr bwMode="auto">
              <a:xfrm>
                <a:off x="3432" y="1997"/>
                <a:ext cx="53" cy="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3" y="12"/>
                  </a:cxn>
                  <a:cxn ang="0">
                    <a:pos x="15" y="2"/>
                  </a:cxn>
                </a:cxnLst>
                <a:rect l="0" t="0" r="r" b="b"/>
                <a:pathLst>
                  <a:path w="33" h="35">
                    <a:moveTo>
                      <a:pt x="15" y="2"/>
                    </a:moveTo>
                    <a:cubicBezTo>
                      <a:pt x="25" y="0"/>
                      <a:pt x="33" y="11"/>
                      <a:pt x="30" y="19"/>
                    </a:cubicBezTo>
                    <a:cubicBezTo>
                      <a:pt x="25" y="35"/>
                      <a:pt x="0" y="29"/>
                      <a:pt x="3" y="12"/>
                    </a:cubicBezTo>
                    <a:cubicBezTo>
                      <a:pt x="5" y="7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3" name="Freeform 625"/>
              <p:cNvSpPr>
                <a:spLocks/>
              </p:cNvSpPr>
              <p:nvPr/>
            </p:nvSpPr>
            <p:spPr bwMode="auto">
              <a:xfrm>
                <a:off x="3259" y="1997"/>
                <a:ext cx="59" cy="49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1" y="29"/>
                  </a:cxn>
                  <a:cxn ang="0">
                    <a:pos x="7" y="25"/>
                  </a:cxn>
                  <a:cxn ang="0">
                    <a:pos x="17" y="3"/>
                  </a:cxn>
                </a:cxnLst>
                <a:rect l="0" t="0" r="r" b="b"/>
                <a:pathLst>
                  <a:path w="37" h="31">
                    <a:moveTo>
                      <a:pt x="17" y="3"/>
                    </a:moveTo>
                    <a:cubicBezTo>
                      <a:pt x="33" y="0"/>
                      <a:pt x="37" y="25"/>
                      <a:pt x="21" y="29"/>
                    </a:cubicBezTo>
                    <a:cubicBezTo>
                      <a:pt x="17" y="31"/>
                      <a:pt x="10" y="29"/>
                      <a:pt x="7" y="25"/>
                    </a:cubicBezTo>
                    <a:cubicBezTo>
                      <a:pt x="0" y="16"/>
                      <a:pt x="5" y="4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4" name="Freeform 626"/>
              <p:cNvSpPr>
                <a:spLocks/>
              </p:cNvSpPr>
              <p:nvPr/>
            </p:nvSpPr>
            <p:spPr bwMode="auto">
              <a:xfrm>
                <a:off x="5552" y="2000"/>
                <a:ext cx="54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9" y="25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5" y="0"/>
                      <a:pt x="34" y="9"/>
                      <a:pt x="31" y="18"/>
                    </a:cubicBezTo>
                    <a:cubicBezTo>
                      <a:pt x="28" y="28"/>
                      <a:pt x="17" y="31"/>
                      <a:pt x="9" y="25"/>
                    </a:cubicBezTo>
                    <a:cubicBezTo>
                      <a:pt x="0" y="19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5" name="Freeform 627"/>
              <p:cNvSpPr>
                <a:spLocks/>
              </p:cNvSpPr>
              <p:nvPr/>
            </p:nvSpPr>
            <p:spPr bwMode="auto">
              <a:xfrm>
                <a:off x="3086" y="1997"/>
                <a:ext cx="59" cy="56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23" y="30"/>
                  </a:cxn>
                  <a:cxn ang="0">
                    <a:pos x="8" y="7"/>
                  </a:cxn>
                  <a:cxn ang="0">
                    <a:pos x="15" y="4"/>
                  </a:cxn>
                </a:cxnLst>
                <a:rect l="0" t="0" r="r" b="b"/>
                <a:pathLst>
                  <a:path w="37" h="35">
                    <a:moveTo>
                      <a:pt x="15" y="4"/>
                    </a:moveTo>
                    <a:cubicBezTo>
                      <a:pt x="34" y="0"/>
                      <a:pt x="37" y="26"/>
                      <a:pt x="23" y="30"/>
                    </a:cubicBezTo>
                    <a:cubicBezTo>
                      <a:pt x="8" y="35"/>
                      <a:pt x="0" y="16"/>
                      <a:pt x="8" y="7"/>
                    </a:cubicBezTo>
                    <a:cubicBezTo>
                      <a:pt x="10" y="5"/>
                      <a:pt x="13" y="4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6" name="Freeform 628"/>
              <p:cNvSpPr>
                <a:spLocks/>
              </p:cNvSpPr>
              <p:nvPr/>
            </p:nvSpPr>
            <p:spPr bwMode="auto">
              <a:xfrm>
                <a:off x="2747" y="2001"/>
                <a:ext cx="51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21"/>
                  </a:cxn>
                  <a:cxn ang="0">
                    <a:pos x="1" y="19"/>
                  </a:cxn>
                  <a:cxn ang="0">
                    <a:pos x="5" y="6"/>
                  </a:cxn>
                  <a:cxn ang="0">
                    <a:pos x="13" y="2"/>
                  </a:cxn>
                </a:cxnLst>
                <a:rect l="0" t="0" r="r" b="b"/>
                <a:pathLst>
                  <a:path w="32" h="32">
                    <a:moveTo>
                      <a:pt x="13" y="2"/>
                    </a:moveTo>
                    <a:cubicBezTo>
                      <a:pt x="22" y="0"/>
                      <a:pt x="32" y="10"/>
                      <a:pt x="28" y="21"/>
                    </a:cubicBezTo>
                    <a:cubicBezTo>
                      <a:pt x="24" y="31"/>
                      <a:pt x="5" y="32"/>
                      <a:pt x="1" y="19"/>
                    </a:cubicBezTo>
                    <a:cubicBezTo>
                      <a:pt x="0" y="14"/>
                      <a:pt x="2" y="9"/>
                      <a:pt x="5" y="6"/>
                    </a:cubicBezTo>
                    <a:cubicBezTo>
                      <a:pt x="7" y="4"/>
                      <a:pt x="9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7" name="Freeform 629"/>
              <p:cNvSpPr>
                <a:spLocks/>
              </p:cNvSpPr>
              <p:nvPr/>
            </p:nvSpPr>
            <p:spPr bwMode="auto">
              <a:xfrm>
                <a:off x="4690" y="2005"/>
                <a:ext cx="54" cy="51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1" y="19"/>
                  </a:cxn>
                  <a:cxn ang="0">
                    <a:pos x="7" y="24"/>
                  </a:cxn>
                  <a:cxn ang="0">
                    <a:pos x="17" y="2"/>
                  </a:cxn>
                </a:cxnLst>
                <a:rect l="0" t="0" r="r" b="b"/>
                <a:pathLst>
                  <a:path w="34" h="32">
                    <a:moveTo>
                      <a:pt x="17" y="2"/>
                    </a:moveTo>
                    <a:cubicBezTo>
                      <a:pt x="26" y="0"/>
                      <a:pt x="34" y="10"/>
                      <a:pt x="31" y="19"/>
                    </a:cubicBezTo>
                    <a:cubicBezTo>
                      <a:pt x="28" y="29"/>
                      <a:pt x="14" y="32"/>
                      <a:pt x="7" y="24"/>
                    </a:cubicBezTo>
                    <a:cubicBezTo>
                      <a:pt x="0" y="16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8" name="Freeform 630"/>
              <p:cNvSpPr>
                <a:spLocks/>
              </p:cNvSpPr>
              <p:nvPr/>
            </p:nvSpPr>
            <p:spPr bwMode="auto">
              <a:xfrm>
                <a:off x="4858" y="2001"/>
                <a:ext cx="61" cy="52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23" y="29"/>
                  </a:cxn>
                  <a:cxn ang="0">
                    <a:pos x="17" y="4"/>
                  </a:cxn>
                </a:cxnLst>
                <a:rect l="0" t="0" r="r" b="b"/>
                <a:pathLst>
                  <a:path w="38" h="32">
                    <a:moveTo>
                      <a:pt x="17" y="4"/>
                    </a:moveTo>
                    <a:cubicBezTo>
                      <a:pt x="35" y="0"/>
                      <a:pt x="38" y="26"/>
                      <a:pt x="23" y="29"/>
                    </a:cubicBezTo>
                    <a:cubicBezTo>
                      <a:pt x="6" y="32"/>
                      <a:pt x="0" y="7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79" name="Freeform 631"/>
              <p:cNvSpPr>
                <a:spLocks/>
              </p:cNvSpPr>
              <p:nvPr/>
            </p:nvSpPr>
            <p:spPr bwMode="auto">
              <a:xfrm>
                <a:off x="2230" y="2006"/>
                <a:ext cx="49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0"/>
                  </a:cxn>
                  <a:cxn ang="0">
                    <a:pos x="9" y="27"/>
                  </a:cxn>
                  <a:cxn ang="0">
                    <a:pos x="1" y="13"/>
                  </a:cxn>
                  <a:cxn ang="0">
                    <a:pos x="12" y="2"/>
                  </a:cxn>
                </a:cxnLst>
                <a:rect l="0" t="0" r="r" b="b"/>
                <a:pathLst>
                  <a:path w="31" h="32">
                    <a:moveTo>
                      <a:pt x="12" y="2"/>
                    </a:moveTo>
                    <a:cubicBezTo>
                      <a:pt x="19" y="0"/>
                      <a:pt x="26" y="4"/>
                      <a:pt x="28" y="10"/>
                    </a:cubicBezTo>
                    <a:cubicBezTo>
                      <a:pt x="31" y="22"/>
                      <a:pt x="19" y="32"/>
                      <a:pt x="9" y="27"/>
                    </a:cubicBezTo>
                    <a:cubicBezTo>
                      <a:pt x="6" y="26"/>
                      <a:pt x="0" y="21"/>
                      <a:pt x="1" y="13"/>
                    </a:cubicBezTo>
                    <a:cubicBezTo>
                      <a:pt x="2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0" name="Freeform 632"/>
              <p:cNvSpPr>
                <a:spLocks/>
              </p:cNvSpPr>
              <p:nvPr/>
            </p:nvSpPr>
            <p:spPr bwMode="auto">
              <a:xfrm>
                <a:off x="4516" y="2006"/>
                <a:ext cx="56" cy="6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9"/>
                  </a:cxn>
                  <a:cxn ang="0">
                    <a:pos x="5" y="11"/>
                  </a:cxn>
                  <a:cxn ang="0">
                    <a:pos x="17" y="2"/>
                  </a:cxn>
                </a:cxnLst>
                <a:rect l="0" t="0" r="r" b="b"/>
                <a:pathLst>
                  <a:path w="35" h="37">
                    <a:moveTo>
                      <a:pt x="17" y="2"/>
                    </a:moveTo>
                    <a:cubicBezTo>
                      <a:pt x="25" y="0"/>
                      <a:pt x="35" y="9"/>
                      <a:pt x="32" y="19"/>
                    </a:cubicBezTo>
                    <a:cubicBezTo>
                      <a:pt x="26" y="37"/>
                      <a:pt x="0" y="28"/>
                      <a:pt x="5" y="11"/>
                    </a:cubicBezTo>
                    <a:cubicBezTo>
                      <a:pt x="6" y="7"/>
                      <a:pt x="10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1" name="Freeform 633"/>
              <p:cNvSpPr>
                <a:spLocks/>
              </p:cNvSpPr>
              <p:nvPr/>
            </p:nvSpPr>
            <p:spPr bwMode="auto">
              <a:xfrm>
                <a:off x="4346" y="2010"/>
                <a:ext cx="53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8"/>
                  </a:cxn>
                  <a:cxn ang="0">
                    <a:pos x="22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3" h="30">
                    <a:moveTo>
                      <a:pt x="16" y="0"/>
                    </a:moveTo>
                    <a:cubicBezTo>
                      <a:pt x="21" y="0"/>
                      <a:pt x="27" y="3"/>
                      <a:pt x="30" y="8"/>
                    </a:cubicBezTo>
                    <a:cubicBezTo>
                      <a:pt x="33" y="16"/>
                      <a:pt x="28" y="24"/>
                      <a:pt x="22" y="27"/>
                    </a:cubicBezTo>
                    <a:cubicBezTo>
                      <a:pt x="12" y="30"/>
                      <a:pt x="0" y="21"/>
                      <a:pt x="3" y="10"/>
                    </a:cubicBezTo>
                    <a:cubicBezTo>
                      <a:pt x="5" y="5"/>
                      <a:pt x="8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2" name="Freeform 634"/>
              <p:cNvSpPr>
                <a:spLocks/>
              </p:cNvSpPr>
              <p:nvPr/>
            </p:nvSpPr>
            <p:spPr bwMode="auto">
              <a:xfrm>
                <a:off x="5035" y="2003"/>
                <a:ext cx="43" cy="40"/>
              </a:xfrm>
              <a:custGeom>
                <a:avLst/>
                <a:gdLst/>
                <a:ahLst/>
                <a:cxnLst>
                  <a:cxn ang="0">
                    <a:pos x="27" y="11"/>
                  </a:cxn>
                  <a:cxn ang="0">
                    <a:pos x="17" y="25"/>
                  </a:cxn>
                  <a:cxn ang="0">
                    <a:pos x="21" y="4"/>
                  </a:cxn>
                  <a:cxn ang="0">
                    <a:pos x="27" y="11"/>
                  </a:cxn>
                </a:cxnLst>
                <a:rect l="0" t="0" r="r" b="b"/>
                <a:pathLst>
                  <a:path w="27" h="25">
                    <a:moveTo>
                      <a:pt x="27" y="11"/>
                    </a:moveTo>
                    <a:cubicBezTo>
                      <a:pt x="22" y="13"/>
                      <a:pt x="17" y="19"/>
                      <a:pt x="17" y="25"/>
                    </a:cubicBezTo>
                    <a:cubicBezTo>
                      <a:pt x="0" y="24"/>
                      <a:pt x="6" y="0"/>
                      <a:pt x="21" y="4"/>
                    </a:cubicBezTo>
                    <a:cubicBezTo>
                      <a:pt x="24" y="5"/>
                      <a:pt x="25" y="8"/>
                      <a:pt x="27" y="1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3" name="Freeform 635"/>
              <p:cNvSpPr>
                <a:spLocks/>
              </p:cNvSpPr>
              <p:nvPr/>
            </p:nvSpPr>
            <p:spPr bwMode="auto">
              <a:xfrm>
                <a:off x="1881" y="2010"/>
                <a:ext cx="52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7"/>
                  </a:cxn>
                  <a:cxn ang="0">
                    <a:pos x="11" y="26"/>
                  </a:cxn>
                  <a:cxn ang="0">
                    <a:pos x="16" y="1"/>
                  </a:cxn>
                </a:cxnLst>
                <a:rect l="0" t="0" r="r" b="b"/>
                <a:pathLst>
                  <a:path w="32" h="31">
                    <a:moveTo>
                      <a:pt x="16" y="1"/>
                    </a:moveTo>
                    <a:cubicBezTo>
                      <a:pt x="25" y="0"/>
                      <a:pt x="32" y="9"/>
                      <a:pt x="30" y="17"/>
                    </a:cubicBezTo>
                    <a:cubicBezTo>
                      <a:pt x="28" y="24"/>
                      <a:pt x="20" y="31"/>
                      <a:pt x="11" y="26"/>
                    </a:cubicBezTo>
                    <a:cubicBezTo>
                      <a:pt x="0" y="21"/>
                      <a:pt x="2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4" name="Freeform 636"/>
              <p:cNvSpPr>
                <a:spLocks/>
              </p:cNvSpPr>
              <p:nvPr/>
            </p:nvSpPr>
            <p:spPr bwMode="auto">
              <a:xfrm>
                <a:off x="2059" y="2010"/>
                <a:ext cx="47" cy="5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6" y="11"/>
                  </a:cxn>
                  <a:cxn ang="0">
                    <a:pos x="0" y="16"/>
                  </a:cxn>
                  <a:cxn ang="0">
                    <a:pos x="4" y="5"/>
                  </a:cxn>
                  <a:cxn ang="0">
                    <a:pos x="10" y="1"/>
                  </a:cxn>
                </a:cxnLst>
                <a:rect l="0" t="0" r="r" b="b"/>
                <a:pathLst>
                  <a:path w="29" h="32">
                    <a:moveTo>
                      <a:pt x="10" y="1"/>
                    </a:moveTo>
                    <a:cubicBezTo>
                      <a:pt x="18" y="0"/>
                      <a:pt x="25" y="5"/>
                      <a:pt x="26" y="11"/>
                    </a:cubicBezTo>
                    <a:cubicBezTo>
                      <a:pt x="29" y="28"/>
                      <a:pt x="3" y="32"/>
                      <a:pt x="0" y="16"/>
                    </a:cubicBezTo>
                    <a:cubicBezTo>
                      <a:pt x="0" y="11"/>
                      <a:pt x="2" y="7"/>
                      <a:pt x="4" y="5"/>
                    </a:cubicBezTo>
                    <a:cubicBezTo>
                      <a:pt x="5" y="3"/>
                      <a:pt x="7" y="2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5" name="Freeform 637"/>
              <p:cNvSpPr>
                <a:spLocks/>
              </p:cNvSpPr>
              <p:nvPr/>
            </p:nvSpPr>
            <p:spPr bwMode="auto">
              <a:xfrm>
                <a:off x="4169" y="2010"/>
                <a:ext cx="58" cy="57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3" y="19"/>
                  </a:cxn>
                  <a:cxn ang="0">
                    <a:pos x="7" y="9"/>
                  </a:cxn>
                  <a:cxn ang="0">
                    <a:pos x="18" y="1"/>
                  </a:cxn>
                </a:cxnLst>
                <a:rect l="0" t="0" r="r" b="b"/>
                <a:pathLst>
                  <a:path w="36" h="36">
                    <a:moveTo>
                      <a:pt x="18" y="1"/>
                    </a:moveTo>
                    <a:cubicBezTo>
                      <a:pt x="25" y="0"/>
                      <a:pt x="36" y="8"/>
                      <a:pt x="33" y="19"/>
                    </a:cubicBezTo>
                    <a:cubicBezTo>
                      <a:pt x="28" y="36"/>
                      <a:pt x="0" y="27"/>
                      <a:pt x="7" y="9"/>
                    </a:cubicBezTo>
                    <a:cubicBezTo>
                      <a:pt x="8" y="5"/>
                      <a:pt x="13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6" name="Freeform 638"/>
              <p:cNvSpPr>
                <a:spLocks/>
              </p:cNvSpPr>
              <p:nvPr/>
            </p:nvSpPr>
            <p:spPr bwMode="auto">
              <a:xfrm>
                <a:off x="5403" y="2006"/>
                <a:ext cx="24" cy="28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0" y="3"/>
                  </a:cxn>
                  <a:cxn ang="0">
                    <a:pos x="9" y="17"/>
                  </a:cxn>
                </a:cxnLst>
                <a:rect l="0" t="0" r="r" b="b"/>
                <a:pathLst>
                  <a:path w="15" h="17">
                    <a:moveTo>
                      <a:pt x="9" y="17"/>
                    </a:moveTo>
                    <a:cubicBezTo>
                      <a:pt x="6" y="12"/>
                      <a:pt x="3" y="6"/>
                      <a:pt x="0" y="3"/>
                    </a:cubicBezTo>
                    <a:cubicBezTo>
                      <a:pt x="8" y="0"/>
                      <a:pt x="15" y="11"/>
                      <a:pt x="9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7" name="Freeform 639"/>
              <p:cNvSpPr>
                <a:spLocks/>
              </p:cNvSpPr>
              <p:nvPr/>
            </p:nvSpPr>
            <p:spPr bwMode="auto">
              <a:xfrm>
                <a:off x="2920" y="2011"/>
                <a:ext cx="47" cy="35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22" y="1"/>
                  </a:cxn>
                  <a:cxn ang="0">
                    <a:pos x="11" y="19"/>
                  </a:cxn>
                  <a:cxn ang="0">
                    <a:pos x="6" y="0"/>
                  </a:cxn>
                  <a:cxn ang="0">
                    <a:pos x="14" y="6"/>
                  </a:cxn>
                </a:cxnLst>
                <a:rect l="0" t="0" r="r" b="b"/>
                <a:pathLst>
                  <a:path w="29" h="22">
                    <a:moveTo>
                      <a:pt x="14" y="6"/>
                    </a:moveTo>
                    <a:cubicBezTo>
                      <a:pt x="17" y="5"/>
                      <a:pt x="19" y="2"/>
                      <a:pt x="22" y="1"/>
                    </a:cubicBezTo>
                    <a:cubicBezTo>
                      <a:pt x="29" y="8"/>
                      <a:pt x="23" y="22"/>
                      <a:pt x="11" y="19"/>
                    </a:cubicBezTo>
                    <a:cubicBezTo>
                      <a:pt x="3" y="18"/>
                      <a:pt x="0" y="7"/>
                      <a:pt x="6" y="0"/>
                    </a:cubicBezTo>
                    <a:cubicBezTo>
                      <a:pt x="10" y="1"/>
                      <a:pt x="11" y="4"/>
                      <a:pt x="14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8" name="Freeform 640"/>
              <p:cNvSpPr>
                <a:spLocks/>
              </p:cNvSpPr>
              <p:nvPr/>
            </p:nvSpPr>
            <p:spPr bwMode="auto">
              <a:xfrm>
                <a:off x="4004" y="2010"/>
                <a:ext cx="50" cy="49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7"/>
                  </a:cxn>
                  <a:cxn ang="0">
                    <a:pos x="11" y="29"/>
                  </a:cxn>
                  <a:cxn ang="0">
                    <a:pos x="1" y="17"/>
                  </a:cxn>
                  <a:cxn ang="0">
                    <a:pos x="13" y="2"/>
                  </a:cxn>
                </a:cxnLst>
                <a:rect l="0" t="0" r="r" b="b"/>
                <a:pathLst>
                  <a:path w="31" h="31">
                    <a:moveTo>
                      <a:pt x="13" y="2"/>
                    </a:moveTo>
                    <a:cubicBezTo>
                      <a:pt x="19" y="0"/>
                      <a:pt x="31" y="7"/>
                      <a:pt x="29" y="17"/>
                    </a:cubicBezTo>
                    <a:cubicBezTo>
                      <a:pt x="28" y="24"/>
                      <a:pt x="20" y="31"/>
                      <a:pt x="11" y="29"/>
                    </a:cubicBezTo>
                    <a:cubicBezTo>
                      <a:pt x="7" y="27"/>
                      <a:pt x="2" y="22"/>
                      <a:pt x="1" y="17"/>
                    </a:cubicBezTo>
                    <a:cubicBezTo>
                      <a:pt x="0" y="10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89" name="Freeform 641"/>
              <p:cNvSpPr>
                <a:spLocks/>
              </p:cNvSpPr>
              <p:nvPr/>
            </p:nvSpPr>
            <p:spPr bwMode="auto">
              <a:xfrm>
                <a:off x="1538" y="2013"/>
                <a:ext cx="56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5"/>
                  </a:cxn>
                  <a:cxn ang="0">
                    <a:pos x="12" y="27"/>
                  </a:cxn>
                  <a:cxn ang="0">
                    <a:pos x="5" y="6"/>
                  </a:cxn>
                  <a:cxn ang="0">
                    <a:pos x="13" y="1"/>
                  </a:cxn>
                </a:cxnLst>
                <a:rect l="0" t="0" r="r" b="b"/>
                <a:pathLst>
                  <a:path w="35" h="32">
                    <a:moveTo>
                      <a:pt x="13" y="1"/>
                    </a:moveTo>
                    <a:cubicBezTo>
                      <a:pt x="17" y="0"/>
                      <a:pt x="24" y="1"/>
                      <a:pt x="27" y="5"/>
                    </a:cubicBezTo>
                    <a:cubicBezTo>
                      <a:pt x="35" y="13"/>
                      <a:pt x="28" y="32"/>
                      <a:pt x="12" y="27"/>
                    </a:cubicBezTo>
                    <a:cubicBezTo>
                      <a:pt x="6" y="25"/>
                      <a:pt x="0" y="14"/>
                      <a:pt x="5" y="6"/>
                    </a:cubicBezTo>
                    <a:cubicBezTo>
                      <a:pt x="7" y="3"/>
                      <a:pt x="10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0" name="Freeform 642"/>
              <p:cNvSpPr>
                <a:spLocks/>
              </p:cNvSpPr>
              <p:nvPr/>
            </p:nvSpPr>
            <p:spPr bwMode="auto">
              <a:xfrm>
                <a:off x="1713" y="2011"/>
                <a:ext cx="45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5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28" h="32">
                    <a:moveTo>
                      <a:pt x="12" y="2"/>
                    </a:moveTo>
                    <a:cubicBezTo>
                      <a:pt x="21" y="0"/>
                      <a:pt x="28" y="6"/>
                      <a:pt x="28" y="15"/>
                    </a:cubicBezTo>
                    <a:cubicBezTo>
                      <a:pt x="27" y="32"/>
                      <a:pt x="0" y="31"/>
                      <a:pt x="2" y="13"/>
                    </a:cubicBezTo>
                    <a:cubicBezTo>
                      <a:pt x="2" y="8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1" name="Freeform 643"/>
              <p:cNvSpPr>
                <a:spLocks/>
              </p:cNvSpPr>
              <p:nvPr/>
            </p:nvSpPr>
            <p:spPr bwMode="auto">
              <a:xfrm>
                <a:off x="2365" y="2013"/>
                <a:ext cx="25" cy="14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1" y="6"/>
                  </a:cxn>
                  <a:cxn ang="0">
                    <a:pos x="0" y="6"/>
                  </a:cxn>
                  <a:cxn ang="0">
                    <a:pos x="14" y="0"/>
                  </a:cxn>
                </a:cxnLst>
                <a:rect l="0" t="0" r="r" b="b"/>
                <a:pathLst>
                  <a:path w="16" h="9">
                    <a:moveTo>
                      <a:pt x="14" y="0"/>
                    </a:moveTo>
                    <a:cubicBezTo>
                      <a:pt x="16" y="1"/>
                      <a:pt x="13" y="5"/>
                      <a:pt x="11" y="6"/>
                    </a:cubicBezTo>
                    <a:cubicBezTo>
                      <a:pt x="8" y="9"/>
                      <a:pt x="3" y="9"/>
                      <a:pt x="0" y="6"/>
                    </a:cubicBezTo>
                    <a:cubicBezTo>
                      <a:pt x="4" y="4"/>
                      <a:pt x="10" y="2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2" name="Freeform 644"/>
              <p:cNvSpPr>
                <a:spLocks/>
              </p:cNvSpPr>
              <p:nvPr/>
            </p:nvSpPr>
            <p:spPr bwMode="auto">
              <a:xfrm>
                <a:off x="3834" y="2011"/>
                <a:ext cx="50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5" y="26"/>
                  </a:cxn>
                  <a:cxn ang="0">
                    <a:pos x="1" y="12"/>
                  </a:cxn>
                  <a:cxn ang="0">
                    <a:pos x="13" y="2"/>
                  </a:cxn>
                </a:cxnLst>
                <a:rect l="0" t="0" r="r" b="b"/>
                <a:pathLst>
                  <a:path w="31" h="32">
                    <a:moveTo>
                      <a:pt x="13" y="2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5" y="28"/>
                      <a:pt x="14" y="32"/>
                      <a:pt x="5" y="26"/>
                    </a:cubicBezTo>
                    <a:cubicBezTo>
                      <a:pt x="2" y="23"/>
                      <a:pt x="0" y="17"/>
                      <a:pt x="1" y="12"/>
                    </a:cubicBezTo>
                    <a:cubicBezTo>
                      <a:pt x="2" y="7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3" name="Freeform 645"/>
              <p:cNvSpPr>
                <a:spLocks/>
              </p:cNvSpPr>
              <p:nvPr/>
            </p:nvSpPr>
            <p:spPr bwMode="auto">
              <a:xfrm>
                <a:off x="3487" y="2014"/>
                <a:ext cx="55" cy="5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5" y="24"/>
                  </a:cxn>
                  <a:cxn ang="0">
                    <a:pos x="6" y="4"/>
                  </a:cxn>
                  <a:cxn ang="0">
                    <a:pos x="8" y="4"/>
                  </a:cxn>
                  <a:cxn ang="0">
                    <a:pos x="9" y="2"/>
                  </a:cxn>
                  <a:cxn ang="0">
                    <a:pos x="14" y="1"/>
                  </a:cxn>
                </a:cxnLst>
                <a:rect l="0" t="0" r="r" b="b"/>
                <a:pathLst>
                  <a:path w="34" h="35">
                    <a:moveTo>
                      <a:pt x="14" y="1"/>
                    </a:moveTo>
                    <a:cubicBezTo>
                      <a:pt x="18" y="0"/>
                      <a:pt x="25" y="3"/>
                      <a:pt x="28" y="9"/>
                    </a:cubicBezTo>
                    <a:cubicBezTo>
                      <a:pt x="34" y="23"/>
                      <a:pt x="15" y="35"/>
                      <a:pt x="5" y="24"/>
                    </a:cubicBezTo>
                    <a:cubicBezTo>
                      <a:pt x="0" y="18"/>
                      <a:pt x="0" y="9"/>
                      <a:pt x="6" y="4"/>
                    </a:cubicBezTo>
                    <a:cubicBezTo>
                      <a:pt x="6" y="4"/>
                      <a:pt x="7" y="4"/>
                      <a:pt x="8" y="4"/>
                    </a:cubicBezTo>
                    <a:cubicBezTo>
                      <a:pt x="8" y="3"/>
                      <a:pt x="8" y="2"/>
                      <a:pt x="9" y="2"/>
                    </a:cubicBezTo>
                    <a:cubicBezTo>
                      <a:pt x="10" y="1"/>
                      <a:pt x="11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4" name="Freeform 646"/>
              <p:cNvSpPr>
                <a:spLocks/>
              </p:cNvSpPr>
              <p:nvPr/>
            </p:nvSpPr>
            <p:spPr bwMode="auto">
              <a:xfrm>
                <a:off x="3659" y="2016"/>
                <a:ext cx="58" cy="5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7"/>
                  </a:cxn>
                  <a:cxn ang="0">
                    <a:pos x="3" y="18"/>
                  </a:cxn>
                  <a:cxn ang="0">
                    <a:pos x="15" y="0"/>
                  </a:cxn>
                </a:cxnLst>
                <a:rect l="0" t="0" r="r" b="b"/>
                <a:pathLst>
                  <a:path w="36" h="34">
                    <a:moveTo>
                      <a:pt x="15" y="0"/>
                    </a:moveTo>
                    <a:cubicBezTo>
                      <a:pt x="19" y="0"/>
                      <a:pt x="25" y="1"/>
                      <a:pt x="28" y="7"/>
                    </a:cubicBezTo>
                    <a:cubicBezTo>
                      <a:pt x="36" y="23"/>
                      <a:pt x="9" y="34"/>
                      <a:pt x="3" y="18"/>
                    </a:cubicBezTo>
                    <a:cubicBezTo>
                      <a:pt x="0" y="9"/>
                      <a:pt x="6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5" name="Freeform 647"/>
              <p:cNvSpPr>
                <a:spLocks/>
              </p:cNvSpPr>
              <p:nvPr/>
            </p:nvSpPr>
            <p:spPr bwMode="auto">
              <a:xfrm>
                <a:off x="1367" y="2014"/>
                <a:ext cx="52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9"/>
                  </a:cxn>
                  <a:cxn ang="0">
                    <a:pos x="6" y="23"/>
                  </a:cxn>
                  <a:cxn ang="0">
                    <a:pos x="3" y="18"/>
                  </a:cxn>
                  <a:cxn ang="0">
                    <a:pos x="12" y="2"/>
                  </a:cxn>
                </a:cxnLst>
                <a:rect l="0" t="0" r="r" b="b"/>
                <a:pathLst>
                  <a:path w="32" h="32">
                    <a:moveTo>
                      <a:pt x="12" y="2"/>
                    </a:moveTo>
                    <a:cubicBezTo>
                      <a:pt x="19" y="0"/>
                      <a:pt x="25" y="4"/>
                      <a:pt x="27" y="9"/>
                    </a:cubicBezTo>
                    <a:cubicBezTo>
                      <a:pt x="32" y="22"/>
                      <a:pt x="16" y="32"/>
                      <a:pt x="6" y="23"/>
                    </a:cubicBezTo>
                    <a:cubicBezTo>
                      <a:pt x="5" y="22"/>
                      <a:pt x="3" y="19"/>
                      <a:pt x="3" y="18"/>
                    </a:cubicBezTo>
                    <a:cubicBezTo>
                      <a:pt x="0" y="10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6" name="Freeform 648"/>
              <p:cNvSpPr>
                <a:spLocks/>
              </p:cNvSpPr>
              <p:nvPr/>
            </p:nvSpPr>
            <p:spPr bwMode="auto">
              <a:xfrm>
                <a:off x="2575" y="2018"/>
                <a:ext cx="34" cy="32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21" y="12"/>
                  </a:cxn>
                  <a:cxn ang="0">
                    <a:pos x="9" y="0"/>
                  </a:cxn>
                </a:cxnLst>
                <a:rect l="0" t="0" r="r" b="b"/>
                <a:pathLst>
                  <a:path w="21" h="20">
                    <a:moveTo>
                      <a:pt x="9" y="0"/>
                    </a:moveTo>
                    <a:cubicBezTo>
                      <a:pt x="12" y="4"/>
                      <a:pt x="16" y="8"/>
                      <a:pt x="21" y="12"/>
                    </a:cubicBezTo>
                    <a:cubicBezTo>
                      <a:pt x="13" y="20"/>
                      <a:pt x="0" y="8"/>
                      <a:pt x="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7" name="Freeform 649"/>
              <p:cNvSpPr>
                <a:spLocks/>
              </p:cNvSpPr>
              <p:nvPr/>
            </p:nvSpPr>
            <p:spPr bwMode="auto">
              <a:xfrm>
                <a:off x="3310" y="2014"/>
                <a:ext cx="60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5"/>
                  </a:cxn>
                  <a:cxn ang="0">
                    <a:pos x="13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31">
                    <a:moveTo>
                      <a:pt x="17" y="2"/>
                    </a:moveTo>
                    <a:cubicBezTo>
                      <a:pt x="29" y="0"/>
                      <a:pt x="37" y="16"/>
                      <a:pt x="28" y="25"/>
                    </a:cubicBezTo>
                    <a:cubicBezTo>
                      <a:pt x="25" y="28"/>
                      <a:pt x="18" y="31"/>
                      <a:pt x="13" y="28"/>
                    </a:cubicBezTo>
                    <a:cubicBezTo>
                      <a:pt x="0" y="24"/>
                      <a:pt x="2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8" name="Freeform 650"/>
              <p:cNvSpPr>
                <a:spLocks/>
              </p:cNvSpPr>
              <p:nvPr/>
            </p:nvSpPr>
            <p:spPr bwMode="auto">
              <a:xfrm>
                <a:off x="3135" y="2018"/>
                <a:ext cx="61" cy="51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1" y="23"/>
                  </a:cxn>
                  <a:cxn ang="0">
                    <a:pos x="23" y="28"/>
                  </a:cxn>
                  <a:cxn ang="0">
                    <a:pos x="10" y="4"/>
                  </a:cxn>
                  <a:cxn ang="0">
                    <a:pos x="19" y="1"/>
                  </a:cxn>
                </a:cxnLst>
                <a:rect l="0" t="0" r="r" b="b"/>
                <a:pathLst>
                  <a:path w="38" h="32">
                    <a:moveTo>
                      <a:pt x="19" y="1"/>
                    </a:moveTo>
                    <a:cubicBezTo>
                      <a:pt x="29" y="0"/>
                      <a:pt x="38" y="13"/>
                      <a:pt x="31" y="23"/>
                    </a:cubicBezTo>
                    <a:cubicBezTo>
                      <a:pt x="29" y="25"/>
                      <a:pt x="26" y="27"/>
                      <a:pt x="23" y="28"/>
                    </a:cubicBezTo>
                    <a:cubicBezTo>
                      <a:pt x="9" y="32"/>
                      <a:pt x="0" y="13"/>
                      <a:pt x="10" y="4"/>
                    </a:cubicBezTo>
                    <a:cubicBezTo>
                      <a:pt x="13" y="2"/>
                      <a:pt x="14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699" name="Freeform 651"/>
              <p:cNvSpPr>
                <a:spLocks/>
              </p:cNvSpPr>
              <p:nvPr/>
            </p:nvSpPr>
            <p:spPr bwMode="auto">
              <a:xfrm>
                <a:off x="2405" y="2019"/>
                <a:ext cx="30" cy="31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9" y="13"/>
                  </a:cxn>
                  <a:cxn ang="0">
                    <a:pos x="6" y="0"/>
                  </a:cxn>
                </a:cxnLst>
                <a:rect l="0" t="0" r="r" b="b"/>
                <a:pathLst>
                  <a:path w="19" h="19">
                    <a:moveTo>
                      <a:pt x="6" y="0"/>
                    </a:moveTo>
                    <a:cubicBezTo>
                      <a:pt x="11" y="4"/>
                      <a:pt x="15" y="8"/>
                      <a:pt x="19" y="13"/>
                    </a:cubicBezTo>
                    <a:cubicBezTo>
                      <a:pt x="10" y="19"/>
                      <a:pt x="0" y="8"/>
                      <a:pt x="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0" name="Freeform 652"/>
              <p:cNvSpPr>
                <a:spLocks/>
              </p:cNvSpPr>
              <p:nvPr/>
            </p:nvSpPr>
            <p:spPr bwMode="auto">
              <a:xfrm>
                <a:off x="5603" y="2011"/>
                <a:ext cx="47" cy="53"/>
              </a:xfrm>
              <a:custGeom>
                <a:avLst/>
                <a:gdLst/>
                <a:ahLst/>
                <a:cxnLst>
                  <a:cxn ang="0">
                    <a:pos x="25" y="9"/>
                  </a:cxn>
                  <a:cxn ang="0">
                    <a:pos x="27" y="15"/>
                  </a:cxn>
                  <a:cxn ang="0">
                    <a:pos x="29" y="20"/>
                  </a:cxn>
                  <a:cxn ang="0">
                    <a:pos x="8" y="25"/>
                  </a:cxn>
                  <a:cxn ang="0">
                    <a:pos x="25" y="9"/>
                  </a:cxn>
                </a:cxnLst>
                <a:rect l="0" t="0" r="r" b="b"/>
                <a:pathLst>
                  <a:path w="29" h="33">
                    <a:moveTo>
                      <a:pt x="25" y="9"/>
                    </a:moveTo>
                    <a:cubicBezTo>
                      <a:pt x="26" y="11"/>
                      <a:pt x="26" y="13"/>
                      <a:pt x="27" y="15"/>
                    </a:cubicBezTo>
                    <a:cubicBezTo>
                      <a:pt x="27" y="17"/>
                      <a:pt x="27" y="19"/>
                      <a:pt x="29" y="20"/>
                    </a:cubicBezTo>
                    <a:cubicBezTo>
                      <a:pt x="27" y="30"/>
                      <a:pt x="13" y="33"/>
                      <a:pt x="8" y="25"/>
                    </a:cubicBezTo>
                    <a:cubicBezTo>
                      <a:pt x="0" y="15"/>
                      <a:pt x="13" y="0"/>
                      <a:pt x="25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1" name="Freeform 653"/>
              <p:cNvSpPr>
                <a:spLocks/>
              </p:cNvSpPr>
              <p:nvPr/>
            </p:nvSpPr>
            <p:spPr bwMode="auto">
              <a:xfrm>
                <a:off x="2972" y="2021"/>
                <a:ext cx="46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10"/>
                  </a:cxn>
                  <a:cxn ang="0">
                    <a:pos x="9" y="24"/>
                  </a:cxn>
                  <a:cxn ang="0">
                    <a:pos x="4" y="6"/>
                  </a:cxn>
                  <a:cxn ang="0">
                    <a:pos x="12" y="1"/>
                  </a:cxn>
                </a:cxnLst>
                <a:rect l="0" t="0" r="r" b="b"/>
                <a:pathLst>
                  <a:path w="29" h="28">
                    <a:moveTo>
                      <a:pt x="12" y="1"/>
                    </a:moveTo>
                    <a:cubicBezTo>
                      <a:pt x="20" y="0"/>
                      <a:pt x="25" y="4"/>
                      <a:pt x="26" y="10"/>
                    </a:cubicBezTo>
                    <a:cubicBezTo>
                      <a:pt x="29" y="21"/>
                      <a:pt x="17" y="28"/>
                      <a:pt x="9" y="24"/>
                    </a:cubicBezTo>
                    <a:cubicBezTo>
                      <a:pt x="3" y="21"/>
                      <a:pt x="0" y="11"/>
                      <a:pt x="4" y="6"/>
                    </a:cubicBezTo>
                    <a:cubicBezTo>
                      <a:pt x="6" y="3"/>
                      <a:pt x="9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2" name="Freeform 654"/>
              <p:cNvSpPr>
                <a:spLocks/>
              </p:cNvSpPr>
              <p:nvPr/>
            </p:nvSpPr>
            <p:spPr bwMode="auto">
              <a:xfrm>
                <a:off x="5440" y="2021"/>
                <a:ext cx="38" cy="45"/>
              </a:xfrm>
              <a:custGeom>
                <a:avLst/>
                <a:gdLst/>
                <a:ahLst/>
                <a:cxnLst>
                  <a:cxn ang="0">
                    <a:pos x="1" y="16"/>
                  </a:cxn>
                  <a:cxn ang="0">
                    <a:pos x="10" y="1"/>
                  </a:cxn>
                  <a:cxn ang="0">
                    <a:pos x="24" y="12"/>
                  </a:cxn>
                  <a:cxn ang="0">
                    <a:pos x="1" y="16"/>
                  </a:cxn>
                </a:cxnLst>
                <a:rect l="0" t="0" r="r" b="b"/>
                <a:pathLst>
                  <a:path w="24" h="28">
                    <a:moveTo>
                      <a:pt x="1" y="16"/>
                    </a:moveTo>
                    <a:cubicBezTo>
                      <a:pt x="0" y="8"/>
                      <a:pt x="4" y="2"/>
                      <a:pt x="10" y="1"/>
                    </a:cubicBezTo>
                    <a:cubicBezTo>
                      <a:pt x="17" y="0"/>
                      <a:pt x="24" y="5"/>
                      <a:pt x="24" y="12"/>
                    </a:cubicBezTo>
                    <a:cubicBezTo>
                      <a:pt x="24" y="24"/>
                      <a:pt x="5" y="28"/>
                      <a:pt x="1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3" name="Freeform 655"/>
              <p:cNvSpPr>
                <a:spLocks/>
              </p:cNvSpPr>
              <p:nvPr/>
            </p:nvSpPr>
            <p:spPr bwMode="auto">
              <a:xfrm>
                <a:off x="4918" y="2022"/>
                <a:ext cx="51" cy="45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20"/>
                  </a:cxn>
                  <a:cxn ang="0">
                    <a:pos x="21" y="25"/>
                  </a:cxn>
                  <a:cxn ang="0">
                    <a:pos x="3" y="20"/>
                  </a:cxn>
                  <a:cxn ang="0">
                    <a:pos x="13" y="1"/>
                  </a:cxn>
                </a:cxnLst>
                <a:rect l="0" t="0" r="r" b="b"/>
                <a:pathLst>
                  <a:path w="32" h="28">
                    <a:moveTo>
                      <a:pt x="13" y="1"/>
                    </a:moveTo>
                    <a:cubicBezTo>
                      <a:pt x="21" y="0"/>
                      <a:pt x="32" y="10"/>
                      <a:pt x="26" y="20"/>
                    </a:cubicBezTo>
                    <a:cubicBezTo>
                      <a:pt x="26" y="22"/>
                      <a:pt x="23" y="24"/>
                      <a:pt x="21" y="25"/>
                    </a:cubicBezTo>
                    <a:cubicBezTo>
                      <a:pt x="16" y="28"/>
                      <a:pt x="7" y="26"/>
                      <a:pt x="3" y="20"/>
                    </a:cubicBezTo>
                    <a:cubicBezTo>
                      <a:pt x="0" y="13"/>
                      <a:pt x="2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4" name="Freeform 656"/>
              <p:cNvSpPr>
                <a:spLocks/>
              </p:cNvSpPr>
              <p:nvPr/>
            </p:nvSpPr>
            <p:spPr bwMode="auto">
              <a:xfrm>
                <a:off x="2796" y="2024"/>
                <a:ext cx="47" cy="4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8"/>
                  </a:cxn>
                  <a:cxn ang="0">
                    <a:pos x="19" y="23"/>
                  </a:cxn>
                  <a:cxn ang="0">
                    <a:pos x="8" y="4"/>
                  </a:cxn>
                  <a:cxn ang="0">
                    <a:pos x="15" y="1"/>
                  </a:cxn>
                </a:cxnLst>
                <a:rect l="0" t="0" r="r" b="b"/>
                <a:pathLst>
                  <a:path w="29" h="27">
                    <a:moveTo>
                      <a:pt x="15" y="1"/>
                    </a:moveTo>
                    <a:cubicBezTo>
                      <a:pt x="18" y="0"/>
                      <a:pt x="25" y="2"/>
                      <a:pt x="27" y="8"/>
                    </a:cubicBezTo>
                    <a:cubicBezTo>
                      <a:pt x="29" y="15"/>
                      <a:pt x="25" y="21"/>
                      <a:pt x="19" y="23"/>
                    </a:cubicBezTo>
                    <a:cubicBezTo>
                      <a:pt x="8" y="27"/>
                      <a:pt x="0" y="12"/>
                      <a:pt x="8" y="4"/>
                    </a:cubicBezTo>
                    <a:cubicBezTo>
                      <a:pt x="9" y="2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5" name="Freeform 657"/>
              <p:cNvSpPr>
                <a:spLocks/>
              </p:cNvSpPr>
              <p:nvPr/>
            </p:nvSpPr>
            <p:spPr bwMode="auto">
              <a:xfrm>
                <a:off x="4561" y="2024"/>
                <a:ext cx="63" cy="51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9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9" h="32">
                    <a:moveTo>
                      <a:pt x="21" y="1"/>
                    </a:moveTo>
                    <a:cubicBezTo>
                      <a:pt x="25" y="0"/>
                      <a:pt x="33" y="2"/>
                      <a:pt x="35" y="9"/>
                    </a:cubicBezTo>
                    <a:cubicBezTo>
                      <a:pt x="39" y="17"/>
                      <a:pt x="33" y="26"/>
                      <a:pt x="26" y="28"/>
                    </a:cubicBezTo>
                    <a:cubicBezTo>
                      <a:pt x="10" y="32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6" name="Freeform 658"/>
              <p:cNvSpPr>
                <a:spLocks/>
              </p:cNvSpPr>
              <p:nvPr/>
            </p:nvSpPr>
            <p:spPr bwMode="auto">
              <a:xfrm>
                <a:off x="4743" y="2019"/>
                <a:ext cx="56" cy="52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9" y="30"/>
                  </a:cxn>
                  <a:cxn ang="0">
                    <a:pos x="4" y="12"/>
                  </a:cxn>
                  <a:cxn ang="0">
                    <a:pos x="14" y="4"/>
                  </a:cxn>
                </a:cxnLst>
                <a:rect l="0" t="0" r="r" b="b"/>
                <a:pathLst>
                  <a:path w="35" h="32">
                    <a:moveTo>
                      <a:pt x="14" y="4"/>
                    </a:moveTo>
                    <a:cubicBezTo>
                      <a:pt x="34" y="0"/>
                      <a:pt x="35" y="28"/>
                      <a:pt x="19" y="30"/>
                    </a:cubicBezTo>
                    <a:cubicBezTo>
                      <a:pt x="10" y="32"/>
                      <a:pt x="0" y="24"/>
                      <a:pt x="4" y="12"/>
                    </a:cubicBezTo>
                    <a:cubicBezTo>
                      <a:pt x="5" y="9"/>
                      <a:pt x="9" y="5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7" name="Freeform 659"/>
              <p:cNvSpPr>
                <a:spLocks/>
              </p:cNvSpPr>
              <p:nvPr/>
            </p:nvSpPr>
            <p:spPr bwMode="auto">
              <a:xfrm>
                <a:off x="2278" y="2022"/>
                <a:ext cx="58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5"/>
                  </a:cxn>
                  <a:cxn ang="0">
                    <a:pos x="6" y="23"/>
                  </a:cxn>
                  <a:cxn ang="0">
                    <a:pos x="15" y="2"/>
                  </a:cxn>
                </a:cxnLst>
                <a:rect l="0" t="0" r="r" b="b"/>
                <a:pathLst>
                  <a:path w="36" h="31">
                    <a:moveTo>
                      <a:pt x="15" y="2"/>
                    </a:moveTo>
                    <a:cubicBezTo>
                      <a:pt x="27" y="0"/>
                      <a:pt x="36" y="16"/>
                      <a:pt x="26" y="25"/>
                    </a:cubicBezTo>
                    <a:cubicBezTo>
                      <a:pt x="22" y="29"/>
                      <a:pt x="11" y="31"/>
                      <a:pt x="6" y="23"/>
                    </a:cubicBezTo>
                    <a:cubicBezTo>
                      <a:pt x="0" y="16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8" name="Freeform 660"/>
              <p:cNvSpPr>
                <a:spLocks/>
              </p:cNvSpPr>
              <p:nvPr/>
            </p:nvSpPr>
            <p:spPr bwMode="auto">
              <a:xfrm>
                <a:off x="4401" y="2026"/>
                <a:ext cx="48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3"/>
                  </a:cxn>
                  <a:cxn ang="0">
                    <a:pos x="10" y="27"/>
                  </a:cxn>
                  <a:cxn ang="0">
                    <a:pos x="6" y="4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19" y="0"/>
                      <a:pt x="29" y="4"/>
                      <a:pt x="29" y="13"/>
                    </a:cubicBezTo>
                    <a:cubicBezTo>
                      <a:pt x="30" y="23"/>
                      <a:pt x="19" y="31"/>
                      <a:pt x="10" y="27"/>
                    </a:cubicBezTo>
                    <a:cubicBezTo>
                      <a:pt x="0" y="23"/>
                      <a:pt x="0" y="10"/>
                      <a:pt x="6" y="4"/>
                    </a:cubicBezTo>
                    <a:cubicBezTo>
                      <a:pt x="8" y="2"/>
                      <a:pt x="10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09" name="Freeform 661"/>
              <p:cNvSpPr>
                <a:spLocks/>
              </p:cNvSpPr>
              <p:nvPr/>
            </p:nvSpPr>
            <p:spPr bwMode="auto">
              <a:xfrm>
                <a:off x="1934" y="2027"/>
                <a:ext cx="55" cy="4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8" y="21"/>
                  </a:cxn>
                  <a:cxn ang="0">
                    <a:pos x="15" y="28"/>
                  </a:cxn>
                  <a:cxn ang="0">
                    <a:pos x="3" y="8"/>
                  </a:cxn>
                  <a:cxn ang="0">
                    <a:pos x="16" y="0"/>
                  </a:cxn>
                </a:cxnLst>
                <a:rect l="0" t="0" r="r" b="b"/>
                <a:pathLst>
                  <a:path w="34" h="28">
                    <a:moveTo>
                      <a:pt x="16" y="0"/>
                    </a:moveTo>
                    <a:cubicBezTo>
                      <a:pt x="25" y="0"/>
                      <a:pt x="34" y="11"/>
                      <a:pt x="28" y="21"/>
                    </a:cubicBezTo>
                    <a:cubicBezTo>
                      <a:pt x="26" y="25"/>
                      <a:pt x="20" y="28"/>
                      <a:pt x="15" y="28"/>
                    </a:cubicBezTo>
                    <a:cubicBezTo>
                      <a:pt x="6" y="27"/>
                      <a:pt x="0" y="16"/>
                      <a:pt x="3" y="8"/>
                    </a:cubicBezTo>
                    <a:cubicBezTo>
                      <a:pt x="5" y="5"/>
                      <a:pt x="9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0" name="Freeform 662"/>
              <p:cNvSpPr>
                <a:spLocks/>
              </p:cNvSpPr>
              <p:nvPr/>
            </p:nvSpPr>
            <p:spPr bwMode="auto">
              <a:xfrm>
                <a:off x="2108" y="2024"/>
                <a:ext cx="54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4" y="25"/>
                  </a:cxn>
                  <a:cxn ang="0">
                    <a:pos x="3" y="12"/>
                  </a:cxn>
                  <a:cxn ang="0">
                    <a:pos x="13" y="2"/>
                  </a:cxn>
                </a:cxnLst>
                <a:rect l="0" t="0" r="r" b="b"/>
                <a:pathLst>
                  <a:path w="34" h="32">
                    <a:moveTo>
                      <a:pt x="13" y="2"/>
                    </a:moveTo>
                    <a:cubicBezTo>
                      <a:pt x="27" y="0"/>
                      <a:pt x="34" y="17"/>
                      <a:pt x="24" y="25"/>
                    </a:cubicBezTo>
                    <a:cubicBezTo>
                      <a:pt x="16" y="32"/>
                      <a:pt x="0" y="24"/>
                      <a:pt x="3" y="12"/>
                    </a:cubicBezTo>
                    <a:cubicBezTo>
                      <a:pt x="4" y="8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1" name="Freeform 663"/>
              <p:cNvSpPr>
                <a:spLocks/>
              </p:cNvSpPr>
              <p:nvPr/>
            </p:nvSpPr>
            <p:spPr bwMode="auto">
              <a:xfrm>
                <a:off x="1751" y="2027"/>
                <a:ext cx="63" cy="58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18"/>
                  </a:cxn>
                  <a:cxn ang="0">
                    <a:pos x="29" y="27"/>
                  </a:cxn>
                  <a:cxn ang="0">
                    <a:pos x="21" y="1"/>
                  </a:cxn>
                </a:cxnLst>
                <a:rect l="0" t="0" r="r" b="b"/>
                <a:pathLst>
                  <a:path w="39" h="36">
                    <a:moveTo>
                      <a:pt x="21" y="1"/>
                    </a:moveTo>
                    <a:cubicBezTo>
                      <a:pt x="29" y="0"/>
                      <a:pt x="39" y="8"/>
                      <a:pt x="36" y="18"/>
                    </a:cubicBezTo>
                    <a:cubicBezTo>
                      <a:pt x="35" y="21"/>
                      <a:pt x="33" y="26"/>
                      <a:pt x="29" y="27"/>
                    </a:cubicBezTo>
                    <a:cubicBezTo>
                      <a:pt x="11" y="36"/>
                      <a:pt x="0" y="6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2" name="Freeform 664"/>
              <p:cNvSpPr>
                <a:spLocks/>
              </p:cNvSpPr>
              <p:nvPr/>
            </p:nvSpPr>
            <p:spPr bwMode="auto">
              <a:xfrm>
                <a:off x="4052" y="2029"/>
                <a:ext cx="63" cy="5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4" y="1"/>
                  </a:cxn>
                  <a:cxn ang="0">
                    <a:pos x="12" y="27"/>
                  </a:cxn>
                  <a:cxn ang="0">
                    <a:pos x="17" y="0"/>
                  </a:cxn>
                </a:cxnLst>
                <a:rect l="0" t="0" r="r" b="b"/>
                <a:pathLst>
                  <a:path w="39" h="33">
                    <a:moveTo>
                      <a:pt x="17" y="0"/>
                    </a:moveTo>
                    <a:cubicBezTo>
                      <a:pt x="18" y="0"/>
                      <a:pt x="21" y="0"/>
                      <a:pt x="24" y="1"/>
                    </a:cubicBezTo>
                    <a:cubicBezTo>
                      <a:pt x="39" y="8"/>
                      <a:pt x="28" y="33"/>
                      <a:pt x="12" y="27"/>
                    </a:cubicBezTo>
                    <a:cubicBezTo>
                      <a:pt x="0" y="22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3" name="Freeform 665"/>
              <p:cNvSpPr>
                <a:spLocks/>
              </p:cNvSpPr>
              <p:nvPr/>
            </p:nvSpPr>
            <p:spPr bwMode="auto">
              <a:xfrm>
                <a:off x="4226" y="2024"/>
                <a:ext cx="56" cy="48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9" y="30"/>
                  </a:cxn>
                  <a:cxn ang="0">
                    <a:pos x="7" y="26"/>
                  </a:cxn>
                  <a:cxn ang="0">
                    <a:pos x="14" y="3"/>
                  </a:cxn>
                </a:cxnLst>
                <a:rect l="0" t="0" r="r" b="b"/>
                <a:pathLst>
                  <a:path w="35" h="30">
                    <a:moveTo>
                      <a:pt x="14" y="3"/>
                    </a:moveTo>
                    <a:cubicBezTo>
                      <a:pt x="33" y="0"/>
                      <a:pt x="35" y="26"/>
                      <a:pt x="19" y="30"/>
                    </a:cubicBezTo>
                    <a:cubicBezTo>
                      <a:pt x="16" y="30"/>
                      <a:pt x="10" y="29"/>
                      <a:pt x="7" y="26"/>
                    </a:cubicBezTo>
                    <a:cubicBezTo>
                      <a:pt x="0" y="19"/>
                      <a:pt x="3" y="5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4" name="Freeform 666"/>
              <p:cNvSpPr>
                <a:spLocks/>
              </p:cNvSpPr>
              <p:nvPr/>
            </p:nvSpPr>
            <p:spPr bwMode="auto">
              <a:xfrm>
                <a:off x="1589" y="2029"/>
                <a:ext cx="50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3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1" h="32">
                    <a:moveTo>
                      <a:pt x="15" y="1"/>
                    </a:moveTo>
                    <a:cubicBezTo>
                      <a:pt x="20" y="0"/>
                      <a:pt x="29" y="3"/>
                      <a:pt x="30" y="13"/>
                    </a:cubicBezTo>
                    <a:cubicBezTo>
                      <a:pt x="31" y="26"/>
                      <a:pt x="15" y="32"/>
                      <a:pt x="7" y="23"/>
                    </a:cubicBezTo>
                    <a:cubicBezTo>
                      <a:pt x="0" y="16"/>
                      <a:pt x="3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5" name="Freeform 667"/>
              <p:cNvSpPr>
                <a:spLocks/>
              </p:cNvSpPr>
              <p:nvPr/>
            </p:nvSpPr>
            <p:spPr bwMode="auto">
              <a:xfrm>
                <a:off x="3882" y="2029"/>
                <a:ext cx="56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5" h="31">
                    <a:moveTo>
                      <a:pt x="16" y="1"/>
                    </a:moveTo>
                    <a:cubicBezTo>
                      <a:pt x="32" y="0"/>
                      <a:pt x="35" y="24"/>
                      <a:pt x="20" y="28"/>
                    </a:cubicBezTo>
                    <a:cubicBezTo>
                      <a:pt x="11" y="31"/>
                      <a:pt x="0" y="22"/>
                      <a:pt x="3" y="11"/>
                    </a:cubicBezTo>
                    <a:cubicBezTo>
                      <a:pt x="4" y="7"/>
                      <a:pt x="8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6" name="Freeform 668"/>
              <p:cNvSpPr>
                <a:spLocks/>
              </p:cNvSpPr>
              <p:nvPr/>
            </p:nvSpPr>
            <p:spPr bwMode="auto">
              <a:xfrm>
                <a:off x="1412" y="2029"/>
                <a:ext cx="60" cy="48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1" y="28"/>
                  </a:cxn>
                  <a:cxn ang="0">
                    <a:pos x="17" y="3"/>
                  </a:cxn>
                </a:cxnLst>
                <a:rect l="0" t="0" r="r" b="b"/>
                <a:pathLst>
                  <a:path w="37" h="30">
                    <a:moveTo>
                      <a:pt x="17" y="3"/>
                    </a:moveTo>
                    <a:cubicBezTo>
                      <a:pt x="35" y="0"/>
                      <a:pt x="37" y="27"/>
                      <a:pt x="21" y="28"/>
                    </a:cubicBezTo>
                    <a:cubicBezTo>
                      <a:pt x="5" y="30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7" name="Freeform 669"/>
              <p:cNvSpPr>
                <a:spLocks/>
              </p:cNvSpPr>
              <p:nvPr/>
            </p:nvSpPr>
            <p:spPr bwMode="auto">
              <a:xfrm>
                <a:off x="2459" y="2030"/>
                <a:ext cx="36" cy="29"/>
              </a:xfrm>
              <a:custGeom>
                <a:avLst/>
                <a:gdLst/>
                <a:ahLst/>
                <a:cxnLst>
                  <a:cxn ang="0">
                    <a:pos x="9" y="2"/>
                  </a:cxn>
                  <a:cxn ang="0">
                    <a:pos x="19" y="13"/>
                  </a:cxn>
                  <a:cxn ang="0">
                    <a:pos x="11" y="18"/>
                  </a:cxn>
                  <a:cxn ang="0">
                    <a:pos x="9" y="2"/>
                  </a:cxn>
                </a:cxnLst>
                <a:rect l="0" t="0" r="r" b="b"/>
                <a:pathLst>
                  <a:path w="22" h="18">
                    <a:moveTo>
                      <a:pt x="9" y="2"/>
                    </a:moveTo>
                    <a:cubicBezTo>
                      <a:pt x="16" y="0"/>
                      <a:pt x="22" y="6"/>
                      <a:pt x="19" y="13"/>
                    </a:cubicBezTo>
                    <a:cubicBezTo>
                      <a:pt x="18" y="15"/>
                      <a:pt x="14" y="17"/>
                      <a:pt x="11" y="18"/>
                    </a:cubicBezTo>
                    <a:cubicBezTo>
                      <a:pt x="3" y="18"/>
                      <a:pt x="0" y="4"/>
                      <a:pt x="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8" name="Freeform 670"/>
              <p:cNvSpPr>
                <a:spLocks/>
              </p:cNvSpPr>
              <p:nvPr/>
            </p:nvSpPr>
            <p:spPr bwMode="auto">
              <a:xfrm>
                <a:off x="3537" y="2030"/>
                <a:ext cx="58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6" y="25"/>
                  </a:cxn>
                  <a:cxn ang="0">
                    <a:pos x="3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6">
                    <a:moveTo>
                      <a:pt x="16" y="2"/>
                    </a:moveTo>
                    <a:cubicBezTo>
                      <a:pt x="27" y="0"/>
                      <a:pt x="36" y="15"/>
                      <a:pt x="26" y="25"/>
                    </a:cubicBezTo>
                    <a:cubicBezTo>
                      <a:pt x="15" y="36"/>
                      <a:pt x="0" y="23"/>
                      <a:pt x="3" y="11"/>
                    </a:cubicBezTo>
                    <a:cubicBezTo>
                      <a:pt x="5" y="6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19" name="Freeform 671"/>
              <p:cNvSpPr>
                <a:spLocks/>
              </p:cNvSpPr>
              <p:nvPr/>
            </p:nvSpPr>
            <p:spPr bwMode="auto">
              <a:xfrm>
                <a:off x="3712" y="2030"/>
                <a:ext cx="54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5" y="23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34" h="33">
                    <a:moveTo>
                      <a:pt x="12" y="2"/>
                    </a:moveTo>
                    <a:cubicBezTo>
                      <a:pt x="23" y="0"/>
                      <a:pt x="34" y="13"/>
                      <a:pt x="25" y="23"/>
                    </a:cubicBezTo>
                    <a:cubicBezTo>
                      <a:pt x="17" y="33"/>
                      <a:pt x="0" y="26"/>
                      <a:pt x="2" y="13"/>
                    </a:cubicBezTo>
                    <a:cubicBezTo>
                      <a:pt x="2" y="7"/>
                      <a:pt x="6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0" name="Freeform 672"/>
              <p:cNvSpPr>
                <a:spLocks/>
              </p:cNvSpPr>
              <p:nvPr/>
            </p:nvSpPr>
            <p:spPr bwMode="auto">
              <a:xfrm>
                <a:off x="3363" y="2034"/>
                <a:ext cx="55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19"/>
                  </a:cxn>
                  <a:cxn ang="0">
                    <a:pos x="13" y="28"/>
                  </a:cxn>
                  <a:cxn ang="0">
                    <a:pos x="5" y="7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5" y="0"/>
                      <a:pt x="34" y="9"/>
                      <a:pt x="30" y="19"/>
                    </a:cubicBezTo>
                    <a:cubicBezTo>
                      <a:pt x="28" y="25"/>
                      <a:pt x="20" y="29"/>
                      <a:pt x="13" y="28"/>
                    </a:cubicBezTo>
                    <a:cubicBezTo>
                      <a:pt x="6" y="25"/>
                      <a:pt x="0" y="15"/>
                      <a:pt x="5" y="7"/>
                    </a:cubicBezTo>
                    <a:cubicBezTo>
                      <a:pt x="7" y="3"/>
                      <a:pt x="11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1" name="Freeform 673"/>
              <p:cNvSpPr>
                <a:spLocks/>
              </p:cNvSpPr>
              <p:nvPr/>
            </p:nvSpPr>
            <p:spPr bwMode="auto">
              <a:xfrm>
                <a:off x="1242" y="2034"/>
                <a:ext cx="55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1" y="1"/>
                  </a:cxn>
                  <a:cxn ang="0">
                    <a:pos x="21" y="26"/>
                  </a:cxn>
                  <a:cxn ang="0">
                    <a:pos x="15" y="1"/>
                  </a:cxn>
                </a:cxnLst>
                <a:rect l="0" t="0" r="r" b="b"/>
                <a:pathLst>
                  <a:path w="34" h="28">
                    <a:moveTo>
                      <a:pt x="15" y="1"/>
                    </a:moveTo>
                    <a:cubicBezTo>
                      <a:pt x="17" y="1"/>
                      <a:pt x="20" y="0"/>
                      <a:pt x="21" y="1"/>
                    </a:cubicBezTo>
                    <a:cubicBezTo>
                      <a:pt x="33" y="3"/>
                      <a:pt x="34" y="23"/>
                      <a:pt x="21" y="26"/>
                    </a:cubicBezTo>
                    <a:cubicBezTo>
                      <a:pt x="5" y="28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2" name="Freeform 674"/>
              <p:cNvSpPr>
                <a:spLocks/>
              </p:cNvSpPr>
              <p:nvPr/>
            </p:nvSpPr>
            <p:spPr bwMode="auto">
              <a:xfrm>
                <a:off x="3191" y="2034"/>
                <a:ext cx="53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24" y="0"/>
                      <a:pt x="33" y="9"/>
                      <a:pt x="30" y="18"/>
                    </a:cubicBezTo>
                    <a:cubicBezTo>
                      <a:pt x="27" y="28"/>
                      <a:pt x="13" y="32"/>
                      <a:pt x="6" y="23"/>
                    </a:cubicBezTo>
                    <a:cubicBezTo>
                      <a:pt x="0" y="15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3" name="Freeform 675"/>
              <p:cNvSpPr>
                <a:spLocks/>
              </p:cNvSpPr>
              <p:nvPr/>
            </p:nvSpPr>
            <p:spPr bwMode="auto">
              <a:xfrm>
                <a:off x="3023" y="2035"/>
                <a:ext cx="54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1" y="27"/>
                  </a:cxn>
                  <a:cxn ang="0">
                    <a:pos x="2" y="11"/>
                  </a:cxn>
                  <a:cxn ang="0">
                    <a:pos x="14" y="2"/>
                  </a:cxn>
                </a:cxnLst>
                <a:rect l="0" t="0" r="r" b="b"/>
                <a:pathLst>
                  <a:path w="34" h="33">
                    <a:moveTo>
                      <a:pt x="14" y="2"/>
                    </a:moveTo>
                    <a:cubicBezTo>
                      <a:pt x="34" y="0"/>
                      <a:pt x="31" y="33"/>
                      <a:pt x="11" y="27"/>
                    </a:cubicBezTo>
                    <a:cubicBezTo>
                      <a:pt x="5" y="25"/>
                      <a:pt x="0" y="20"/>
                      <a:pt x="2" y="11"/>
                    </a:cubicBezTo>
                    <a:cubicBezTo>
                      <a:pt x="3" y="6"/>
                      <a:pt x="6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4" name="Freeform 676"/>
              <p:cNvSpPr>
                <a:spLocks/>
              </p:cNvSpPr>
              <p:nvPr/>
            </p:nvSpPr>
            <p:spPr bwMode="auto">
              <a:xfrm>
                <a:off x="5484" y="2038"/>
                <a:ext cx="49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15"/>
                  </a:cxn>
                  <a:cxn ang="0">
                    <a:pos x="5" y="9"/>
                  </a:cxn>
                  <a:cxn ang="0">
                    <a:pos x="16" y="1"/>
                  </a:cxn>
                </a:cxnLst>
                <a:rect l="0" t="0" r="r" b="b"/>
                <a:pathLst>
                  <a:path w="30" h="29">
                    <a:moveTo>
                      <a:pt x="16" y="1"/>
                    </a:moveTo>
                    <a:cubicBezTo>
                      <a:pt x="23" y="0"/>
                      <a:pt x="30" y="7"/>
                      <a:pt x="28" y="15"/>
                    </a:cubicBezTo>
                    <a:cubicBezTo>
                      <a:pt x="24" y="29"/>
                      <a:pt x="0" y="25"/>
                      <a:pt x="5" y="9"/>
                    </a:cubicBezTo>
                    <a:cubicBezTo>
                      <a:pt x="6" y="4"/>
                      <a:pt x="11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5" name="Freeform 677"/>
              <p:cNvSpPr>
                <a:spLocks/>
              </p:cNvSpPr>
              <p:nvPr/>
            </p:nvSpPr>
            <p:spPr bwMode="auto">
              <a:xfrm>
                <a:off x="4969" y="2037"/>
                <a:ext cx="53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6" y="24"/>
                  </a:cxn>
                  <a:cxn ang="0">
                    <a:pos x="3" y="13"/>
                  </a:cxn>
                  <a:cxn ang="0">
                    <a:pos x="13" y="3"/>
                  </a:cxn>
                </a:cxnLst>
                <a:rect l="0" t="0" r="r" b="b"/>
                <a:pathLst>
                  <a:path w="33" h="32">
                    <a:moveTo>
                      <a:pt x="13" y="3"/>
                    </a:moveTo>
                    <a:cubicBezTo>
                      <a:pt x="26" y="0"/>
                      <a:pt x="33" y="15"/>
                      <a:pt x="26" y="24"/>
                    </a:cubicBezTo>
                    <a:cubicBezTo>
                      <a:pt x="19" y="32"/>
                      <a:pt x="0" y="28"/>
                      <a:pt x="3" y="13"/>
                    </a:cubicBezTo>
                    <a:cubicBezTo>
                      <a:pt x="3" y="8"/>
                      <a:pt x="7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6" name="Freeform 678"/>
              <p:cNvSpPr>
                <a:spLocks/>
              </p:cNvSpPr>
              <p:nvPr/>
            </p:nvSpPr>
            <p:spPr bwMode="auto">
              <a:xfrm>
                <a:off x="2329" y="2040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3" y="0"/>
                      <a:pt x="34" y="8"/>
                      <a:pt x="30" y="19"/>
                    </a:cubicBezTo>
                    <a:cubicBezTo>
                      <a:pt x="28" y="29"/>
                      <a:pt x="14" y="32"/>
                      <a:pt x="7" y="24"/>
                    </a:cubicBezTo>
                    <a:cubicBezTo>
                      <a:pt x="0" y="17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7" name="Freeform 679"/>
              <p:cNvSpPr>
                <a:spLocks/>
              </p:cNvSpPr>
              <p:nvPr/>
            </p:nvSpPr>
            <p:spPr bwMode="auto">
              <a:xfrm>
                <a:off x="4616" y="2042"/>
                <a:ext cx="62" cy="49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4" y="27"/>
                  </a:cxn>
                  <a:cxn ang="0">
                    <a:pos x="20" y="1"/>
                  </a:cxn>
                </a:cxnLst>
                <a:rect l="0" t="0" r="r" b="b"/>
                <a:pathLst>
                  <a:path w="39" h="31">
                    <a:moveTo>
                      <a:pt x="20" y="1"/>
                    </a:moveTo>
                    <a:cubicBezTo>
                      <a:pt x="35" y="0"/>
                      <a:pt x="39" y="23"/>
                      <a:pt x="24" y="27"/>
                    </a:cubicBezTo>
                    <a:cubicBezTo>
                      <a:pt x="7" y="31"/>
                      <a:pt x="0" y="2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8" name="Freeform 680"/>
              <p:cNvSpPr>
                <a:spLocks/>
              </p:cNvSpPr>
              <p:nvPr/>
            </p:nvSpPr>
            <p:spPr bwMode="auto">
              <a:xfrm>
                <a:off x="4797" y="2042"/>
                <a:ext cx="48" cy="46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0" y="1"/>
                  </a:cxn>
                  <a:cxn ang="0">
                    <a:pos x="24" y="23"/>
                  </a:cxn>
                  <a:cxn ang="0">
                    <a:pos x="3" y="19"/>
                  </a:cxn>
                  <a:cxn ang="0">
                    <a:pos x="13" y="1"/>
                  </a:cxn>
                </a:cxnLst>
                <a:rect l="0" t="0" r="r" b="b"/>
                <a:pathLst>
                  <a:path w="30" h="29">
                    <a:moveTo>
                      <a:pt x="13" y="1"/>
                    </a:moveTo>
                    <a:cubicBezTo>
                      <a:pt x="15" y="1"/>
                      <a:pt x="17" y="0"/>
                      <a:pt x="20" y="1"/>
                    </a:cubicBezTo>
                    <a:cubicBezTo>
                      <a:pt x="28" y="5"/>
                      <a:pt x="30" y="17"/>
                      <a:pt x="24" y="23"/>
                    </a:cubicBezTo>
                    <a:cubicBezTo>
                      <a:pt x="18" y="29"/>
                      <a:pt x="6" y="26"/>
                      <a:pt x="3" y="19"/>
                    </a:cubicBezTo>
                    <a:cubicBezTo>
                      <a:pt x="0" y="11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29" name="Freeform 681"/>
              <p:cNvSpPr>
                <a:spLocks/>
              </p:cNvSpPr>
              <p:nvPr/>
            </p:nvSpPr>
            <p:spPr bwMode="auto">
              <a:xfrm>
                <a:off x="2162" y="2043"/>
                <a:ext cx="52" cy="47"/>
              </a:xfrm>
              <a:custGeom>
                <a:avLst/>
                <a:gdLst/>
                <a:ahLst/>
                <a:cxnLst>
                  <a:cxn ang="0">
                    <a:pos x="1" y="17"/>
                  </a:cxn>
                  <a:cxn ang="0">
                    <a:pos x="14" y="0"/>
                  </a:cxn>
                  <a:cxn ang="0">
                    <a:pos x="12" y="26"/>
                  </a:cxn>
                  <a:cxn ang="0">
                    <a:pos x="1" y="17"/>
                  </a:cxn>
                </a:cxnLst>
                <a:rect l="0" t="0" r="r" b="b"/>
                <a:pathLst>
                  <a:path w="32" h="29">
                    <a:moveTo>
                      <a:pt x="1" y="17"/>
                    </a:moveTo>
                    <a:cubicBezTo>
                      <a:pt x="0" y="7"/>
                      <a:pt x="6" y="0"/>
                      <a:pt x="14" y="0"/>
                    </a:cubicBezTo>
                    <a:cubicBezTo>
                      <a:pt x="32" y="1"/>
                      <a:pt x="31" y="29"/>
                      <a:pt x="12" y="26"/>
                    </a:cubicBezTo>
                    <a:cubicBezTo>
                      <a:pt x="6" y="26"/>
                      <a:pt x="4" y="23"/>
                      <a:pt x="1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0" name="Freeform 682"/>
              <p:cNvSpPr>
                <a:spLocks/>
              </p:cNvSpPr>
              <p:nvPr/>
            </p:nvSpPr>
            <p:spPr bwMode="auto">
              <a:xfrm>
                <a:off x="4447" y="2042"/>
                <a:ext cx="55" cy="54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8"/>
                  </a:cxn>
                  <a:cxn ang="0">
                    <a:pos x="28" y="24"/>
                  </a:cxn>
                  <a:cxn ang="0">
                    <a:pos x="6" y="10"/>
                  </a:cxn>
                  <a:cxn ang="0">
                    <a:pos x="17" y="1"/>
                  </a:cxn>
                </a:cxnLst>
                <a:rect l="0" t="0" r="r" b="b"/>
                <a:pathLst>
                  <a:path w="34" h="34">
                    <a:moveTo>
                      <a:pt x="17" y="1"/>
                    </a:moveTo>
                    <a:cubicBezTo>
                      <a:pt x="25" y="0"/>
                      <a:pt x="34" y="8"/>
                      <a:pt x="32" y="18"/>
                    </a:cubicBezTo>
                    <a:cubicBezTo>
                      <a:pt x="31" y="20"/>
                      <a:pt x="30" y="23"/>
                      <a:pt x="28" y="24"/>
                    </a:cubicBezTo>
                    <a:cubicBezTo>
                      <a:pt x="18" y="34"/>
                      <a:pt x="0" y="24"/>
                      <a:pt x="6" y="10"/>
                    </a:cubicBezTo>
                    <a:cubicBezTo>
                      <a:pt x="7" y="6"/>
                      <a:pt x="1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1" name="Freeform 683"/>
              <p:cNvSpPr>
                <a:spLocks/>
              </p:cNvSpPr>
              <p:nvPr/>
            </p:nvSpPr>
            <p:spPr bwMode="auto">
              <a:xfrm>
                <a:off x="1984" y="2040"/>
                <a:ext cx="61" cy="5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1" y="30"/>
                  </a:cxn>
                  <a:cxn ang="0">
                    <a:pos x="12" y="29"/>
                  </a:cxn>
                  <a:cxn ang="0">
                    <a:pos x="16" y="3"/>
                  </a:cxn>
                </a:cxnLst>
                <a:rect l="0" t="0" r="r" b="b"/>
                <a:pathLst>
                  <a:path w="38" h="31">
                    <a:moveTo>
                      <a:pt x="16" y="3"/>
                    </a:moveTo>
                    <a:cubicBezTo>
                      <a:pt x="31" y="0"/>
                      <a:pt x="38" y="25"/>
                      <a:pt x="21" y="30"/>
                    </a:cubicBezTo>
                    <a:cubicBezTo>
                      <a:pt x="20" y="30"/>
                      <a:pt x="16" y="31"/>
                      <a:pt x="12" y="29"/>
                    </a:cubicBezTo>
                    <a:cubicBezTo>
                      <a:pt x="0" y="24"/>
                      <a:pt x="1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2" name="Freeform 684"/>
              <p:cNvSpPr>
                <a:spLocks/>
              </p:cNvSpPr>
              <p:nvPr/>
            </p:nvSpPr>
            <p:spPr bwMode="auto">
              <a:xfrm>
                <a:off x="2504" y="2042"/>
                <a:ext cx="50" cy="41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14" y="4"/>
                  </a:cxn>
                  <a:cxn ang="0">
                    <a:pos x="14" y="1"/>
                  </a:cxn>
                  <a:cxn ang="0">
                    <a:pos x="17" y="24"/>
                  </a:cxn>
                  <a:cxn ang="0">
                    <a:pos x="7" y="5"/>
                  </a:cxn>
                </a:cxnLst>
                <a:rect l="0" t="0" r="r" b="b"/>
                <a:pathLst>
                  <a:path w="31" h="26">
                    <a:moveTo>
                      <a:pt x="7" y="5"/>
                    </a:moveTo>
                    <a:cubicBezTo>
                      <a:pt x="9" y="5"/>
                      <a:pt x="12" y="5"/>
                      <a:pt x="14" y="4"/>
                    </a:cubicBezTo>
                    <a:cubicBezTo>
                      <a:pt x="14" y="2"/>
                      <a:pt x="14" y="3"/>
                      <a:pt x="14" y="1"/>
                    </a:cubicBezTo>
                    <a:cubicBezTo>
                      <a:pt x="30" y="0"/>
                      <a:pt x="31" y="23"/>
                      <a:pt x="17" y="24"/>
                    </a:cubicBezTo>
                    <a:cubicBezTo>
                      <a:pt x="7" y="26"/>
                      <a:pt x="0" y="14"/>
                      <a:pt x="7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3" name="Freeform 685"/>
              <p:cNvSpPr>
                <a:spLocks/>
              </p:cNvSpPr>
              <p:nvPr/>
            </p:nvSpPr>
            <p:spPr bwMode="auto">
              <a:xfrm>
                <a:off x="1804" y="2045"/>
                <a:ext cx="63" cy="56"/>
              </a:xfrm>
              <a:custGeom>
                <a:avLst/>
                <a:gdLst/>
                <a:ahLst/>
                <a:cxnLst>
                  <a:cxn ang="0">
                    <a:pos x="29" y="27"/>
                  </a:cxn>
                  <a:cxn ang="0">
                    <a:pos x="21" y="1"/>
                  </a:cxn>
                  <a:cxn ang="0">
                    <a:pos x="36" y="18"/>
                  </a:cxn>
                  <a:cxn ang="0">
                    <a:pos x="29" y="27"/>
                  </a:cxn>
                </a:cxnLst>
                <a:rect l="0" t="0" r="r" b="b"/>
                <a:pathLst>
                  <a:path w="39" h="35">
                    <a:moveTo>
                      <a:pt x="29" y="27"/>
                    </a:moveTo>
                    <a:cubicBezTo>
                      <a:pt x="8" y="35"/>
                      <a:pt x="0" y="3"/>
                      <a:pt x="21" y="1"/>
                    </a:cubicBezTo>
                    <a:cubicBezTo>
                      <a:pt x="31" y="0"/>
                      <a:pt x="39" y="9"/>
                      <a:pt x="36" y="18"/>
                    </a:cubicBezTo>
                    <a:cubicBezTo>
                      <a:pt x="35" y="22"/>
                      <a:pt x="32" y="24"/>
                      <a:pt x="29" y="2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4" name="Freeform 686"/>
              <p:cNvSpPr>
                <a:spLocks/>
              </p:cNvSpPr>
              <p:nvPr/>
            </p:nvSpPr>
            <p:spPr bwMode="auto">
              <a:xfrm>
                <a:off x="2679" y="2045"/>
                <a:ext cx="42" cy="4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3" y="13"/>
                  </a:cxn>
                  <a:cxn ang="0">
                    <a:pos x="5" y="6"/>
                  </a:cxn>
                  <a:cxn ang="0">
                    <a:pos x="13" y="1"/>
                  </a:cxn>
                </a:cxnLst>
                <a:rect l="0" t="0" r="r" b="b"/>
                <a:pathLst>
                  <a:path w="26" h="25">
                    <a:moveTo>
                      <a:pt x="13" y="1"/>
                    </a:moveTo>
                    <a:cubicBezTo>
                      <a:pt x="18" y="0"/>
                      <a:pt x="26" y="5"/>
                      <a:pt x="23" y="13"/>
                    </a:cubicBezTo>
                    <a:cubicBezTo>
                      <a:pt x="19" y="25"/>
                      <a:pt x="0" y="18"/>
                      <a:pt x="5" y="6"/>
                    </a:cubicBezTo>
                    <a:cubicBezTo>
                      <a:pt x="7" y="3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5" name="Freeform 687"/>
              <p:cNvSpPr>
                <a:spLocks/>
              </p:cNvSpPr>
              <p:nvPr/>
            </p:nvSpPr>
            <p:spPr bwMode="auto">
              <a:xfrm>
                <a:off x="4102" y="2043"/>
                <a:ext cx="58" cy="4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2" y="21"/>
                  </a:cxn>
                  <a:cxn ang="0">
                    <a:pos x="18" y="29"/>
                  </a:cxn>
                  <a:cxn ang="0">
                    <a:pos x="18" y="2"/>
                  </a:cxn>
                </a:cxnLst>
                <a:rect l="0" t="0" r="r" b="b"/>
                <a:pathLst>
                  <a:path w="36" h="30">
                    <a:moveTo>
                      <a:pt x="18" y="2"/>
                    </a:moveTo>
                    <a:cubicBezTo>
                      <a:pt x="26" y="0"/>
                      <a:pt x="36" y="10"/>
                      <a:pt x="32" y="21"/>
                    </a:cubicBezTo>
                    <a:cubicBezTo>
                      <a:pt x="29" y="27"/>
                      <a:pt x="21" y="30"/>
                      <a:pt x="18" y="29"/>
                    </a:cubicBezTo>
                    <a:cubicBezTo>
                      <a:pt x="3" y="27"/>
                      <a:pt x="0" y="5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6" name="Freeform 688"/>
              <p:cNvSpPr>
                <a:spLocks/>
              </p:cNvSpPr>
              <p:nvPr/>
            </p:nvSpPr>
            <p:spPr bwMode="auto">
              <a:xfrm>
                <a:off x="4280" y="2045"/>
                <a:ext cx="48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7" y="9"/>
                  </a:cxn>
                  <a:cxn ang="0">
                    <a:pos x="13" y="27"/>
                  </a:cxn>
                  <a:cxn ang="0">
                    <a:pos x="3" y="8"/>
                  </a:cxn>
                  <a:cxn ang="0">
                    <a:pos x="12" y="1"/>
                  </a:cxn>
                </a:cxnLst>
                <a:rect l="0" t="0" r="r" b="b"/>
                <a:pathLst>
                  <a:path w="30" h="28">
                    <a:moveTo>
                      <a:pt x="12" y="1"/>
                    </a:moveTo>
                    <a:cubicBezTo>
                      <a:pt x="19" y="0"/>
                      <a:pt x="26" y="3"/>
                      <a:pt x="27" y="9"/>
                    </a:cubicBezTo>
                    <a:cubicBezTo>
                      <a:pt x="30" y="17"/>
                      <a:pt x="24" y="28"/>
                      <a:pt x="13" y="27"/>
                    </a:cubicBezTo>
                    <a:cubicBezTo>
                      <a:pt x="4" y="26"/>
                      <a:pt x="0" y="16"/>
                      <a:pt x="3" y="8"/>
                    </a:cubicBezTo>
                    <a:cubicBezTo>
                      <a:pt x="4" y="5"/>
                      <a:pt x="8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7" name="Freeform 689"/>
              <p:cNvSpPr>
                <a:spLocks/>
              </p:cNvSpPr>
              <p:nvPr/>
            </p:nvSpPr>
            <p:spPr bwMode="auto">
              <a:xfrm>
                <a:off x="3932" y="2045"/>
                <a:ext cx="59" cy="54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7" h="34">
                    <a:moveTo>
                      <a:pt x="16" y="2"/>
                    </a:moveTo>
                    <a:cubicBezTo>
                      <a:pt x="28" y="0"/>
                      <a:pt x="37" y="15"/>
                      <a:pt x="28" y="25"/>
                    </a:cubicBezTo>
                    <a:cubicBezTo>
                      <a:pt x="19" y="34"/>
                      <a:pt x="0" y="25"/>
                      <a:pt x="4" y="11"/>
                    </a:cubicBezTo>
                    <a:cubicBezTo>
                      <a:pt x="5" y="7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8" name="Freeform 690"/>
              <p:cNvSpPr>
                <a:spLocks/>
              </p:cNvSpPr>
              <p:nvPr/>
            </p:nvSpPr>
            <p:spPr bwMode="auto">
              <a:xfrm>
                <a:off x="1640" y="2045"/>
                <a:ext cx="52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8"/>
                  </a:cxn>
                  <a:cxn ang="0">
                    <a:pos x="4" y="11"/>
                  </a:cxn>
                  <a:cxn ang="0">
                    <a:pos x="14" y="2"/>
                  </a:cxn>
                </a:cxnLst>
                <a:rect l="0" t="0" r="r" b="b"/>
                <a:pathLst>
                  <a:path w="32" h="33">
                    <a:moveTo>
                      <a:pt x="14" y="2"/>
                    </a:moveTo>
                    <a:cubicBezTo>
                      <a:pt x="23" y="0"/>
                      <a:pt x="32" y="9"/>
                      <a:pt x="30" y="18"/>
                    </a:cubicBezTo>
                    <a:cubicBezTo>
                      <a:pt x="26" y="33"/>
                      <a:pt x="0" y="30"/>
                      <a:pt x="4" y="11"/>
                    </a:cubicBezTo>
                    <a:cubicBezTo>
                      <a:pt x="5" y="8"/>
                      <a:pt x="8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39" name="Freeform 691"/>
              <p:cNvSpPr>
                <a:spLocks/>
              </p:cNvSpPr>
              <p:nvPr/>
            </p:nvSpPr>
            <p:spPr bwMode="auto">
              <a:xfrm>
                <a:off x="3758" y="2046"/>
                <a:ext cx="60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5"/>
                  </a:cxn>
                  <a:cxn ang="0">
                    <a:pos x="9" y="25"/>
                  </a:cxn>
                  <a:cxn ang="0">
                    <a:pos x="17" y="1"/>
                  </a:cxn>
                </a:cxnLst>
                <a:rect l="0" t="0" r="r" b="b"/>
                <a:pathLst>
                  <a:path w="37" h="30">
                    <a:moveTo>
                      <a:pt x="17" y="1"/>
                    </a:moveTo>
                    <a:cubicBezTo>
                      <a:pt x="28" y="0"/>
                      <a:pt x="37" y="15"/>
                      <a:pt x="28" y="25"/>
                    </a:cubicBezTo>
                    <a:cubicBezTo>
                      <a:pt x="23" y="29"/>
                      <a:pt x="14" y="30"/>
                      <a:pt x="9" y="25"/>
                    </a:cubicBezTo>
                    <a:cubicBezTo>
                      <a:pt x="0" y="18"/>
                      <a:pt x="4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0" name="Freeform 692"/>
              <p:cNvSpPr>
                <a:spLocks/>
              </p:cNvSpPr>
              <p:nvPr/>
            </p:nvSpPr>
            <p:spPr bwMode="auto">
              <a:xfrm>
                <a:off x="1464" y="2045"/>
                <a:ext cx="64" cy="53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3" y="29"/>
                  </a:cxn>
                  <a:cxn ang="0">
                    <a:pos x="12" y="4"/>
                  </a:cxn>
                  <a:cxn ang="0">
                    <a:pos x="17" y="3"/>
                  </a:cxn>
                </a:cxnLst>
                <a:rect l="0" t="0" r="r" b="b"/>
                <a:pathLst>
                  <a:path w="40" h="33">
                    <a:moveTo>
                      <a:pt x="17" y="3"/>
                    </a:moveTo>
                    <a:cubicBezTo>
                      <a:pt x="32" y="0"/>
                      <a:pt x="40" y="24"/>
                      <a:pt x="23" y="29"/>
                    </a:cubicBezTo>
                    <a:cubicBezTo>
                      <a:pt x="8" y="33"/>
                      <a:pt x="0" y="12"/>
                      <a:pt x="12" y="4"/>
                    </a:cubicBezTo>
                    <a:cubicBezTo>
                      <a:pt x="14" y="3"/>
                      <a:pt x="14" y="3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1" name="Freeform 693"/>
              <p:cNvSpPr>
                <a:spLocks/>
              </p:cNvSpPr>
              <p:nvPr/>
            </p:nvSpPr>
            <p:spPr bwMode="auto">
              <a:xfrm>
                <a:off x="3588" y="2050"/>
                <a:ext cx="56" cy="5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8"/>
                  </a:cxn>
                  <a:cxn ang="0">
                    <a:pos x="8" y="24"/>
                  </a:cxn>
                  <a:cxn ang="0">
                    <a:pos x="16" y="0"/>
                  </a:cxn>
                </a:cxnLst>
                <a:rect l="0" t="0" r="r" b="b"/>
                <a:pathLst>
                  <a:path w="35" h="33">
                    <a:moveTo>
                      <a:pt x="16" y="0"/>
                    </a:moveTo>
                    <a:cubicBezTo>
                      <a:pt x="21" y="0"/>
                      <a:pt x="27" y="2"/>
                      <a:pt x="30" y="8"/>
                    </a:cubicBezTo>
                    <a:cubicBezTo>
                      <a:pt x="35" y="22"/>
                      <a:pt x="18" y="33"/>
                      <a:pt x="8" y="24"/>
                    </a:cubicBezTo>
                    <a:cubicBezTo>
                      <a:pt x="0" y="17"/>
                      <a:pt x="2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2" name="Freeform 694"/>
              <p:cNvSpPr>
                <a:spLocks/>
              </p:cNvSpPr>
              <p:nvPr/>
            </p:nvSpPr>
            <p:spPr bwMode="auto">
              <a:xfrm>
                <a:off x="1295" y="2050"/>
                <a:ext cx="53" cy="4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8"/>
                  </a:cxn>
                  <a:cxn ang="0">
                    <a:pos x="16" y="26"/>
                  </a:cxn>
                  <a:cxn ang="0">
                    <a:pos x="15" y="1"/>
                  </a:cxn>
                </a:cxnLst>
                <a:rect l="0" t="0" r="r" b="b"/>
                <a:pathLst>
                  <a:path w="33" h="27">
                    <a:moveTo>
                      <a:pt x="15" y="1"/>
                    </a:moveTo>
                    <a:cubicBezTo>
                      <a:pt x="19" y="0"/>
                      <a:pt x="27" y="2"/>
                      <a:pt x="29" y="8"/>
                    </a:cubicBezTo>
                    <a:cubicBezTo>
                      <a:pt x="33" y="16"/>
                      <a:pt x="26" y="27"/>
                      <a:pt x="16" y="26"/>
                    </a:cubicBezTo>
                    <a:cubicBezTo>
                      <a:pt x="2" y="25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3" name="Freeform 695"/>
              <p:cNvSpPr>
                <a:spLocks/>
              </p:cNvSpPr>
              <p:nvPr/>
            </p:nvSpPr>
            <p:spPr bwMode="auto">
              <a:xfrm>
                <a:off x="3418" y="2050"/>
                <a:ext cx="53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21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3" h="33">
                    <a:moveTo>
                      <a:pt x="14" y="1"/>
                    </a:moveTo>
                    <a:cubicBezTo>
                      <a:pt x="22" y="0"/>
                      <a:pt x="33" y="10"/>
                      <a:pt x="28" y="21"/>
                    </a:cubicBezTo>
                    <a:cubicBezTo>
                      <a:pt x="22" y="33"/>
                      <a:pt x="5" y="29"/>
                      <a:pt x="2" y="18"/>
                    </a:cubicBezTo>
                    <a:cubicBezTo>
                      <a:pt x="0" y="11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4" name="Freeform 696"/>
              <p:cNvSpPr>
                <a:spLocks/>
              </p:cNvSpPr>
              <p:nvPr/>
            </p:nvSpPr>
            <p:spPr bwMode="auto">
              <a:xfrm>
                <a:off x="3243" y="2050"/>
                <a:ext cx="56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6" y="24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28" y="0"/>
                      <a:pt x="35" y="15"/>
                      <a:pt x="28" y="24"/>
                    </a:cubicBezTo>
                    <a:cubicBezTo>
                      <a:pt x="22" y="31"/>
                      <a:pt x="11" y="30"/>
                      <a:pt x="6" y="24"/>
                    </a:cubicBezTo>
                    <a:cubicBezTo>
                      <a:pt x="0" y="16"/>
                      <a:pt x="4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5" name="Freeform 697"/>
              <p:cNvSpPr>
                <a:spLocks/>
              </p:cNvSpPr>
              <p:nvPr/>
            </p:nvSpPr>
            <p:spPr bwMode="auto">
              <a:xfrm>
                <a:off x="3069" y="2053"/>
                <a:ext cx="61" cy="5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6"/>
                  </a:cxn>
                  <a:cxn ang="0">
                    <a:pos x="8" y="24"/>
                  </a:cxn>
                  <a:cxn ang="0">
                    <a:pos x="16" y="1"/>
                  </a:cxn>
                </a:cxnLst>
                <a:rect l="0" t="0" r="r" b="b"/>
                <a:pathLst>
                  <a:path w="38" h="36">
                    <a:moveTo>
                      <a:pt x="16" y="1"/>
                    </a:moveTo>
                    <a:cubicBezTo>
                      <a:pt x="21" y="0"/>
                      <a:pt x="27" y="3"/>
                      <a:pt x="29" y="6"/>
                    </a:cubicBezTo>
                    <a:cubicBezTo>
                      <a:pt x="38" y="19"/>
                      <a:pt x="20" y="36"/>
                      <a:pt x="8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6" name="Freeform 698"/>
              <p:cNvSpPr>
                <a:spLocks/>
              </p:cNvSpPr>
              <p:nvPr/>
            </p:nvSpPr>
            <p:spPr bwMode="auto">
              <a:xfrm>
                <a:off x="5539" y="2053"/>
                <a:ext cx="48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17"/>
                  </a:cxn>
                  <a:cxn ang="0">
                    <a:pos x="2" y="17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23" y="0"/>
                      <a:pt x="30" y="9"/>
                      <a:pt x="27" y="17"/>
                    </a:cubicBezTo>
                    <a:cubicBezTo>
                      <a:pt x="23" y="31"/>
                      <a:pt x="5" y="28"/>
                      <a:pt x="2" y="17"/>
                    </a:cubicBezTo>
                    <a:cubicBezTo>
                      <a:pt x="0" y="10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7" name="Freeform 699"/>
              <p:cNvSpPr>
                <a:spLocks/>
              </p:cNvSpPr>
              <p:nvPr/>
            </p:nvSpPr>
            <p:spPr bwMode="auto">
              <a:xfrm>
                <a:off x="2898" y="2053"/>
                <a:ext cx="57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5">
                    <a:moveTo>
                      <a:pt x="16" y="2"/>
                    </a:moveTo>
                    <a:cubicBezTo>
                      <a:pt x="27" y="0"/>
                      <a:pt x="36" y="14"/>
                      <a:pt x="28" y="24"/>
                    </a:cubicBezTo>
                    <a:cubicBezTo>
                      <a:pt x="18" y="35"/>
                      <a:pt x="0" y="24"/>
                      <a:pt x="4" y="11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8" name="Freeform 700"/>
              <p:cNvSpPr>
                <a:spLocks/>
              </p:cNvSpPr>
              <p:nvPr/>
            </p:nvSpPr>
            <p:spPr bwMode="auto">
              <a:xfrm>
                <a:off x="2727" y="2054"/>
                <a:ext cx="55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11" y="27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1" y="0"/>
                      <a:pt x="27" y="4"/>
                      <a:pt x="29" y="9"/>
                    </a:cubicBezTo>
                    <a:cubicBezTo>
                      <a:pt x="34" y="20"/>
                      <a:pt x="22" y="32"/>
                      <a:pt x="11" y="27"/>
                    </a:cubicBezTo>
                    <a:cubicBezTo>
                      <a:pt x="2" y="24"/>
                      <a:pt x="0" y="12"/>
                      <a:pt x="6" y="5"/>
                    </a:cubicBezTo>
                    <a:cubicBezTo>
                      <a:pt x="8" y="3"/>
                      <a:pt x="1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49" name="Freeform 701"/>
              <p:cNvSpPr>
                <a:spLocks/>
              </p:cNvSpPr>
              <p:nvPr/>
            </p:nvSpPr>
            <p:spPr bwMode="auto">
              <a:xfrm>
                <a:off x="2554" y="2053"/>
                <a:ext cx="56" cy="51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30"/>
                  </a:cxn>
                  <a:cxn ang="0">
                    <a:pos x="14" y="4"/>
                  </a:cxn>
                </a:cxnLst>
                <a:rect l="0" t="0" r="r" b="b"/>
                <a:pathLst>
                  <a:path w="35" h="32">
                    <a:moveTo>
                      <a:pt x="14" y="4"/>
                    </a:moveTo>
                    <a:cubicBezTo>
                      <a:pt x="35" y="0"/>
                      <a:pt x="34" y="32"/>
                      <a:pt x="15" y="30"/>
                    </a:cubicBezTo>
                    <a:cubicBezTo>
                      <a:pt x="0" y="28"/>
                      <a:pt x="0" y="6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0" name="Freeform 702"/>
              <p:cNvSpPr>
                <a:spLocks/>
              </p:cNvSpPr>
              <p:nvPr/>
            </p:nvSpPr>
            <p:spPr bwMode="auto">
              <a:xfrm>
                <a:off x="2374" y="2058"/>
                <a:ext cx="66" cy="51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25" y="28"/>
                  </a:cxn>
                  <a:cxn ang="0">
                    <a:pos x="21" y="1"/>
                  </a:cxn>
                </a:cxnLst>
                <a:rect l="0" t="0" r="r" b="b"/>
                <a:pathLst>
                  <a:path w="41" h="32">
                    <a:moveTo>
                      <a:pt x="21" y="1"/>
                    </a:moveTo>
                    <a:cubicBezTo>
                      <a:pt x="37" y="0"/>
                      <a:pt x="41" y="24"/>
                      <a:pt x="25" y="28"/>
                    </a:cubicBezTo>
                    <a:cubicBezTo>
                      <a:pt x="8" y="32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1" name="Freeform 703"/>
              <p:cNvSpPr>
                <a:spLocks/>
              </p:cNvSpPr>
              <p:nvPr/>
            </p:nvSpPr>
            <p:spPr bwMode="auto">
              <a:xfrm>
                <a:off x="4839" y="2058"/>
                <a:ext cx="61" cy="5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6" y="1"/>
                  </a:cxn>
                  <a:cxn ang="0">
                    <a:pos x="26" y="27"/>
                  </a:cxn>
                  <a:cxn ang="0">
                    <a:pos x="18" y="1"/>
                  </a:cxn>
                </a:cxnLst>
                <a:rect l="0" t="0" r="r" b="b"/>
                <a:pathLst>
                  <a:path w="38" h="33">
                    <a:moveTo>
                      <a:pt x="18" y="1"/>
                    </a:moveTo>
                    <a:cubicBezTo>
                      <a:pt x="20" y="0"/>
                      <a:pt x="24" y="0"/>
                      <a:pt x="26" y="1"/>
                    </a:cubicBezTo>
                    <a:cubicBezTo>
                      <a:pt x="37" y="5"/>
                      <a:pt x="38" y="23"/>
                      <a:pt x="26" y="27"/>
                    </a:cubicBezTo>
                    <a:cubicBezTo>
                      <a:pt x="8" y="33"/>
                      <a:pt x="0" y="6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2" name="Freeform 704"/>
              <p:cNvSpPr>
                <a:spLocks/>
              </p:cNvSpPr>
              <p:nvPr/>
            </p:nvSpPr>
            <p:spPr bwMode="auto">
              <a:xfrm>
                <a:off x="2212" y="2061"/>
                <a:ext cx="48" cy="4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10"/>
                  </a:cxn>
                  <a:cxn ang="0">
                    <a:pos x="10" y="25"/>
                  </a:cxn>
                  <a:cxn ang="0">
                    <a:pos x="6" y="4"/>
                  </a:cxn>
                  <a:cxn ang="0">
                    <a:pos x="15" y="0"/>
                  </a:cxn>
                </a:cxnLst>
                <a:rect l="0" t="0" r="r" b="b"/>
                <a:pathLst>
                  <a:path w="30" h="29">
                    <a:moveTo>
                      <a:pt x="15" y="0"/>
                    </a:moveTo>
                    <a:cubicBezTo>
                      <a:pt x="20" y="0"/>
                      <a:pt x="27" y="3"/>
                      <a:pt x="28" y="10"/>
                    </a:cubicBezTo>
                    <a:cubicBezTo>
                      <a:pt x="30" y="18"/>
                      <a:pt x="21" y="29"/>
                      <a:pt x="10" y="25"/>
                    </a:cubicBezTo>
                    <a:cubicBezTo>
                      <a:pt x="1" y="22"/>
                      <a:pt x="0" y="10"/>
                      <a:pt x="6" y="4"/>
                    </a:cubicBezTo>
                    <a:cubicBezTo>
                      <a:pt x="8" y="2"/>
                      <a:pt x="10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3" name="Freeform 705"/>
              <p:cNvSpPr>
                <a:spLocks/>
              </p:cNvSpPr>
              <p:nvPr/>
            </p:nvSpPr>
            <p:spPr bwMode="auto">
              <a:xfrm>
                <a:off x="4505" y="2058"/>
                <a:ext cx="55" cy="54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4" y="25"/>
                  </a:cxn>
                  <a:cxn ang="0">
                    <a:pos x="1" y="14"/>
                  </a:cxn>
                  <a:cxn ang="0">
                    <a:pos x="13" y="2"/>
                  </a:cxn>
                </a:cxnLst>
                <a:rect l="0" t="0" r="r" b="b"/>
                <a:pathLst>
                  <a:path w="34" h="34">
                    <a:moveTo>
                      <a:pt x="13" y="2"/>
                    </a:moveTo>
                    <a:cubicBezTo>
                      <a:pt x="25" y="0"/>
                      <a:pt x="34" y="16"/>
                      <a:pt x="24" y="25"/>
                    </a:cubicBezTo>
                    <a:cubicBezTo>
                      <a:pt x="16" y="34"/>
                      <a:pt x="0" y="27"/>
                      <a:pt x="1" y="14"/>
                    </a:cubicBezTo>
                    <a:cubicBezTo>
                      <a:pt x="1" y="8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4" name="Freeform 706"/>
              <p:cNvSpPr>
                <a:spLocks/>
              </p:cNvSpPr>
              <p:nvPr/>
            </p:nvSpPr>
            <p:spPr bwMode="auto">
              <a:xfrm>
                <a:off x="4678" y="2059"/>
                <a:ext cx="45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3"/>
                  </a:cxn>
                  <a:cxn ang="0">
                    <a:pos x="4" y="21"/>
                  </a:cxn>
                  <a:cxn ang="0">
                    <a:pos x="5" y="5"/>
                  </a:cxn>
                  <a:cxn ang="0">
                    <a:pos x="6" y="4"/>
                  </a:cxn>
                  <a:cxn ang="0">
                    <a:pos x="13" y="1"/>
                  </a:cxn>
                </a:cxnLst>
                <a:rect l="0" t="0" r="r" b="b"/>
                <a:pathLst>
                  <a:path w="28" h="31">
                    <a:moveTo>
                      <a:pt x="13" y="1"/>
                    </a:moveTo>
                    <a:cubicBezTo>
                      <a:pt x="19" y="0"/>
                      <a:pt x="27" y="5"/>
                      <a:pt x="27" y="13"/>
                    </a:cubicBezTo>
                    <a:cubicBezTo>
                      <a:pt x="28" y="24"/>
                      <a:pt x="11" y="31"/>
                      <a:pt x="4" y="21"/>
                    </a:cubicBezTo>
                    <a:cubicBezTo>
                      <a:pt x="0" y="17"/>
                      <a:pt x="1" y="9"/>
                      <a:pt x="5" y="5"/>
                    </a:cubicBezTo>
                    <a:cubicBezTo>
                      <a:pt x="5" y="4"/>
                      <a:pt x="6" y="5"/>
                      <a:pt x="6" y="4"/>
                    </a:cubicBezTo>
                    <a:cubicBezTo>
                      <a:pt x="8" y="3"/>
                      <a:pt x="9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5" name="Freeform 707"/>
              <p:cNvSpPr>
                <a:spLocks/>
              </p:cNvSpPr>
              <p:nvPr/>
            </p:nvSpPr>
            <p:spPr bwMode="auto">
              <a:xfrm>
                <a:off x="1864" y="2061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20"/>
                  </a:cxn>
                  <a:cxn ang="0">
                    <a:pos x="21" y="28"/>
                  </a:cxn>
                  <a:cxn ang="0">
                    <a:pos x="5" y="9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4" y="0"/>
                      <a:pt x="35" y="8"/>
                      <a:pt x="31" y="20"/>
                    </a:cubicBezTo>
                    <a:cubicBezTo>
                      <a:pt x="29" y="22"/>
                      <a:pt x="26" y="27"/>
                      <a:pt x="21" y="28"/>
                    </a:cubicBezTo>
                    <a:cubicBezTo>
                      <a:pt x="12" y="30"/>
                      <a:pt x="0" y="21"/>
                      <a:pt x="5" y="9"/>
                    </a:cubicBezTo>
                    <a:cubicBezTo>
                      <a:pt x="6" y="5"/>
                      <a:pt x="1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6" name="Freeform 708"/>
              <p:cNvSpPr>
                <a:spLocks/>
              </p:cNvSpPr>
              <p:nvPr/>
            </p:nvSpPr>
            <p:spPr bwMode="auto">
              <a:xfrm>
                <a:off x="2037" y="2059"/>
                <a:ext cx="51" cy="52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2"/>
                  </a:cxn>
                  <a:cxn ang="0">
                    <a:pos x="12" y="28"/>
                  </a:cxn>
                  <a:cxn ang="0">
                    <a:pos x="14" y="2"/>
                  </a:cxn>
                </a:cxnLst>
                <a:rect l="0" t="0" r="r" b="b"/>
                <a:pathLst>
                  <a:path w="32" h="32">
                    <a:moveTo>
                      <a:pt x="14" y="2"/>
                    </a:moveTo>
                    <a:cubicBezTo>
                      <a:pt x="21" y="0"/>
                      <a:pt x="29" y="5"/>
                      <a:pt x="30" y="12"/>
                    </a:cubicBezTo>
                    <a:cubicBezTo>
                      <a:pt x="32" y="22"/>
                      <a:pt x="22" y="32"/>
                      <a:pt x="12" y="28"/>
                    </a:cubicBezTo>
                    <a:cubicBezTo>
                      <a:pt x="1" y="24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7" name="Freeform 709"/>
              <p:cNvSpPr>
                <a:spLocks/>
              </p:cNvSpPr>
              <p:nvPr/>
            </p:nvSpPr>
            <p:spPr bwMode="auto">
              <a:xfrm>
                <a:off x="4150" y="2061"/>
                <a:ext cx="66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4" y="28"/>
                  </a:cxn>
                  <a:cxn ang="0">
                    <a:pos x="20" y="1"/>
                  </a:cxn>
                </a:cxnLst>
                <a:rect l="0" t="0" r="r" b="b"/>
                <a:pathLst>
                  <a:path w="41" h="33">
                    <a:moveTo>
                      <a:pt x="20" y="1"/>
                    </a:moveTo>
                    <a:cubicBezTo>
                      <a:pt x="35" y="0"/>
                      <a:pt x="41" y="24"/>
                      <a:pt x="24" y="28"/>
                    </a:cubicBezTo>
                    <a:cubicBezTo>
                      <a:pt x="7" y="33"/>
                      <a:pt x="0" y="3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8" name="Freeform 710"/>
              <p:cNvSpPr>
                <a:spLocks/>
              </p:cNvSpPr>
              <p:nvPr/>
            </p:nvSpPr>
            <p:spPr bwMode="auto">
              <a:xfrm>
                <a:off x="4330" y="2061"/>
                <a:ext cx="55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8" y="24"/>
                  </a:cxn>
                  <a:cxn ang="0">
                    <a:pos x="13" y="1"/>
                  </a:cxn>
                </a:cxnLst>
                <a:rect l="0" t="0" r="r" b="b"/>
                <a:pathLst>
                  <a:path w="34" h="32">
                    <a:moveTo>
                      <a:pt x="13" y="1"/>
                    </a:moveTo>
                    <a:cubicBezTo>
                      <a:pt x="18" y="0"/>
                      <a:pt x="26" y="3"/>
                      <a:pt x="29" y="9"/>
                    </a:cubicBezTo>
                    <a:cubicBezTo>
                      <a:pt x="34" y="21"/>
                      <a:pt x="18" y="32"/>
                      <a:pt x="8" y="24"/>
                    </a:cubicBezTo>
                    <a:cubicBezTo>
                      <a:pt x="0" y="19"/>
                      <a:pt x="2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59" name="Freeform 711"/>
              <p:cNvSpPr>
                <a:spLocks/>
              </p:cNvSpPr>
              <p:nvPr/>
            </p:nvSpPr>
            <p:spPr bwMode="auto">
              <a:xfrm>
                <a:off x="3983" y="2061"/>
                <a:ext cx="60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1" y="29"/>
                  </a:cxn>
                  <a:cxn ang="0">
                    <a:pos x="12" y="29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32" y="0"/>
                      <a:pt x="37" y="25"/>
                      <a:pt x="21" y="29"/>
                    </a:cubicBezTo>
                    <a:cubicBezTo>
                      <a:pt x="19" y="30"/>
                      <a:pt x="16" y="30"/>
                      <a:pt x="12" y="29"/>
                    </a:cubicBezTo>
                    <a:cubicBezTo>
                      <a:pt x="0" y="24"/>
                      <a:pt x="1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0" name="Freeform 712"/>
              <p:cNvSpPr>
                <a:spLocks/>
              </p:cNvSpPr>
              <p:nvPr/>
            </p:nvSpPr>
            <p:spPr bwMode="auto">
              <a:xfrm>
                <a:off x="5025" y="2059"/>
                <a:ext cx="36" cy="37"/>
              </a:xfrm>
              <a:custGeom>
                <a:avLst/>
                <a:gdLst/>
                <a:ahLst/>
                <a:cxnLst>
                  <a:cxn ang="0">
                    <a:pos x="22" y="12"/>
                  </a:cxn>
                  <a:cxn ang="0">
                    <a:pos x="15" y="10"/>
                  </a:cxn>
                  <a:cxn ang="0">
                    <a:pos x="17" y="17"/>
                  </a:cxn>
                  <a:cxn ang="0">
                    <a:pos x="6" y="18"/>
                  </a:cxn>
                  <a:cxn ang="0">
                    <a:pos x="16" y="3"/>
                  </a:cxn>
                  <a:cxn ang="0">
                    <a:pos x="22" y="12"/>
                  </a:cxn>
                </a:cxnLst>
                <a:rect l="0" t="0" r="r" b="b"/>
                <a:pathLst>
                  <a:path w="22" h="23">
                    <a:moveTo>
                      <a:pt x="22" y="12"/>
                    </a:moveTo>
                    <a:cubicBezTo>
                      <a:pt x="19" y="12"/>
                      <a:pt x="18" y="11"/>
                      <a:pt x="15" y="10"/>
                    </a:cubicBezTo>
                    <a:cubicBezTo>
                      <a:pt x="15" y="12"/>
                      <a:pt x="17" y="15"/>
                      <a:pt x="17" y="17"/>
                    </a:cubicBezTo>
                    <a:cubicBezTo>
                      <a:pt x="15" y="23"/>
                      <a:pt x="8" y="21"/>
                      <a:pt x="6" y="18"/>
                    </a:cubicBezTo>
                    <a:cubicBezTo>
                      <a:pt x="0" y="11"/>
                      <a:pt x="7" y="0"/>
                      <a:pt x="16" y="3"/>
                    </a:cubicBezTo>
                    <a:cubicBezTo>
                      <a:pt x="19" y="5"/>
                      <a:pt x="21" y="8"/>
                      <a:pt x="22" y="1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1" name="Freeform 713"/>
              <p:cNvSpPr>
                <a:spLocks/>
              </p:cNvSpPr>
              <p:nvPr/>
            </p:nvSpPr>
            <p:spPr bwMode="auto">
              <a:xfrm>
                <a:off x="1690" y="2063"/>
                <a:ext cx="58" cy="4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2"/>
                  </a:cxn>
                  <a:cxn ang="0">
                    <a:pos x="20" y="27"/>
                  </a:cxn>
                  <a:cxn ang="0">
                    <a:pos x="16" y="2"/>
                  </a:cxn>
                </a:cxnLst>
                <a:rect l="0" t="0" r="r" b="b"/>
                <a:pathLst>
                  <a:path w="36" h="29">
                    <a:moveTo>
                      <a:pt x="16" y="2"/>
                    </a:moveTo>
                    <a:cubicBezTo>
                      <a:pt x="27" y="0"/>
                      <a:pt x="36" y="12"/>
                      <a:pt x="29" y="22"/>
                    </a:cubicBezTo>
                    <a:cubicBezTo>
                      <a:pt x="27" y="24"/>
                      <a:pt x="23" y="27"/>
                      <a:pt x="20" y="27"/>
                    </a:cubicBezTo>
                    <a:cubicBezTo>
                      <a:pt x="3" y="29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2" name="Freeform 714"/>
              <p:cNvSpPr>
                <a:spLocks/>
              </p:cNvSpPr>
              <p:nvPr/>
            </p:nvSpPr>
            <p:spPr bwMode="auto">
              <a:xfrm>
                <a:off x="3811" y="2064"/>
                <a:ext cx="57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0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2" y="0"/>
                      <a:pt x="29" y="4"/>
                      <a:pt x="31" y="10"/>
                    </a:cubicBezTo>
                    <a:cubicBezTo>
                      <a:pt x="35" y="23"/>
                      <a:pt x="17" y="35"/>
                      <a:pt x="7" y="23"/>
                    </a:cubicBezTo>
                    <a:cubicBezTo>
                      <a:pt x="0" y="15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3" name="Freeform 715"/>
              <p:cNvSpPr>
                <a:spLocks/>
              </p:cNvSpPr>
              <p:nvPr/>
            </p:nvSpPr>
            <p:spPr bwMode="auto">
              <a:xfrm>
                <a:off x="1512" y="2064"/>
                <a:ext cx="63" cy="56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4" y="21"/>
                  </a:cxn>
                  <a:cxn ang="0">
                    <a:pos x="33" y="21"/>
                  </a:cxn>
                  <a:cxn ang="0">
                    <a:pos x="31" y="23"/>
                  </a:cxn>
                  <a:cxn ang="0">
                    <a:pos x="14" y="4"/>
                  </a:cxn>
                  <a:cxn ang="0">
                    <a:pos x="21" y="2"/>
                  </a:cxn>
                </a:cxnLst>
                <a:rect l="0" t="0" r="r" b="b"/>
                <a:pathLst>
                  <a:path w="39" h="35">
                    <a:moveTo>
                      <a:pt x="21" y="2"/>
                    </a:moveTo>
                    <a:cubicBezTo>
                      <a:pt x="29" y="0"/>
                      <a:pt x="39" y="10"/>
                      <a:pt x="34" y="21"/>
                    </a:cubicBezTo>
                    <a:cubicBezTo>
                      <a:pt x="33" y="21"/>
                      <a:pt x="33" y="20"/>
                      <a:pt x="33" y="21"/>
                    </a:cubicBezTo>
                    <a:cubicBezTo>
                      <a:pt x="32" y="21"/>
                      <a:pt x="32" y="23"/>
                      <a:pt x="31" y="23"/>
                    </a:cubicBezTo>
                    <a:cubicBezTo>
                      <a:pt x="19" y="35"/>
                      <a:pt x="0" y="15"/>
                      <a:pt x="14" y="4"/>
                    </a:cubicBezTo>
                    <a:cubicBezTo>
                      <a:pt x="16" y="3"/>
                      <a:pt x="17" y="2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4" name="Freeform 716"/>
              <p:cNvSpPr>
                <a:spLocks/>
              </p:cNvSpPr>
              <p:nvPr/>
            </p:nvSpPr>
            <p:spPr bwMode="auto">
              <a:xfrm>
                <a:off x="1353" y="2066"/>
                <a:ext cx="45" cy="48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2" y="4"/>
                  </a:cxn>
                  <a:cxn ang="0">
                    <a:pos x="22" y="24"/>
                  </a:cxn>
                  <a:cxn ang="0">
                    <a:pos x="1" y="13"/>
                  </a:cxn>
                  <a:cxn ang="0">
                    <a:pos x="11" y="1"/>
                  </a:cxn>
                </a:cxnLst>
                <a:rect l="0" t="0" r="r" b="b"/>
                <a:pathLst>
                  <a:path w="28" h="30">
                    <a:moveTo>
                      <a:pt x="11" y="1"/>
                    </a:moveTo>
                    <a:cubicBezTo>
                      <a:pt x="16" y="0"/>
                      <a:pt x="19" y="1"/>
                      <a:pt x="22" y="4"/>
                    </a:cubicBezTo>
                    <a:cubicBezTo>
                      <a:pt x="28" y="8"/>
                      <a:pt x="28" y="19"/>
                      <a:pt x="22" y="24"/>
                    </a:cubicBezTo>
                    <a:cubicBezTo>
                      <a:pt x="14" y="30"/>
                      <a:pt x="0" y="25"/>
                      <a:pt x="1" y="13"/>
                    </a:cubicBezTo>
                    <a:cubicBezTo>
                      <a:pt x="1" y="7"/>
                      <a:pt x="5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5" name="Freeform 717"/>
              <p:cNvSpPr>
                <a:spLocks/>
              </p:cNvSpPr>
              <p:nvPr/>
            </p:nvSpPr>
            <p:spPr bwMode="auto">
              <a:xfrm>
                <a:off x="3468" y="2067"/>
                <a:ext cx="56" cy="5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5">
                    <a:moveTo>
                      <a:pt x="15" y="1"/>
                    </a:moveTo>
                    <a:cubicBezTo>
                      <a:pt x="20" y="0"/>
                      <a:pt x="27" y="2"/>
                      <a:pt x="29" y="9"/>
                    </a:cubicBezTo>
                    <a:cubicBezTo>
                      <a:pt x="35" y="22"/>
                      <a:pt x="16" y="35"/>
                      <a:pt x="6" y="23"/>
                    </a:cubicBezTo>
                    <a:cubicBezTo>
                      <a:pt x="0" y="16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6" name="Freeform 718"/>
              <p:cNvSpPr>
                <a:spLocks/>
              </p:cNvSpPr>
              <p:nvPr/>
            </p:nvSpPr>
            <p:spPr bwMode="auto">
              <a:xfrm>
                <a:off x="3641" y="2066"/>
                <a:ext cx="53" cy="46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9"/>
                  </a:cxn>
                  <a:cxn ang="0">
                    <a:pos x="11" y="27"/>
                  </a:cxn>
                  <a:cxn ang="0">
                    <a:pos x="13" y="2"/>
                  </a:cxn>
                </a:cxnLst>
                <a:rect l="0" t="0" r="r" b="b"/>
                <a:pathLst>
                  <a:path w="33" h="29">
                    <a:moveTo>
                      <a:pt x="13" y="2"/>
                    </a:moveTo>
                    <a:cubicBezTo>
                      <a:pt x="23" y="0"/>
                      <a:pt x="33" y="8"/>
                      <a:pt x="29" y="19"/>
                    </a:cubicBezTo>
                    <a:cubicBezTo>
                      <a:pt x="26" y="26"/>
                      <a:pt x="18" y="29"/>
                      <a:pt x="11" y="27"/>
                    </a:cubicBezTo>
                    <a:cubicBezTo>
                      <a:pt x="0" y="23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7" name="Freeform 719"/>
              <p:cNvSpPr>
                <a:spLocks/>
              </p:cNvSpPr>
              <p:nvPr/>
            </p:nvSpPr>
            <p:spPr bwMode="auto">
              <a:xfrm>
                <a:off x="3296" y="2067"/>
                <a:ext cx="54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0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4" y="0"/>
                      <a:pt x="34" y="9"/>
                      <a:pt x="29" y="20"/>
                    </a:cubicBezTo>
                    <a:cubicBezTo>
                      <a:pt x="28" y="23"/>
                      <a:pt x="25" y="27"/>
                      <a:pt x="20" y="28"/>
                    </a:cubicBezTo>
                    <a:cubicBezTo>
                      <a:pt x="10" y="31"/>
                      <a:pt x="0" y="21"/>
                      <a:pt x="3" y="11"/>
                    </a:cubicBezTo>
                    <a:cubicBezTo>
                      <a:pt x="5" y="6"/>
                      <a:pt x="8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8" name="Freeform 720"/>
              <p:cNvSpPr>
                <a:spLocks/>
              </p:cNvSpPr>
              <p:nvPr/>
            </p:nvSpPr>
            <p:spPr bwMode="auto">
              <a:xfrm>
                <a:off x="3124" y="2066"/>
                <a:ext cx="58" cy="51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7" y="31"/>
                  </a:cxn>
                  <a:cxn ang="0">
                    <a:pos x="3" y="13"/>
                  </a:cxn>
                  <a:cxn ang="0">
                    <a:pos x="15" y="3"/>
                  </a:cxn>
                </a:cxnLst>
                <a:rect l="0" t="0" r="r" b="b"/>
                <a:pathLst>
                  <a:path w="36" h="32">
                    <a:moveTo>
                      <a:pt x="15" y="3"/>
                    </a:moveTo>
                    <a:cubicBezTo>
                      <a:pt x="32" y="0"/>
                      <a:pt x="36" y="28"/>
                      <a:pt x="17" y="31"/>
                    </a:cubicBezTo>
                    <a:cubicBezTo>
                      <a:pt x="10" y="32"/>
                      <a:pt x="0" y="23"/>
                      <a:pt x="3" y="13"/>
                    </a:cubicBezTo>
                    <a:cubicBezTo>
                      <a:pt x="4" y="9"/>
                      <a:pt x="8" y="4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69" name="Freeform 721"/>
              <p:cNvSpPr>
                <a:spLocks/>
              </p:cNvSpPr>
              <p:nvPr/>
            </p:nvSpPr>
            <p:spPr bwMode="auto">
              <a:xfrm>
                <a:off x="5590" y="2069"/>
                <a:ext cx="45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4"/>
                  </a:cxn>
                  <a:cxn ang="0">
                    <a:pos x="28" y="14"/>
                  </a:cxn>
                  <a:cxn ang="0">
                    <a:pos x="2" y="13"/>
                  </a:cxn>
                  <a:cxn ang="0">
                    <a:pos x="13" y="1"/>
                  </a:cxn>
                </a:cxnLst>
                <a:rect l="0" t="0" r="r" b="b"/>
                <a:pathLst>
                  <a:path w="28" h="33">
                    <a:moveTo>
                      <a:pt x="13" y="1"/>
                    </a:moveTo>
                    <a:cubicBezTo>
                      <a:pt x="16" y="0"/>
                      <a:pt x="21" y="1"/>
                      <a:pt x="24" y="4"/>
                    </a:cubicBezTo>
                    <a:cubicBezTo>
                      <a:pt x="27" y="7"/>
                      <a:pt x="28" y="12"/>
                      <a:pt x="28" y="14"/>
                    </a:cubicBezTo>
                    <a:cubicBezTo>
                      <a:pt x="28" y="33"/>
                      <a:pt x="0" y="30"/>
                      <a:pt x="2" y="13"/>
                    </a:cubicBezTo>
                    <a:cubicBezTo>
                      <a:pt x="2" y="8"/>
                      <a:pt x="6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0" name="Freeform 722"/>
              <p:cNvSpPr>
                <a:spLocks/>
              </p:cNvSpPr>
              <p:nvPr/>
            </p:nvSpPr>
            <p:spPr bwMode="auto">
              <a:xfrm>
                <a:off x="2954" y="2071"/>
                <a:ext cx="48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6"/>
                  </a:cxn>
                  <a:cxn ang="0">
                    <a:pos x="10" y="27"/>
                  </a:cxn>
                  <a:cxn ang="0">
                    <a:pos x="2" y="11"/>
                  </a:cxn>
                  <a:cxn ang="0">
                    <a:pos x="13" y="1"/>
                  </a:cxn>
                </a:cxnLst>
                <a:rect l="0" t="0" r="r" b="b"/>
                <a:pathLst>
                  <a:path w="30" h="30">
                    <a:moveTo>
                      <a:pt x="13" y="1"/>
                    </a:moveTo>
                    <a:cubicBezTo>
                      <a:pt x="20" y="0"/>
                      <a:pt x="30" y="6"/>
                      <a:pt x="28" y="16"/>
                    </a:cubicBezTo>
                    <a:cubicBezTo>
                      <a:pt x="27" y="24"/>
                      <a:pt x="18" y="30"/>
                      <a:pt x="10" y="27"/>
                    </a:cubicBezTo>
                    <a:cubicBezTo>
                      <a:pt x="5" y="25"/>
                      <a:pt x="0" y="19"/>
                      <a:pt x="2" y="11"/>
                    </a:cubicBezTo>
                    <a:cubicBezTo>
                      <a:pt x="3" y="7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1" name="Freeform 723"/>
              <p:cNvSpPr>
                <a:spLocks/>
              </p:cNvSpPr>
              <p:nvPr/>
            </p:nvSpPr>
            <p:spPr bwMode="auto">
              <a:xfrm>
                <a:off x="4902" y="2074"/>
                <a:ext cx="48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1"/>
                  </a:cxn>
                  <a:cxn ang="0">
                    <a:pos x="10" y="27"/>
                  </a:cxn>
                  <a:cxn ang="0">
                    <a:pos x="7" y="3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19" y="0"/>
                      <a:pt x="26" y="4"/>
                      <a:pt x="28" y="11"/>
                    </a:cubicBezTo>
                    <a:cubicBezTo>
                      <a:pt x="30" y="20"/>
                      <a:pt x="20" y="31"/>
                      <a:pt x="10" y="27"/>
                    </a:cubicBezTo>
                    <a:cubicBezTo>
                      <a:pt x="0" y="22"/>
                      <a:pt x="0" y="8"/>
                      <a:pt x="7" y="3"/>
                    </a:cubicBezTo>
                    <a:cubicBezTo>
                      <a:pt x="9" y="2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2" name="Freeform 724"/>
              <p:cNvSpPr>
                <a:spLocks/>
              </p:cNvSpPr>
              <p:nvPr/>
            </p:nvSpPr>
            <p:spPr bwMode="auto">
              <a:xfrm>
                <a:off x="1197" y="2077"/>
                <a:ext cx="26" cy="32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15"/>
                  </a:cxn>
                  <a:cxn ang="0">
                    <a:pos x="5" y="0"/>
                  </a:cxn>
                </a:cxnLst>
                <a:rect l="0" t="0" r="r" b="b"/>
                <a:pathLst>
                  <a:path w="16" h="20">
                    <a:moveTo>
                      <a:pt x="5" y="0"/>
                    </a:moveTo>
                    <a:cubicBezTo>
                      <a:pt x="16" y="1"/>
                      <a:pt x="11" y="20"/>
                      <a:pt x="0" y="15"/>
                    </a:cubicBezTo>
                    <a:cubicBezTo>
                      <a:pt x="3" y="11"/>
                      <a:pt x="8" y="6"/>
                      <a:pt x="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3" name="Freeform 725"/>
              <p:cNvSpPr>
                <a:spLocks/>
              </p:cNvSpPr>
              <p:nvPr/>
            </p:nvSpPr>
            <p:spPr bwMode="auto">
              <a:xfrm>
                <a:off x="2438" y="2075"/>
                <a:ext cx="50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0"/>
                  </a:cxn>
                  <a:cxn ang="0">
                    <a:pos x="1" y="16"/>
                  </a:cxn>
                  <a:cxn ang="0">
                    <a:pos x="11" y="1"/>
                  </a:cxn>
                </a:cxnLst>
                <a:rect l="0" t="0" r="r" b="b"/>
                <a:pathLst>
                  <a:path w="31" h="31">
                    <a:moveTo>
                      <a:pt x="11" y="1"/>
                    </a:moveTo>
                    <a:cubicBezTo>
                      <a:pt x="18" y="0"/>
                      <a:pt x="26" y="4"/>
                      <a:pt x="27" y="10"/>
                    </a:cubicBezTo>
                    <a:cubicBezTo>
                      <a:pt x="31" y="29"/>
                      <a:pt x="3" y="31"/>
                      <a:pt x="1" y="16"/>
                    </a:cubicBezTo>
                    <a:cubicBezTo>
                      <a:pt x="0" y="9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4" name="Freeform 726"/>
              <p:cNvSpPr>
                <a:spLocks/>
              </p:cNvSpPr>
              <p:nvPr/>
            </p:nvSpPr>
            <p:spPr bwMode="auto">
              <a:xfrm>
                <a:off x="2784" y="2074"/>
                <a:ext cx="48" cy="40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8" y="24"/>
                  </a:cxn>
                  <a:cxn ang="0">
                    <a:pos x="4" y="20"/>
                  </a:cxn>
                  <a:cxn ang="0">
                    <a:pos x="12" y="2"/>
                  </a:cxn>
                </a:cxnLst>
                <a:rect l="0" t="0" r="r" b="b"/>
                <a:pathLst>
                  <a:path w="30" h="25">
                    <a:moveTo>
                      <a:pt x="12" y="2"/>
                    </a:moveTo>
                    <a:cubicBezTo>
                      <a:pt x="24" y="0"/>
                      <a:pt x="30" y="18"/>
                      <a:pt x="18" y="24"/>
                    </a:cubicBezTo>
                    <a:cubicBezTo>
                      <a:pt x="14" y="25"/>
                      <a:pt x="8" y="25"/>
                      <a:pt x="4" y="20"/>
                    </a:cubicBezTo>
                    <a:cubicBezTo>
                      <a:pt x="0" y="14"/>
                      <a:pt x="2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5" name="Freeform 727"/>
              <p:cNvSpPr>
                <a:spLocks/>
              </p:cNvSpPr>
              <p:nvPr/>
            </p:nvSpPr>
            <p:spPr bwMode="auto">
              <a:xfrm>
                <a:off x="4553" y="2077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4" y="2"/>
                  </a:cxn>
                  <a:cxn ang="0">
                    <a:pos x="21" y="27"/>
                  </a:cxn>
                  <a:cxn ang="0">
                    <a:pos x="3" y="10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17" y="0"/>
                      <a:pt x="21" y="0"/>
                      <a:pt x="24" y="2"/>
                    </a:cubicBezTo>
                    <a:cubicBezTo>
                      <a:pt x="33" y="7"/>
                      <a:pt x="33" y="24"/>
                      <a:pt x="21" y="27"/>
                    </a:cubicBezTo>
                    <a:cubicBezTo>
                      <a:pt x="13" y="30"/>
                      <a:pt x="0" y="23"/>
                      <a:pt x="3" y="10"/>
                    </a:cubicBezTo>
                    <a:cubicBezTo>
                      <a:pt x="5" y="5"/>
                      <a:pt x="9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6" name="Freeform 728"/>
              <p:cNvSpPr>
                <a:spLocks/>
              </p:cNvSpPr>
              <p:nvPr/>
            </p:nvSpPr>
            <p:spPr bwMode="auto">
              <a:xfrm>
                <a:off x="4728" y="2075"/>
                <a:ext cx="50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9"/>
                  </a:cxn>
                  <a:cxn ang="0">
                    <a:pos x="5" y="22"/>
                  </a:cxn>
                  <a:cxn ang="0">
                    <a:pos x="13" y="2"/>
                  </a:cxn>
                </a:cxnLst>
                <a:rect l="0" t="0" r="r" b="b"/>
                <a:pathLst>
                  <a:path w="31" h="29">
                    <a:moveTo>
                      <a:pt x="13" y="2"/>
                    </a:moveTo>
                    <a:cubicBezTo>
                      <a:pt x="22" y="0"/>
                      <a:pt x="31" y="10"/>
                      <a:pt x="27" y="19"/>
                    </a:cubicBezTo>
                    <a:cubicBezTo>
                      <a:pt x="24" y="28"/>
                      <a:pt x="10" y="29"/>
                      <a:pt x="5" y="22"/>
                    </a:cubicBezTo>
                    <a:cubicBezTo>
                      <a:pt x="0" y="14"/>
                      <a:pt x="4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7" name="Freeform 729"/>
              <p:cNvSpPr>
                <a:spLocks/>
              </p:cNvSpPr>
              <p:nvPr/>
            </p:nvSpPr>
            <p:spPr bwMode="auto">
              <a:xfrm>
                <a:off x="2262" y="2075"/>
                <a:ext cx="48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14" y="27"/>
                  </a:cxn>
                  <a:cxn ang="0">
                    <a:pos x="13" y="2"/>
                  </a:cxn>
                </a:cxnLst>
                <a:rect l="0" t="0" r="r" b="b"/>
                <a:pathLst>
                  <a:path w="30" h="28">
                    <a:moveTo>
                      <a:pt x="13" y="2"/>
                    </a:moveTo>
                    <a:cubicBezTo>
                      <a:pt x="21" y="0"/>
                      <a:pt x="30" y="7"/>
                      <a:pt x="29" y="16"/>
                    </a:cubicBezTo>
                    <a:cubicBezTo>
                      <a:pt x="29" y="23"/>
                      <a:pt x="22" y="28"/>
                      <a:pt x="14" y="27"/>
                    </a:cubicBezTo>
                    <a:cubicBezTo>
                      <a:pt x="0" y="26"/>
                      <a:pt x="0" y="6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8" name="Freeform 730"/>
              <p:cNvSpPr>
                <a:spLocks/>
              </p:cNvSpPr>
              <p:nvPr/>
            </p:nvSpPr>
            <p:spPr bwMode="auto">
              <a:xfrm>
                <a:off x="1920" y="2079"/>
                <a:ext cx="51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7" y="20"/>
                  </a:cxn>
                  <a:cxn ang="0">
                    <a:pos x="1" y="16"/>
                  </a:cxn>
                  <a:cxn ang="0">
                    <a:pos x="14" y="0"/>
                  </a:cxn>
                </a:cxnLst>
                <a:rect l="0" t="0" r="r" b="b"/>
                <a:pathLst>
                  <a:path w="32" h="31">
                    <a:moveTo>
                      <a:pt x="14" y="0"/>
                    </a:moveTo>
                    <a:cubicBezTo>
                      <a:pt x="24" y="0"/>
                      <a:pt x="32" y="10"/>
                      <a:pt x="27" y="20"/>
                    </a:cubicBezTo>
                    <a:cubicBezTo>
                      <a:pt x="22" y="31"/>
                      <a:pt x="3" y="30"/>
                      <a:pt x="1" y="16"/>
                    </a:cubicBezTo>
                    <a:cubicBezTo>
                      <a:pt x="0" y="8"/>
                      <a:pt x="6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79" name="Freeform 731"/>
              <p:cNvSpPr>
                <a:spLocks/>
              </p:cNvSpPr>
              <p:nvPr/>
            </p:nvSpPr>
            <p:spPr bwMode="auto">
              <a:xfrm>
                <a:off x="2093" y="2079"/>
                <a:ext cx="47" cy="46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18"/>
                  </a:cxn>
                  <a:cxn ang="0">
                    <a:pos x="2" y="16"/>
                  </a:cxn>
                  <a:cxn ang="0">
                    <a:pos x="13" y="1"/>
                  </a:cxn>
                </a:cxnLst>
                <a:rect l="0" t="0" r="r" b="b"/>
                <a:pathLst>
                  <a:path w="29" h="29">
                    <a:moveTo>
                      <a:pt x="13" y="1"/>
                    </a:moveTo>
                    <a:cubicBezTo>
                      <a:pt x="23" y="0"/>
                      <a:pt x="29" y="10"/>
                      <a:pt x="26" y="18"/>
                    </a:cubicBezTo>
                    <a:cubicBezTo>
                      <a:pt x="22" y="29"/>
                      <a:pt x="4" y="29"/>
                      <a:pt x="2" y="16"/>
                    </a:cubicBezTo>
                    <a:cubicBezTo>
                      <a:pt x="0" y="8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0" name="Freeform 732"/>
              <p:cNvSpPr>
                <a:spLocks/>
              </p:cNvSpPr>
              <p:nvPr/>
            </p:nvSpPr>
            <p:spPr bwMode="auto">
              <a:xfrm>
                <a:off x="2610" y="2077"/>
                <a:ext cx="45" cy="4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3" y="18"/>
                  </a:cxn>
                  <a:cxn ang="0">
                    <a:pos x="4" y="9"/>
                  </a:cxn>
                  <a:cxn ang="0">
                    <a:pos x="8" y="3"/>
                  </a:cxn>
                  <a:cxn ang="0">
                    <a:pos x="12" y="2"/>
                  </a:cxn>
                </a:cxnLst>
                <a:rect l="0" t="0" r="r" b="b"/>
                <a:pathLst>
                  <a:path w="28" h="27">
                    <a:moveTo>
                      <a:pt x="12" y="2"/>
                    </a:moveTo>
                    <a:cubicBezTo>
                      <a:pt x="21" y="0"/>
                      <a:pt x="28" y="11"/>
                      <a:pt x="23" y="18"/>
                    </a:cubicBezTo>
                    <a:cubicBezTo>
                      <a:pt x="16" y="27"/>
                      <a:pt x="0" y="20"/>
                      <a:pt x="4" y="9"/>
                    </a:cubicBezTo>
                    <a:cubicBezTo>
                      <a:pt x="4" y="8"/>
                      <a:pt x="7" y="4"/>
                      <a:pt x="8" y="3"/>
                    </a:cubicBezTo>
                    <a:cubicBezTo>
                      <a:pt x="9" y="2"/>
                      <a:pt x="11" y="2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1" name="Freeform 733"/>
              <p:cNvSpPr>
                <a:spLocks/>
              </p:cNvSpPr>
              <p:nvPr/>
            </p:nvSpPr>
            <p:spPr bwMode="auto">
              <a:xfrm>
                <a:off x="4208" y="2077"/>
                <a:ext cx="58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4" y="27"/>
                  </a:cxn>
                  <a:cxn ang="0">
                    <a:pos x="23" y="27"/>
                  </a:cxn>
                  <a:cxn ang="0">
                    <a:pos x="21" y="28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6" h="29">
                    <a:moveTo>
                      <a:pt x="16" y="2"/>
                    </a:moveTo>
                    <a:cubicBezTo>
                      <a:pt x="30" y="0"/>
                      <a:pt x="36" y="19"/>
                      <a:pt x="24" y="27"/>
                    </a:cubicBezTo>
                    <a:cubicBezTo>
                      <a:pt x="24" y="28"/>
                      <a:pt x="23" y="27"/>
                      <a:pt x="23" y="27"/>
                    </a:cubicBezTo>
                    <a:cubicBezTo>
                      <a:pt x="22" y="28"/>
                      <a:pt x="23" y="28"/>
                      <a:pt x="21" y="28"/>
                    </a:cubicBezTo>
                    <a:cubicBezTo>
                      <a:pt x="18" y="29"/>
                      <a:pt x="17" y="29"/>
                      <a:pt x="14" y="29"/>
                    </a:cubicBezTo>
                    <a:cubicBezTo>
                      <a:pt x="0" y="25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2" name="Freeform 734"/>
              <p:cNvSpPr>
                <a:spLocks/>
              </p:cNvSpPr>
              <p:nvPr/>
            </p:nvSpPr>
            <p:spPr bwMode="auto">
              <a:xfrm>
                <a:off x="4381" y="2079"/>
                <a:ext cx="57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5" y="3"/>
                  </a:cxn>
                  <a:cxn ang="0">
                    <a:pos x="11" y="25"/>
                  </a:cxn>
                  <a:cxn ang="0">
                    <a:pos x="14" y="1"/>
                  </a:cxn>
                </a:cxnLst>
                <a:rect l="0" t="0" r="r" b="b"/>
                <a:pathLst>
                  <a:path w="35" h="32">
                    <a:moveTo>
                      <a:pt x="14" y="1"/>
                    </a:moveTo>
                    <a:cubicBezTo>
                      <a:pt x="19" y="0"/>
                      <a:pt x="22" y="1"/>
                      <a:pt x="25" y="3"/>
                    </a:cubicBezTo>
                    <a:cubicBezTo>
                      <a:pt x="35" y="10"/>
                      <a:pt x="27" y="32"/>
                      <a:pt x="11" y="25"/>
                    </a:cubicBezTo>
                    <a:cubicBezTo>
                      <a:pt x="0" y="21"/>
                      <a:pt x="2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3" name="Freeform 735"/>
              <p:cNvSpPr>
                <a:spLocks/>
              </p:cNvSpPr>
              <p:nvPr/>
            </p:nvSpPr>
            <p:spPr bwMode="auto">
              <a:xfrm>
                <a:off x="1745" y="2079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9" y="3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1" y="0"/>
                      <a:pt x="27" y="4"/>
                      <a:pt x="29" y="10"/>
                    </a:cubicBezTo>
                    <a:cubicBezTo>
                      <a:pt x="32" y="16"/>
                      <a:pt x="28" y="26"/>
                      <a:pt x="20" y="28"/>
                    </a:cubicBezTo>
                    <a:cubicBezTo>
                      <a:pt x="10" y="31"/>
                      <a:pt x="0" y="21"/>
                      <a:pt x="3" y="11"/>
                    </a:cubicBezTo>
                    <a:cubicBezTo>
                      <a:pt x="3" y="9"/>
                      <a:pt x="6" y="5"/>
                      <a:pt x="9" y="3"/>
                    </a:cubicBezTo>
                    <a:cubicBezTo>
                      <a:pt x="10" y="2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4" name="Freeform 736"/>
              <p:cNvSpPr>
                <a:spLocks/>
              </p:cNvSpPr>
              <p:nvPr/>
            </p:nvSpPr>
            <p:spPr bwMode="auto">
              <a:xfrm>
                <a:off x="4039" y="2080"/>
                <a:ext cx="55" cy="56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9"/>
                  </a:cxn>
                  <a:cxn ang="0">
                    <a:pos x="5" y="23"/>
                  </a:cxn>
                  <a:cxn ang="0">
                    <a:pos x="5" y="5"/>
                  </a:cxn>
                  <a:cxn ang="0">
                    <a:pos x="13" y="1"/>
                  </a:cxn>
                </a:cxnLst>
                <a:rect l="0" t="0" r="r" b="b"/>
                <a:pathLst>
                  <a:path w="34" h="35">
                    <a:moveTo>
                      <a:pt x="13" y="1"/>
                    </a:moveTo>
                    <a:cubicBezTo>
                      <a:pt x="18" y="0"/>
                      <a:pt x="26" y="3"/>
                      <a:pt x="28" y="9"/>
                    </a:cubicBezTo>
                    <a:cubicBezTo>
                      <a:pt x="34" y="23"/>
                      <a:pt x="15" y="35"/>
                      <a:pt x="5" y="23"/>
                    </a:cubicBezTo>
                    <a:cubicBezTo>
                      <a:pt x="0" y="18"/>
                      <a:pt x="1" y="10"/>
                      <a:pt x="5" y="5"/>
                    </a:cubicBezTo>
                    <a:cubicBezTo>
                      <a:pt x="7" y="3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5" name="Freeform 737"/>
              <p:cNvSpPr>
                <a:spLocks/>
              </p:cNvSpPr>
              <p:nvPr/>
            </p:nvSpPr>
            <p:spPr bwMode="auto">
              <a:xfrm>
                <a:off x="3863" y="2082"/>
                <a:ext cx="51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2" y="14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2" h="30">
                    <a:moveTo>
                      <a:pt x="17" y="0"/>
                    </a:moveTo>
                    <a:cubicBezTo>
                      <a:pt x="24" y="0"/>
                      <a:pt x="32" y="7"/>
                      <a:pt x="32" y="14"/>
                    </a:cubicBezTo>
                    <a:cubicBezTo>
                      <a:pt x="31" y="22"/>
                      <a:pt x="23" y="30"/>
                      <a:pt x="14" y="27"/>
                    </a:cubicBezTo>
                    <a:cubicBezTo>
                      <a:pt x="0" y="23"/>
                      <a:pt x="2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6" name="Freeform 738"/>
              <p:cNvSpPr>
                <a:spLocks/>
              </p:cNvSpPr>
              <p:nvPr/>
            </p:nvSpPr>
            <p:spPr bwMode="auto">
              <a:xfrm>
                <a:off x="1573" y="2082"/>
                <a:ext cx="51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11" y="26"/>
                  </a:cxn>
                  <a:cxn ang="0">
                    <a:pos x="13" y="1"/>
                  </a:cxn>
                </a:cxnLst>
                <a:rect l="0" t="0" r="r" b="b"/>
                <a:pathLst>
                  <a:path w="32" h="30">
                    <a:moveTo>
                      <a:pt x="13" y="1"/>
                    </a:moveTo>
                    <a:cubicBezTo>
                      <a:pt x="20" y="0"/>
                      <a:pt x="27" y="4"/>
                      <a:pt x="29" y="9"/>
                    </a:cubicBezTo>
                    <a:cubicBezTo>
                      <a:pt x="32" y="21"/>
                      <a:pt x="22" y="30"/>
                      <a:pt x="11" y="26"/>
                    </a:cubicBezTo>
                    <a:cubicBezTo>
                      <a:pt x="1" y="23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7" name="Freeform 739"/>
              <p:cNvSpPr>
                <a:spLocks/>
              </p:cNvSpPr>
              <p:nvPr/>
            </p:nvSpPr>
            <p:spPr bwMode="auto">
              <a:xfrm>
                <a:off x="1226" y="2083"/>
                <a:ext cx="56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20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25" y="0"/>
                      <a:pt x="35" y="9"/>
                      <a:pt x="31" y="20"/>
                    </a:cubicBezTo>
                    <a:cubicBezTo>
                      <a:pt x="27" y="28"/>
                      <a:pt x="13" y="32"/>
                      <a:pt x="7" y="23"/>
                    </a:cubicBezTo>
                    <a:cubicBezTo>
                      <a:pt x="0" y="15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8" name="Freeform 740"/>
              <p:cNvSpPr>
                <a:spLocks/>
              </p:cNvSpPr>
              <p:nvPr/>
            </p:nvSpPr>
            <p:spPr bwMode="auto">
              <a:xfrm>
                <a:off x="1403" y="2083"/>
                <a:ext cx="50" cy="4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7"/>
                  </a:cxn>
                  <a:cxn ang="0">
                    <a:pos x="15" y="26"/>
                  </a:cxn>
                  <a:cxn ang="0">
                    <a:pos x="2" y="17"/>
                  </a:cxn>
                  <a:cxn ang="0">
                    <a:pos x="13" y="1"/>
                  </a:cxn>
                </a:cxnLst>
                <a:rect l="0" t="0" r="r" b="b"/>
                <a:pathLst>
                  <a:path w="31" h="26">
                    <a:moveTo>
                      <a:pt x="13" y="1"/>
                    </a:moveTo>
                    <a:cubicBezTo>
                      <a:pt x="19" y="0"/>
                      <a:pt x="24" y="2"/>
                      <a:pt x="26" y="7"/>
                    </a:cubicBezTo>
                    <a:cubicBezTo>
                      <a:pt x="31" y="15"/>
                      <a:pt x="25" y="26"/>
                      <a:pt x="15" y="26"/>
                    </a:cubicBezTo>
                    <a:cubicBezTo>
                      <a:pt x="9" y="26"/>
                      <a:pt x="4" y="22"/>
                      <a:pt x="2" y="17"/>
                    </a:cubicBezTo>
                    <a:cubicBezTo>
                      <a:pt x="0" y="9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89" name="Freeform 741"/>
              <p:cNvSpPr>
                <a:spLocks/>
              </p:cNvSpPr>
              <p:nvPr/>
            </p:nvSpPr>
            <p:spPr bwMode="auto">
              <a:xfrm>
                <a:off x="3519" y="2083"/>
                <a:ext cx="55" cy="5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0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35">
                    <a:moveTo>
                      <a:pt x="17" y="1"/>
                    </a:moveTo>
                    <a:cubicBezTo>
                      <a:pt x="22" y="0"/>
                      <a:pt x="28" y="3"/>
                      <a:pt x="31" y="10"/>
                    </a:cubicBezTo>
                    <a:cubicBezTo>
                      <a:pt x="34" y="23"/>
                      <a:pt x="17" y="35"/>
                      <a:pt x="7" y="23"/>
                    </a:cubicBezTo>
                    <a:cubicBezTo>
                      <a:pt x="0" y="16"/>
                      <a:pt x="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0" name="Freeform 742"/>
              <p:cNvSpPr>
                <a:spLocks/>
              </p:cNvSpPr>
              <p:nvPr/>
            </p:nvSpPr>
            <p:spPr bwMode="auto">
              <a:xfrm>
                <a:off x="3692" y="2082"/>
                <a:ext cx="50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3"/>
                  </a:cxn>
                  <a:cxn ang="0">
                    <a:pos x="16" y="28"/>
                  </a:cxn>
                  <a:cxn ang="0">
                    <a:pos x="6" y="6"/>
                  </a:cxn>
                  <a:cxn ang="0">
                    <a:pos x="14" y="2"/>
                  </a:cxn>
                </a:cxnLst>
                <a:rect l="0" t="0" r="r" b="b"/>
                <a:pathLst>
                  <a:path w="31" h="28">
                    <a:moveTo>
                      <a:pt x="14" y="2"/>
                    </a:moveTo>
                    <a:cubicBezTo>
                      <a:pt x="21" y="0"/>
                      <a:pt x="28" y="5"/>
                      <a:pt x="30" y="13"/>
                    </a:cubicBezTo>
                    <a:cubicBezTo>
                      <a:pt x="31" y="18"/>
                      <a:pt x="26" y="28"/>
                      <a:pt x="16" y="28"/>
                    </a:cubicBezTo>
                    <a:cubicBezTo>
                      <a:pt x="4" y="28"/>
                      <a:pt x="0" y="13"/>
                      <a:pt x="6" y="6"/>
                    </a:cubicBezTo>
                    <a:cubicBezTo>
                      <a:pt x="7" y="4"/>
                      <a:pt x="9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1" name="Freeform 743"/>
              <p:cNvSpPr>
                <a:spLocks/>
              </p:cNvSpPr>
              <p:nvPr/>
            </p:nvSpPr>
            <p:spPr bwMode="auto">
              <a:xfrm>
                <a:off x="3346" y="2085"/>
                <a:ext cx="54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7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3">
                    <a:moveTo>
                      <a:pt x="16" y="1"/>
                    </a:moveTo>
                    <a:cubicBezTo>
                      <a:pt x="24" y="0"/>
                      <a:pt x="34" y="8"/>
                      <a:pt x="31" y="17"/>
                    </a:cubicBezTo>
                    <a:cubicBezTo>
                      <a:pt x="28" y="27"/>
                      <a:pt x="15" y="33"/>
                      <a:pt x="7" y="23"/>
                    </a:cubicBezTo>
                    <a:cubicBezTo>
                      <a:pt x="0" y="15"/>
                      <a:pt x="5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2" name="Freeform 744"/>
              <p:cNvSpPr>
                <a:spLocks/>
              </p:cNvSpPr>
              <p:nvPr/>
            </p:nvSpPr>
            <p:spPr bwMode="auto">
              <a:xfrm>
                <a:off x="3175" y="2087"/>
                <a:ext cx="55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11" y="27"/>
                  </a:cxn>
                  <a:cxn ang="0">
                    <a:pos x="7" y="5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0" y="0"/>
                      <a:pt x="27" y="2"/>
                      <a:pt x="30" y="9"/>
                    </a:cubicBezTo>
                    <a:cubicBezTo>
                      <a:pt x="34" y="20"/>
                      <a:pt x="23" y="32"/>
                      <a:pt x="11" y="27"/>
                    </a:cubicBezTo>
                    <a:cubicBezTo>
                      <a:pt x="3" y="24"/>
                      <a:pt x="0" y="11"/>
                      <a:pt x="7" y="5"/>
                    </a:cubicBezTo>
                    <a:cubicBezTo>
                      <a:pt x="9" y="2"/>
                      <a:pt x="11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3" name="Freeform 745"/>
              <p:cNvSpPr>
                <a:spLocks/>
              </p:cNvSpPr>
              <p:nvPr/>
            </p:nvSpPr>
            <p:spPr bwMode="auto">
              <a:xfrm>
                <a:off x="2994" y="2085"/>
                <a:ext cx="66" cy="61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32" y="25"/>
                  </a:cxn>
                  <a:cxn ang="0">
                    <a:pos x="13" y="6"/>
                  </a:cxn>
                  <a:cxn ang="0">
                    <a:pos x="20" y="3"/>
                  </a:cxn>
                </a:cxnLst>
                <a:rect l="0" t="0" r="r" b="b"/>
                <a:pathLst>
                  <a:path w="41" h="38">
                    <a:moveTo>
                      <a:pt x="20" y="3"/>
                    </a:moveTo>
                    <a:cubicBezTo>
                      <a:pt x="32" y="0"/>
                      <a:pt x="41" y="16"/>
                      <a:pt x="32" y="25"/>
                    </a:cubicBezTo>
                    <a:cubicBezTo>
                      <a:pt x="19" y="38"/>
                      <a:pt x="0" y="18"/>
                      <a:pt x="13" y="6"/>
                    </a:cubicBezTo>
                    <a:cubicBezTo>
                      <a:pt x="15" y="4"/>
                      <a:pt x="16" y="3"/>
                      <a:pt x="2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4" name="Freeform 746"/>
              <p:cNvSpPr>
                <a:spLocks/>
              </p:cNvSpPr>
              <p:nvPr/>
            </p:nvSpPr>
            <p:spPr bwMode="auto">
              <a:xfrm>
                <a:off x="5640" y="2087"/>
                <a:ext cx="52" cy="46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9"/>
                  </a:cxn>
                  <a:cxn ang="0">
                    <a:pos x="11" y="26"/>
                  </a:cxn>
                  <a:cxn ang="0">
                    <a:pos x="13" y="2"/>
                  </a:cxn>
                </a:cxnLst>
                <a:rect l="0" t="0" r="r" b="b"/>
                <a:pathLst>
                  <a:path w="32" h="29">
                    <a:moveTo>
                      <a:pt x="13" y="2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2" y="18"/>
                      <a:pt x="23" y="29"/>
                      <a:pt x="11" y="26"/>
                    </a:cubicBezTo>
                    <a:cubicBezTo>
                      <a:pt x="2" y="23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5" name="Freeform 747"/>
              <p:cNvSpPr>
                <a:spLocks/>
              </p:cNvSpPr>
              <p:nvPr/>
            </p:nvSpPr>
            <p:spPr bwMode="auto">
              <a:xfrm>
                <a:off x="2488" y="2087"/>
                <a:ext cx="55" cy="54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20" y="30"/>
                  </a:cxn>
                  <a:cxn ang="0">
                    <a:pos x="2" y="15"/>
                  </a:cxn>
                  <a:cxn ang="0">
                    <a:pos x="12" y="4"/>
                  </a:cxn>
                </a:cxnLst>
                <a:rect l="0" t="0" r="r" b="b"/>
                <a:pathLst>
                  <a:path w="34" h="34">
                    <a:moveTo>
                      <a:pt x="12" y="4"/>
                    </a:moveTo>
                    <a:cubicBezTo>
                      <a:pt x="30" y="0"/>
                      <a:pt x="34" y="25"/>
                      <a:pt x="20" y="30"/>
                    </a:cubicBezTo>
                    <a:cubicBezTo>
                      <a:pt x="9" y="34"/>
                      <a:pt x="0" y="25"/>
                      <a:pt x="2" y="15"/>
                    </a:cubicBezTo>
                    <a:cubicBezTo>
                      <a:pt x="2" y="11"/>
                      <a:pt x="6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6" name="Freeform 748"/>
              <p:cNvSpPr>
                <a:spLocks/>
              </p:cNvSpPr>
              <p:nvPr/>
            </p:nvSpPr>
            <p:spPr bwMode="auto">
              <a:xfrm>
                <a:off x="4780" y="2091"/>
                <a:ext cx="49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2"/>
                  </a:cxn>
                  <a:cxn ang="0">
                    <a:pos x="3" y="20"/>
                  </a:cxn>
                  <a:cxn ang="0">
                    <a:pos x="13" y="2"/>
                  </a:cxn>
                </a:cxnLst>
                <a:rect l="0" t="0" r="r" b="b"/>
                <a:pathLst>
                  <a:path w="31" h="33">
                    <a:moveTo>
                      <a:pt x="13" y="2"/>
                    </a:moveTo>
                    <a:cubicBezTo>
                      <a:pt x="21" y="0"/>
                      <a:pt x="28" y="5"/>
                      <a:pt x="29" y="12"/>
                    </a:cubicBezTo>
                    <a:cubicBezTo>
                      <a:pt x="31" y="29"/>
                      <a:pt x="8" y="33"/>
                      <a:pt x="3" y="20"/>
                    </a:cubicBezTo>
                    <a:cubicBezTo>
                      <a:pt x="0" y="12"/>
                      <a:pt x="5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7" name="Freeform 749"/>
              <p:cNvSpPr>
                <a:spLocks/>
              </p:cNvSpPr>
              <p:nvPr/>
            </p:nvSpPr>
            <p:spPr bwMode="auto">
              <a:xfrm>
                <a:off x="4605" y="2091"/>
                <a:ext cx="57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3"/>
                  </a:cxn>
                  <a:cxn ang="0">
                    <a:pos x="12" y="28"/>
                  </a:cxn>
                  <a:cxn ang="0">
                    <a:pos x="16" y="2"/>
                  </a:cxn>
                </a:cxnLst>
                <a:rect l="0" t="0" r="r" b="b"/>
                <a:pathLst>
                  <a:path w="36" h="31">
                    <a:moveTo>
                      <a:pt x="16" y="2"/>
                    </a:moveTo>
                    <a:cubicBezTo>
                      <a:pt x="26" y="0"/>
                      <a:pt x="36" y="12"/>
                      <a:pt x="29" y="23"/>
                    </a:cubicBezTo>
                    <a:cubicBezTo>
                      <a:pt x="26" y="28"/>
                      <a:pt x="18" y="31"/>
                      <a:pt x="12" y="28"/>
                    </a:cubicBezTo>
                    <a:cubicBezTo>
                      <a:pt x="1" y="24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8" name="Freeform 750"/>
              <p:cNvSpPr>
                <a:spLocks/>
              </p:cNvSpPr>
              <p:nvPr/>
            </p:nvSpPr>
            <p:spPr bwMode="auto">
              <a:xfrm>
                <a:off x="4955" y="2087"/>
                <a:ext cx="49" cy="51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29"/>
                  </a:cxn>
                  <a:cxn ang="0">
                    <a:pos x="4" y="9"/>
                  </a:cxn>
                  <a:cxn ang="0">
                    <a:pos x="11" y="5"/>
                  </a:cxn>
                </a:cxnLst>
                <a:rect l="0" t="0" r="r" b="b"/>
                <a:pathLst>
                  <a:path w="31" h="32">
                    <a:moveTo>
                      <a:pt x="11" y="5"/>
                    </a:moveTo>
                    <a:cubicBezTo>
                      <a:pt x="31" y="0"/>
                      <a:pt x="31" y="32"/>
                      <a:pt x="11" y="29"/>
                    </a:cubicBezTo>
                    <a:cubicBezTo>
                      <a:pt x="3" y="27"/>
                      <a:pt x="0" y="16"/>
                      <a:pt x="4" y="9"/>
                    </a:cubicBezTo>
                    <a:cubicBezTo>
                      <a:pt x="5" y="7"/>
                      <a:pt x="8" y="6"/>
                      <a:pt x="11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799" name="Freeform 751"/>
              <p:cNvSpPr>
                <a:spLocks/>
              </p:cNvSpPr>
              <p:nvPr/>
            </p:nvSpPr>
            <p:spPr bwMode="auto">
              <a:xfrm>
                <a:off x="2315" y="2093"/>
                <a:ext cx="51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23" y="26"/>
                  </a:cxn>
                  <a:cxn ang="0">
                    <a:pos x="6" y="23"/>
                  </a:cxn>
                  <a:cxn ang="0">
                    <a:pos x="13" y="2"/>
                  </a:cxn>
                </a:cxnLst>
                <a:rect l="0" t="0" r="r" b="b"/>
                <a:pathLst>
                  <a:path w="32" h="28">
                    <a:moveTo>
                      <a:pt x="13" y="2"/>
                    </a:moveTo>
                    <a:cubicBezTo>
                      <a:pt x="22" y="0"/>
                      <a:pt x="32" y="7"/>
                      <a:pt x="28" y="19"/>
                    </a:cubicBezTo>
                    <a:cubicBezTo>
                      <a:pt x="28" y="21"/>
                      <a:pt x="25" y="24"/>
                      <a:pt x="23" y="26"/>
                    </a:cubicBezTo>
                    <a:cubicBezTo>
                      <a:pt x="18" y="28"/>
                      <a:pt x="10" y="27"/>
                      <a:pt x="6" y="23"/>
                    </a:cubicBezTo>
                    <a:cubicBezTo>
                      <a:pt x="0" y="17"/>
                      <a:pt x="4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0" name="Freeform 752"/>
              <p:cNvSpPr>
                <a:spLocks/>
              </p:cNvSpPr>
              <p:nvPr/>
            </p:nvSpPr>
            <p:spPr bwMode="auto">
              <a:xfrm>
                <a:off x="2843" y="2093"/>
                <a:ext cx="39" cy="47"/>
              </a:xfrm>
              <a:custGeom>
                <a:avLst/>
                <a:gdLst/>
                <a:ahLst/>
                <a:cxnLst>
                  <a:cxn ang="0">
                    <a:pos x="1" y="19"/>
                  </a:cxn>
                  <a:cxn ang="0">
                    <a:pos x="0" y="6"/>
                  </a:cxn>
                  <a:cxn ang="0">
                    <a:pos x="15" y="3"/>
                  </a:cxn>
                  <a:cxn ang="0">
                    <a:pos x="1" y="19"/>
                  </a:cxn>
                </a:cxnLst>
                <a:rect l="0" t="0" r="r" b="b"/>
                <a:pathLst>
                  <a:path w="24" h="29">
                    <a:moveTo>
                      <a:pt x="1" y="19"/>
                    </a:moveTo>
                    <a:cubicBezTo>
                      <a:pt x="0" y="14"/>
                      <a:pt x="0" y="11"/>
                      <a:pt x="0" y="6"/>
                    </a:cubicBezTo>
                    <a:cubicBezTo>
                      <a:pt x="3" y="1"/>
                      <a:pt x="11" y="0"/>
                      <a:pt x="15" y="3"/>
                    </a:cubicBezTo>
                    <a:cubicBezTo>
                      <a:pt x="24" y="11"/>
                      <a:pt x="15" y="29"/>
                      <a:pt x="1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1" name="Freeform 753"/>
              <p:cNvSpPr>
                <a:spLocks/>
              </p:cNvSpPr>
              <p:nvPr/>
            </p:nvSpPr>
            <p:spPr bwMode="auto">
              <a:xfrm>
                <a:off x="2140" y="2095"/>
                <a:ext cx="58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4"/>
                  </a:cxn>
                  <a:cxn ang="0">
                    <a:pos x="12" y="26"/>
                  </a:cxn>
                  <a:cxn ang="0">
                    <a:pos x="16" y="1"/>
                  </a:cxn>
                </a:cxnLst>
                <a:rect l="0" t="0" r="r" b="b"/>
                <a:pathLst>
                  <a:path w="36" h="32">
                    <a:moveTo>
                      <a:pt x="16" y="1"/>
                    </a:moveTo>
                    <a:cubicBezTo>
                      <a:pt x="18" y="0"/>
                      <a:pt x="24" y="1"/>
                      <a:pt x="27" y="4"/>
                    </a:cubicBezTo>
                    <a:cubicBezTo>
                      <a:pt x="36" y="14"/>
                      <a:pt x="26" y="32"/>
                      <a:pt x="12" y="26"/>
                    </a:cubicBezTo>
                    <a:cubicBezTo>
                      <a:pt x="2" y="22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2" name="Freeform 754"/>
              <p:cNvSpPr>
                <a:spLocks/>
              </p:cNvSpPr>
              <p:nvPr/>
            </p:nvSpPr>
            <p:spPr bwMode="auto">
              <a:xfrm>
                <a:off x="4434" y="2095"/>
                <a:ext cx="52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6" y="23"/>
                  </a:cxn>
                  <a:cxn ang="0">
                    <a:pos x="5" y="22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6" y="27"/>
                      <a:pt x="13" y="31"/>
                      <a:pt x="6" y="23"/>
                    </a:cubicBezTo>
                    <a:cubicBezTo>
                      <a:pt x="6" y="23"/>
                      <a:pt x="6" y="22"/>
                      <a:pt x="5" y="22"/>
                    </a:cubicBezTo>
                    <a:cubicBezTo>
                      <a:pt x="0" y="15"/>
                      <a:pt x="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3" name="Freeform 755"/>
              <p:cNvSpPr>
                <a:spLocks/>
              </p:cNvSpPr>
              <p:nvPr/>
            </p:nvSpPr>
            <p:spPr bwMode="auto">
              <a:xfrm>
                <a:off x="4259" y="2091"/>
                <a:ext cx="61" cy="5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1" y="30"/>
                  </a:cxn>
                  <a:cxn ang="0">
                    <a:pos x="7" y="26"/>
                  </a:cxn>
                  <a:cxn ang="0">
                    <a:pos x="16" y="4"/>
                  </a:cxn>
                </a:cxnLst>
                <a:rect l="0" t="0" r="r" b="b"/>
                <a:pathLst>
                  <a:path w="38" h="31">
                    <a:moveTo>
                      <a:pt x="16" y="4"/>
                    </a:moveTo>
                    <a:cubicBezTo>
                      <a:pt x="31" y="0"/>
                      <a:pt x="38" y="26"/>
                      <a:pt x="21" y="30"/>
                    </a:cubicBezTo>
                    <a:cubicBezTo>
                      <a:pt x="18" y="31"/>
                      <a:pt x="11" y="31"/>
                      <a:pt x="7" y="26"/>
                    </a:cubicBezTo>
                    <a:cubicBezTo>
                      <a:pt x="0" y="18"/>
                      <a:pt x="4" y="6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4" name="Freeform 756"/>
              <p:cNvSpPr>
                <a:spLocks/>
              </p:cNvSpPr>
              <p:nvPr/>
            </p:nvSpPr>
            <p:spPr bwMode="auto">
              <a:xfrm>
                <a:off x="1793" y="2095"/>
                <a:ext cx="59" cy="4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6" y="27"/>
                  </a:cxn>
                  <a:cxn ang="0">
                    <a:pos x="25" y="27"/>
                  </a:cxn>
                  <a:cxn ang="0">
                    <a:pos x="23" y="28"/>
                  </a:cxn>
                  <a:cxn ang="0">
                    <a:pos x="15" y="29"/>
                  </a:cxn>
                  <a:cxn ang="0">
                    <a:pos x="18" y="2"/>
                  </a:cxn>
                </a:cxnLst>
                <a:rect l="0" t="0" r="r" b="b"/>
                <a:pathLst>
                  <a:path w="37" h="30">
                    <a:moveTo>
                      <a:pt x="18" y="2"/>
                    </a:moveTo>
                    <a:cubicBezTo>
                      <a:pt x="33" y="0"/>
                      <a:pt x="37" y="20"/>
                      <a:pt x="26" y="27"/>
                    </a:cubicBezTo>
                    <a:cubicBezTo>
                      <a:pt x="26" y="28"/>
                      <a:pt x="25" y="27"/>
                      <a:pt x="25" y="27"/>
                    </a:cubicBezTo>
                    <a:cubicBezTo>
                      <a:pt x="24" y="28"/>
                      <a:pt x="25" y="28"/>
                      <a:pt x="23" y="28"/>
                    </a:cubicBezTo>
                    <a:cubicBezTo>
                      <a:pt x="20" y="29"/>
                      <a:pt x="17" y="30"/>
                      <a:pt x="15" y="29"/>
                    </a:cubicBezTo>
                    <a:cubicBezTo>
                      <a:pt x="3" y="25"/>
                      <a:pt x="0" y="4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5" name="Freeform 757"/>
              <p:cNvSpPr>
                <a:spLocks/>
              </p:cNvSpPr>
              <p:nvPr/>
            </p:nvSpPr>
            <p:spPr bwMode="auto">
              <a:xfrm>
                <a:off x="1971" y="2095"/>
                <a:ext cx="50" cy="46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9"/>
                  </a:cxn>
                  <a:cxn ang="0">
                    <a:pos x="10" y="27"/>
                  </a:cxn>
                  <a:cxn ang="0">
                    <a:pos x="5" y="5"/>
                  </a:cxn>
                  <a:cxn ang="0">
                    <a:pos x="12" y="2"/>
                  </a:cxn>
                </a:cxnLst>
                <a:rect l="0" t="0" r="r" b="b"/>
                <a:pathLst>
                  <a:path w="31" h="29">
                    <a:moveTo>
                      <a:pt x="12" y="2"/>
                    </a:moveTo>
                    <a:cubicBezTo>
                      <a:pt x="22" y="0"/>
                      <a:pt x="31" y="8"/>
                      <a:pt x="27" y="19"/>
                    </a:cubicBezTo>
                    <a:cubicBezTo>
                      <a:pt x="25" y="25"/>
                      <a:pt x="17" y="29"/>
                      <a:pt x="10" y="27"/>
                    </a:cubicBezTo>
                    <a:cubicBezTo>
                      <a:pt x="1" y="24"/>
                      <a:pt x="0" y="11"/>
                      <a:pt x="5" y="5"/>
                    </a:cubicBezTo>
                    <a:cubicBezTo>
                      <a:pt x="7" y="4"/>
                      <a:pt x="9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6" name="Freeform 758"/>
              <p:cNvSpPr>
                <a:spLocks/>
              </p:cNvSpPr>
              <p:nvPr/>
            </p:nvSpPr>
            <p:spPr bwMode="auto">
              <a:xfrm>
                <a:off x="4087" y="2095"/>
                <a:ext cx="57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3"/>
                  </a:cxn>
                  <a:cxn ang="0">
                    <a:pos x="28" y="23"/>
                  </a:cxn>
                  <a:cxn ang="0">
                    <a:pos x="26" y="26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26" y="0"/>
                      <a:pt x="35" y="12"/>
                      <a:pt x="29" y="23"/>
                    </a:cubicBezTo>
                    <a:cubicBezTo>
                      <a:pt x="29" y="23"/>
                      <a:pt x="28" y="22"/>
                      <a:pt x="28" y="23"/>
                    </a:cubicBezTo>
                    <a:cubicBezTo>
                      <a:pt x="28" y="23"/>
                      <a:pt x="27" y="26"/>
                      <a:pt x="26" y="26"/>
                    </a:cubicBezTo>
                    <a:cubicBezTo>
                      <a:pt x="23" y="29"/>
                      <a:pt x="17" y="30"/>
                      <a:pt x="14" y="29"/>
                    </a:cubicBezTo>
                    <a:cubicBezTo>
                      <a:pt x="0" y="25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7" name="Freeform 759"/>
              <p:cNvSpPr>
                <a:spLocks/>
              </p:cNvSpPr>
              <p:nvPr/>
            </p:nvSpPr>
            <p:spPr bwMode="auto">
              <a:xfrm>
                <a:off x="3912" y="2098"/>
                <a:ext cx="61" cy="50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2" y="28"/>
                  </a:cxn>
                  <a:cxn ang="0">
                    <a:pos x="8" y="5"/>
                  </a:cxn>
                  <a:cxn ang="0">
                    <a:pos x="10" y="5"/>
                  </a:cxn>
                  <a:cxn ang="0">
                    <a:pos x="18" y="1"/>
                  </a:cxn>
                </a:cxnLst>
                <a:rect l="0" t="0" r="r" b="b"/>
                <a:pathLst>
                  <a:path w="38" h="31">
                    <a:moveTo>
                      <a:pt x="18" y="1"/>
                    </a:moveTo>
                    <a:cubicBezTo>
                      <a:pt x="34" y="0"/>
                      <a:pt x="38" y="23"/>
                      <a:pt x="22" y="28"/>
                    </a:cubicBezTo>
                    <a:cubicBezTo>
                      <a:pt x="10" y="31"/>
                      <a:pt x="0" y="16"/>
                      <a:pt x="8" y="5"/>
                    </a:cubicBezTo>
                    <a:cubicBezTo>
                      <a:pt x="9" y="5"/>
                      <a:pt x="9" y="5"/>
                      <a:pt x="10" y="5"/>
                    </a:cubicBezTo>
                    <a:cubicBezTo>
                      <a:pt x="12" y="3"/>
                      <a:pt x="13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8" name="Freeform 760"/>
              <p:cNvSpPr>
                <a:spLocks/>
              </p:cNvSpPr>
              <p:nvPr/>
            </p:nvSpPr>
            <p:spPr bwMode="auto">
              <a:xfrm>
                <a:off x="1621" y="2098"/>
                <a:ext cx="53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7"/>
                  </a:cxn>
                  <a:cxn ang="0">
                    <a:pos x="22" y="26"/>
                  </a:cxn>
                  <a:cxn ang="0">
                    <a:pos x="8" y="6"/>
                  </a:cxn>
                  <a:cxn ang="0">
                    <a:pos x="17" y="1"/>
                  </a:cxn>
                </a:cxnLst>
                <a:rect l="0" t="0" r="r" b="b"/>
                <a:pathLst>
                  <a:path w="33" h="29">
                    <a:moveTo>
                      <a:pt x="17" y="1"/>
                    </a:moveTo>
                    <a:cubicBezTo>
                      <a:pt x="25" y="0"/>
                      <a:pt x="33" y="8"/>
                      <a:pt x="31" y="17"/>
                    </a:cubicBezTo>
                    <a:cubicBezTo>
                      <a:pt x="30" y="22"/>
                      <a:pt x="25" y="26"/>
                      <a:pt x="22" y="26"/>
                    </a:cubicBezTo>
                    <a:cubicBezTo>
                      <a:pt x="11" y="29"/>
                      <a:pt x="0" y="16"/>
                      <a:pt x="8" y="6"/>
                    </a:cubicBezTo>
                    <a:cubicBezTo>
                      <a:pt x="10" y="4"/>
                      <a:pt x="12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09" name="Freeform 761"/>
              <p:cNvSpPr>
                <a:spLocks/>
              </p:cNvSpPr>
              <p:nvPr/>
            </p:nvSpPr>
            <p:spPr bwMode="auto">
              <a:xfrm>
                <a:off x="3744" y="2098"/>
                <a:ext cx="54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2"/>
                  </a:cxn>
                  <a:cxn ang="0">
                    <a:pos x="6" y="24"/>
                  </a:cxn>
                  <a:cxn ang="0">
                    <a:pos x="15" y="2"/>
                  </a:cxn>
                </a:cxnLst>
                <a:rect l="0" t="0" r="r" b="b"/>
                <a:pathLst>
                  <a:path w="34" h="32">
                    <a:moveTo>
                      <a:pt x="15" y="2"/>
                    </a:moveTo>
                    <a:cubicBezTo>
                      <a:pt x="24" y="0"/>
                      <a:pt x="34" y="11"/>
                      <a:pt x="29" y="22"/>
                    </a:cubicBezTo>
                    <a:cubicBezTo>
                      <a:pt x="26" y="29"/>
                      <a:pt x="12" y="32"/>
                      <a:pt x="6" y="24"/>
                    </a:cubicBezTo>
                    <a:cubicBezTo>
                      <a:pt x="0" y="16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0" name="Freeform 762"/>
              <p:cNvSpPr>
                <a:spLocks/>
              </p:cNvSpPr>
              <p:nvPr/>
            </p:nvSpPr>
            <p:spPr bwMode="auto">
              <a:xfrm>
                <a:off x="1453" y="2098"/>
                <a:ext cx="52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23"/>
                  </a:cxn>
                  <a:cxn ang="0">
                    <a:pos x="12" y="27"/>
                  </a:cxn>
                  <a:cxn ang="0">
                    <a:pos x="14" y="2"/>
                  </a:cxn>
                </a:cxnLst>
                <a:rect l="0" t="0" r="r" b="b"/>
                <a:pathLst>
                  <a:path w="33" h="29">
                    <a:moveTo>
                      <a:pt x="14" y="2"/>
                    </a:moveTo>
                    <a:cubicBezTo>
                      <a:pt x="25" y="0"/>
                      <a:pt x="33" y="13"/>
                      <a:pt x="27" y="23"/>
                    </a:cubicBezTo>
                    <a:cubicBezTo>
                      <a:pt x="24" y="27"/>
                      <a:pt x="18" y="29"/>
                      <a:pt x="12" y="27"/>
                    </a:cubicBezTo>
                    <a:cubicBezTo>
                      <a:pt x="0" y="24"/>
                      <a:pt x="1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1" name="Freeform 763"/>
              <p:cNvSpPr>
                <a:spLocks/>
              </p:cNvSpPr>
              <p:nvPr/>
            </p:nvSpPr>
            <p:spPr bwMode="auto">
              <a:xfrm>
                <a:off x="3569" y="2099"/>
                <a:ext cx="58" cy="5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2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6" h="34">
                    <a:moveTo>
                      <a:pt x="17" y="1"/>
                    </a:moveTo>
                    <a:cubicBezTo>
                      <a:pt x="27" y="0"/>
                      <a:pt x="36" y="12"/>
                      <a:pt x="30" y="22"/>
                    </a:cubicBezTo>
                    <a:cubicBezTo>
                      <a:pt x="23" y="34"/>
                      <a:pt x="0" y="27"/>
                      <a:pt x="5" y="11"/>
                    </a:cubicBezTo>
                    <a:cubicBezTo>
                      <a:pt x="6" y="6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2" name="Freeform 764"/>
              <p:cNvSpPr>
                <a:spLocks/>
              </p:cNvSpPr>
              <p:nvPr/>
            </p:nvSpPr>
            <p:spPr bwMode="auto">
              <a:xfrm>
                <a:off x="1281" y="2101"/>
                <a:ext cx="46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4"/>
                  </a:cxn>
                  <a:cxn ang="0">
                    <a:pos x="9" y="25"/>
                  </a:cxn>
                  <a:cxn ang="0">
                    <a:pos x="13" y="1"/>
                  </a:cxn>
                </a:cxnLst>
                <a:rect l="0" t="0" r="r" b="b"/>
                <a:pathLst>
                  <a:path w="29" h="31">
                    <a:moveTo>
                      <a:pt x="13" y="1"/>
                    </a:moveTo>
                    <a:cubicBezTo>
                      <a:pt x="21" y="0"/>
                      <a:pt x="29" y="6"/>
                      <a:pt x="29" y="14"/>
                    </a:cubicBezTo>
                    <a:cubicBezTo>
                      <a:pt x="29" y="22"/>
                      <a:pt x="18" y="31"/>
                      <a:pt x="9" y="25"/>
                    </a:cubicBezTo>
                    <a:cubicBezTo>
                      <a:pt x="0" y="19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3" name="Freeform 765"/>
              <p:cNvSpPr>
                <a:spLocks/>
              </p:cNvSpPr>
              <p:nvPr/>
            </p:nvSpPr>
            <p:spPr bwMode="auto">
              <a:xfrm>
                <a:off x="3387" y="2103"/>
                <a:ext cx="63" cy="54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37" y="9"/>
                  </a:cxn>
                  <a:cxn ang="0">
                    <a:pos x="29" y="27"/>
                  </a:cxn>
                  <a:cxn ang="0">
                    <a:pos x="23" y="0"/>
                  </a:cxn>
                </a:cxnLst>
                <a:rect l="0" t="0" r="r" b="b"/>
                <a:pathLst>
                  <a:path w="39" h="34">
                    <a:moveTo>
                      <a:pt x="23" y="0"/>
                    </a:moveTo>
                    <a:cubicBezTo>
                      <a:pt x="29" y="0"/>
                      <a:pt x="35" y="4"/>
                      <a:pt x="37" y="9"/>
                    </a:cubicBezTo>
                    <a:cubicBezTo>
                      <a:pt x="39" y="14"/>
                      <a:pt x="36" y="24"/>
                      <a:pt x="29" y="27"/>
                    </a:cubicBezTo>
                    <a:cubicBezTo>
                      <a:pt x="11" y="34"/>
                      <a:pt x="0" y="2"/>
                      <a:pt x="2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4" name="Freeform 766"/>
              <p:cNvSpPr>
                <a:spLocks/>
              </p:cNvSpPr>
              <p:nvPr/>
            </p:nvSpPr>
            <p:spPr bwMode="auto">
              <a:xfrm>
                <a:off x="3225" y="2103"/>
                <a:ext cx="60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7" h="35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7" y="24"/>
                      <a:pt x="16" y="35"/>
                      <a:pt x="7" y="23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5" name="Freeform 767"/>
              <p:cNvSpPr>
                <a:spLocks/>
              </p:cNvSpPr>
              <p:nvPr/>
            </p:nvSpPr>
            <p:spPr bwMode="auto">
              <a:xfrm>
                <a:off x="3055" y="2104"/>
                <a:ext cx="55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9"/>
                  </a:cxn>
                  <a:cxn ang="0">
                    <a:pos x="11" y="27"/>
                  </a:cxn>
                  <a:cxn ang="0">
                    <a:pos x="4" y="21"/>
                  </a:cxn>
                  <a:cxn ang="0">
                    <a:pos x="14" y="1"/>
                  </a:cxn>
                </a:cxnLst>
                <a:rect l="0" t="0" r="r" b="b"/>
                <a:pathLst>
                  <a:path w="34" h="32">
                    <a:moveTo>
                      <a:pt x="14" y="1"/>
                    </a:moveTo>
                    <a:cubicBezTo>
                      <a:pt x="19" y="0"/>
                      <a:pt x="26" y="2"/>
                      <a:pt x="29" y="9"/>
                    </a:cubicBezTo>
                    <a:cubicBezTo>
                      <a:pt x="34" y="21"/>
                      <a:pt x="22" y="32"/>
                      <a:pt x="11" y="27"/>
                    </a:cubicBezTo>
                    <a:cubicBezTo>
                      <a:pt x="9" y="26"/>
                      <a:pt x="5" y="23"/>
                      <a:pt x="4" y="21"/>
                    </a:cubicBezTo>
                    <a:cubicBezTo>
                      <a:pt x="0" y="13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6" name="Freeform 768"/>
              <p:cNvSpPr>
                <a:spLocks/>
              </p:cNvSpPr>
              <p:nvPr/>
            </p:nvSpPr>
            <p:spPr bwMode="auto">
              <a:xfrm>
                <a:off x="2883" y="2107"/>
                <a:ext cx="52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1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2" h="31">
                    <a:moveTo>
                      <a:pt x="16" y="1"/>
                    </a:moveTo>
                    <a:cubicBezTo>
                      <a:pt x="26" y="0"/>
                      <a:pt x="32" y="13"/>
                      <a:pt x="27" y="21"/>
                    </a:cubicBezTo>
                    <a:cubicBezTo>
                      <a:pt x="20" y="31"/>
                      <a:pt x="0" y="24"/>
                      <a:pt x="4" y="10"/>
                    </a:cubicBezTo>
                    <a:cubicBezTo>
                      <a:pt x="5" y="5"/>
                      <a:pt x="9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7" name="Freeform 769"/>
              <p:cNvSpPr>
                <a:spLocks/>
              </p:cNvSpPr>
              <p:nvPr/>
            </p:nvSpPr>
            <p:spPr bwMode="auto">
              <a:xfrm>
                <a:off x="4828" y="2107"/>
                <a:ext cx="54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12" y="28"/>
                  </a:cxn>
                  <a:cxn ang="0">
                    <a:pos x="16" y="2"/>
                  </a:cxn>
                </a:cxnLst>
                <a:rect l="0" t="0" r="r" b="b"/>
                <a:pathLst>
                  <a:path w="34" h="31">
                    <a:moveTo>
                      <a:pt x="16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9" y="26"/>
                      <a:pt x="21" y="31"/>
                      <a:pt x="12" y="28"/>
                    </a:cubicBezTo>
                    <a:cubicBezTo>
                      <a:pt x="0" y="23"/>
                      <a:pt x="2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8" name="Freeform 770"/>
              <p:cNvSpPr>
                <a:spLocks/>
              </p:cNvSpPr>
              <p:nvPr/>
            </p:nvSpPr>
            <p:spPr bwMode="auto">
              <a:xfrm>
                <a:off x="2540" y="2109"/>
                <a:ext cx="49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1"/>
                  </a:cxn>
                  <a:cxn ang="0">
                    <a:pos x="2" y="12"/>
                  </a:cxn>
                  <a:cxn ang="0">
                    <a:pos x="13" y="1"/>
                  </a:cxn>
                </a:cxnLst>
                <a:rect l="0" t="0" r="r" b="b"/>
                <a:pathLst>
                  <a:path w="31" h="31">
                    <a:moveTo>
                      <a:pt x="13" y="1"/>
                    </a:moveTo>
                    <a:cubicBezTo>
                      <a:pt x="20" y="0"/>
                      <a:pt x="27" y="4"/>
                      <a:pt x="28" y="11"/>
                    </a:cubicBezTo>
                    <a:cubicBezTo>
                      <a:pt x="31" y="31"/>
                      <a:pt x="0" y="31"/>
                      <a:pt x="2" y="12"/>
                    </a:cubicBezTo>
                    <a:cubicBezTo>
                      <a:pt x="3" y="8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19" name="Freeform 771"/>
              <p:cNvSpPr>
                <a:spLocks/>
              </p:cNvSpPr>
              <p:nvPr/>
            </p:nvSpPr>
            <p:spPr bwMode="auto">
              <a:xfrm>
                <a:off x="2718" y="2104"/>
                <a:ext cx="42" cy="4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0" y="14"/>
                  </a:cxn>
                  <a:cxn ang="0">
                    <a:pos x="22" y="9"/>
                  </a:cxn>
                  <a:cxn ang="0">
                    <a:pos x="15" y="28"/>
                  </a:cxn>
                  <a:cxn ang="0">
                    <a:pos x="0" y="19"/>
                  </a:cxn>
                </a:cxnLst>
                <a:rect l="0" t="0" r="r" b="b"/>
                <a:pathLst>
                  <a:path w="26" h="29">
                    <a:moveTo>
                      <a:pt x="0" y="19"/>
                    </a:moveTo>
                    <a:cubicBezTo>
                      <a:pt x="1" y="16"/>
                      <a:pt x="1" y="16"/>
                      <a:pt x="0" y="14"/>
                    </a:cubicBezTo>
                    <a:cubicBezTo>
                      <a:pt x="1" y="3"/>
                      <a:pt x="17" y="0"/>
                      <a:pt x="22" y="9"/>
                    </a:cubicBezTo>
                    <a:cubicBezTo>
                      <a:pt x="26" y="14"/>
                      <a:pt x="23" y="26"/>
                      <a:pt x="15" y="28"/>
                    </a:cubicBezTo>
                    <a:cubicBezTo>
                      <a:pt x="8" y="29"/>
                      <a:pt x="2" y="26"/>
                      <a:pt x="0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0" name="Freeform 772"/>
              <p:cNvSpPr>
                <a:spLocks/>
              </p:cNvSpPr>
              <p:nvPr/>
            </p:nvSpPr>
            <p:spPr bwMode="auto">
              <a:xfrm>
                <a:off x="2191" y="2111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0" y="0"/>
                      <a:pt x="28" y="2"/>
                      <a:pt x="31" y="9"/>
                    </a:cubicBezTo>
                    <a:cubicBezTo>
                      <a:pt x="36" y="22"/>
                      <a:pt x="17" y="35"/>
                      <a:pt x="7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1" name="Freeform 773"/>
              <p:cNvSpPr>
                <a:spLocks/>
              </p:cNvSpPr>
              <p:nvPr/>
            </p:nvSpPr>
            <p:spPr bwMode="auto">
              <a:xfrm>
                <a:off x="4658" y="2111"/>
                <a:ext cx="59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2" y="1"/>
                  </a:cxn>
                  <a:cxn ang="0">
                    <a:pos x="12" y="27"/>
                  </a:cxn>
                  <a:cxn ang="0">
                    <a:pos x="14" y="1"/>
                  </a:cxn>
                </a:cxnLst>
                <a:rect l="0" t="0" r="r" b="b"/>
                <a:pathLst>
                  <a:path w="37" h="32">
                    <a:moveTo>
                      <a:pt x="14" y="1"/>
                    </a:moveTo>
                    <a:cubicBezTo>
                      <a:pt x="19" y="0"/>
                      <a:pt x="20" y="0"/>
                      <a:pt x="22" y="1"/>
                    </a:cubicBezTo>
                    <a:cubicBezTo>
                      <a:pt x="37" y="8"/>
                      <a:pt x="29" y="32"/>
                      <a:pt x="12" y="27"/>
                    </a:cubicBezTo>
                    <a:cubicBezTo>
                      <a:pt x="0" y="23"/>
                      <a:pt x="0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2" name="Freeform 774"/>
              <p:cNvSpPr>
                <a:spLocks/>
              </p:cNvSpPr>
              <p:nvPr/>
            </p:nvSpPr>
            <p:spPr bwMode="auto">
              <a:xfrm>
                <a:off x="2369" y="2111"/>
                <a:ext cx="49" cy="48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9"/>
                  </a:cxn>
                  <a:cxn ang="0">
                    <a:pos x="9" y="26"/>
                  </a:cxn>
                  <a:cxn ang="0">
                    <a:pos x="1" y="12"/>
                  </a:cxn>
                  <a:cxn ang="0">
                    <a:pos x="11" y="1"/>
                  </a:cxn>
                </a:cxnLst>
                <a:rect l="0" t="0" r="r" b="b"/>
                <a:pathLst>
                  <a:path w="30" h="30">
                    <a:moveTo>
                      <a:pt x="11" y="1"/>
                    </a:moveTo>
                    <a:cubicBezTo>
                      <a:pt x="18" y="0"/>
                      <a:pt x="24" y="3"/>
                      <a:pt x="27" y="9"/>
                    </a:cubicBezTo>
                    <a:cubicBezTo>
                      <a:pt x="30" y="19"/>
                      <a:pt x="20" y="30"/>
                      <a:pt x="9" y="26"/>
                    </a:cubicBezTo>
                    <a:cubicBezTo>
                      <a:pt x="6" y="25"/>
                      <a:pt x="0" y="21"/>
                      <a:pt x="1" y="12"/>
                    </a:cubicBezTo>
                    <a:cubicBezTo>
                      <a:pt x="2" y="7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3" name="Freeform 775"/>
              <p:cNvSpPr>
                <a:spLocks/>
              </p:cNvSpPr>
              <p:nvPr/>
            </p:nvSpPr>
            <p:spPr bwMode="auto">
              <a:xfrm>
                <a:off x="4476" y="2111"/>
                <a:ext cx="63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20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9" h="33">
                    <a:moveTo>
                      <a:pt x="21" y="1"/>
                    </a:moveTo>
                    <a:cubicBezTo>
                      <a:pt x="31" y="0"/>
                      <a:pt x="39" y="10"/>
                      <a:pt x="35" y="20"/>
                    </a:cubicBezTo>
                    <a:cubicBezTo>
                      <a:pt x="34" y="23"/>
                      <a:pt x="30" y="27"/>
                      <a:pt x="26" y="28"/>
                    </a:cubicBezTo>
                    <a:cubicBezTo>
                      <a:pt x="8" y="33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4" name="Freeform 776"/>
              <p:cNvSpPr>
                <a:spLocks/>
              </p:cNvSpPr>
              <p:nvPr/>
            </p:nvSpPr>
            <p:spPr bwMode="auto">
              <a:xfrm>
                <a:off x="4309" y="2111"/>
                <a:ext cx="63" cy="46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6" y="28"/>
                  </a:cxn>
                  <a:cxn ang="0">
                    <a:pos x="25" y="28"/>
                  </a:cxn>
                  <a:cxn ang="0">
                    <a:pos x="25" y="28"/>
                  </a:cxn>
                  <a:cxn ang="0">
                    <a:pos x="18" y="29"/>
                  </a:cxn>
                  <a:cxn ang="0">
                    <a:pos x="18" y="2"/>
                  </a:cxn>
                </a:cxnLst>
                <a:rect l="0" t="0" r="r" b="b"/>
                <a:pathLst>
                  <a:path w="39" h="29">
                    <a:moveTo>
                      <a:pt x="18" y="2"/>
                    </a:moveTo>
                    <a:cubicBezTo>
                      <a:pt x="31" y="0"/>
                      <a:pt x="39" y="19"/>
                      <a:pt x="26" y="28"/>
                    </a:cubicBezTo>
                    <a:cubicBezTo>
                      <a:pt x="26" y="28"/>
                      <a:pt x="25" y="27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4" y="29"/>
                      <a:pt x="18" y="29"/>
                      <a:pt x="18" y="29"/>
                    </a:cubicBezTo>
                    <a:cubicBezTo>
                      <a:pt x="3" y="27"/>
                      <a:pt x="0" y="5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5" name="Freeform 777"/>
              <p:cNvSpPr>
                <a:spLocks/>
              </p:cNvSpPr>
              <p:nvPr/>
            </p:nvSpPr>
            <p:spPr bwMode="auto">
              <a:xfrm>
                <a:off x="1839" y="2114"/>
                <a:ext cx="62" cy="51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9"/>
                  </a:cxn>
                  <a:cxn ang="0">
                    <a:pos x="25" y="27"/>
                  </a:cxn>
                  <a:cxn ang="0">
                    <a:pos x="21" y="1"/>
                  </a:cxn>
                </a:cxnLst>
                <a:rect l="0" t="0" r="r" b="b"/>
                <a:pathLst>
                  <a:path w="38" h="32">
                    <a:moveTo>
                      <a:pt x="21" y="1"/>
                    </a:moveTo>
                    <a:cubicBezTo>
                      <a:pt x="26" y="0"/>
                      <a:pt x="33" y="3"/>
                      <a:pt x="35" y="9"/>
                    </a:cubicBezTo>
                    <a:cubicBezTo>
                      <a:pt x="38" y="16"/>
                      <a:pt x="34" y="25"/>
                      <a:pt x="25" y="27"/>
                    </a:cubicBezTo>
                    <a:cubicBezTo>
                      <a:pt x="8" y="32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6" name="Freeform 778"/>
              <p:cNvSpPr>
                <a:spLocks/>
              </p:cNvSpPr>
              <p:nvPr/>
            </p:nvSpPr>
            <p:spPr bwMode="auto">
              <a:xfrm>
                <a:off x="2015" y="2112"/>
                <a:ext cx="56" cy="52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3" y="9"/>
                  </a:cxn>
                  <a:cxn ang="0">
                    <a:pos x="25" y="27"/>
                  </a:cxn>
                  <a:cxn ang="0">
                    <a:pos x="18" y="2"/>
                  </a:cxn>
                </a:cxnLst>
                <a:rect l="0" t="0" r="r" b="b"/>
                <a:pathLst>
                  <a:path w="35" h="32">
                    <a:moveTo>
                      <a:pt x="18" y="2"/>
                    </a:moveTo>
                    <a:cubicBezTo>
                      <a:pt x="25" y="0"/>
                      <a:pt x="31" y="4"/>
                      <a:pt x="33" y="9"/>
                    </a:cubicBezTo>
                    <a:cubicBezTo>
                      <a:pt x="35" y="16"/>
                      <a:pt x="32" y="24"/>
                      <a:pt x="25" y="27"/>
                    </a:cubicBezTo>
                    <a:cubicBezTo>
                      <a:pt x="8" y="32"/>
                      <a:pt x="0" y="5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7" name="Freeform 779"/>
              <p:cNvSpPr>
                <a:spLocks/>
              </p:cNvSpPr>
              <p:nvPr/>
            </p:nvSpPr>
            <p:spPr bwMode="auto">
              <a:xfrm>
                <a:off x="4132" y="2114"/>
                <a:ext cx="61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5" y="9"/>
                  </a:cxn>
                  <a:cxn ang="0">
                    <a:pos x="25" y="27"/>
                  </a:cxn>
                  <a:cxn ang="0">
                    <a:pos x="20" y="1"/>
                  </a:cxn>
                </a:cxnLst>
                <a:rect l="0" t="0" r="r" b="b"/>
                <a:pathLst>
                  <a:path w="38" h="33">
                    <a:moveTo>
                      <a:pt x="20" y="1"/>
                    </a:moveTo>
                    <a:cubicBezTo>
                      <a:pt x="24" y="0"/>
                      <a:pt x="32" y="2"/>
                      <a:pt x="35" y="9"/>
                    </a:cubicBezTo>
                    <a:cubicBezTo>
                      <a:pt x="38" y="18"/>
                      <a:pt x="32" y="25"/>
                      <a:pt x="25" y="27"/>
                    </a:cubicBezTo>
                    <a:cubicBezTo>
                      <a:pt x="8" y="33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8" name="Freeform 780"/>
              <p:cNvSpPr>
                <a:spLocks/>
              </p:cNvSpPr>
              <p:nvPr/>
            </p:nvSpPr>
            <p:spPr bwMode="auto">
              <a:xfrm>
                <a:off x="3964" y="2114"/>
                <a:ext cx="59" cy="55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6" y="27"/>
                  </a:cxn>
                  <a:cxn ang="0">
                    <a:pos x="7" y="8"/>
                  </a:cxn>
                  <a:cxn ang="0">
                    <a:pos x="18" y="2"/>
                  </a:cxn>
                </a:cxnLst>
                <a:rect l="0" t="0" r="r" b="b"/>
                <a:pathLst>
                  <a:path w="37" h="34">
                    <a:moveTo>
                      <a:pt x="18" y="2"/>
                    </a:moveTo>
                    <a:cubicBezTo>
                      <a:pt x="33" y="0"/>
                      <a:pt x="37" y="21"/>
                      <a:pt x="26" y="27"/>
                    </a:cubicBezTo>
                    <a:cubicBezTo>
                      <a:pt x="14" y="34"/>
                      <a:pt x="0" y="19"/>
                      <a:pt x="7" y="8"/>
                    </a:cubicBezTo>
                    <a:cubicBezTo>
                      <a:pt x="9" y="4"/>
                      <a:pt x="13" y="2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29" name="Freeform 781"/>
              <p:cNvSpPr>
                <a:spLocks/>
              </p:cNvSpPr>
              <p:nvPr/>
            </p:nvSpPr>
            <p:spPr bwMode="auto">
              <a:xfrm>
                <a:off x="1672" y="2111"/>
                <a:ext cx="60" cy="48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9" y="29"/>
                  </a:cxn>
                  <a:cxn ang="0">
                    <a:pos x="16" y="4"/>
                  </a:cxn>
                </a:cxnLst>
                <a:rect l="0" t="0" r="r" b="b"/>
                <a:pathLst>
                  <a:path w="37" h="30">
                    <a:moveTo>
                      <a:pt x="16" y="4"/>
                    </a:moveTo>
                    <a:cubicBezTo>
                      <a:pt x="34" y="0"/>
                      <a:pt x="37" y="29"/>
                      <a:pt x="19" y="29"/>
                    </a:cubicBezTo>
                    <a:cubicBezTo>
                      <a:pt x="4" y="30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0" name="Freeform 782"/>
              <p:cNvSpPr>
                <a:spLocks/>
              </p:cNvSpPr>
              <p:nvPr/>
            </p:nvSpPr>
            <p:spPr bwMode="auto">
              <a:xfrm>
                <a:off x="3794" y="2117"/>
                <a:ext cx="61" cy="52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3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8" h="32">
                    <a:moveTo>
                      <a:pt x="17" y="0"/>
                    </a:moveTo>
                    <a:cubicBezTo>
                      <a:pt x="19" y="0"/>
                      <a:pt x="24" y="1"/>
                      <a:pt x="27" y="3"/>
                    </a:cubicBezTo>
                    <a:cubicBezTo>
                      <a:pt x="38" y="11"/>
                      <a:pt x="29" y="32"/>
                      <a:pt x="14" y="27"/>
                    </a:cubicBezTo>
                    <a:cubicBezTo>
                      <a:pt x="1" y="23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1" name="Freeform 783"/>
              <p:cNvSpPr>
                <a:spLocks/>
              </p:cNvSpPr>
              <p:nvPr/>
            </p:nvSpPr>
            <p:spPr bwMode="auto">
              <a:xfrm>
                <a:off x="1505" y="2119"/>
                <a:ext cx="52" cy="4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1" y="1"/>
                  </a:cxn>
                  <a:cxn ang="0">
                    <a:pos x="14" y="25"/>
                  </a:cxn>
                  <a:cxn ang="0">
                    <a:pos x="4" y="7"/>
                  </a:cxn>
                  <a:cxn ang="0">
                    <a:pos x="15" y="0"/>
                  </a:cxn>
                </a:cxnLst>
                <a:rect l="0" t="0" r="r" b="b"/>
                <a:pathLst>
                  <a:path w="32" h="27">
                    <a:moveTo>
                      <a:pt x="15" y="0"/>
                    </a:moveTo>
                    <a:cubicBezTo>
                      <a:pt x="17" y="0"/>
                      <a:pt x="20" y="0"/>
                      <a:pt x="21" y="1"/>
                    </a:cubicBezTo>
                    <a:cubicBezTo>
                      <a:pt x="32" y="6"/>
                      <a:pt x="30" y="27"/>
                      <a:pt x="14" y="25"/>
                    </a:cubicBezTo>
                    <a:cubicBezTo>
                      <a:pt x="7" y="24"/>
                      <a:pt x="0" y="16"/>
                      <a:pt x="4" y="7"/>
                    </a:cubicBezTo>
                    <a:cubicBezTo>
                      <a:pt x="6" y="3"/>
                      <a:pt x="9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2" name="Freeform 784"/>
              <p:cNvSpPr>
                <a:spLocks/>
              </p:cNvSpPr>
              <p:nvPr/>
            </p:nvSpPr>
            <p:spPr bwMode="auto">
              <a:xfrm>
                <a:off x="1330" y="2117"/>
                <a:ext cx="50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0"/>
                  </a:cxn>
                  <a:cxn ang="0">
                    <a:pos x="31" y="15"/>
                  </a:cxn>
                  <a:cxn ang="0">
                    <a:pos x="5" y="22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1" y="0"/>
                      <a:pt x="28" y="3"/>
                      <a:pt x="30" y="10"/>
                    </a:cubicBezTo>
                    <a:cubicBezTo>
                      <a:pt x="30" y="11"/>
                      <a:pt x="31" y="14"/>
                      <a:pt x="31" y="15"/>
                    </a:cubicBezTo>
                    <a:cubicBezTo>
                      <a:pt x="30" y="29"/>
                      <a:pt x="12" y="32"/>
                      <a:pt x="5" y="22"/>
                    </a:cubicBezTo>
                    <a:cubicBezTo>
                      <a:pt x="0" y="14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3" name="Freeform 785"/>
              <p:cNvSpPr>
                <a:spLocks/>
              </p:cNvSpPr>
              <p:nvPr/>
            </p:nvSpPr>
            <p:spPr bwMode="auto">
              <a:xfrm>
                <a:off x="3450" y="2120"/>
                <a:ext cx="56" cy="49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0"/>
                  </a:cxn>
                  <a:cxn ang="0">
                    <a:pos x="23" y="26"/>
                  </a:cxn>
                  <a:cxn ang="0">
                    <a:pos x="4" y="10"/>
                  </a:cxn>
                  <a:cxn ang="0">
                    <a:pos x="16" y="0"/>
                  </a:cxn>
                </a:cxnLst>
                <a:rect l="0" t="0" r="r" b="b"/>
                <a:pathLst>
                  <a:path w="35" h="30">
                    <a:moveTo>
                      <a:pt x="16" y="0"/>
                    </a:moveTo>
                    <a:cubicBezTo>
                      <a:pt x="17" y="0"/>
                      <a:pt x="21" y="0"/>
                      <a:pt x="23" y="0"/>
                    </a:cubicBezTo>
                    <a:cubicBezTo>
                      <a:pt x="32" y="4"/>
                      <a:pt x="35" y="21"/>
                      <a:pt x="23" y="26"/>
                    </a:cubicBezTo>
                    <a:cubicBezTo>
                      <a:pt x="14" y="30"/>
                      <a:pt x="0" y="22"/>
                      <a:pt x="4" y="10"/>
                    </a:cubicBezTo>
                    <a:cubicBezTo>
                      <a:pt x="5" y="5"/>
                      <a:pt x="9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4" name="Freeform 786"/>
              <p:cNvSpPr>
                <a:spLocks/>
              </p:cNvSpPr>
              <p:nvPr/>
            </p:nvSpPr>
            <p:spPr bwMode="auto">
              <a:xfrm>
                <a:off x="3628" y="2117"/>
                <a:ext cx="47" cy="5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2"/>
                  </a:cxn>
                  <a:cxn ang="0">
                    <a:pos x="1" y="16"/>
                  </a:cxn>
                  <a:cxn ang="0">
                    <a:pos x="11" y="2"/>
                  </a:cxn>
                </a:cxnLst>
                <a:rect l="0" t="0" r="r" b="b"/>
                <a:pathLst>
                  <a:path w="29" h="33">
                    <a:moveTo>
                      <a:pt x="11" y="2"/>
                    </a:moveTo>
                    <a:cubicBezTo>
                      <a:pt x="18" y="0"/>
                      <a:pt x="25" y="5"/>
                      <a:pt x="26" y="12"/>
                    </a:cubicBezTo>
                    <a:cubicBezTo>
                      <a:pt x="29" y="29"/>
                      <a:pt x="3" y="33"/>
                      <a:pt x="1" y="16"/>
                    </a:cubicBezTo>
                    <a:cubicBezTo>
                      <a:pt x="0" y="10"/>
                      <a:pt x="3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5" name="Freeform 787"/>
              <p:cNvSpPr>
                <a:spLocks/>
              </p:cNvSpPr>
              <p:nvPr/>
            </p:nvSpPr>
            <p:spPr bwMode="auto">
              <a:xfrm>
                <a:off x="3278" y="2117"/>
                <a:ext cx="58" cy="52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1" y="29"/>
                  </a:cxn>
                  <a:cxn ang="0">
                    <a:pos x="4" y="11"/>
                  </a:cxn>
                  <a:cxn ang="0">
                    <a:pos x="7" y="6"/>
                  </a:cxn>
                  <a:cxn ang="0">
                    <a:pos x="10" y="4"/>
                  </a:cxn>
                  <a:cxn ang="0">
                    <a:pos x="16" y="2"/>
                  </a:cxn>
                </a:cxnLst>
                <a:rect l="0" t="0" r="r" b="b"/>
                <a:pathLst>
                  <a:path w="36" h="32">
                    <a:moveTo>
                      <a:pt x="16" y="2"/>
                    </a:moveTo>
                    <a:cubicBezTo>
                      <a:pt x="32" y="0"/>
                      <a:pt x="36" y="25"/>
                      <a:pt x="21" y="29"/>
                    </a:cubicBezTo>
                    <a:cubicBezTo>
                      <a:pt x="10" y="32"/>
                      <a:pt x="0" y="21"/>
                      <a:pt x="4" y="11"/>
                    </a:cubicBezTo>
                    <a:cubicBezTo>
                      <a:pt x="5" y="9"/>
                      <a:pt x="6" y="7"/>
                      <a:pt x="7" y="6"/>
                    </a:cubicBezTo>
                    <a:cubicBezTo>
                      <a:pt x="8" y="5"/>
                      <a:pt x="9" y="5"/>
                      <a:pt x="10" y="4"/>
                    </a:cubicBezTo>
                    <a:cubicBezTo>
                      <a:pt x="11" y="3"/>
                      <a:pt x="12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6" name="Freeform 788"/>
              <p:cNvSpPr>
                <a:spLocks/>
              </p:cNvSpPr>
              <p:nvPr/>
            </p:nvSpPr>
            <p:spPr bwMode="auto">
              <a:xfrm>
                <a:off x="3108" y="2120"/>
                <a:ext cx="51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9"/>
                  </a:cxn>
                  <a:cxn ang="0">
                    <a:pos x="1" y="14"/>
                  </a:cxn>
                  <a:cxn ang="0">
                    <a:pos x="14" y="1"/>
                  </a:cxn>
                </a:cxnLst>
                <a:rect l="0" t="0" r="r" b="b"/>
                <a:pathLst>
                  <a:path w="32" h="34">
                    <a:moveTo>
                      <a:pt x="14" y="1"/>
                    </a:moveTo>
                    <a:cubicBezTo>
                      <a:pt x="23" y="0"/>
                      <a:pt x="32" y="9"/>
                      <a:pt x="29" y="19"/>
                    </a:cubicBezTo>
                    <a:cubicBezTo>
                      <a:pt x="24" y="34"/>
                      <a:pt x="0" y="30"/>
                      <a:pt x="1" y="14"/>
                    </a:cubicBezTo>
                    <a:cubicBezTo>
                      <a:pt x="2" y="8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7" name="Freeform 789"/>
              <p:cNvSpPr>
                <a:spLocks/>
              </p:cNvSpPr>
              <p:nvPr/>
            </p:nvSpPr>
            <p:spPr bwMode="auto">
              <a:xfrm>
                <a:off x="2935" y="2119"/>
                <a:ext cx="56" cy="51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4" y="30"/>
                  </a:cxn>
                  <a:cxn ang="0">
                    <a:pos x="13" y="4"/>
                  </a:cxn>
                </a:cxnLst>
                <a:rect l="0" t="0" r="r" b="b"/>
                <a:pathLst>
                  <a:path w="35" h="32">
                    <a:moveTo>
                      <a:pt x="13" y="4"/>
                    </a:moveTo>
                    <a:cubicBezTo>
                      <a:pt x="34" y="0"/>
                      <a:pt x="35" y="32"/>
                      <a:pt x="14" y="30"/>
                    </a:cubicBezTo>
                    <a:cubicBezTo>
                      <a:pt x="1" y="28"/>
                      <a:pt x="0" y="7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8" name="Freeform 790"/>
              <p:cNvSpPr>
                <a:spLocks/>
              </p:cNvSpPr>
              <p:nvPr/>
            </p:nvSpPr>
            <p:spPr bwMode="auto">
              <a:xfrm>
                <a:off x="2761" y="2125"/>
                <a:ext cx="50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16"/>
                  </a:cxn>
                  <a:cxn ang="0">
                    <a:pos x="9" y="23"/>
                  </a:cxn>
                  <a:cxn ang="0">
                    <a:pos x="16" y="1"/>
                  </a:cxn>
                </a:cxnLst>
                <a:rect l="0" t="0" r="r" b="b"/>
                <a:pathLst>
                  <a:path w="31" h="28">
                    <a:moveTo>
                      <a:pt x="16" y="1"/>
                    </a:moveTo>
                    <a:cubicBezTo>
                      <a:pt x="23" y="0"/>
                      <a:pt x="31" y="7"/>
                      <a:pt x="29" y="16"/>
                    </a:cubicBezTo>
                    <a:cubicBezTo>
                      <a:pt x="26" y="25"/>
                      <a:pt x="15" y="28"/>
                      <a:pt x="9" y="23"/>
                    </a:cubicBezTo>
                    <a:cubicBezTo>
                      <a:pt x="0" y="16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39" name="Freeform 791"/>
              <p:cNvSpPr>
                <a:spLocks/>
              </p:cNvSpPr>
              <p:nvPr/>
            </p:nvSpPr>
            <p:spPr bwMode="auto">
              <a:xfrm>
                <a:off x="4874" y="2125"/>
                <a:ext cx="61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4" y="9"/>
                  </a:cxn>
                  <a:cxn ang="0">
                    <a:pos x="25" y="28"/>
                  </a:cxn>
                  <a:cxn ang="0">
                    <a:pos x="20" y="1"/>
                  </a:cxn>
                </a:cxnLst>
                <a:rect l="0" t="0" r="r" b="b"/>
                <a:pathLst>
                  <a:path w="38" h="33">
                    <a:moveTo>
                      <a:pt x="20" y="1"/>
                    </a:moveTo>
                    <a:cubicBezTo>
                      <a:pt x="24" y="0"/>
                      <a:pt x="32" y="3"/>
                      <a:pt x="34" y="9"/>
                    </a:cubicBezTo>
                    <a:cubicBezTo>
                      <a:pt x="38" y="17"/>
                      <a:pt x="32" y="26"/>
                      <a:pt x="25" y="28"/>
                    </a:cubicBezTo>
                    <a:cubicBezTo>
                      <a:pt x="8" y="33"/>
                      <a:pt x="0" y="5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0" name="Freeform 792"/>
              <p:cNvSpPr>
                <a:spLocks/>
              </p:cNvSpPr>
              <p:nvPr/>
            </p:nvSpPr>
            <p:spPr bwMode="auto">
              <a:xfrm>
                <a:off x="1183" y="2127"/>
                <a:ext cx="21" cy="24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8" y="15"/>
                  </a:cxn>
                  <a:cxn ang="0">
                    <a:pos x="0" y="1"/>
                  </a:cxn>
                </a:cxnLst>
                <a:rect l="0" t="0" r="r" b="b"/>
                <a:pathLst>
                  <a:path w="13" h="15">
                    <a:moveTo>
                      <a:pt x="0" y="1"/>
                    </a:moveTo>
                    <a:cubicBezTo>
                      <a:pt x="9" y="0"/>
                      <a:pt x="13" y="10"/>
                      <a:pt x="8" y="15"/>
                    </a:cubicBezTo>
                    <a:cubicBezTo>
                      <a:pt x="3" y="12"/>
                      <a:pt x="1" y="5"/>
                      <a:pt x="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1" name="Freeform 793"/>
              <p:cNvSpPr>
                <a:spLocks/>
              </p:cNvSpPr>
              <p:nvPr/>
            </p:nvSpPr>
            <p:spPr bwMode="auto">
              <a:xfrm>
                <a:off x="2243" y="2125"/>
                <a:ext cx="59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6"/>
                  </a:cxn>
                  <a:cxn ang="0">
                    <a:pos x="12" y="29"/>
                  </a:cxn>
                  <a:cxn ang="0">
                    <a:pos x="16" y="2"/>
                  </a:cxn>
                </a:cxnLst>
                <a:rect l="0" t="0" r="r" b="b"/>
                <a:pathLst>
                  <a:path w="37" h="31">
                    <a:moveTo>
                      <a:pt x="16" y="2"/>
                    </a:moveTo>
                    <a:cubicBezTo>
                      <a:pt x="28" y="0"/>
                      <a:pt x="37" y="16"/>
                      <a:pt x="27" y="26"/>
                    </a:cubicBezTo>
                    <a:cubicBezTo>
                      <a:pt x="24" y="29"/>
                      <a:pt x="17" y="31"/>
                      <a:pt x="12" y="29"/>
                    </a:cubicBezTo>
                    <a:cubicBezTo>
                      <a:pt x="0" y="23"/>
                      <a:pt x="1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2" name="Freeform 794"/>
              <p:cNvSpPr>
                <a:spLocks/>
              </p:cNvSpPr>
              <p:nvPr/>
            </p:nvSpPr>
            <p:spPr bwMode="auto">
              <a:xfrm>
                <a:off x="2594" y="2125"/>
                <a:ext cx="45" cy="50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6"/>
                  </a:cxn>
                  <a:cxn ang="0">
                    <a:pos x="1" y="13"/>
                  </a:cxn>
                  <a:cxn ang="0">
                    <a:pos x="11" y="2"/>
                  </a:cxn>
                </a:cxnLst>
                <a:rect l="0" t="0" r="r" b="b"/>
                <a:pathLst>
                  <a:path w="28" h="31">
                    <a:moveTo>
                      <a:pt x="11" y="2"/>
                    </a:moveTo>
                    <a:cubicBezTo>
                      <a:pt x="21" y="0"/>
                      <a:pt x="28" y="7"/>
                      <a:pt x="26" y="16"/>
                    </a:cubicBezTo>
                    <a:cubicBezTo>
                      <a:pt x="24" y="31"/>
                      <a:pt x="0" y="30"/>
                      <a:pt x="1" y="13"/>
                    </a:cubicBezTo>
                    <a:cubicBezTo>
                      <a:pt x="2" y="8"/>
                      <a:pt x="5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3" name="Freeform 795"/>
              <p:cNvSpPr>
                <a:spLocks/>
              </p:cNvSpPr>
              <p:nvPr/>
            </p:nvSpPr>
            <p:spPr bwMode="auto">
              <a:xfrm>
                <a:off x="2418" y="2127"/>
                <a:ext cx="49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1"/>
                  </a:cxn>
                  <a:cxn ang="0">
                    <a:pos x="11" y="27"/>
                  </a:cxn>
                  <a:cxn ang="0">
                    <a:pos x="13" y="2"/>
                  </a:cxn>
                </a:cxnLst>
                <a:rect l="0" t="0" r="r" b="b"/>
                <a:pathLst>
                  <a:path w="31" h="30">
                    <a:moveTo>
                      <a:pt x="13" y="2"/>
                    </a:moveTo>
                    <a:cubicBezTo>
                      <a:pt x="22" y="0"/>
                      <a:pt x="28" y="5"/>
                      <a:pt x="29" y="11"/>
                    </a:cubicBezTo>
                    <a:cubicBezTo>
                      <a:pt x="31" y="22"/>
                      <a:pt x="21" y="30"/>
                      <a:pt x="11" y="27"/>
                    </a:cubicBezTo>
                    <a:cubicBezTo>
                      <a:pt x="1" y="23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4" name="Freeform 796"/>
              <p:cNvSpPr>
                <a:spLocks/>
              </p:cNvSpPr>
              <p:nvPr/>
            </p:nvSpPr>
            <p:spPr bwMode="auto">
              <a:xfrm>
                <a:off x="4711" y="2128"/>
                <a:ext cx="46" cy="4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1" y="1"/>
                  </a:cxn>
                  <a:cxn ang="0">
                    <a:pos x="29" y="13"/>
                  </a:cxn>
                  <a:cxn ang="0">
                    <a:pos x="11" y="26"/>
                  </a:cxn>
                  <a:cxn ang="0">
                    <a:pos x="13" y="1"/>
                  </a:cxn>
                </a:cxnLst>
                <a:rect l="0" t="0" r="r" b="b"/>
                <a:pathLst>
                  <a:path w="29" h="29">
                    <a:moveTo>
                      <a:pt x="13" y="1"/>
                    </a:moveTo>
                    <a:cubicBezTo>
                      <a:pt x="16" y="0"/>
                      <a:pt x="18" y="0"/>
                      <a:pt x="21" y="1"/>
                    </a:cubicBezTo>
                    <a:cubicBezTo>
                      <a:pt x="25" y="2"/>
                      <a:pt x="29" y="8"/>
                      <a:pt x="29" y="13"/>
                    </a:cubicBezTo>
                    <a:cubicBezTo>
                      <a:pt x="29" y="21"/>
                      <a:pt x="21" y="29"/>
                      <a:pt x="11" y="26"/>
                    </a:cubicBezTo>
                    <a:cubicBezTo>
                      <a:pt x="0" y="22"/>
                      <a:pt x="0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5" name="Freeform 797"/>
              <p:cNvSpPr>
                <a:spLocks/>
              </p:cNvSpPr>
              <p:nvPr/>
            </p:nvSpPr>
            <p:spPr bwMode="auto">
              <a:xfrm>
                <a:off x="4535" y="2124"/>
                <a:ext cx="60" cy="56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4" y="31"/>
                  </a:cxn>
                  <a:cxn ang="0">
                    <a:pos x="14" y="4"/>
                  </a:cxn>
                </a:cxnLst>
                <a:rect l="0" t="0" r="r" b="b"/>
                <a:pathLst>
                  <a:path w="37" h="35">
                    <a:moveTo>
                      <a:pt x="14" y="4"/>
                    </a:moveTo>
                    <a:cubicBezTo>
                      <a:pt x="37" y="0"/>
                      <a:pt x="35" y="35"/>
                      <a:pt x="14" y="31"/>
                    </a:cubicBezTo>
                    <a:cubicBezTo>
                      <a:pt x="1" y="28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6" name="Freeform 798"/>
              <p:cNvSpPr>
                <a:spLocks/>
              </p:cNvSpPr>
              <p:nvPr/>
            </p:nvSpPr>
            <p:spPr bwMode="auto">
              <a:xfrm>
                <a:off x="5019" y="2130"/>
                <a:ext cx="6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3"/>
                  </a:cxn>
                  <a:cxn ang="0">
                    <a:pos x="0" y="0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cubicBezTo>
                      <a:pt x="1" y="0"/>
                      <a:pt x="4" y="3"/>
                      <a:pt x="1" y="3"/>
                    </a:cubicBezTo>
                    <a:cubicBezTo>
                      <a:pt x="1" y="2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7" name="Freeform 799"/>
              <p:cNvSpPr>
                <a:spLocks/>
              </p:cNvSpPr>
              <p:nvPr/>
            </p:nvSpPr>
            <p:spPr bwMode="auto">
              <a:xfrm>
                <a:off x="1904" y="2130"/>
                <a:ext cx="48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6"/>
                  </a:cxn>
                  <a:cxn ang="0">
                    <a:pos x="1" y="19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0" h="32">
                    <a:moveTo>
                      <a:pt x="13" y="1"/>
                    </a:moveTo>
                    <a:cubicBezTo>
                      <a:pt x="20" y="0"/>
                      <a:pt x="30" y="8"/>
                      <a:pt x="28" y="16"/>
                    </a:cubicBezTo>
                    <a:cubicBezTo>
                      <a:pt x="26" y="31"/>
                      <a:pt x="6" y="32"/>
                      <a:pt x="1" y="19"/>
                    </a:cubicBezTo>
                    <a:cubicBezTo>
                      <a:pt x="0" y="17"/>
                      <a:pt x="0" y="13"/>
                      <a:pt x="1" y="11"/>
                    </a:cubicBezTo>
                    <a:cubicBezTo>
                      <a:pt x="2" y="6"/>
                      <a:pt x="7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8" name="Freeform 800"/>
              <p:cNvSpPr>
                <a:spLocks/>
              </p:cNvSpPr>
              <p:nvPr/>
            </p:nvSpPr>
            <p:spPr bwMode="auto">
              <a:xfrm>
                <a:off x="4193" y="2130"/>
                <a:ext cx="50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7"/>
                  </a:cxn>
                  <a:cxn ang="0">
                    <a:pos x="12" y="28"/>
                  </a:cxn>
                  <a:cxn ang="0">
                    <a:pos x="3" y="9"/>
                  </a:cxn>
                  <a:cxn ang="0">
                    <a:pos x="15" y="1"/>
                  </a:cxn>
                </a:cxnLst>
                <a:rect l="0" t="0" r="r" b="b"/>
                <a:pathLst>
                  <a:path w="31" h="31">
                    <a:moveTo>
                      <a:pt x="15" y="1"/>
                    </a:moveTo>
                    <a:cubicBezTo>
                      <a:pt x="25" y="0"/>
                      <a:pt x="31" y="11"/>
                      <a:pt x="29" y="17"/>
                    </a:cubicBezTo>
                    <a:cubicBezTo>
                      <a:pt x="28" y="23"/>
                      <a:pt x="21" y="31"/>
                      <a:pt x="12" y="28"/>
                    </a:cubicBezTo>
                    <a:cubicBezTo>
                      <a:pt x="4" y="26"/>
                      <a:pt x="0" y="16"/>
                      <a:pt x="3" y="9"/>
                    </a:cubicBezTo>
                    <a:cubicBezTo>
                      <a:pt x="5" y="5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49" name="Freeform 801"/>
              <p:cNvSpPr>
                <a:spLocks/>
              </p:cNvSpPr>
              <p:nvPr/>
            </p:nvSpPr>
            <p:spPr bwMode="auto">
              <a:xfrm>
                <a:off x="4360" y="2125"/>
                <a:ext cx="61" cy="53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1" y="31"/>
                  </a:cxn>
                  <a:cxn ang="0">
                    <a:pos x="16" y="4"/>
                  </a:cxn>
                </a:cxnLst>
                <a:rect l="0" t="0" r="r" b="b"/>
                <a:pathLst>
                  <a:path w="38" h="33">
                    <a:moveTo>
                      <a:pt x="16" y="4"/>
                    </a:moveTo>
                    <a:cubicBezTo>
                      <a:pt x="35" y="0"/>
                      <a:pt x="38" y="29"/>
                      <a:pt x="21" y="31"/>
                    </a:cubicBezTo>
                    <a:cubicBezTo>
                      <a:pt x="4" y="33"/>
                      <a:pt x="0" y="8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0" name="Freeform 802"/>
              <p:cNvSpPr>
                <a:spLocks/>
              </p:cNvSpPr>
              <p:nvPr/>
            </p:nvSpPr>
            <p:spPr bwMode="auto">
              <a:xfrm>
                <a:off x="1725" y="2130"/>
                <a:ext cx="60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2"/>
                  </a:cxn>
                  <a:cxn ang="0">
                    <a:pos x="9" y="26"/>
                  </a:cxn>
                  <a:cxn ang="0">
                    <a:pos x="16" y="2"/>
                  </a:cxn>
                </a:cxnLst>
                <a:rect l="0" t="0" r="r" b="b"/>
                <a:pathLst>
                  <a:path w="37" h="31">
                    <a:moveTo>
                      <a:pt x="16" y="2"/>
                    </a:moveTo>
                    <a:cubicBezTo>
                      <a:pt x="26" y="0"/>
                      <a:pt x="37" y="12"/>
                      <a:pt x="30" y="22"/>
                    </a:cubicBezTo>
                    <a:cubicBezTo>
                      <a:pt x="26" y="28"/>
                      <a:pt x="16" y="31"/>
                      <a:pt x="9" y="26"/>
                    </a:cubicBezTo>
                    <a:cubicBezTo>
                      <a:pt x="0" y="18"/>
                      <a:pt x="4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1" name="Freeform 803"/>
              <p:cNvSpPr>
                <a:spLocks/>
              </p:cNvSpPr>
              <p:nvPr/>
            </p:nvSpPr>
            <p:spPr bwMode="auto">
              <a:xfrm>
                <a:off x="2076" y="2130"/>
                <a:ext cx="46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2"/>
                  </a:cxn>
                  <a:cxn ang="0">
                    <a:pos x="10" y="26"/>
                  </a:cxn>
                  <a:cxn ang="0">
                    <a:pos x="6" y="4"/>
                  </a:cxn>
                  <a:cxn ang="0">
                    <a:pos x="13" y="2"/>
                  </a:cxn>
                </a:cxnLst>
                <a:rect l="0" t="0" r="r" b="b"/>
                <a:pathLst>
                  <a:path w="29" h="28">
                    <a:moveTo>
                      <a:pt x="13" y="2"/>
                    </a:moveTo>
                    <a:cubicBezTo>
                      <a:pt x="21" y="0"/>
                      <a:pt x="26" y="5"/>
                      <a:pt x="27" y="12"/>
                    </a:cubicBezTo>
                    <a:cubicBezTo>
                      <a:pt x="29" y="22"/>
                      <a:pt x="19" y="28"/>
                      <a:pt x="10" y="26"/>
                    </a:cubicBezTo>
                    <a:cubicBezTo>
                      <a:pt x="2" y="23"/>
                      <a:pt x="0" y="10"/>
                      <a:pt x="6" y="4"/>
                    </a:cubicBezTo>
                    <a:cubicBezTo>
                      <a:pt x="8" y="3"/>
                      <a:pt x="9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2" name="Freeform 804"/>
              <p:cNvSpPr>
                <a:spLocks/>
              </p:cNvSpPr>
              <p:nvPr/>
            </p:nvSpPr>
            <p:spPr bwMode="auto">
              <a:xfrm>
                <a:off x="4017" y="2132"/>
                <a:ext cx="56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9"/>
                  </a:cxn>
                  <a:cxn ang="0">
                    <a:pos x="22" y="28"/>
                  </a:cxn>
                  <a:cxn ang="0">
                    <a:pos x="8" y="5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2" y="0"/>
                      <a:pt x="29" y="2"/>
                      <a:pt x="32" y="9"/>
                    </a:cubicBezTo>
                    <a:cubicBezTo>
                      <a:pt x="35" y="17"/>
                      <a:pt x="30" y="26"/>
                      <a:pt x="22" y="28"/>
                    </a:cubicBezTo>
                    <a:cubicBezTo>
                      <a:pt x="10" y="31"/>
                      <a:pt x="0" y="15"/>
                      <a:pt x="8" y="5"/>
                    </a:cubicBezTo>
                    <a:cubicBezTo>
                      <a:pt x="10" y="3"/>
                      <a:pt x="1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3" name="Freeform 805"/>
              <p:cNvSpPr>
                <a:spLocks/>
              </p:cNvSpPr>
              <p:nvPr/>
            </p:nvSpPr>
            <p:spPr bwMode="auto">
              <a:xfrm>
                <a:off x="3851" y="2133"/>
                <a:ext cx="50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1" y="18"/>
                  </a:cxn>
                  <a:cxn ang="0">
                    <a:pos x="4" y="4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4" y="29"/>
                      <a:pt x="5" y="32"/>
                      <a:pt x="1" y="18"/>
                    </a:cubicBezTo>
                    <a:cubicBezTo>
                      <a:pt x="0" y="14"/>
                      <a:pt x="1" y="8"/>
                      <a:pt x="4" y="4"/>
                    </a:cubicBezTo>
                    <a:cubicBezTo>
                      <a:pt x="6" y="2"/>
                      <a:pt x="9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4" name="Freeform 806"/>
              <p:cNvSpPr>
                <a:spLocks/>
              </p:cNvSpPr>
              <p:nvPr/>
            </p:nvSpPr>
            <p:spPr bwMode="auto">
              <a:xfrm>
                <a:off x="1560" y="2133"/>
                <a:ext cx="53" cy="55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9"/>
                  </a:cxn>
                  <a:cxn ang="0">
                    <a:pos x="0" y="17"/>
                  </a:cxn>
                  <a:cxn ang="0">
                    <a:pos x="1" y="8"/>
                  </a:cxn>
                  <a:cxn ang="0">
                    <a:pos x="11" y="1"/>
                  </a:cxn>
                </a:cxnLst>
                <a:rect l="0" t="0" r="r" b="b"/>
                <a:pathLst>
                  <a:path w="33" h="34">
                    <a:moveTo>
                      <a:pt x="11" y="1"/>
                    </a:moveTo>
                    <a:cubicBezTo>
                      <a:pt x="18" y="0"/>
                      <a:pt x="25" y="3"/>
                      <a:pt x="27" y="9"/>
                    </a:cubicBezTo>
                    <a:cubicBezTo>
                      <a:pt x="33" y="28"/>
                      <a:pt x="5" y="34"/>
                      <a:pt x="0" y="17"/>
                    </a:cubicBezTo>
                    <a:cubicBezTo>
                      <a:pt x="0" y="16"/>
                      <a:pt x="0" y="11"/>
                      <a:pt x="1" y="8"/>
                    </a:cubicBezTo>
                    <a:cubicBezTo>
                      <a:pt x="3" y="5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5" name="Freeform 807"/>
              <p:cNvSpPr>
                <a:spLocks/>
              </p:cNvSpPr>
              <p:nvPr/>
            </p:nvSpPr>
            <p:spPr bwMode="auto">
              <a:xfrm>
                <a:off x="1382" y="2135"/>
                <a:ext cx="51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5"/>
                  </a:cxn>
                  <a:cxn ang="0">
                    <a:pos x="13" y="26"/>
                  </a:cxn>
                  <a:cxn ang="0">
                    <a:pos x="16" y="1"/>
                  </a:cxn>
                </a:cxnLst>
                <a:rect l="0" t="0" r="r" b="b"/>
                <a:pathLst>
                  <a:path w="32" h="29">
                    <a:moveTo>
                      <a:pt x="16" y="1"/>
                    </a:moveTo>
                    <a:cubicBezTo>
                      <a:pt x="24" y="0"/>
                      <a:pt x="32" y="7"/>
                      <a:pt x="31" y="15"/>
                    </a:cubicBezTo>
                    <a:cubicBezTo>
                      <a:pt x="29" y="22"/>
                      <a:pt x="21" y="29"/>
                      <a:pt x="13" y="26"/>
                    </a:cubicBezTo>
                    <a:cubicBezTo>
                      <a:pt x="1" y="23"/>
                      <a:pt x="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057" name="Group 1009"/>
            <p:cNvGrpSpPr>
              <a:grpSpLocks/>
            </p:cNvGrpSpPr>
            <p:nvPr/>
          </p:nvGrpSpPr>
          <p:grpSpPr bwMode="auto">
            <a:xfrm>
              <a:off x="1186" y="2133"/>
              <a:ext cx="4547" cy="211"/>
              <a:chOff x="1186" y="2133"/>
              <a:chExt cx="4547" cy="211"/>
            </a:xfrm>
          </p:grpSpPr>
          <p:sp>
            <p:nvSpPr>
              <p:cNvPr id="2857" name="Freeform 809"/>
              <p:cNvSpPr>
                <a:spLocks/>
              </p:cNvSpPr>
              <p:nvPr/>
            </p:nvSpPr>
            <p:spPr bwMode="auto">
              <a:xfrm>
                <a:off x="3670" y="2133"/>
                <a:ext cx="59" cy="47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0" y="28"/>
                  </a:cxn>
                  <a:cxn ang="0">
                    <a:pos x="18" y="2"/>
                  </a:cxn>
                </a:cxnLst>
                <a:rect l="0" t="0" r="r" b="b"/>
                <a:pathLst>
                  <a:path w="37" h="29">
                    <a:moveTo>
                      <a:pt x="18" y="2"/>
                    </a:moveTo>
                    <a:cubicBezTo>
                      <a:pt x="37" y="0"/>
                      <a:pt x="37" y="28"/>
                      <a:pt x="20" y="28"/>
                    </a:cubicBezTo>
                    <a:cubicBezTo>
                      <a:pt x="5" y="29"/>
                      <a:pt x="0" y="4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8" name="Freeform 810"/>
              <p:cNvSpPr>
                <a:spLocks/>
              </p:cNvSpPr>
              <p:nvPr/>
            </p:nvSpPr>
            <p:spPr bwMode="auto">
              <a:xfrm>
                <a:off x="3501" y="2136"/>
                <a:ext cx="55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9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4" h="30">
                    <a:moveTo>
                      <a:pt x="17" y="0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4" y="18"/>
                      <a:pt x="25" y="30"/>
                      <a:pt x="14" y="27"/>
                    </a:cubicBezTo>
                    <a:cubicBezTo>
                      <a:pt x="0" y="24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59" name="Freeform 811"/>
              <p:cNvSpPr>
                <a:spLocks/>
              </p:cNvSpPr>
              <p:nvPr/>
            </p:nvSpPr>
            <p:spPr bwMode="auto">
              <a:xfrm>
                <a:off x="1213" y="2135"/>
                <a:ext cx="48" cy="46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7"/>
                  </a:cxn>
                  <a:cxn ang="0">
                    <a:pos x="18" y="27"/>
                  </a:cxn>
                  <a:cxn ang="0">
                    <a:pos x="2" y="12"/>
                  </a:cxn>
                  <a:cxn ang="0">
                    <a:pos x="12" y="2"/>
                  </a:cxn>
                </a:cxnLst>
                <a:rect l="0" t="0" r="r" b="b"/>
                <a:pathLst>
                  <a:path w="30" h="29">
                    <a:moveTo>
                      <a:pt x="12" y="2"/>
                    </a:moveTo>
                    <a:cubicBezTo>
                      <a:pt x="22" y="0"/>
                      <a:pt x="30" y="8"/>
                      <a:pt x="28" y="17"/>
                    </a:cubicBezTo>
                    <a:cubicBezTo>
                      <a:pt x="27" y="21"/>
                      <a:pt x="23" y="26"/>
                      <a:pt x="18" y="27"/>
                    </a:cubicBezTo>
                    <a:cubicBezTo>
                      <a:pt x="9" y="29"/>
                      <a:pt x="0" y="22"/>
                      <a:pt x="2" y="12"/>
                    </a:cubicBezTo>
                    <a:cubicBezTo>
                      <a:pt x="3" y="7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0" name="Freeform 812"/>
              <p:cNvSpPr>
                <a:spLocks/>
              </p:cNvSpPr>
              <p:nvPr/>
            </p:nvSpPr>
            <p:spPr bwMode="auto">
              <a:xfrm>
                <a:off x="3333" y="2135"/>
                <a:ext cx="54" cy="5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1" y="14"/>
                  </a:cxn>
                  <a:cxn ang="0">
                    <a:pos x="14" y="2"/>
                  </a:cxn>
                </a:cxnLst>
                <a:rect l="0" t="0" r="r" b="b"/>
                <a:pathLst>
                  <a:path w="34" h="36">
                    <a:moveTo>
                      <a:pt x="14" y="2"/>
                    </a:moveTo>
                    <a:cubicBezTo>
                      <a:pt x="25" y="0"/>
                      <a:pt x="34" y="16"/>
                      <a:pt x="25" y="25"/>
                    </a:cubicBezTo>
                    <a:cubicBezTo>
                      <a:pt x="14" y="36"/>
                      <a:pt x="0" y="23"/>
                      <a:pt x="1" y="14"/>
                    </a:cubicBezTo>
                    <a:cubicBezTo>
                      <a:pt x="2" y="8"/>
                      <a:pt x="6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1" name="Freeform 813"/>
              <p:cNvSpPr>
                <a:spLocks/>
              </p:cNvSpPr>
              <p:nvPr/>
            </p:nvSpPr>
            <p:spPr bwMode="auto">
              <a:xfrm>
                <a:off x="3150" y="2136"/>
                <a:ext cx="62" cy="55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5" y="19"/>
                  </a:cxn>
                  <a:cxn ang="0">
                    <a:pos x="26" y="29"/>
                  </a:cxn>
                  <a:cxn ang="0">
                    <a:pos x="20" y="2"/>
                  </a:cxn>
                </a:cxnLst>
                <a:rect l="0" t="0" r="r" b="b"/>
                <a:pathLst>
                  <a:path w="39" h="34">
                    <a:moveTo>
                      <a:pt x="20" y="2"/>
                    </a:moveTo>
                    <a:cubicBezTo>
                      <a:pt x="28" y="0"/>
                      <a:pt x="39" y="9"/>
                      <a:pt x="35" y="19"/>
                    </a:cubicBezTo>
                    <a:cubicBezTo>
                      <a:pt x="34" y="23"/>
                      <a:pt x="30" y="27"/>
                      <a:pt x="26" y="29"/>
                    </a:cubicBezTo>
                    <a:cubicBezTo>
                      <a:pt x="9" y="34"/>
                      <a:pt x="0" y="6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2" name="Freeform 814"/>
              <p:cNvSpPr>
                <a:spLocks/>
              </p:cNvSpPr>
              <p:nvPr/>
            </p:nvSpPr>
            <p:spPr bwMode="auto">
              <a:xfrm>
                <a:off x="2984" y="2141"/>
                <a:ext cx="53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7"/>
                  </a:cxn>
                  <a:cxn ang="0">
                    <a:pos x="9" y="23"/>
                  </a:cxn>
                  <a:cxn ang="0">
                    <a:pos x="16" y="1"/>
                  </a:cxn>
                </a:cxnLst>
                <a:rect l="0" t="0" r="r" b="b"/>
                <a:pathLst>
                  <a:path w="33" h="28">
                    <a:moveTo>
                      <a:pt x="16" y="1"/>
                    </a:moveTo>
                    <a:cubicBezTo>
                      <a:pt x="25" y="0"/>
                      <a:pt x="33" y="8"/>
                      <a:pt x="30" y="17"/>
                    </a:cubicBezTo>
                    <a:cubicBezTo>
                      <a:pt x="27" y="27"/>
                      <a:pt x="15" y="28"/>
                      <a:pt x="9" y="23"/>
                    </a:cubicBezTo>
                    <a:cubicBezTo>
                      <a:pt x="0" y="15"/>
                      <a:pt x="6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3" name="Freeform 815"/>
              <p:cNvSpPr>
                <a:spLocks/>
              </p:cNvSpPr>
              <p:nvPr/>
            </p:nvSpPr>
            <p:spPr bwMode="auto">
              <a:xfrm>
                <a:off x="2474" y="2144"/>
                <a:ext cx="48" cy="49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6" y="18"/>
                  </a:cxn>
                  <a:cxn ang="0">
                    <a:pos x="2" y="21"/>
                  </a:cxn>
                  <a:cxn ang="0">
                    <a:pos x="2" y="7"/>
                  </a:cxn>
                  <a:cxn ang="0">
                    <a:pos x="3" y="5"/>
                  </a:cxn>
                  <a:cxn ang="0">
                    <a:pos x="13" y="0"/>
                  </a:cxn>
                </a:cxnLst>
                <a:rect l="0" t="0" r="r" b="b"/>
                <a:pathLst>
                  <a:path w="30" h="30">
                    <a:moveTo>
                      <a:pt x="13" y="0"/>
                    </a:moveTo>
                    <a:cubicBezTo>
                      <a:pt x="20" y="0"/>
                      <a:pt x="30" y="8"/>
                      <a:pt x="26" y="18"/>
                    </a:cubicBezTo>
                    <a:cubicBezTo>
                      <a:pt x="23" y="27"/>
                      <a:pt x="8" y="30"/>
                      <a:pt x="2" y="21"/>
                    </a:cubicBezTo>
                    <a:cubicBezTo>
                      <a:pt x="0" y="18"/>
                      <a:pt x="0" y="12"/>
                      <a:pt x="2" y="7"/>
                    </a:cubicBezTo>
                    <a:cubicBezTo>
                      <a:pt x="3" y="5"/>
                      <a:pt x="2" y="7"/>
                      <a:pt x="3" y="5"/>
                    </a:cubicBezTo>
                    <a:cubicBezTo>
                      <a:pt x="5" y="3"/>
                      <a:pt x="8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4" name="Freeform 816"/>
              <p:cNvSpPr>
                <a:spLocks/>
              </p:cNvSpPr>
              <p:nvPr/>
            </p:nvSpPr>
            <p:spPr bwMode="auto">
              <a:xfrm>
                <a:off x="4759" y="2144"/>
                <a:ext cx="62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3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9" h="31">
                    <a:moveTo>
                      <a:pt x="17" y="0"/>
                    </a:moveTo>
                    <a:cubicBezTo>
                      <a:pt x="19" y="0"/>
                      <a:pt x="24" y="1"/>
                      <a:pt x="27" y="3"/>
                    </a:cubicBezTo>
                    <a:cubicBezTo>
                      <a:pt x="39" y="13"/>
                      <a:pt x="27" y="31"/>
                      <a:pt x="14" y="27"/>
                    </a:cubicBezTo>
                    <a:cubicBezTo>
                      <a:pt x="0" y="23"/>
                      <a:pt x="1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5" name="Freeform 817"/>
              <p:cNvSpPr>
                <a:spLocks/>
              </p:cNvSpPr>
              <p:nvPr/>
            </p:nvSpPr>
            <p:spPr bwMode="auto">
              <a:xfrm>
                <a:off x="2296" y="2144"/>
                <a:ext cx="52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5" y="2"/>
                  </a:cxn>
                  <a:cxn ang="0">
                    <a:pos x="28" y="23"/>
                  </a:cxn>
                  <a:cxn ang="0">
                    <a:pos x="14" y="28"/>
                  </a:cxn>
                  <a:cxn ang="0">
                    <a:pos x="16" y="1"/>
                  </a:cxn>
                </a:cxnLst>
                <a:rect l="0" t="0" r="r" b="b"/>
                <a:pathLst>
                  <a:path w="33" h="29">
                    <a:moveTo>
                      <a:pt x="16" y="1"/>
                    </a:moveTo>
                    <a:cubicBezTo>
                      <a:pt x="18" y="0"/>
                      <a:pt x="21" y="0"/>
                      <a:pt x="25" y="2"/>
                    </a:cubicBezTo>
                    <a:cubicBezTo>
                      <a:pt x="31" y="6"/>
                      <a:pt x="33" y="17"/>
                      <a:pt x="28" y="23"/>
                    </a:cubicBezTo>
                    <a:cubicBezTo>
                      <a:pt x="25" y="27"/>
                      <a:pt x="18" y="29"/>
                      <a:pt x="14" y="28"/>
                    </a:cubicBezTo>
                    <a:cubicBezTo>
                      <a:pt x="0" y="23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6" name="Freeform 818"/>
              <p:cNvSpPr>
                <a:spLocks/>
              </p:cNvSpPr>
              <p:nvPr/>
            </p:nvSpPr>
            <p:spPr bwMode="auto">
              <a:xfrm>
                <a:off x="2644" y="2143"/>
                <a:ext cx="45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15"/>
                  </a:cxn>
                  <a:cxn ang="0">
                    <a:pos x="7" y="23"/>
                  </a:cxn>
                  <a:cxn ang="0">
                    <a:pos x="14" y="2"/>
                  </a:cxn>
                </a:cxnLst>
                <a:rect l="0" t="0" r="r" b="b"/>
                <a:pathLst>
                  <a:path w="28" h="31">
                    <a:moveTo>
                      <a:pt x="14" y="2"/>
                    </a:moveTo>
                    <a:cubicBezTo>
                      <a:pt x="20" y="0"/>
                      <a:pt x="28" y="7"/>
                      <a:pt x="27" y="15"/>
                    </a:cubicBezTo>
                    <a:cubicBezTo>
                      <a:pt x="27" y="22"/>
                      <a:pt x="15" y="31"/>
                      <a:pt x="7" y="23"/>
                    </a:cubicBezTo>
                    <a:cubicBezTo>
                      <a:pt x="0" y="17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7" name="Freeform 819"/>
              <p:cNvSpPr>
                <a:spLocks/>
              </p:cNvSpPr>
              <p:nvPr/>
            </p:nvSpPr>
            <p:spPr bwMode="auto">
              <a:xfrm>
                <a:off x="4588" y="2146"/>
                <a:ext cx="55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8" y="21"/>
                  </a:cxn>
                  <a:cxn ang="0">
                    <a:pos x="11" y="26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28" y="0"/>
                      <a:pt x="34" y="12"/>
                      <a:pt x="28" y="21"/>
                    </a:cubicBezTo>
                    <a:cubicBezTo>
                      <a:pt x="25" y="26"/>
                      <a:pt x="18" y="30"/>
                      <a:pt x="11" y="26"/>
                    </a:cubicBezTo>
                    <a:cubicBezTo>
                      <a:pt x="1" y="21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8" name="Freeform 820"/>
              <p:cNvSpPr>
                <a:spLocks/>
              </p:cNvSpPr>
              <p:nvPr/>
            </p:nvSpPr>
            <p:spPr bwMode="auto">
              <a:xfrm>
                <a:off x="2127" y="2148"/>
                <a:ext cx="48" cy="4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10"/>
                  </a:cxn>
                  <a:cxn ang="0">
                    <a:pos x="12" y="26"/>
                  </a:cxn>
                  <a:cxn ang="0">
                    <a:pos x="2" y="10"/>
                  </a:cxn>
                  <a:cxn ang="0">
                    <a:pos x="14" y="0"/>
                  </a:cxn>
                </a:cxnLst>
                <a:rect l="0" t="0" r="r" b="b"/>
                <a:pathLst>
                  <a:path w="30" h="28">
                    <a:moveTo>
                      <a:pt x="14" y="0"/>
                    </a:moveTo>
                    <a:cubicBezTo>
                      <a:pt x="19" y="0"/>
                      <a:pt x="26" y="4"/>
                      <a:pt x="28" y="10"/>
                    </a:cubicBezTo>
                    <a:cubicBezTo>
                      <a:pt x="30" y="20"/>
                      <a:pt x="20" y="28"/>
                      <a:pt x="12" y="26"/>
                    </a:cubicBezTo>
                    <a:cubicBezTo>
                      <a:pt x="6" y="25"/>
                      <a:pt x="0" y="19"/>
                      <a:pt x="2" y="10"/>
                    </a:cubicBezTo>
                    <a:cubicBezTo>
                      <a:pt x="3" y="6"/>
                      <a:pt x="7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69" name="Freeform 821"/>
              <p:cNvSpPr>
                <a:spLocks/>
              </p:cNvSpPr>
              <p:nvPr/>
            </p:nvSpPr>
            <p:spPr bwMode="auto">
              <a:xfrm>
                <a:off x="5637" y="2141"/>
                <a:ext cx="32" cy="24"/>
              </a:xfrm>
              <a:custGeom>
                <a:avLst/>
                <a:gdLst/>
                <a:ahLst/>
                <a:cxnLst>
                  <a:cxn ang="0">
                    <a:pos x="15" y="15"/>
                  </a:cxn>
                  <a:cxn ang="0">
                    <a:pos x="0" y="8"/>
                  </a:cxn>
                  <a:cxn ang="0">
                    <a:pos x="15" y="15"/>
                  </a:cxn>
                </a:cxnLst>
                <a:rect l="0" t="0" r="r" b="b"/>
                <a:pathLst>
                  <a:path w="20" h="15">
                    <a:moveTo>
                      <a:pt x="15" y="15"/>
                    </a:moveTo>
                    <a:cubicBezTo>
                      <a:pt x="12" y="11"/>
                      <a:pt x="9" y="6"/>
                      <a:pt x="0" y="8"/>
                    </a:cubicBezTo>
                    <a:cubicBezTo>
                      <a:pt x="4" y="0"/>
                      <a:pt x="20" y="4"/>
                      <a:pt x="15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0" name="Freeform 822"/>
              <p:cNvSpPr>
                <a:spLocks/>
              </p:cNvSpPr>
              <p:nvPr/>
            </p:nvSpPr>
            <p:spPr bwMode="auto">
              <a:xfrm>
                <a:off x="4243" y="2148"/>
                <a:ext cx="58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6" h="35">
                    <a:moveTo>
                      <a:pt x="15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6" y="23"/>
                      <a:pt x="16" y="35"/>
                      <a:pt x="6" y="23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1" name="Freeform 823"/>
              <p:cNvSpPr>
                <a:spLocks/>
              </p:cNvSpPr>
              <p:nvPr/>
            </p:nvSpPr>
            <p:spPr bwMode="auto">
              <a:xfrm>
                <a:off x="4415" y="2143"/>
                <a:ext cx="56" cy="4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6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0">
                    <a:moveTo>
                      <a:pt x="15" y="4"/>
                    </a:moveTo>
                    <a:cubicBezTo>
                      <a:pt x="34" y="0"/>
                      <a:pt x="35" y="30"/>
                      <a:pt x="16" y="29"/>
                    </a:cubicBezTo>
                    <a:cubicBezTo>
                      <a:pt x="3" y="28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2" name="Freeform 824"/>
              <p:cNvSpPr>
                <a:spLocks/>
              </p:cNvSpPr>
              <p:nvPr/>
            </p:nvSpPr>
            <p:spPr bwMode="auto">
              <a:xfrm>
                <a:off x="1770" y="2148"/>
                <a:ext cx="66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3" y="23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41" h="33">
                    <a:moveTo>
                      <a:pt x="21" y="1"/>
                    </a:moveTo>
                    <a:cubicBezTo>
                      <a:pt x="32" y="0"/>
                      <a:pt x="41" y="13"/>
                      <a:pt x="33" y="23"/>
                    </a:cubicBezTo>
                    <a:cubicBezTo>
                      <a:pt x="32" y="25"/>
                      <a:pt x="28" y="27"/>
                      <a:pt x="26" y="28"/>
                    </a:cubicBezTo>
                    <a:cubicBezTo>
                      <a:pt x="9" y="33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3" name="Freeform 825"/>
              <p:cNvSpPr>
                <a:spLocks/>
              </p:cNvSpPr>
              <p:nvPr/>
            </p:nvSpPr>
            <p:spPr bwMode="auto">
              <a:xfrm>
                <a:off x="1955" y="2146"/>
                <a:ext cx="45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3"/>
                  </a:cxn>
                  <a:cxn ang="0">
                    <a:pos x="1" y="14"/>
                  </a:cxn>
                  <a:cxn ang="0">
                    <a:pos x="12" y="2"/>
                  </a:cxn>
                </a:cxnLst>
                <a:rect l="0" t="0" r="r" b="b"/>
                <a:pathLst>
                  <a:path w="28" h="32">
                    <a:moveTo>
                      <a:pt x="12" y="2"/>
                    </a:moveTo>
                    <a:cubicBezTo>
                      <a:pt x="20" y="0"/>
                      <a:pt x="27" y="6"/>
                      <a:pt x="27" y="13"/>
                    </a:cubicBezTo>
                    <a:cubicBezTo>
                      <a:pt x="28" y="32"/>
                      <a:pt x="0" y="32"/>
                      <a:pt x="1" y="14"/>
                    </a:cubicBezTo>
                    <a:cubicBezTo>
                      <a:pt x="2" y="8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4" name="Freeform 826"/>
              <p:cNvSpPr>
                <a:spLocks/>
              </p:cNvSpPr>
              <p:nvPr/>
            </p:nvSpPr>
            <p:spPr bwMode="auto">
              <a:xfrm>
                <a:off x="4073" y="2148"/>
                <a:ext cx="53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1"/>
                  </a:cxn>
                  <a:cxn ang="0">
                    <a:pos x="2" y="19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4" y="0"/>
                      <a:pt x="33" y="11"/>
                      <a:pt x="28" y="21"/>
                    </a:cubicBezTo>
                    <a:cubicBezTo>
                      <a:pt x="23" y="32"/>
                      <a:pt x="6" y="31"/>
                      <a:pt x="2" y="19"/>
                    </a:cubicBezTo>
                    <a:cubicBezTo>
                      <a:pt x="0" y="11"/>
                      <a:pt x="6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5" name="Freeform 827"/>
              <p:cNvSpPr>
                <a:spLocks/>
              </p:cNvSpPr>
              <p:nvPr/>
            </p:nvSpPr>
            <p:spPr bwMode="auto">
              <a:xfrm>
                <a:off x="4940" y="2148"/>
                <a:ext cx="34" cy="32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9" y="20"/>
                  </a:cxn>
                  <a:cxn ang="0">
                    <a:pos x="6" y="3"/>
                  </a:cxn>
                  <a:cxn ang="0">
                    <a:pos x="21" y="7"/>
                  </a:cxn>
                </a:cxnLst>
                <a:rect l="0" t="0" r="r" b="b"/>
                <a:pathLst>
                  <a:path w="21" h="20">
                    <a:moveTo>
                      <a:pt x="21" y="7"/>
                    </a:moveTo>
                    <a:cubicBezTo>
                      <a:pt x="17" y="11"/>
                      <a:pt x="12" y="15"/>
                      <a:pt x="9" y="20"/>
                    </a:cubicBezTo>
                    <a:cubicBezTo>
                      <a:pt x="2" y="18"/>
                      <a:pt x="0" y="8"/>
                      <a:pt x="6" y="3"/>
                    </a:cubicBezTo>
                    <a:cubicBezTo>
                      <a:pt x="11" y="0"/>
                      <a:pt x="19" y="1"/>
                      <a:pt x="21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6" name="Freeform 828"/>
              <p:cNvSpPr>
                <a:spLocks/>
              </p:cNvSpPr>
              <p:nvPr/>
            </p:nvSpPr>
            <p:spPr bwMode="auto">
              <a:xfrm>
                <a:off x="3904" y="2149"/>
                <a:ext cx="55" cy="6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9"/>
                  </a:cxn>
                  <a:cxn ang="0">
                    <a:pos x="0" y="15"/>
                  </a:cxn>
                  <a:cxn ang="0">
                    <a:pos x="12" y="1"/>
                  </a:cxn>
                </a:cxnLst>
                <a:rect l="0" t="0" r="r" b="b"/>
                <a:pathLst>
                  <a:path w="34" h="37">
                    <a:moveTo>
                      <a:pt x="12" y="1"/>
                    </a:moveTo>
                    <a:cubicBezTo>
                      <a:pt x="16" y="0"/>
                      <a:pt x="24" y="3"/>
                      <a:pt x="26" y="9"/>
                    </a:cubicBezTo>
                    <a:cubicBezTo>
                      <a:pt x="34" y="28"/>
                      <a:pt x="1" y="37"/>
                      <a:pt x="0" y="15"/>
                    </a:cubicBezTo>
                    <a:cubicBezTo>
                      <a:pt x="0" y="9"/>
                      <a:pt x="3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7" name="Freeform 829"/>
              <p:cNvSpPr>
                <a:spLocks/>
              </p:cNvSpPr>
              <p:nvPr/>
            </p:nvSpPr>
            <p:spPr bwMode="auto">
              <a:xfrm>
                <a:off x="1603" y="2149"/>
                <a:ext cx="58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9"/>
                  </a:cxn>
                  <a:cxn ang="0">
                    <a:pos x="17" y="28"/>
                  </a:cxn>
                  <a:cxn ang="0">
                    <a:pos x="15" y="2"/>
                  </a:cxn>
                </a:cxnLst>
                <a:rect l="0" t="0" r="r" b="b"/>
                <a:pathLst>
                  <a:path w="36" h="29">
                    <a:moveTo>
                      <a:pt x="15" y="2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6" y="18"/>
                      <a:pt x="27" y="29"/>
                      <a:pt x="17" y="28"/>
                    </a:cubicBezTo>
                    <a:cubicBezTo>
                      <a:pt x="4" y="26"/>
                      <a:pt x="0" y="6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8" name="Freeform 830"/>
              <p:cNvSpPr>
                <a:spLocks/>
              </p:cNvSpPr>
              <p:nvPr/>
            </p:nvSpPr>
            <p:spPr bwMode="auto">
              <a:xfrm>
                <a:off x="3729" y="2151"/>
                <a:ext cx="53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9"/>
                  </a:cxn>
                  <a:cxn ang="0">
                    <a:pos x="10" y="27"/>
                  </a:cxn>
                  <a:cxn ang="0">
                    <a:pos x="3" y="7"/>
                  </a:cxn>
                  <a:cxn ang="0">
                    <a:pos x="13" y="1"/>
                  </a:cxn>
                </a:cxnLst>
                <a:rect l="0" t="0" r="r" b="b"/>
                <a:pathLst>
                  <a:path w="33" h="32">
                    <a:moveTo>
                      <a:pt x="13" y="1"/>
                    </a:moveTo>
                    <a:cubicBezTo>
                      <a:pt x="20" y="0"/>
                      <a:pt x="26" y="4"/>
                      <a:pt x="28" y="9"/>
                    </a:cubicBezTo>
                    <a:cubicBezTo>
                      <a:pt x="33" y="20"/>
                      <a:pt x="22" y="32"/>
                      <a:pt x="10" y="27"/>
                    </a:cubicBezTo>
                    <a:cubicBezTo>
                      <a:pt x="2" y="24"/>
                      <a:pt x="0" y="13"/>
                      <a:pt x="3" y="7"/>
                    </a:cubicBezTo>
                    <a:cubicBezTo>
                      <a:pt x="5" y="4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79" name="Freeform 831"/>
              <p:cNvSpPr>
                <a:spLocks/>
              </p:cNvSpPr>
              <p:nvPr/>
            </p:nvSpPr>
            <p:spPr bwMode="auto">
              <a:xfrm>
                <a:off x="1438" y="2152"/>
                <a:ext cx="48" cy="47"/>
              </a:xfrm>
              <a:custGeom>
                <a:avLst/>
                <a:gdLst/>
                <a:ahLst/>
                <a:cxnLst>
                  <a:cxn ang="0">
                    <a:pos x="2" y="17"/>
                  </a:cxn>
                  <a:cxn ang="0">
                    <a:pos x="14" y="1"/>
                  </a:cxn>
                  <a:cxn ang="0">
                    <a:pos x="27" y="18"/>
                  </a:cxn>
                  <a:cxn ang="0">
                    <a:pos x="2" y="17"/>
                  </a:cxn>
                </a:cxnLst>
                <a:rect l="0" t="0" r="r" b="b"/>
                <a:pathLst>
                  <a:path w="30" h="29">
                    <a:moveTo>
                      <a:pt x="2" y="17"/>
                    </a:moveTo>
                    <a:cubicBezTo>
                      <a:pt x="0" y="7"/>
                      <a:pt x="8" y="1"/>
                      <a:pt x="14" y="1"/>
                    </a:cubicBezTo>
                    <a:cubicBezTo>
                      <a:pt x="23" y="0"/>
                      <a:pt x="30" y="10"/>
                      <a:pt x="27" y="18"/>
                    </a:cubicBezTo>
                    <a:cubicBezTo>
                      <a:pt x="23" y="27"/>
                      <a:pt x="6" y="29"/>
                      <a:pt x="2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0" name="Freeform 832"/>
              <p:cNvSpPr>
                <a:spLocks/>
              </p:cNvSpPr>
              <p:nvPr/>
            </p:nvSpPr>
            <p:spPr bwMode="auto">
              <a:xfrm>
                <a:off x="3554" y="2152"/>
                <a:ext cx="55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1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5" y="0"/>
                      <a:pt x="34" y="11"/>
                      <a:pt x="29" y="21"/>
                    </a:cubicBezTo>
                    <a:cubicBezTo>
                      <a:pt x="26" y="28"/>
                      <a:pt x="13" y="31"/>
                      <a:pt x="6" y="24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1" name="Freeform 833"/>
              <p:cNvSpPr>
                <a:spLocks/>
              </p:cNvSpPr>
              <p:nvPr/>
            </p:nvSpPr>
            <p:spPr bwMode="auto">
              <a:xfrm>
                <a:off x="1258" y="2154"/>
                <a:ext cx="53" cy="4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2" y="10"/>
                  </a:cxn>
                  <a:cxn ang="0">
                    <a:pos x="23" y="25"/>
                  </a:cxn>
                  <a:cxn ang="0">
                    <a:pos x="19" y="1"/>
                  </a:cxn>
                </a:cxnLst>
                <a:rect l="0" t="0" r="r" b="b"/>
                <a:pathLst>
                  <a:path w="33" h="30">
                    <a:moveTo>
                      <a:pt x="19" y="1"/>
                    </a:moveTo>
                    <a:cubicBezTo>
                      <a:pt x="24" y="0"/>
                      <a:pt x="30" y="3"/>
                      <a:pt x="32" y="10"/>
                    </a:cubicBezTo>
                    <a:cubicBezTo>
                      <a:pt x="33" y="15"/>
                      <a:pt x="30" y="24"/>
                      <a:pt x="23" y="25"/>
                    </a:cubicBezTo>
                    <a:cubicBezTo>
                      <a:pt x="5" y="30"/>
                      <a:pt x="0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2" name="Freeform 834"/>
              <p:cNvSpPr>
                <a:spLocks/>
              </p:cNvSpPr>
              <p:nvPr/>
            </p:nvSpPr>
            <p:spPr bwMode="auto">
              <a:xfrm>
                <a:off x="3381" y="2154"/>
                <a:ext cx="56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3" y="0"/>
                      <a:pt x="28" y="4"/>
                      <a:pt x="30" y="9"/>
                    </a:cubicBezTo>
                    <a:cubicBezTo>
                      <a:pt x="35" y="20"/>
                      <a:pt x="23" y="31"/>
                      <a:pt x="12" y="27"/>
                    </a:cubicBezTo>
                    <a:cubicBezTo>
                      <a:pt x="0" y="22"/>
                      <a:pt x="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3" name="Freeform 835"/>
              <p:cNvSpPr>
                <a:spLocks/>
              </p:cNvSpPr>
              <p:nvPr/>
            </p:nvSpPr>
            <p:spPr bwMode="auto">
              <a:xfrm>
                <a:off x="3208" y="2152"/>
                <a:ext cx="59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5"/>
                  </a:cxn>
                  <a:cxn ang="0">
                    <a:pos x="20" y="30"/>
                  </a:cxn>
                  <a:cxn ang="0">
                    <a:pos x="9" y="26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7" y="0"/>
                      <a:pt x="37" y="15"/>
                      <a:pt x="29" y="25"/>
                    </a:cubicBezTo>
                    <a:cubicBezTo>
                      <a:pt x="28" y="26"/>
                      <a:pt x="23" y="29"/>
                      <a:pt x="20" y="30"/>
                    </a:cubicBezTo>
                    <a:cubicBezTo>
                      <a:pt x="17" y="30"/>
                      <a:pt x="12" y="29"/>
                      <a:pt x="9" y="26"/>
                    </a:cubicBezTo>
                    <a:cubicBezTo>
                      <a:pt x="0" y="19"/>
                      <a:pt x="4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4" name="Freeform 836"/>
              <p:cNvSpPr>
                <a:spLocks/>
              </p:cNvSpPr>
              <p:nvPr/>
            </p:nvSpPr>
            <p:spPr bwMode="auto">
              <a:xfrm>
                <a:off x="3034" y="2156"/>
                <a:ext cx="56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0"/>
                  </a:cxn>
                  <a:cxn ang="0">
                    <a:pos x="17" y="27"/>
                  </a:cxn>
                  <a:cxn ang="0">
                    <a:pos x="16" y="2"/>
                  </a:cxn>
                </a:cxnLst>
                <a:rect l="0" t="0" r="r" b="b"/>
                <a:pathLst>
                  <a:path w="35" h="28">
                    <a:moveTo>
                      <a:pt x="16" y="2"/>
                    </a:moveTo>
                    <a:cubicBezTo>
                      <a:pt x="24" y="0"/>
                      <a:pt x="29" y="4"/>
                      <a:pt x="31" y="10"/>
                    </a:cubicBezTo>
                    <a:cubicBezTo>
                      <a:pt x="35" y="21"/>
                      <a:pt x="25" y="28"/>
                      <a:pt x="17" y="27"/>
                    </a:cubicBezTo>
                    <a:cubicBezTo>
                      <a:pt x="4" y="26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5" name="Freeform 837"/>
              <p:cNvSpPr>
                <a:spLocks/>
              </p:cNvSpPr>
              <p:nvPr/>
            </p:nvSpPr>
            <p:spPr bwMode="auto">
              <a:xfrm>
                <a:off x="2694" y="2160"/>
                <a:ext cx="51" cy="44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2" y="2"/>
                  </a:cxn>
                  <a:cxn ang="0">
                    <a:pos x="16" y="26"/>
                  </a:cxn>
                  <a:cxn ang="0">
                    <a:pos x="7" y="4"/>
                  </a:cxn>
                  <a:cxn ang="0">
                    <a:pos x="14" y="1"/>
                  </a:cxn>
                </a:cxnLst>
                <a:rect l="0" t="0" r="r" b="b"/>
                <a:pathLst>
                  <a:path w="32" h="27">
                    <a:moveTo>
                      <a:pt x="14" y="1"/>
                    </a:moveTo>
                    <a:cubicBezTo>
                      <a:pt x="17" y="0"/>
                      <a:pt x="20" y="0"/>
                      <a:pt x="22" y="2"/>
                    </a:cubicBezTo>
                    <a:cubicBezTo>
                      <a:pt x="32" y="7"/>
                      <a:pt x="31" y="26"/>
                      <a:pt x="16" y="26"/>
                    </a:cubicBezTo>
                    <a:cubicBezTo>
                      <a:pt x="5" y="27"/>
                      <a:pt x="0" y="12"/>
                      <a:pt x="7" y="4"/>
                    </a:cubicBezTo>
                    <a:cubicBezTo>
                      <a:pt x="8" y="2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6" name="Freeform 838"/>
              <p:cNvSpPr>
                <a:spLocks/>
              </p:cNvSpPr>
              <p:nvPr/>
            </p:nvSpPr>
            <p:spPr bwMode="auto">
              <a:xfrm>
                <a:off x="4812" y="2162"/>
                <a:ext cx="54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6" y="2"/>
                  </a:cxn>
                  <a:cxn ang="0">
                    <a:pos x="21" y="27"/>
                  </a:cxn>
                  <a:cxn ang="0">
                    <a:pos x="7" y="22"/>
                  </a:cxn>
                  <a:cxn ang="0">
                    <a:pos x="17" y="0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0"/>
                      <a:pt x="24" y="0"/>
                      <a:pt x="26" y="2"/>
                    </a:cubicBezTo>
                    <a:cubicBezTo>
                      <a:pt x="34" y="8"/>
                      <a:pt x="33" y="23"/>
                      <a:pt x="21" y="27"/>
                    </a:cubicBezTo>
                    <a:cubicBezTo>
                      <a:pt x="16" y="28"/>
                      <a:pt x="10" y="26"/>
                      <a:pt x="7" y="22"/>
                    </a:cubicBezTo>
                    <a:cubicBezTo>
                      <a:pt x="0" y="13"/>
                      <a:pt x="6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7" name="Freeform 839"/>
              <p:cNvSpPr>
                <a:spLocks/>
              </p:cNvSpPr>
              <p:nvPr/>
            </p:nvSpPr>
            <p:spPr bwMode="auto">
              <a:xfrm>
                <a:off x="2352" y="2160"/>
                <a:ext cx="53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22"/>
                  </a:cxn>
                  <a:cxn ang="0">
                    <a:pos x="4" y="23"/>
                  </a:cxn>
                  <a:cxn ang="0">
                    <a:pos x="1" y="11"/>
                  </a:cxn>
                  <a:cxn ang="0">
                    <a:pos x="14" y="1"/>
                  </a:cxn>
                </a:cxnLst>
                <a:rect l="0" t="0" r="r" b="b"/>
                <a:pathLst>
                  <a:path w="33" h="31">
                    <a:moveTo>
                      <a:pt x="14" y="1"/>
                    </a:moveTo>
                    <a:cubicBezTo>
                      <a:pt x="23" y="0"/>
                      <a:pt x="33" y="11"/>
                      <a:pt x="27" y="22"/>
                    </a:cubicBezTo>
                    <a:cubicBezTo>
                      <a:pt x="22" y="30"/>
                      <a:pt x="9" y="31"/>
                      <a:pt x="4" y="23"/>
                    </a:cubicBezTo>
                    <a:cubicBezTo>
                      <a:pt x="3" y="23"/>
                      <a:pt x="0" y="18"/>
                      <a:pt x="1" y="11"/>
                    </a:cubicBezTo>
                    <a:cubicBezTo>
                      <a:pt x="2" y="7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8" name="Freeform 840"/>
              <p:cNvSpPr>
                <a:spLocks/>
              </p:cNvSpPr>
              <p:nvPr/>
            </p:nvSpPr>
            <p:spPr bwMode="auto">
              <a:xfrm>
                <a:off x="2524" y="2160"/>
                <a:ext cx="48" cy="52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1"/>
                  </a:cxn>
                  <a:cxn ang="0">
                    <a:pos x="2" y="12"/>
                  </a:cxn>
                  <a:cxn ang="0">
                    <a:pos x="12" y="1"/>
                  </a:cxn>
                </a:cxnLst>
                <a:rect l="0" t="0" r="r" b="b"/>
                <a:pathLst>
                  <a:path w="30" h="32">
                    <a:moveTo>
                      <a:pt x="12" y="1"/>
                    </a:moveTo>
                    <a:cubicBezTo>
                      <a:pt x="19" y="0"/>
                      <a:pt x="27" y="4"/>
                      <a:pt x="28" y="11"/>
                    </a:cubicBezTo>
                    <a:cubicBezTo>
                      <a:pt x="30" y="31"/>
                      <a:pt x="0" y="32"/>
                      <a:pt x="2" y="12"/>
                    </a:cubicBezTo>
                    <a:cubicBezTo>
                      <a:pt x="2" y="8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89" name="Freeform 841"/>
              <p:cNvSpPr>
                <a:spLocks/>
              </p:cNvSpPr>
              <p:nvPr/>
            </p:nvSpPr>
            <p:spPr bwMode="auto">
              <a:xfrm>
                <a:off x="4643" y="2162"/>
                <a:ext cx="53" cy="4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3"/>
                  </a:cxn>
                  <a:cxn ang="0">
                    <a:pos x="17" y="28"/>
                  </a:cxn>
                  <a:cxn ang="0">
                    <a:pos x="1" y="16"/>
                  </a:cxn>
                  <a:cxn ang="0">
                    <a:pos x="6" y="3"/>
                  </a:cxn>
                  <a:cxn ang="0">
                    <a:pos x="13" y="1"/>
                  </a:cxn>
                </a:cxnLst>
                <a:rect l="0" t="0" r="r" b="b"/>
                <a:pathLst>
                  <a:path w="33" h="29">
                    <a:moveTo>
                      <a:pt x="13" y="1"/>
                    </a:moveTo>
                    <a:cubicBezTo>
                      <a:pt x="15" y="0"/>
                      <a:pt x="21" y="1"/>
                      <a:pt x="24" y="3"/>
                    </a:cubicBezTo>
                    <a:cubicBezTo>
                      <a:pt x="33" y="10"/>
                      <a:pt x="29" y="26"/>
                      <a:pt x="17" y="28"/>
                    </a:cubicBezTo>
                    <a:cubicBezTo>
                      <a:pt x="10" y="29"/>
                      <a:pt x="2" y="23"/>
                      <a:pt x="1" y="16"/>
                    </a:cubicBezTo>
                    <a:cubicBezTo>
                      <a:pt x="0" y="12"/>
                      <a:pt x="3" y="6"/>
                      <a:pt x="6" y="3"/>
                    </a:cubicBezTo>
                    <a:cubicBezTo>
                      <a:pt x="8" y="2"/>
                      <a:pt x="11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0" name="Freeform 842"/>
              <p:cNvSpPr>
                <a:spLocks/>
              </p:cNvSpPr>
              <p:nvPr/>
            </p:nvSpPr>
            <p:spPr bwMode="auto">
              <a:xfrm>
                <a:off x="2175" y="2162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1" y="28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3" y="18"/>
                      <a:pt x="28" y="26"/>
                      <a:pt x="21" y="28"/>
                    </a:cubicBezTo>
                    <a:cubicBezTo>
                      <a:pt x="12" y="31"/>
                      <a:pt x="0" y="22"/>
                      <a:pt x="4" y="11"/>
                    </a:cubicBezTo>
                    <a:cubicBezTo>
                      <a:pt x="5" y="7"/>
                      <a:pt x="8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1" name="Freeform 843"/>
              <p:cNvSpPr>
                <a:spLocks/>
              </p:cNvSpPr>
              <p:nvPr/>
            </p:nvSpPr>
            <p:spPr bwMode="auto">
              <a:xfrm>
                <a:off x="4296" y="2164"/>
                <a:ext cx="53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4" y="21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25" y="0"/>
                      <a:pt x="33" y="10"/>
                      <a:pt x="30" y="19"/>
                    </a:cubicBezTo>
                    <a:cubicBezTo>
                      <a:pt x="26" y="30"/>
                      <a:pt x="9" y="32"/>
                      <a:pt x="4" y="21"/>
                    </a:cubicBezTo>
                    <a:cubicBezTo>
                      <a:pt x="0" y="13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2" name="Freeform 844"/>
              <p:cNvSpPr>
                <a:spLocks/>
              </p:cNvSpPr>
              <p:nvPr/>
            </p:nvSpPr>
            <p:spPr bwMode="auto">
              <a:xfrm>
                <a:off x="4470" y="2164"/>
                <a:ext cx="53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5" y="23"/>
                  </a:cxn>
                  <a:cxn ang="0">
                    <a:pos x="5" y="21"/>
                  </a:cxn>
                  <a:cxn ang="0">
                    <a:pos x="15" y="1"/>
                  </a:cxn>
                </a:cxnLst>
                <a:rect l="0" t="0" r="r" b="b"/>
                <a:pathLst>
                  <a:path w="33" h="28">
                    <a:moveTo>
                      <a:pt x="15" y="1"/>
                    </a:moveTo>
                    <a:cubicBezTo>
                      <a:pt x="27" y="0"/>
                      <a:pt x="33" y="15"/>
                      <a:pt x="25" y="23"/>
                    </a:cubicBezTo>
                    <a:cubicBezTo>
                      <a:pt x="19" y="28"/>
                      <a:pt x="9" y="28"/>
                      <a:pt x="5" y="21"/>
                    </a:cubicBezTo>
                    <a:cubicBezTo>
                      <a:pt x="0" y="14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3" name="Freeform 845"/>
              <p:cNvSpPr>
                <a:spLocks/>
              </p:cNvSpPr>
              <p:nvPr/>
            </p:nvSpPr>
            <p:spPr bwMode="auto">
              <a:xfrm>
                <a:off x="1830" y="2164"/>
                <a:ext cx="56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21"/>
                  </a:cxn>
                  <a:cxn ang="0">
                    <a:pos x="12" y="28"/>
                  </a:cxn>
                  <a:cxn ang="0">
                    <a:pos x="17" y="2"/>
                  </a:cxn>
                </a:cxnLst>
                <a:rect l="0" t="0" r="r" b="b"/>
                <a:pathLst>
                  <a:path w="35" h="31">
                    <a:moveTo>
                      <a:pt x="17" y="2"/>
                    </a:moveTo>
                    <a:cubicBezTo>
                      <a:pt x="26" y="0"/>
                      <a:pt x="35" y="11"/>
                      <a:pt x="30" y="21"/>
                    </a:cubicBezTo>
                    <a:cubicBezTo>
                      <a:pt x="27" y="27"/>
                      <a:pt x="19" y="31"/>
                      <a:pt x="12" y="28"/>
                    </a:cubicBezTo>
                    <a:cubicBezTo>
                      <a:pt x="0" y="23"/>
                      <a:pt x="1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4" name="Freeform 846"/>
              <p:cNvSpPr>
                <a:spLocks/>
              </p:cNvSpPr>
              <p:nvPr/>
            </p:nvSpPr>
            <p:spPr bwMode="auto">
              <a:xfrm>
                <a:off x="2005" y="2164"/>
                <a:ext cx="51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19"/>
                  </a:cxn>
                  <a:cxn ang="0">
                    <a:pos x="11" y="26"/>
                  </a:cxn>
                  <a:cxn ang="0">
                    <a:pos x="14" y="2"/>
                  </a:cxn>
                </a:cxnLst>
                <a:rect l="0" t="0" r="r" b="b"/>
                <a:pathLst>
                  <a:path w="32" h="29">
                    <a:moveTo>
                      <a:pt x="14" y="2"/>
                    </a:moveTo>
                    <a:cubicBezTo>
                      <a:pt x="22" y="0"/>
                      <a:pt x="32" y="9"/>
                      <a:pt x="28" y="19"/>
                    </a:cubicBezTo>
                    <a:cubicBezTo>
                      <a:pt x="26" y="25"/>
                      <a:pt x="18" y="29"/>
                      <a:pt x="11" y="26"/>
                    </a:cubicBezTo>
                    <a:cubicBezTo>
                      <a:pt x="0" y="22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5" name="Freeform 847"/>
              <p:cNvSpPr>
                <a:spLocks/>
              </p:cNvSpPr>
              <p:nvPr/>
            </p:nvSpPr>
            <p:spPr bwMode="auto">
              <a:xfrm>
                <a:off x="2866" y="2165"/>
                <a:ext cx="46" cy="40"/>
              </a:xfrm>
              <a:custGeom>
                <a:avLst/>
                <a:gdLst/>
                <a:ahLst/>
                <a:cxnLst>
                  <a:cxn ang="0">
                    <a:pos x="9" y="2"/>
                  </a:cxn>
                  <a:cxn ang="0">
                    <a:pos x="24" y="2"/>
                  </a:cxn>
                  <a:cxn ang="0">
                    <a:pos x="24" y="17"/>
                  </a:cxn>
                  <a:cxn ang="0">
                    <a:pos x="9" y="2"/>
                  </a:cxn>
                </a:cxnLst>
                <a:rect l="0" t="0" r="r" b="b"/>
                <a:pathLst>
                  <a:path w="29" h="25">
                    <a:moveTo>
                      <a:pt x="9" y="2"/>
                    </a:moveTo>
                    <a:cubicBezTo>
                      <a:pt x="15" y="3"/>
                      <a:pt x="20" y="0"/>
                      <a:pt x="24" y="2"/>
                    </a:cubicBezTo>
                    <a:cubicBezTo>
                      <a:pt x="25" y="7"/>
                      <a:pt x="29" y="12"/>
                      <a:pt x="24" y="17"/>
                    </a:cubicBezTo>
                    <a:cubicBezTo>
                      <a:pt x="16" y="25"/>
                      <a:pt x="0" y="13"/>
                      <a:pt x="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6" name="Freeform 848"/>
              <p:cNvSpPr>
                <a:spLocks/>
              </p:cNvSpPr>
              <p:nvPr/>
            </p:nvSpPr>
            <p:spPr bwMode="auto">
              <a:xfrm>
                <a:off x="4123" y="2167"/>
                <a:ext cx="54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6" y="3"/>
                  </a:cxn>
                  <a:cxn ang="0">
                    <a:pos x="22" y="27"/>
                  </a:cxn>
                  <a:cxn ang="0">
                    <a:pos x="12" y="27"/>
                  </a:cxn>
                  <a:cxn ang="0">
                    <a:pos x="17" y="0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0"/>
                      <a:pt x="23" y="1"/>
                      <a:pt x="26" y="3"/>
                    </a:cubicBezTo>
                    <a:cubicBezTo>
                      <a:pt x="34" y="9"/>
                      <a:pt x="31" y="23"/>
                      <a:pt x="22" y="27"/>
                    </a:cubicBezTo>
                    <a:cubicBezTo>
                      <a:pt x="19" y="28"/>
                      <a:pt x="15" y="28"/>
                      <a:pt x="12" y="27"/>
                    </a:cubicBezTo>
                    <a:cubicBezTo>
                      <a:pt x="0" y="22"/>
                      <a:pt x="0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7" name="Freeform 849"/>
              <p:cNvSpPr>
                <a:spLocks/>
              </p:cNvSpPr>
              <p:nvPr/>
            </p:nvSpPr>
            <p:spPr bwMode="auto">
              <a:xfrm>
                <a:off x="3954" y="2165"/>
                <a:ext cx="52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19"/>
                  </a:cxn>
                  <a:cxn ang="0">
                    <a:pos x="2" y="18"/>
                  </a:cxn>
                  <a:cxn ang="0">
                    <a:pos x="14" y="2"/>
                  </a:cxn>
                </a:cxnLst>
                <a:rect l="0" t="0" r="r" b="b"/>
                <a:pathLst>
                  <a:path w="32" h="33">
                    <a:moveTo>
                      <a:pt x="14" y="2"/>
                    </a:moveTo>
                    <a:cubicBezTo>
                      <a:pt x="21" y="0"/>
                      <a:pt x="32" y="8"/>
                      <a:pt x="28" y="19"/>
                    </a:cubicBezTo>
                    <a:cubicBezTo>
                      <a:pt x="25" y="31"/>
                      <a:pt x="5" y="33"/>
                      <a:pt x="2" y="18"/>
                    </a:cubicBezTo>
                    <a:cubicBezTo>
                      <a:pt x="0" y="11"/>
                      <a:pt x="4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8" name="Freeform 850"/>
              <p:cNvSpPr>
                <a:spLocks/>
              </p:cNvSpPr>
              <p:nvPr/>
            </p:nvSpPr>
            <p:spPr bwMode="auto">
              <a:xfrm>
                <a:off x="5693" y="2159"/>
                <a:ext cx="29" cy="26"/>
              </a:xfrm>
              <a:custGeom>
                <a:avLst/>
                <a:gdLst/>
                <a:ahLst/>
                <a:cxnLst>
                  <a:cxn ang="0">
                    <a:pos x="9" y="16"/>
                  </a:cxn>
                  <a:cxn ang="0">
                    <a:pos x="0" y="9"/>
                  </a:cxn>
                  <a:cxn ang="0">
                    <a:pos x="9" y="16"/>
                  </a:cxn>
                </a:cxnLst>
                <a:rect l="0" t="0" r="r" b="b"/>
                <a:pathLst>
                  <a:path w="18" h="16">
                    <a:moveTo>
                      <a:pt x="9" y="16"/>
                    </a:moveTo>
                    <a:cubicBezTo>
                      <a:pt x="6" y="13"/>
                      <a:pt x="4" y="7"/>
                      <a:pt x="0" y="9"/>
                    </a:cubicBezTo>
                    <a:cubicBezTo>
                      <a:pt x="2" y="0"/>
                      <a:pt x="18" y="10"/>
                      <a:pt x="9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899" name="Freeform 851"/>
              <p:cNvSpPr>
                <a:spLocks/>
              </p:cNvSpPr>
              <p:nvPr/>
            </p:nvSpPr>
            <p:spPr bwMode="auto">
              <a:xfrm>
                <a:off x="1656" y="2164"/>
                <a:ext cx="58" cy="5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0" y="29"/>
                  </a:cxn>
                  <a:cxn ang="0">
                    <a:pos x="16" y="4"/>
                  </a:cxn>
                </a:cxnLst>
                <a:rect l="0" t="0" r="r" b="b"/>
                <a:pathLst>
                  <a:path w="36" h="31">
                    <a:moveTo>
                      <a:pt x="16" y="4"/>
                    </a:moveTo>
                    <a:cubicBezTo>
                      <a:pt x="35" y="0"/>
                      <a:pt x="36" y="27"/>
                      <a:pt x="20" y="29"/>
                    </a:cubicBezTo>
                    <a:cubicBezTo>
                      <a:pt x="4" y="31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0" name="Freeform 852"/>
              <p:cNvSpPr>
                <a:spLocks/>
              </p:cNvSpPr>
              <p:nvPr/>
            </p:nvSpPr>
            <p:spPr bwMode="auto">
              <a:xfrm>
                <a:off x="3778" y="2167"/>
                <a:ext cx="54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4" h="30">
                    <a:moveTo>
                      <a:pt x="16" y="2"/>
                    </a:moveTo>
                    <a:cubicBezTo>
                      <a:pt x="24" y="0"/>
                      <a:pt x="34" y="8"/>
                      <a:pt x="31" y="19"/>
                    </a:cubicBezTo>
                    <a:cubicBezTo>
                      <a:pt x="29" y="27"/>
                      <a:pt x="20" y="30"/>
                      <a:pt x="14" y="29"/>
                    </a:cubicBezTo>
                    <a:cubicBezTo>
                      <a:pt x="0" y="24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1" name="Freeform 853"/>
              <p:cNvSpPr>
                <a:spLocks/>
              </p:cNvSpPr>
              <p:nvPr/>
            </p:nvSpPr>
            <p:spPr bwMode="auto">
              <a:xfrm>
                <a:off x="3596" y="2167"/>
                <a:ext cx="68" cy="61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3" y="25"/>
                  </a:cxn>
                  <a:cxn ang="0">
                    <a:pos x="13" y="5"/>
                  </a:cxn>
                  <a:cxn ang="0">
                    <a:pos x="21" y="2"/>
                  </a:cxn>
                </a:cxnLst>
                <a:rect l="0" t="0" r="r" b="b"/>
                <a:pathLst>
                  <a:path w="42" h="38">
                    <a:moveTo>
                      <a:pt x="21" y="2"/>
                    </a:moveTo>
                    <a:cubicBezTo>
                      <a:pt x="33" y="0"/>
                      <a:pt x="42" y="15"/>
                      <a:pt x="33" y="25"/>
                    </a:cubicBezTo>
                    <a:cubicBezTo>
                      <a:pt x="21" y="38"/>
                      <a:pt x="0" y="18"/>
                      <a:pt x="13" y="5"/>
                    </a:cubicBezTo>
                    <a:cubicBezTo>
                      <a:pt x="15" y="4"/>
                      <a:pt x="17" y="3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2" name="Freeform 854"/>
              <p:cNvSpPr>
                <a:spLocks/>
              </p:cNvSpPr>
              <p:nvPr/>
            </p:nvSpPr>
            <p:spPr bwMode="auto">
              <a:xfrm>
                <a:off x="1489" y="2167"/>
                <a:ext cx="53" cy="43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6" y="27"/>
                  </a:cxn>
                  <a:cxn ang="0">
                    <a:pos x="6" y="24"/>
                  </a:cxn>
                  <a:cxn ang="0">
                    <a:pos x="13" y="3"/>
                  </a:cxn>
                </a:cxnLst>
                <a:rect l="0" t="0" r="r" b="b"/>
                <a:pathLst>
                  <a:path w="33" h="27">
                    <a:moveTo>
                      <a:pt x="13" y="3"/>
                    </a:moveTo>
                    <a:cubicBezTo>
                      <a:pt x="29" y="0"/>
                      <a:pt x="33" y="25"/>
                      <a:pt x="16" y="27"/>
                    </a:cubicBezTo>
                    <a:cubicBezTo>
                      <a:pt x="13" y="27"/>
                      <a:pt x="9" y="26"/>
                      <a:pt x="6" y="24"/>
                    </a:cubicBezTo>
                    <a:cubicBezTo>
                      <a:pt x="0" y="18"/>
                      <a:pt x="2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3" name="Freeform 855"/>
              <p:cNvSpPr>
                <a:spLocks/>
              </p:cNvSpPr>
              <p:nvPr/>
            </p:nvSpPr>
            <p:spPr bwMode="auto">
              <a:xfrm>
                <a:off x="1318" y="2169"/>
                <a:ext cx="49" cy="49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0"/>
                  </a:cxn>
                  <a:cxn ang="0">
                    <a:pos x="10" y="27"/>
                  </a:cxn>
                  <a:cxn ang="0">
                    <a:pos x="1" y="12"/>
                  </a:cxn>
                  <a:cxn ang="0">
                    <a:pos x="11" y="2"/>
                  </a:cxn>
                </a:cxnLst>
                <a:rect l="0" t="0" r="r" b="b"/>
                <a:pathLst>
                  <a:path w="31" h="31">
                    <a:moveTo>
                      <a:pt x="11" y="2"/>
                    </a:moveTo>
                    <a:cubicBezTo>
                      <a:pt x="19" y="0"/>
                      <a:pt x="25" y="4"/>
                      <a:pt x="27" y="10"/>
                    </a:cubicBezTo>
                    <a:cubicBezTo>
                      <a:pt x="31" y="20"/>
                      <a:pt x="21" y="31"/>
                      <a:pt x="10" y="27"/>
                    </a:cubicBezTo>
                    <a:cubicBezTo>
                      <a:pt x="4" y="25"/>
                      <a:pt x="0" y="18"/>
                      <a:pt x="1" y="12"/>
                    </a:cubicBezTo>
                    <a:cubicBezTo>
                      <a:pt x="2" y="8"/>
                      <a:pt x="6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4" name="Freeform 856"/>
              <p:cNvSpPr>
                <a:spLocks/>
              </p:cNvSpPr>
              <p:nvPr/>
            </p:nvSpPr>
            <p:spPr bwMode="auto">
              <a:xfrm>
                <a:off x="3436" y="2170"/>
                <a:ext cx="49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6"/>
                  </a:cxn>
                  <a:cxn ang="0">
                    <a:pos x="3" y="20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1" y="0"/>
                      <a:pt x="31" y="7"/>
                      <a:pt x="30" y="16"/>
                    </a:cubicBezTo>
                    <a:cubicBezTo>
                      <a:pt x="28" y="29"/>
                      <a:pt x="8" y="33"/>
                      <a:pt x="3" y="20"/>
                    </a:cubicBezTo>
                    <a:cubicBezTo>
                      <a:pt x="0" y="13"/>
                      <a:pt x="3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5" name="Freeform 857"/>
              <p:cNvSpPr>
                <a:spLocks/>
              </p:cNvSpPr>
              <p:nvPr/>
            </p:nvSpPr>
            <p:spPr bwMode="auto">
              <a:xfrm>
                <a:off x="3253" y="2170"/>
                <a:ext cx="67" cy="55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3" y="24"/>
                  </a:cxn>
                  <a:cxn ang="0">
                    <a:pos x="26" y="29"/>
                  </a:cxn>
                  <a:cxn ang="0">
                    <a:pos x="21" y="2"/>
                  </a:cxn>
                </a:cxnLst>
                <a:rect l="0" t="0" r="r" b="b"/>
                <a:pathLst>
                  <a:path w="42" h="34">
                    <a:moveTo>
                      <a:pt x="21" y="2"/>
                    </a:moveTo>
                    <a:cubicBezTo>
                      <a:pt x="30" y="0"/>
                      <a:pt x="42" y="13"/>
                      <a:pt x="33" y="24"/>
                    </a:cubicBezTo>
                    <a:cubicBezTo>
                      <a:pt x="32" y="26"/>
                      <a:pt x="28" y="28"/>
                      <a:pt x="26" y="29"/>
                    </a:cubicBezTo>
                    <a:cubicBezTo>
                      <a:pt x="10" y="34"/>
                      <a:pt x="0" y="6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6" name="Freeform 858"/>
              <p:cNvSpPr>
                <a:spLocks/>
              </p:cNvSpPr>
              <p:nvPr/>
            </p:nvSpPr>
            <p:spPr bwMode="auto">
              <a:xfrm>
                <a:off x="3082" y="2170"/>
                <a:ext cx="65" cy="60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31" y="26"/>
                  </a:cxn>
                  <a:cxn ang="0">
                    <a:pos x="11" y="7"/>
                  </a:cxn>
                  <a:cxn ang="0">
                    <a:pos x="20" y="3"/>
                  </a:cxn>
                </a:cxnLst>
                <a:rect l="0" t="0" r="r" b="b"/>
                <a:pathLst>
                  <a:path w="40" h="37">
                    <a:moveTo>
                      <a:pt x="20" y="3"/>
                    </a:moveTo>
                    <a:cubicBezTo>
                      <a:pt x="32" y="0"/>
                      <a:pt x="40" y="17"/>
                      <a:pt x="31" y="26"/>
                    </a:cubicBezTo>
                    <a:cubicBezTo>
                      <a:pt x="19" y="37"/>
                      <a:pt x="0" y="20"/>
                      <a:pt x="11" y="7"/>
                    </a:cubicBezTo>
                    <a:cubicBezTo>
                      <a:pt x="13" y="5"/>
                      <a:pt x="16" y="3"/>
                      <a:pt x="2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7" name="Freeform 859"/>
              <p:cNvSpPr>
                <a:spLocks/>
              </p:cNvSpPr>
              <p:nvPr/>
            </p:nvSpPr>
            <p:spPr bwMode="auto">
              <a:xfrm>
                <a:off x="2745" y="2173"/>
                <a:ext cx="56" cy="49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8" y="29"/>
                  </a:cxn>
                  <a:cxn ang="0">
                    <a:pos x="7" y="25"/>
                  </a:cxn>
                  <a:cxn ang="0">
                    <a:pos x="14" y="3"/>
                  </a:cxn>
                </a:cxnLst>
                <a:rect l="0" t="0" r="r" b="b"/>
                <a:pathLst>
                  <a:path w="35" h="30">
                    <a:moveTo>
                      <a:pt x="14" y="3"/>
                    </a:moveTo>
                    <a:cubicBezTo>
                      <a:pt x="32" y="0"/>
                      <a:pt x="35" y="27"/>
                      <a:pt x="18" y="29"/>
                    </a:cubicBezTo>
                    <a:cubicBezTo>
                      <a:pt x="14" y="30"/>
                      <a:pt x="9" y="28"/>
                      <a:pt x="7" y="25"/>
                    </a:cubicBezTo>
                    <a:cubicBezTo>
                      <a:pt x="0" y="19"/>
                      <a:pt x="2" y="5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8" name="Freeform 860"/>
              <p:cNvSpPr>
                <a:spLocks/>
              </p:cNvSpPr>
              <p:nvPr/>
            </p:nvSpPr>
            <p:spPr bwMode="auto">
              <a:xfrm>
                <a:off x="2573" y="2180"/>
                <a:ext cx="55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5" y="3"/>
                  </a:cxn>
                  <a:cxn ang="0">
                    <a:pos x="11" y="24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19" y="0"/>
                      <a:pt x="23" y="1"/>
                      <a:pt x="25" y="3"/>
                    </a:cubicBezTo>
                    <a:cubicBezTo>
                      <a:pt x="34" y="10"/>
                      <a:pt x="27" y="30"/>
                      <a:pt x="11" y="24"/>
                    </a:cubicBezTo>
                    <a:cubicBezTo>
                      <a:pt x="0" y="20"/>
                      <a:pt x="1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09" name="Freeform 861"/>
              <p:cNvSpPr>
                <a:spLocks/>
              </p:cNvSpPr>
              <p:nvPr/>
            </p:nvSpPr>
            <p:spPr bwMode="auto">
              <a:xfrm>
                <a:off x="2927" y="2173"/>
                <a:ext cx="38" cy="45"/>
              </a:xfrm>
              <a:custGeom>
                <a:avLst/>
                <a:gdLst/>
                <a:ahLst/>
                <a:cxnLst>
                  <a:cxn ang="0">
                    <a:pos x="3" y="7"/>
                  </a:cxn>
                  <a:cxn ang="0">
                    <a:pos x="22" y="13"/>
                  </a:cxn>
                  <a:cxn ang="0">
                    <a:pos x="7" y="26"/>
                  </a:cxn>
                  <a:cxn ang="0">
                    <a:pos x="3" y="16"/>
                  </a:cxn>
                  <a:cxn ang="0">
                    <a:pos x="3" y="7"/>
                  </a:cxn>
                </a:cxnLst>
                <a:rect l="0" t="0" r="r" b="b"/>
                <a:pathLst>
                  <a:path w="24" h="28">
                    <a:moveTo>
                      <a:pt x="3" y="7"/>
                    </a:moveTo>
                    <a:cubicBezTo>
                      <a:pt x="11" y="0"/>
                      <a:pt x="21" y="5"/>
                      <a:pt x="22" y="13"/>
                    </a:cubicBezTo>
                    <a:cubicBezTo>
                      <a:pt x="24" y="20"/>
                      <a:pt x="15" y="28"/>
                      <a:pt x="7" y="26"/>
                    </a:cubicBezTo>
                    <a:cubicBezTo>
                      <a:pt x="3" y="24"/>
                      <a:pt x="0" y="21"/>
                      <a:pt x="3" y="16"/>
                    </a:cubicBezTo>
                    <a:cubicBezTo>
                      <a:pt x="4" y="12"/>
                      <a:pt x="5" y="12"/>
                      <a:pt x="3" y="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0" name="Freeform 862"/>
              <p:cNvSpPr>
                <a:spLocks/>
              </p:cNvSpPr>
              <p:nvPr/>
            </p:nvSpPr>
            <p:spPr bwMode="auto">
              <a:xfrm>
                <a:off x="4868" y="2178"/>
                <a:ext cx="51" cy="44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3" y="3"/>
                  </a:cxn>
                  <a:cxn ang="0">
                    <a:pos x="15" y="27"/>
                  </a:cxn>
                  <a:cxn ang="0">
                    <a:pos x="1" y="13"/>
                  </a:cxn>
                  <a:cxn ang="0">
                    <a:pos x="13" y="1"/>
                  </a:cxn>
                </a:cxnLst>
                <a:rect l="0" t="0" r="r" b="b"/>
                <a:pathLst>
                  <a:path w="32" h="27">
                    <a:moveTo>
                      <a:pt x="13" y="1"/>
                    </a:moveTo>
                    <a:cubicBezTo>
                      <a:pt x="16" y="0"/>
                      <a:pt x="20" y="1"/>
                      <a:pt x="23" y="3"/>
                    </a:cubicBezTo>
                    <a:cubicBezTo>
                      <a:pt x="32" y="10"/>
                      <a:pt x="28" y="27"/>
                      <a:pt x="15" y="27"/>
                    </a:cubicBezTo>
                    <a:cubicBezTo>
                      <a:pt x="7" y="27"/>
                      <a:pt x="0" y="20"/>
                      <a:pt x="1" y="13"/>
                    </a:cubicBezTo>
                    <a:cubicBezTo>
                      <a:pt x="2" y="7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1" name="Freeform 863"/>
              <p:cNvSpPr>
                <a:spLocks/>
              </p:cNvSpPr>
              <p:nvPr/>
            </p:nvSpPr>
            <p:spPr bwMode="auto">
              <a:xfrm>
                <a:off x="2226" y="2178"/>
                <a:ext cx="55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9" y="26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8" y="27"/>
                      <a:pt x="17" y="32"/>
                      <a:pt x="9" y="26"/>
                    </a:cubicBezTo>
                    <a:cubicBezTo>
                      <a:pt x="0" y="19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2" name="Freeform 864"/>
              <p:cNvSpPr>
                <a:spLocks/>
              </p:cNvSpPr>
              <p:nvPr/>
            </p:nvSpPr>
            <p:spPr bwMode="auto">
              <a:xfrm>
                <a:off x="2398" y="2177"/>
                <a:ext cx="52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7"/>
                  </a:cxn>
                  <a:cxn ang="0">
                    <a:pos x="19" y="29"/>
                  </a:cxn>
                  <a:cxn ang="0">
                    <a:pos x="15" y="2"/>
                  </a:cxn>
                </a:cxnLst>
                <a:rect l="0" t="0" r="r" b="b"/>
                <a:pathLst>
                  <a:path w="32" h="30">
                    <a:moveTo>
                      <a:pt x="15" y="2"/>
                    </a:moveTo>
                    <a:cubicBezTo>
                      <a:pt x="24" y="0"/>
                      <a:pt x="32" y="7"/>
                      <a:pt x="31" y="17"/>
                    </a:cubicBezTo>
                    <a:cubicBezTo>
                      <a:pt x="30" y="23"/>
                      <a:pt x="25" y="28"/>
                      <a:pt x="19" y="29"/>
                    </a:cubicBezTo>
                    <a:cubicBezTo>
                      <a:pt x="1" y="30"/>
                      <a:pt x="0" y="6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3" name="Freeform 865"/>
              <p:cNvSpPr>
                <a:spLocks/>
              </p:cNvSpPr>
              <p:nvPr/>
            </p:nvSpPr>
            <p:spPr bwMode="auto">
              <a:xfrm>
                <a:off x="4693" y="2180"/>
                <a:ext cx="51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10" y="25"/>
                  </a:cxn>
                  <a:cxn ang="0">
                    <a:pos x="13" y="1"/>
                  </a:cxn>
                </a:cxnLst>
                <a:rect l="0" t="0" r="r" b="b"/>
                <a:pathLst>
                  <a:path w="32" h="32">
                    <a:moveTo>
                      <a:pt x="13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2" y="20"/>
                      <a:pt x="20" y="32"/>
                      <a:pt x="10" y="25"/>
                    </a:cubicBezTo>
                    <a:cubicBezTo>
                      <a:pt x="0" y="20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4" name="Freeform 866"/>
              <p:cNvSpPr>
                <a:spLocks/>
              </p:cNvSpPr>
              <p:nvPr/>
            </p:nvSpPr>
            <p:spPr bwMode="auto">
              <a:xfrm>
                <a:off x="2058" y="2181"/>
                <a:ext cx="46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5"/>
                  </a:cxn>
                  <a:cxn ang="0">
                    <a:pos x="2" y="17"/>
                  </a:cxn>
                  <a:cxn ang="0">
                    <a:pos x="14" y="1"/>
                  </a:cxn>
                </a:cxnLst>
                <a:rect l="0" t="0" r="r" b="b"/>
                <a:pathLst>
                  <a:path w="29" h="32">
                    <a:moveTo>
                      <a:pt x="14" y="1"/>
                    </a:moveTo>
                    <a:cubicBezTo>
                      <a:pt x="21" y="0"/>
                      <a:pt x="29" y="6"/>
                      <a:pt x="29" y="15"/>
                    </a:cubicBezTo>
                    <a:cubicBezTo>
                      <a:pt x="27" y="29"/>
                      <a:pt x="6" y="32"/>
                      <a:pt x="2" y="17"/>
                    </a:cubicBezTo>
                    <a:cubicBezTo>
                      <a:pt x="0" y="10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5" name="Freeform 867"/>
              <p:cNvSpPr>
                <a:spLocks/>
              </p:cNvSpPr>
              <p:nvPr/>
            </p:nvSpPr>
            <p:spPr bwMode="auto">
              <a:xfrm>
                <a:off x="4338" y="2178"/>
                <a:ext cx="69" cy="55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6" y="30"/>
                  </a:cxn>
                  <a:cxn ang="0">
                    <a:pos x="21" y="3"/>
                  </a:cxn>
                </a:cxnLst>
                <a:rect l="0" t="0" r="r" b="b"/>
                <a:pathLst>
                  <a:path w="43" h="34">
                    <a:moveTo>
                      <a:pt x="21" y="3"/>
                    </a:moveTo>
                    <a:cubicBezTo>
                      <a:pt x="37" y="0"/>
                      <a:pt x="43" y="25"/>
                      <a:pt x="26" y="30"/>
                    </a:cubicBezTo>
                    <a:cubicBezTo>
                      <a:pt x="10" y="34"/>
                      <a:pt x="0" y="6"/>
                      <a:pt x="2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6" name="Freeform 868"/>
              <p:cNvSpPr>
                <a:spLocks/>
              </p:cNvSpPr>
              <p:nvPr/>
            </p:nvSpPr>
            <p:spPr bwMode="auto">
              <a:xfrm>
                <a:off x="4518" y="2181"/>
                <a:ext cx="54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3"/>
                  </a:cxn>
                  <a:cxn ang="0">
                    <a:pos x="20" y="26"/>
                  </a:cxn>
                  <a:cxn ang="0">
                    <a:pos x="9" y="4"/>
                  </a:cxn>
                  <a:cxn ang="0">
                    <a:pos x="15" y="1"/>
                  </a:cxn>
                </a:cxnLst>
                <a:rect l="0" t="0" r="r" b="b"/>
                <a:pathLst>
                  <a:path w="34" h="28">
                    <a:moveTo>
                      <a:pt x="15" y="1"/>
                    </a:moveTo>
                    <a:cubicBezTo>
                      <a:pt x="18" y="0"/>
                      <a:pt x="23" y="0"/>
                      <a:pt x="26" y="3"/>
                    </a:cubicBezTo>
                    <a:cubicBezTo>
                      <a:pt x="34" y="8"/>
                      <a:pt x="32" y="25"/>
                      <a:pt x="20" y="26"/>
                    </a:cubicBezTo>
                    <a:cubicBezTo>
                      <a:pt x="8" y="28"/>
                      <a:pt x="0" y="12"/>
                      <a:pt x="9" y="4"/>
                    </a:cubicBezTo>
                    <a:cubicBezTo>
                      <a:pt x="10" y="3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7" name="Freeform 869"/>
              <p:cNvSpPr>
                <a:spLocks/>
              </p:cNvSpPr>
              <p:nvPr/>
            </p:nvSpPr>
            <p:spPr bwMode="auto">
              <a:xfrm>
                <a:off x="1886" y="2181"/>
                <a:ext cx="50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9"/>
                  </a:cxn>
                  <a:cxn ang="0">
                    <a:pos x="4" y="23"/>
                  </a:cxn>
                  <a:cxn ang="0">
                    <a:pos x="3" y="8"/>
                  </a:cxn>
                  <a:cxn ang="0">
                    <a:pos x="6" y="4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2" y="0"/>
                      <a:pt x="31" y="9"/>
                      <a:pt x="28" y="19"/>
                    </a:cubicBezTo>
                    <a:cubicBezTo>
                      <a:pt x="25" y="29"/>
                      <a:pt x="10" y="32"/>
                      <a:pt x="4" y="23"/>
                    </a:cubicBezTo>
                    <a:cubicBezTo>
                      <a:pt x="0" y="19"/>
                      <a:pt x="0" y="12"/>
                      <a:pt x="3" y="8"/>
                    </a:cubicBezTo>
                    <a:cubicBezTo>
                      <a:pt x="3" y="6"/>
                      <a:pt x="5" y="4"/>
                      <a:pt x="6" y="4"/>
                    </a:cubicBezTo>
                    <a:cubicBezTo>
                      <a:pt x="8" y="3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8" name="Freeform 870"/>
              <p:cNvSpPr>
                <a:spLocks/>
              </p:cNvSpPr>
              <p:nvPr/>
            </p:nvSpPr>
            <p:spPr bwMode="auto">
              <a:xfrm>
                <a:off x="4173" y="2180"/>
                <a:ext cx="59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4"/>
                  </a:cxn>
                  <a:cxn ang="0">
                    <a:pos x="22" y="29"/>
                  </a:cxn>
                  <a:cxn ang="0">
                    <a:pos x="8" y="25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7" y="0"/>
                      <a:pt x="37" y="14"/>
                      <a:pt x="29" y="24"/>
                    </a:cubicBezTo>
                    <a:cubicBezTo>
                      <a:pt x="28" y="26"/>
                      <a:pt x="24" y="28"/>
                      <a:pt x="22" y="29"/>
                    </a:cubicBezTo>
                    <a:cubicBezTo>
                      <a:pt x="19" y="30"/>
                      <a:pt x="12" y="30"/>
                      <a:pt x="8" y="25"/>
                    </a:cubicBezTo>
                    <a:cubicBezTo>
                      <a:pt x="0" y="16"/>
                      <a:pt x="6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19" name="Freeform 871"/>
              <p:cNvSpPr>
                <a:spLocks/>
              </p:cNvSpPr>
              <p:nvPr/>
            </p:nvSpPr>
            <p:spPr bwMode="auto">
              <a:xfrm>
                <a:off x="4002" y="2183"/>
                <a:ext cx="58" cy="5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36">
                    <a:moveTo>
                      <a:pt x="16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6" y="23"/>
                      <a:pt x="17" y="36"/>
                      <a:pt x="7" y="24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0" name="Freeform 872"/>
              <p:cNvSpPr>
                <a:spLocks/>
              </p:cNvSpPr>
              <p:nvPr/>
            </p:nvSpPr>
            <p:spPr bwMode="auto">
              <a:xfrm>
                <a:off x="1714" y="2183"/>
                <a:ext cx="48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9"/>
                  </a:cxn>
                  <a:cxn ang="0">
                    <a:pos x="17" y="27"/>
                  </a:cxn>
                  <a:cxn ang="0">
                    <a:pos x="2" y="12"/>
                  </a:cxn>
                  <a:cxn ang="0">
                    <a:pos x="12" y="2"/>
                  </a:cxn>
                </a:cxnLst>
                <a:rect l="0" t="0" r="r" b="b"/>
                <a:pathLst>
                  <a:path w="30" h="28">
                    <a:moveTo>
                      <a:pt x="12" y="2"/>
                    </a:moveTo>
                    <a:cubicBezTo>
                      <a:pt x="19" y="0"/>
                      <a:pt x="25" y="4"/>
                      <a:pt x="27" y="9"/>
                    </a:cubicBezTo>
                    <a:cubicBezTo>
                      <a:pt x="30" y="19"/>
                      <a:pt x="23" y="26"/>
                      <a:pt x="17" y="27"/>
                    </a:cubicBezTo>
                    <a:cubicBezTo>
                      <a:pt x="9" y="28"/>
                      <a:pt x="0" y="23"/>
                      <a:pt x="2" y="12"/>
                    </a:cubicBezTo>
                    <a:cubicBezTo>
                      <a:pt x="2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1" name="Freeform 873"/>
              <p:cNvSpPr>
                <a:spLocks/>
              </p:cNvSpPr>
              <p:nvPr/>
            </p:nvSpPr>
            <p:spPr bwMode="auto">
              <a:xfrm>
                <a:off x="1539" y="2183"/>
                <a:ext cx="50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30" y="17"/>
                  </a:cxn>
                  <a:cxn ang="0">
                    <a:pos x="18" y="29"/>
                  </a:cxn>
                  <a:cxn ang="0">
                    <a:pos x="4" y="21"/>
                  </a:cxn>
                  <a:cxn ang="0">
                    <a:pos x="13" y="2"/>
                  </a:cxn>
                </a:cxnLst>
                <a:rect l="0" t="0" r="r" b="b"/>
                <a:pathLst>
                  <a:path w="31" h="29">
                    <a:moveTo>
                      <a:pt x="13" y="2"/>
                    </a:moveTo>
                    <a:cubicBezTo>
                      <a:pt x="23" y="0"/>
                      <a:pt x="31" y="8"/>
                      <a:pt x="30" y="17"/>
                    </a:cubicBezTo>
                    <a:cubicBezTo>
                      <a:pt x="29" y="22"/>
                      <a:pt x="24" y="28"/>
                      <a:pt x="18" y="29"/>
                    </a:cubicBezTo>
                    <a:cubicBezTo>
                      <a:pt x="13" y="29"/>
                      <a:pt x="6" y="27"/>
                      <a:pt x="4" y="21"/>
                    </a:cubicBezTo>
                    <a:cubicBezTo>
                      <a:pt x="0" y="11"/>
                      <a:pt x="6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2" name="Freeform 874"/>
              <p:cNvSpPr>
                <a:spLocks/>
              </p:cNvSpPr>
              <p:nvPr/>
            </p:nvSpPr>
            <p:spPr bwMode="auto">
              <a:xfrm>
                <a:off x="3819" y="2185"/>
                <a:ext cx="65" cy="53"/>
              </a:xfrm>
              <a:custGeom>
                <a:avLst/>
                <a:gdLst/>
                <a:ahLst/>
                <a:cxnLst>
                  <a:cxn ang="0">
                    <a:pos x="23" y="1"/>
                  </a:cxn>
                  <a:cxn ang="0">
                    <a:pos x="37" y="9"/>
                  </a:cxn>
                  <a:cxn ang="0">
                    <a:pos x="27" y="28"/>
                  </a:cxn>
                  <a:cxn ang="0">
                    <a:pos x="23" y="1"/>
                  </a:cxn>
                </a:cxnLst>
                <a:rect l="0" t="0" r="r" b="b"/>
                <a:pathLst>
                  <a:path w="40" h="33">
                    <a:moveTo>
                      <a:pt x="23" y="1"/>
                    </a:moveTo>
                    <a:cubicBezTo>
                      <a:pt x="28" y="0"/>
                      <a:pt x="34" y="3"/>
                      <a:pt x="37" y="9"/>
                    </a:cubicBezTo>
                    <a:cubicBezTo>
                      <a:pt x="40" y="18"/>
                      <a:pt x="34" y="26"/>
                      <a:pt x="27" y="28"/>
                    </a:cubicBezTo>
                    <a:cubicBezTo>
                      <a:pt x="11" y="33"/>
                      <a:pt x="0" y="5"/>
                      <a:pt x="2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3" name="Freeform 875"/>
              <p:cNvSpPr>
                <a:spLocks/>
              </p:cNvSpPr>
              <p:nvPr/>
            </p:nvSpPr>
            <p:spPr bwMode="auto">
              <a:xfrm>
                <a:off x="1367" y="2186"/>
                <a:ext cx="52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9"/>
                  </a:cxn>
                  <a:cxn ang="0">
                    <a:pos x="14" y="27"/>
                  </a:cxn>
                  <a:cxn ang="0">
                    <a:pos x="4" y="19"/>
                  </a:cxn>
                  <a:cxn ang="0">
                    <a:pos x="13" y="2"/>
                  </a:cxn>
                </a:cxnLst>
                <a:rect l="0" t="0" r="r" b="b"/>
                <a:pathLst>
                  <a:path w="32" h="28">
                    <a:moveTo>
                      <a:pt x="13" y="2"/>
                    </a:moveTo>
                    <a:cubicBezTo>
                      <a:pt x="21" y="0"/>
                      <a:pt x="27" y="4"/>
                      <a:pt x="29" y="9"/>
                    </a:cubicBezTo>
                    <a:cubicBezTo>
                      <a:pt x="32" y="20"/>
                      <a:pt x="23" y="28"/>
                      <a:pt x="14" y="27"/>
                    </a:cubicBezTo>
                    <a:cubicBezTo>
                      <a:pt x="10" y="27"/>
                      <a:pt x="5" y="24"/>
                      <a:pt x="4" y="19"/>
                    </a:cubicBezTo>
                    <a:cubicBezTo>
                      <a:pt x="0" y="9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4" name="Freeform 876"/>
              <p:cNvSpPr>
                <a:spLocks/>
              </p:cNvSpPr>
              <p:nvPr/>
            </p:nvSpPr>
            <p:spPr bwMode="auto">
              <a:xfrm>
                <a:off x="3485" y="2188"/>
                <a:ext cx="57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6" y="24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30" y="0"/>
                      <a:pt x="35" y="16"/>
                      <a:pt x="26" y="24"/>
                    </a:cubicBezTo>
                    <a:cubicBezTo>
                      <a:pt x="18" y="31"/>
                      <a:pt x="0" y="26"/>
                      <a:pt x="4" y="11"/>
                    </a:cubicBezTo>
                    <a:cubicBezTo>
                      <a:pt x="5" y="6"/>
                      <a:pt x="8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5" name="Freeform 877"/>
              <p:cNvSpPr>
                <a:spLocks/>
              </p:cNvSpPr>
              <p:nvPr/>
            </p:nvSpPr>
            <p:spPr bwMode="auto">
              <a:xfrm>
                <a:off x="3660" y="2183"/>
                <a:ext cx="57" cy="50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20" y="29"/>
                  </a:cxn>
                  <a:cxn ang="0">
                    <a:pos x="3" y="13"/>
                  </a:cxn>
                  <a:cxn ang="0">
                    <a:pos x="13" y="4"/>
                  </a:cxn>
                </a:cxnLst>
                <a:rect l="0" t="0" r="r" b="b"/>
                <a:pathLst>
                  <a:path w="35" h="31">
                    <a:moveTo>
                      <a:pt x="13" y="4"/>
                    </a:moveTo>
                    <a:cubicBezTo>
                      <a:pt x="29" y="0"/>
                      <a:pt x="35" y="24"/>
                      <a:pt x="20" y="29"/>
                    </a:cubicBezTo>
                    <a:cubicBezTo>
                      <a:pt x="10" y="31"/>
                      <a:pt x="0" y="24"/>
                      <a:pt x="3" y="13"/>
                    </a:cubicBezTo>
                    <a:cubicBezTo>
                      <a:pt x="3" y="9"/>
                      <a:pt x="7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6" name="Freeform 878"/>
              <p:cNvSpPr>
                <a:spLocks/>
              </p:cNvSpPr>
              <p:nvPr/>
            </p:nvSpPr>
            <p:spPr bwMode="auto">
              <a:xfrm>
                <a:off x="3315" y="2185"/>
                <a:ext cx="58" cy="56"/>
              </a:xfrm>
              <a:custGeom>
                <a:avLst/>
                <a:gdLst/>
                <a:ahLst/>
                <a:cxnLst>
                  <a:cxn ang="0">
                    <a:pos x="2" y="21"/>
                  </a:cxn>
                  <a:cxn ang="0">
                    <a:pos x="21" y="4"/>
                  </a:cxn>
                  <a:cxn ang="0">
                    <a:pos x="12" y="30"/>
                  </a:cxn>
                  <a:cxn ang="0">
                    <a:pos x="2" y="21"/>
                  </a:cxn>
                </a:cxnLst>
                <a:rect l="0" t="0" r="r" b="b"/>
                <a:pathLst>
                  <a:path w="36" h="35">
                    <a:moveTo>
                      <a:pt x="2" y="21"/>
                    </a:moveTo>
                    <a:cubicBezTo>
                      <a:pt x="0" y="10"/>
                      <a:pt x="9" y="0"/>
                      <a:pt x="21" y="4"/>
                    </a:cubicBezTo>
                    <a:cubicBezTo>
                      <a:pt x="36" y="9"/>
                      <a:pt x="29" y="35"/>
                      <a:pt x="12" y="30"/>
                    </a:cubicBezTo>
                    <a:cubicBezTo>
                      <a:pt x="7" y="29"/>
                      <a:pt x="5" y="26"/>
                      <a:pt x="2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7" name="Freeform 879"/>
              <p:cNvSpPr>
                <a:spLocks/>
              </p:cNvSpPr>
              <p:nvPr/>
            </p:nvSpPr>
            <p:spPr bwMode="auto">
              <a:xfrm>
                <a:off x="3140" y="2189"/>
                <a:ext cx="55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3" y="0"/>
                      <a:pt x="34" y="8"/>
                      <a:pt x="31" y="18"/>
                    </a:cubicBezTo>
                    <a:cubicBezTo>
                      <a:pt x="28" y="28"/>
                      <a:pt x="15" y="32"/>
                      <a:pt x="7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8" name="Freeform 880"/>
              <p:cNvSpPr>
                <a:spLocks/>
              </p:cNvSpPr>
              <p:nvPr/>
            </p:nvSpPr>
            <p:spPr bwMode="auto">
              <a:xfrm>
                <a:off x="2967" y="2188"/>
                <a:ext cx="59" cy="50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2" y="30"/>
                  </a:cxn>
                  <a:cxn ang="0">
                    <a:pos x="14" y="30"/>
                  </a:cxn>
                  <a:cxn ang="0">
                    <a:pos x="17" y="3"/>
                  </a:cxn>
                </a:cxnLst>
                <a:rect l="0" t="0" r="r" b="b"/>
                <a:pathLst>
                  <a:path w="37" h="31">
                    <a:moveTo>
                      <a:pt x="17" y="3"/>
                    </a:moveTo>
                    <a:cubicBezTo>
                      <a:pt x="33" y="0"/>
                      <a:pt x="37" y="25"/>
                      <a:pt x="22" y="30"/>
                    </a:cubicBezTo>
                    <a:cubicBezTo>
                      <a:pt x="20" y="31"/>
                      <a:pt x="16" y="31"/>
                      <a:pt x="14" y="30"/>
                    </a:cubicBezTo>
                    <a:cubicBezTo>
                      <a:pt x="1" y="26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29" name="Freeform 881"/>
              <p:cNvSpPr>
                <a:spLocks/>
              </p:cNvSpPr>
              <p:nvPr/>
            </p:nvSpPr>
            <p:spPr bwMode="auto">
              <a:xfrm>
                <a:off x="1213" y="2193"/>
                <a:ext cx="29" cy="37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3" y="20"/>
                  </a:cxn>
                  <a:cxn ang="0">
                    <a:pos x="4" y="17"/>
                  </a:cxn>
                  <a:cxn ang="0">
                    <a:pos x="4" y="1"/>
                  </a:cxn>
                </a:cxnLst>
                <a:rect l="0" t="0" r="r" b="b"/>
                <a:pathLst>
                  <a:path w="18" h="23">
                    <a:moveTo>
                      <a:pt x="4" y="1"/>
                    </a:moveTo>
                    <a:cubicBezTo>
                      <a:pt x="18" y="0"/>
                      <a:pt x="16" y="23"/>
                      <a:pt x="3" y="20"/>
                    </a:cubicBezTo>
                    <a:cubicBezTo>
                      <a:pt x="0" y="19"/>
                      <a:pt x="4" y="18"/>
                      <a:pt x="4" y="17"/>
                    </a:cubicBezTo>
                    <a:cubicBezTo>
                      <a:pt x="4" y="12"/>
                      <a:pt x="4" y="4"/>
                      <a:pt x="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0" name="Freeform 882"/>
              <p:cNvSpPr>
                <a:spLocks/>
              </p:cNvSpPr>
              <p:nvPr/>
            </p:nvSpPr>
            <p:spPr bwMode="auto">
              <a:xfrm>
                <a:off x="2623" y="2193"/>
                <a:ext cx="55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0"/>
                  </a:cxn>
                  <a:cxn ang="0">
                    <a:pos x="12" y="27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5" y="0"/>
                      <a:pt x="34" y="9"/>
                      <a:pt x="30" y="20"/>
                    </a:cubicBezTo>
                    <a:cubicBezTo>
                      <a:pt x="28" y="26"/>
                      <a:pt x="20" y="31"/>
                      <a:pt x="12" y="27"/>
                    </a:cubicBezTo>
                    <a:cubicBezTo>
                      <a:pt x="0" y="22"/>
                      <a:pt x="2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1" name="Freeform 883"/>
              <p:cNvSpPr>
                <a:spLocks/>
              </p:cNvSpPr>
              <p:nvPr/>
            </p:nvSpPr>
            <p:spPr bwMode="auto">
              <a:xfrm>
                <a:off x="2279" y="2194"/>
                <a:ext cx="57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3"/>
                  </a:cxn>
                  <a:cxn ang="0">
                    <a:pos x="6" y="24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25" y="0"/>
                      <a:pt x="35" y="12"/>
                      <a:pt x="29" y="23"/>
                    </a:cubicBezTo>
                    <a:cubicBezTo>
                      <a:pt x="24" y="30"/>
                      <a:pt x="11" y="31"/>
                      <a:pt x="6" y="24"/>
                    </a:cubicBezTo>
                    <a:cubicBezTo>
                      <a:pt x="0" y="16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2" name="Freeform 884"/>
              <p:cNvSpPr>
                <a:spLocks/>
              </p:cNvSpPr>
              <p:nvPr/>
            </p:nvSpPr>
            <p:spPr bwMode="auto">
              <a:xfrm>
                <a:off x="2451" y="2196"/>
                <a:ext cx="52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9"/>
                  </a:cxn>
                  <a:cxn ang="0">
                    <a:pos x="22" y="26"/>
                  </a:cxn>
                  <a:cxn ang="0">
                    <a:pos x="8" y="24"/>
                  </a:cxn>
                  <a:cxn ang="0">
                    <a:pos x="16" y="1"/>
                  </a:cxn>
                </a:cxnLst>
                <a:rect l="0" t="0" r="r" b="b"/>
                <a:pathLst>
                  <a:path w="32" h="28">
                    <a:moveTo>
                      <a:pt x="16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2" y="15"/>
                      <a:pt x="29" y="24"/>
                      <a:pt x="22" y="26"/>
                    </a:cubicBezTo>
                    <a:cubicBezTo>
                      <a:pt x="18" y="28"/>
                      <a:pt x="12" y="28"/>
                      <a:pt x="8" y="24"/>
                    </a:cubicBezTo>
                    <a:cubicBezTo>
                      <a:pt x="0" y="17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3" name="Freeform 885"/>
              <p:cNvSpPr>
                <a:spLocks/>
              </p:cNvSpPr>
              <p:nvPr/>
            </p:nvSpPr>
            <p:spPr bwMode="auto">
              <a:xfrm>
                <a:off x="4739" y="2193"/>
                <a:ext cx="61" cy="48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9" y="29"/>
                  </a:cxn>
                  <a:cxn ang="0">
                    <a:pos x="17" y="3"/>
                  </a:cxn>
                </a:cxnLst>
                <a:rect l="0" t="0" r="r" b="b"/>
                <a:pathLst>
                  <a:path w="38" h="30">
                    <a:moveTo>
                      <a:pt x="17" y="3"/>
                    </a:moveTo>
                    <a:cubicBezTo>
                      <a:pt x="36" y="0"/>
                      <a:pt x="38" y="30"/>
                      <a:pt x="19" y="29"/>
                    </a:cubicBezTo>
                    <a:cubicBezTo>
                      <a:pt x="5" y="29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4" name="Freeform 886"/>
              <p:cNvSpPr>
                <a:spLocks/>
              </p:cNvSpPr>
              <p:nvPr/>
            </p:nvSpPr>
            <p:spPr bwMode="auto">
              <a:xfrm>
                <a:off x="2106" y="2197"/>
                <a:ext cx="55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7"/>
                  </a:cxn>
                  <a:cxn ang="0">
                    <a:pos x="14" y="28"/>
                  </a:cxn>
                  <a:cxn ang="0">
                    <a:pos x="6" y="7"/>
                  </a:cxn>
                  <a:cxn ang="0">
                    <a:pos x="14" y="1"/>
                  </a:cxn>
                </a:cxnLst>
                <a:rect l="0" t="0" r="r" b="b"/>
                <a:pathLst>
                  <a:path w="34" h="30">
                    <a:moveTo>
                      <a:pt x="14" y="1"/>
                    </a:moveTo>
                    <a:cubicBezTo>
                      <a:pt x="20" y="0"/>
                      <a:pt x="26" y="2"/>
                      <a:pt x="29" y="7"/>
                    </a:cubicBezTo>
                    <a:cubicBezTo>
                      <a:pt x="34" y="15"/>
                      <a:pt x="28" y="30"/>
                      <a:pt x="14" y="28"/>
                    </a:cubicBezTo>
                    <a:cubicBezTo>
                      <a:pt x="7" y="27"/>
                      <a:pt x="0" y="16"/>
                      <a:pt x="6" y="7"/>
                    </a:cubicBezTo>
                    <a:cubicBezTo>
                      <a:pt x="7" y="4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5" name="Freeform 887"/>
              <p:cNvSpPr>
                <a:spLocks/>
              </p:cNvSpPr>
              <p:nvPr/>
            </p:nvSpPr>
            <p:spPr bwMode="auto">
              <a:xfrm>
                <a:off x="4393" y="2199"/>
                <a:ext cx="59" cy="56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0" y="3"/>
                  </a:cxn>
                  <a:cxn ang="0">
                    <a:pos x="30" y="24"/>
                  </a:cxn>
                  <a:cxn ang="0">
                    <a:pos x="10" y="5"/>
                  </a:cxn>
                  <a:cxn ang="0">
                    <a:pos x="20" y="0"/>
                  </a:cxn>
                </a:cxnLst>
                <a:rect l="0" t="0" r="r" b="b"/>
                <a:pathLst>
                  <a:path w="37" h="35">
                    <a:moveTo>
                      <a:pt x="20" y="0"/>
                    </a:moveTo>
                    <a:cubicBezTo>
                      <a:pt x="24" y="0"/>
                      <a:pt x="28" y="1"/>
                      <a:pt x="30" y="3"/>
                    </a:cubicBezTo>
                    <a:cubicBezTo>
                      <a:pt x="37" y="9"/>
                      <a:pt x="35" y="20"/>
                      <a:pt x="30" y="24"/>
                    </a:cubicBezTo>
                    <a:cubicBezTo>
                      <a:pt x="17" y="35"/>
                      <a:pt x="0" y="17"/>
                      <a:pt x="10" y="5"/>
                    </a:cubicBezTo>
                    <a:cubicBezTo>
                      <a:pt x="11" y="4"/>
                      <a:pt x="15" y="1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6" name="Freeform 888"/>
              <p:cNvSpPr>
                <a:spLocks/>
              </p:cNvSpPr>
              <p:nvPr/>
            </p:nvSpPr>
            <p:spPr bwMode="auto">
              <a:xfrm>
                <a:off x="4571" y="2197"/>
                <a:ext cx="50" cy="4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2"/>
                  </a:cxn>
                  <a:cxn ang="0">
                    <a:pos x="18" y="27"/>
                  </a:cxn>
                  <a:cxn ang="0">
                    <a:pos x="15" y="1"/>
                  </a:cxn>
                </a:cxnLst>
                <a:rect l="0" t="0" r="r" b="b"/>
                <a:pathLst>
                  <a:path w="31" h="27">
                    <a:moveTo>
                      <a:pt x="15" y="1"/>
                    </a:moveTo>
                    <a:cubicBezTo>
                      <a:pt x="23" y="0"/>
                      <a:pt x="29" y="5"/>
                      <a:pt x="30" y="12"/>
                    </a:cubicBezTo>
                    <a:cubicBezTo>
                      <a:pt x="31" y="20"/>
                      <a:pt x="25" y="27"/>
                      <a:pt x="18" y="27"/>
                    </a:cubicBezTo>
                    <a:cubicBezTo>
                      <a:pt x="1" y="27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7" name="Freeform 889"/>
              <p:cNvSpPr>
                <a:spLocks/>
              </p:cNvSpPr>
              <p:nvPr/>
            </p:nvSpPr>
            <p:spPr bwMode="auto">
              <a:xfrm>
                <a:off x="4227" y="2199"/>
                <a:ext cx="55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20"/>
                  </a:cxn>
                  <a:cxn ang="0">
                    <a:pos x="12" y="27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3" y="0"/>
                      <a:pt x="34" y="9"/>
                      <a:pt x="30" y="20"/>
                    </a:cubicBezTo>
                    <a:cubicBezTo>
                      <a:pt x="28" y="25"/>
                      <a:pt x="19" y="30"/>
                      <a:pt x="12" y="27"/>
                    </a:cubicBezTo>
                    <a:cubicBezTo>
                      <a:pt x="0" y="22"/>
                      <a:pt x="0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8" name="Freeform 890"/>
              <p:cNvSpPr>
                <a:spLocks/>
              </p:cNvSpPr>
              <p:nvPr/>
            </p:nvSpPr>
            <p:spPr bwMode="auto">
              <a:xfrm>
                <a:off x="1759" y="2196"/>
                <a:ext cx="63" cy="51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0" y="30"/>
                  </a:cxn>
                  <a:cxn ang="0">
                    <a:pos x="16" y="4"/>
                  </a:cxn>
                </a:cxnLst>
                <a:rect l="0" t="0" r="r" b="b"/>
                <a:pathLst>
                  <a:path w="39" h="32">
                    <a:moveTo>
                      <a:pt x="16" y="4"/>
                    </a:moveTo>
                    <a:cubicBezTo>
                      <a:pt x="34" y="0"/>
                      <a:pt x="39" y="28"/>
                      <a:pt x="20" y="30"/>
                    </a:cubicBezTo>
                    <a:cubicBezTo>
                      <a:pt x="4" y="32"/>
                      <a:pt x="0" y="8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39" name="Freeform 891"/>
              <p:cNvSpPr>
                <a:spLocks/>
              </p:cNvSpPr>
              <p:nvPr/>
            </p:nvSpPr>
            <p:spPr bwMode="auto">
              <a:xfrm>
                <a:off x="1934" y="2197"/>
                <a:ext cx="56" cy="47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7" y="28"/>
                  </a:cxn>
                  <a:cxn ang="0">
                    <a:pos x="15" y="3"/>
                  </a:cxn>
                </a:cxnLst>
                <a:rect l="0" t="0" r="r" b="b"/>
                <a:pathLst>
                  <a:path w="35" h="29">
                    <a:moveTo>
                      <a:pt x="15" y="3"/>
                    </a:moveTo>
                    <a:cubicBezTo>
                      <a:pt x="35" y="0"/>
                      <a:pt x="34" y="29"/>
                      <a:pt x="17" y="28"/>
                    </a:cubicBezTo>
                    <a:cubicBezTo>
                      <a:pt x="2" y="27"/>
                      <a:pt x="0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0" name="Freeform 892"/>
              <p:cNvSpPr>
                <a:spLocks/>
              </p:cNvSpPr>
              <p:nvPr/>
            </p:nvSpPr>
            <p:spPr bwMode="auto">
              <a:xfrm>
                <a:off x="4054" y="2201"/>
                <a:ext cx="54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4" y="2"/>
                  </a:cxn>
                  <a:cxn ang="0">
                    <a:pos x="21" y="28"/>
                  </a:cxn>
                  <a:cxn ang="0">
                    <a:pos x="13" y="28"/>
                  </a:cxn>
                  <a:cxn ang="0">
                    <a:pos x="16" y="1"/>
                  </a:cxn>
                </a:cxnLst>
                <a:rect l="0" t="0" r="r" b="b"/>
                <a:pathLst>
                  <a:path w="34" h="28">
                    <a:moveTo>
                      <a:pt x="16" y="1"/>
                    </a:moveTo>
                    <a:cubicBezTo>
                      <a:pt x="18" y="0"/>
                      <a:pt x="22" y="1"/>
                      <a:pt x="24" y="2"/>
                    </a:cubicBezTo>
                    <a:cubicBezTo>
                      <a:pt x="34" y="8"/>
                      <a:pt x="32" y="24"/>
                      <a:pt x="21" y="28"/>
                    </a:cubicBezTo>
                    <a:cubicBezTo>
                      <a:pt x="19" y="28"/>
                      <a:pt x="16" y="28"/>
                      <a:pt x="13" y="28"/>
                    </a:cubicBezTo>
                    <a:cubicBezTo>
                      <a:pt x="0" y="23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1" name="Freeform 893"/>
              <p:cNvSpPr>
                <a:spLocks/>
              </p:cNvSpPr>
              <p:nvPr/>
            </p:nvSpPr>
            <p:spPr bwMode="auto">
              <a:xfrm>
                <a:off x="1589" y="2201"/>
                <a:ext cx="58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3"/>
                  </a:cxn>
                  <a:cxn ang="0">
                    <a:pos x="13" y="28"/>
                  </a:cxn>
                  <a:cxn ang="0">
                    <a:pos x="16" y="1"/>
                  </a:cxn>
                </a:cxnLst>
                <a:rect l="0" t="0" r="r" b="b"/>
                <a:pathLst>
                  <a:path w="36" h="29">
                    <a:moveTo>
                      <a:pt x="16" y="1"/>
                    </a:moveTo>
                    <a:cubicBezTo>
                      <a:pt x="26" y="0"/>
                      <a:pt x="36" y="13"/>
                      <a:pt x="28" y="23"/>
                    </a:cubicBezTo>
                    <a:cubicBezTo>
                      <a:pt x="26" y="27"/>
                      <a:pt x="18" y="29"/>
                      <a:pt x="13" y="28"/>
                    </a:cubicBezTo>
                    <a:cubicBezTo>
                      <a:pt x="0" y="24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2" name="Freeform 894"/>
              <p:cNvSpPr>
                <a:spLocks/>
              </p:cNvSpPr>
              <p:nvPr/>
            </p:nvSpPr>
            <p:spPr bwMode="auto">
              <a:xfrm>
                <a:off x="3882" y="2201"/>
                <a:ext cx="58" cy="54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5" y="26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6" h="34">
                    <a:moveTo>
                      <a:pt x="15" y="2"/>
                    </a:moveTo>
                    <a:cubicBezTo>
                      <a:pt x="28" y="0"/>
                      <a:pt x="36" y="17"/>
                      <a:pt x="25" y="26"/>
                    </a:cubicBezTo>
                    <a:cubicBezTo>
                      <a:pt x="15" y="34"/>
                      <a:pt x="0" y="24"/>
                      <a:pt x="3" y="11"/>
                    </a:cubicBezTo>
                    <a:cubicBezTo>
                      <a:pt x="4" y="8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3" name="Freeform 895"/>
              <p:cNvSpPr>
                <a:spLocks/>
              </p:cNvSpPr>
              <p:nvPr/>
            </p:nvSpPr>
            <p:spPr bwMode="auto">
              <a:xfrm>
                <a:off x="3707" y="2201"/>
                <a:ext cx="63" cy="49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0" y="30"/>
                  </a:cxn>
                  <a:cxn ang="0">
                    <a:pos x="10" y="5"/>
                  </a:cxn>
                  <a:cxn ang="0">
                    <a:pos x="18" y="2"/>
                  </a:cxn>
                </a:cxnLst>
                <a:rect l="0" t="0" r="r" b="b"/>
                <a:pathLst>
                  <a:path w="39" h="31">
                    <a:moveTo>
                      <a:pt x="18" y="2"/>
                    </a:moveTo>
                    <a:cubicBezTo>
                      <a:pt x="34" y="0"/>
                      <a:pt x="39" y="27"/>
                      <a:pt x="20" y="30"/>
                    </a:cubicBezTo>
                    <a:cubicBezTo>
                      <a:pt x="8" y="31"/>
                      <a:pt x="0" y="14"/>
                      <a:pt x="10" y="5"/>
                    </a:cubicBezTo>
                    <a:cubicBezTo>
                      <a:pt x="12" y="3"/>
                      <a:pt x="13" y="3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4" name="Freeform 896"/>
              <p:cNvSpPr>
                <a:spLocks/>
              </p:cNvSpPr>
              <p:nvPr/>
            </p:nvSpPr>
            <p:spPr bwMode="auto">
              <a:xfrm>
                <a:off x="1420" y="2201"/>
                <a:ext cx="57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12" y="29"/>
                  </a:cxn>
                  <a:cxn ang="0">
                    <a:pos x="3" y="11"/>
                  </a:cxn>
                  <a:cxn ang="0">
                    <a:pos x="12" y="3"/>
                  </a:cxn>
                </a:cxnLst>
                <a:rect l="0" t="0" r="r" b="b"/>
                <a:pathLst>
                  <a:path w="35" h="33">
                    <a:moveTo>
                      <a:pt x="12" y="3"/>
                    </a:moveTo>
                    <a:cubicBezTo>
                      <a:pt x="12" y="3"/>
                      <a:pt x="12" y="3"/>
                      <a:pt x="12" y="3"/>
                    </a:cubicBezTo>
                    <a:cubicBezTo>
                      <a:pt x="35" y="0"/>
                      <a:pt x="31" y="33"/>
                      <a:pt x="12" y="29"/>
                    </a:cubicBezTo>
                    <a:cubicBezTo>
                      <a:pt x="6" y="27"/>
                      <a:pt x="0" y="20"/>
                      <a:pt x="3" y="11"/>
                    </a:cubicBezTo>
                    <a:cubicBezTo>
                      <a:pt x="4" y="7"/>
                      <a:pt x="7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5" name="Freeform 897"/>
              <p:cNvSpPr>
                <a:spLocks/>
              </p:cNvSpPr>
              <p:nvPr/>
            </p:nvSpPr>
            <p:spPr bwMode="auto">
              <a:xfrm>
                <a:off x="3535" y="2204"/>
                <a:ext cx="60" cy="5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9" y="24"/>
                  </a:cxn>
                  <a:cxn ang="0">
                    <a:pos x="5" y="9"/>
                  </a:cxn>
                  <a:cxn ang="0">
                    <a:pos x="17" y="1"/>
                  </a:cxn>
                </a:cxnLst>
                <a:rect l="0" t="0" r="r" b="b"/>
                <a:pathLst>
                  <a:path w="37" h="36">
                    <a:moveTo>
                      <a:pt x="17" y="1"/>
                    </a:moveTo>
                    <a:cubicBezTo>
                      <a:pt x="29" y="0"/>
                      <a:pt x="37" y="15"/>
                      <a:pt x="29" y="24"/>
                    </a:cubicBezTo>
                    <a:cubicBezTo>
                      <a:pt x="19" y="36"/>
                      <a:pt x="0" y="23"/>
                      <a:pt x="5" y="9"/>
                    </a:cubicBezTo>
                    <a:cubicBezTo>
                      <a:pt x="7" y="5"/>
                      <a:pt x="1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6" name="Freeform 898"/>
              <p:cNvSpPr>
                <a:spLocks/>
              </p:cNvSpPr>
              <p:nvPr/>
            </p:nvSpPr>
            <p:spPr bwMode="auto">
              <a:xfrm>
                <a:off x="1247" y="2205"/>
                <a:ext cx="50" cy="44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1" y="1"/>
                  </a:cxn>
                  <a:cxn ang="0">
                    <a:pos x="25" y="23"/>
                  </a:cxn>
                  <a:cxn ang="0">
                    <a:pos x="10" y="25"/>
                  </a:cxn>
                  <a:cxn ang="0">
                    <a:pos x="14" y="1"/>
                  </a:cxn>
                </a:cxnLst>
                <a:rect l="0" t="0" r="r" b="b"/>
                <a:pathLst>
                  <a:path w="31" h="27">
                    <a:moveTo>
                      <a:pt x="14" y="1"/>
                    </a:moveTo>
                    <a:cubicBezTo>
                      <a:pt x="16" y="0"/>
                      <a:pt x="19" y="0"/>
                      <a:pt x="21" y="1"/>
                    </a:cubicBezTo>
                    <a:cubicBezTo>
                      <a:pt x="28" y="5"/>
                      <a:pt x="31" y="17"/>
                      <a:pt x="25" y="23"/>
                    </a:cubicBezTo>
                    <a:cubicBezTo>
                      <a:pt x="21" y="26"/>
                      <a:pt x="14" y="27"/>
                      <a:pt x="10" y="25"/>
                    </a:cubicBezTo>
                    <a:cubicBezTo>
                      <a:pt x="0" y="20"/>
                      <a:pt x="0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7" name="Freeform 899"/>
              <p:cNvSpPr>
                <a:spLocks/>
              </p:cNvSpPr>
              <p:nvPr/>
            </p:nvSpPr>
            <p:spPr bwMode="auto">
              <a:xfrm>
                <a:off x="3365" y="2204"/>
                <a:ext cx="55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22" y="28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4" h="32">
                    <a:moveTo>
                      <a:pt x="16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30" y="23"/>
                      <a:pt x="26" y="27"/>
                      <a:pt x="22" y="28"/>
                    </a:cubicBezTo>
                    <a:cubicBezTo>
                      <a:pt x="14" y="32"/>
                      <a:pt x="0" y="24"/>
                      <a:pt x="4" y="11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8" name="Freeform 900"/>
              <p:cNvSpPr>
                <a:spLocks/>
              </p:cNvSpPr>
              <p:nvPr/>
            </p:nvSpPr>
            <p:spPr bwMode="auto">
              <a:xfrm>
                <a:off x="3183" y="2205"/>
                <a:ext cx="68" cy="5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33" y="24"/>
                  </a:cxn>
                  <a:cxn ang="0">
                    <a:pos x="26" y="29"/>
                  </a:cxn>
                  <a:cxn ang="0">
                    <a:pos x="22" y="2"/>
                  </a:cxn>
                </a:cxnLst>
                <a:rect l="0" t="0" r="r" b="b"/>
                <a:pathLst>
                  <a:path w="42" h="34">
                    <a:moveTo>
                      <a:pt x="22" y="2"/>
                    </a:moveTo>
                    <a:cubicBezTo>
                      <a:pt x="32" y="0"/>
                      <a:pt x="42" y="14"/>
                      <a:pt x="33" y="24"/>
                    </a:cubicBezTo>
                    <a:cubicBezTo>
                      <a:pt x="32" y="26"/>
                      <a:pt x="29" y="28"/>
                      <a:pt x="26" y="29"/>
                    </a:cubicBezTo>
                    <a:cubicBezTo>
                      <a:pt x="9" y="34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49" name="Freeform 901"/>
              <p:cNvSpPr>
                <a:spLocks/>
              </p:cNvSpPr>
              <p:nvPr/>
            </p:nvSpPr>
            <p:spPr bwMode="auto">
              <a:xfrm>
                <a:off x="3018" y="2205"/>
                <a:ext cx="59" cy="47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7" y="29"/>
                  </a:cxn>
                  <a:cxn ang="0">
                    <a:pos x="16" y="4"/>
                  </a:cxn>
                </a:cxnLst>
                <a:rect l="0" t="0" r="r" b="b"/>
                <a:pathLst>
                  <a:path w="37" h="29">
                    <a:moveTo>
                      <a:pt x="16" y="4"/>
                    </a:moveTo>
                    <a:cubicBezTo>
                      <a:pt x="34" y="0"/>
                      <a:pt x="37" y="29"/>
                      <a:pt x="17" y="29"/>
                    </a:cubicBezTo>
                    <a:cubicBezTo>
                      <a:pt x="4" y="29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0" name="Freeform 902"/>
              <p:cNvSpPr>
                <a:spLocks/>
              </p:cNvSpPr>
              <p:nvPr/>
            </p:nvSpPr>
            <p:spPr bwMode="auto">
              <a:xfrm>
                <a:off x="2674" y="2210"/>
                <a:ext cx="53" cy="52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8" y="25"/>
                  </a:cxn>
                  <a:cxn ang="0">
                    <a:pos x="17" y="1"/>
                  </a:cxn>
                </a:cxnLst>
                <a:rect l="0" t="0" r="r" b="b"/>
                <a:pathLst>
                  <a:path w="33" h="32">
                    <a:moveTo>
                      <a:pt x="17" y="1"/>
                    </a:moveTo>
                    <a:cubicBezTo>
                      <a:pt x="25" y="0"/>
                      <a:pt x="33" y="9"/>
                      <a:pt x="31" y="18"/>
                    </a:cubicBezTo>
                    <a:cubicBezTo>
                      <a:pt x="29" y="27"/>
                      <a:pt x="16" y="32"/>
                      <a:pt x="8" y="25"/>
                    </a:cubicBezTo>
                    <a:cubicBezTo>
                      <a:pt x="0" y="17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1" name="Freeform 903"/>
              <p:cNvSpPr>
                <a:spLocks/>
              </p:cNvSpPr>
              <p:nvPr/>
            </p:nvSpPr>
            <p:spPr bwMode="auto">
              <a:xfrm>
                <a:off x="2849" y="2207"/>
                <a:ext cx="53" cy="47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28"/>
                  </a:cxn>
                  <a:cxn ang="0">
                    <a:pos x="14" y="4"/>
                  </a:cxn>
                </a:cxnLst>
                <a:rect l="0" t="0" r="r" b="b"/>
                <a:pathLst>
                  <a:path w="33" h="29">
                    <a:moveTo>
                      <a:pt x="14" y="4"/>
                    </a:moveTo>
                    <a:cubicBezTo>
                      <a:pt x="32" y="0"/>
                      <a:pt x="33" y="29"/>
                      <a:pt x="15" y="28"/>
                    </a:cubicBezTo>
                    <a:cubicBezTo>
                      <a:pt x="0" y="27"/>
                      <a:pt x="0" y="6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2" name="Freeform 904"/>
              <p:cNvSpPr>
                <a:spLocks/>
              </p:cNvSpPr>
              <p:nvPr/>
            </p:nvSpPr>
            <p:spPr bwMode="auto">
              <a:xfrm>
                <a:off x="4799" y="2210"/>
                <a:ext cx="54" cy="5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5"/>
                  </a:cxn>
                  <a:cxn ang="0">
                    <a:pos x="1" y="17"/>
                  </a:cxn>
                  <a:cxn ang="0">
                    <a:pos x="14" y="2"/>
                  </a:cxn>
                </a:cxnLst>
                <a:rect l="0" t="0" r="r" b="b"/>
                <a:pathLst>
                  <a:path w="34" h="34">
                    <a:moveTo>
                      <a:pt x="14" y="2"/>
                    </a:moveTo>
                    <a:cubicBezTo>
                      <a:pt x="25" y="0"/>
                      <a:pt x="34" y="15"/>
                      <a:pt x="26" y="25"/>
                    </a:cubicBezTo>
                    <a:cubicBezTo>
                      <a:pt x="18" y="34"/>
                      <a:pt x="3" y="28"/>
                      <a:pt x="1" y="17"/>
                    </a:cubicBezTo>
                    <a:cubicBezTo>
                      <a:pt x="0" y="10"/>
                      <a:pt x="5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3" name="Freeform 905"/>
              <p:cNvSpPr>
                <a:spLocks/>
              </p:cNvSpPr>
              <p:nvPr/>
            </p:nvSpPr>
            <p:spPr bwMode="auto">
              <a:xfrm>
                <a:off x="2329" y="2214"/>
                <a:ext cx="60" cy="5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7" y="0"/>
                  </a:cxn>
                </a:cxnLst>
                <a:rect l="0" t="0" r="r" b="b"/>
                <a:pathLst>
                  <a:path w="37" h="35">
                    <a:moveTo>
                      <a:pt x="17" y="0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7" y="23"/>
                      <a:pt x="17" y="35"/>
                      <a:pt x="7" y="23"/>
                    </a:cubicBezTo>
                    <a:cubicBezTo>
                      <a:pt x="0" y="15"/>
                      <a:pt x="4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4" name="Freeform 906"/>
              <p:cNvSpPr>
                <a:spLocks/>
              </p:cNvSpPr>
              <p:nvPr/>
            </p:nvSpPr>
            <p:spPr bwMode="auto">
              <a:xfrm>
                <a:off x="2503" y="2209"/>
                <a:ext cx="59" cy="56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23" y="28"/>
                  </a:cxn>
                  <a:cxn ang="0">
                    <a:pos x="7" y="8"/>
                  </a:cxn>
                  <a:cxn ang="0">
                    <a:pos x="14" y="4"/>
                  </a:cxn>
                </a:cxnLst>
                <a:rect l="0" t="0" r="r" b="b"/>
                <a:pathLst>
                  <a:path w="37" h="35">
                    <a:moveTo>
                      <a:pt x="14" y="4"/>
                    </a:moveTo>
                    <a:cubicBezTo>
                      <a:pt x="30" y="0"/>
                      <a:pt x="37" y="22"/>
                      <a:pt x="23" y="28"/>
                    </a:cubicBezTo>
                    <a:cubicBezTo>
                      <a:pt x="9" y="35"/>
                      <a:pt x="0" y="17"/>
                      <a:pt x="7" y="8"/>
                    </a:cubicBezTo>
                    <a:cubicBezTo>
                      <a:pt x="9" y="6"/>
                      <a:pt x="11" y="5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5" name="Freeform 907"/>
              <p:cNvSpPr>
                <a:spLocks/>
              </p:cNvSpPr>
              <p:nvPr/>
            </p:nvSpPr>
            <p:spPr bwMode="auto">
              <a:xfrm>
                <a:off x="2161" y="2214"/>
                <a:ext cx="51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9"/>
                  </a:cxn>
                  <a:cxn ang="0">
                    <a:pos x="2" y="17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2" y="0"/>
                      <a:pt x="32" y="8"/>
                      <a:pt x="29" y="19"/>
                    </a:cubicBezTo>
                    <a:cubicBezTo>
                      <a:pt x="25" y="32"/>
                      <a:pt x="4" y="31"/>
                      <a:pt x="2" y="17"/>
                    </a:cubicBezTo>
                    <a:cubicBezTo>
                      <a:pt x="0" y="9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6" name="Freeform 908"/>
              <p:cNvSpPr>
                <a:spLocks/>
              </p:cNvSpPr>
              <p:nvPr/>
            </p:nvSpPr>
            <p:spPr bwMode="auto">
              <a:xfrm>
                <a:off x="4616" y="2212"/>
                <a:ext cx="66" cy="53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5" y="28"/>
                  </a:cxn>
                  <a:cxn ang="0">
                    <a:pos x="20" y="2"/>
                  </a:cxn>
                </a:cxnLst>
                <a:rect l="0" t="0" r="r" b="b"/>
                <a:pathLst>
                  <a:path w="41" h="33">
                    <a:moveTo>
                      <a:pt x="20" y="2"/>
                    </a:moveTo>
                    <a:cubicBezTo>
                      <a:pt x="35" y="0"/>
                      <a:pt x="41" y="24"/>
                      <a:pt x="25" y="28"/>
                    </a:cubicBezTo>
                    <a:cubicBezTo>
                      <a:pt x="9" y="33"/>
                      <a:pt x="0" y="6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7" name="Freeform 909"/>
              <p:cNvSpPr>
                <a:spLocks/>
              </p:cNvSpPr>
              <p:nvPr/>
            </p:nvSpPr>
            <p:spPr bwMode="auto">
              <a:xfrm>
                <a:off x="4442" y="2217"/>
                <a:ext cx="63" cy="5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6" y="27"/>
                  </a:cxn>
                  <a:cxn ang="0">
                    <a:pos x="21" y="0"/>
                  </a:cxn>
                </a:cxnLst>
                <a:rect l="0" t="0" r="r" b="b"/>
                <a:pathLst>
                  <a:path w="39" h="32">
                    <a:moveTo>
                      <a:pt x="21" y="0"/>
                    </a:moveTo>
                    <a:cubicBezTo>
                      <a:pt x="22" y="0"/>
                      <a:pt x="26" y="0"/>
                      <a:pt x="27" y="0"/>
                    </a:cubicBezTo>
                    <a:cubicBezTo>
                      <a:pt x="39" y="5"/>
                      <a:pt x="38" y="23"/>
                      <a:pt x="26" y="27"/>
                    </a:cubicBezTo>
                    <a:cubicBezTo>
                      <a:pt x="9" y="32"/>
                      <a:pt x="0" y="3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8" name="Freeform 910"/>
              <p:cNvSpPr>
                <a:spLocks/>
              </p:cNvSpPr>
              <p:nvPr/>
            </p:nvSpPr>
            <p:spPr bwMode="auto">
              <a:xfrm>
                <a:off x="4283" y="2217"/>
                <a:ext cx="50" cy="46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1" y="2"/>
                  </a:cxn>
                  <a:cxn ang="0">
                    <a:pos x="18" y="27"/>
                  </a:cxn>
                  <a:cxn ang="0">
                    <a:pos x="0" y="14"/>
                  </a:cxn>
                  <a:cxn ang="0">
                    <a:pos x="4" y="4"/>
                  </a:cxn>
                  <a:cxn ang="0">
                    <a:pos x="13" y="0"/>
                  </a:cxn>
                </a:cxnLst>
                <a:rect l="0" t="0" r="r" b="b"/>
                <a:pathLst>
                  <a:path w="31" h="29">
                    <a:moveTo>
                      <a:pt x="13" y="0"/>
                    </a:moveTo>
                    <a:cubicBezTo>
                      <a:pt x="15" y="0"/>
                      <a:pt x="18" y="0"/>
                      <a:pt x="21" y="2"/>
                    </a:cubicBezTo>
                    <a:cubicBezTo>
                      <a:pt x="31" y="7"/>
                      <a:pt x="30" y="24"/>
                      <a:pt x="18" y="27"/>
                    </a:cubicBezTo>
                    <a:cubicBezTo>
                      <a:pt x="11" y="29"/>
                      <a:pt x="0" y="23"/>
                      <a:pt x="0" y="14"/>
                    </a:cubicBezTo>
                    <a:cubicBezTo>
                      <a:pt x="0" y="10"/>
                      <a:pt x="2" y="6"/>
                      <a:pt x="4" y="4"/>
                    </a:cubicBezTo>
                    <a:cubicBezTo>
                      <a:pt x="6" y="2"/>
                      <a:pt x="9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59" name="Freeform 911"/>
              <p:cNvSpPr>
                <a:spLocks/>
              </p:cNvSpPr>
              <p:nvPr/>
            </p:nvSpPr>
            <p:spPr bwMode="auto">
              <a:xfrm>
                <a:off x="1989" y="2215"/>
                <a:ext cx="53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2"/>
                  </a:cxn>
                  <a:cxn ang="0">
                    <a:pos x="4" y="21"/>
                  </a:cxn>
                  <a:cxn ang="0">
                    <a:pos x="14" y="2"/>
                  </a:cxn>
                </a:cxnLst>
                <a:rect l="0" t="0" r="r" b="b"/>
                <a:pathLst>
                  <a:path w="33" h="29">
                    <a:moveTo>
                      <a:pt x="14" y="2"/>
                    </a:moveTo>
                    <a:cubicBezTo>
                      <a:pt x="23" y="0"/>
                      <a:pt x="33" y="12"/>
                      <a:pt x="26" y="22"/>
                    </a:cubicBezTo>
                    <a:cubicBezTo>
                      <a:pt x="21" y="29"/>
                      <a:pt x="8" y="29"/>
                      <a:pt x="4" y="21"/>
                    </a:cubicBezTo>
                    <a:cubicBezTo>
                      <a:pt x="0" y="13"/>
                      <a:pt x="4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0" name="Freeform 912"/>
              <p:cNvSpPr>
                <a:spLocks/>
              </p:cNvSpPr>
              <p:nvPr/>
            </p:nvSpPr>
            <p:spPr bwMode="auto">
              <a:xfrm>
                <a:off x="1815" y="2217"/>
                <a:ext cx="52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2"/>
                  </a:cxn>
                  <a:cxn ang="0">
                    <a:pos x="3" y="20"/>
                  </a:cxn>
                  <a:cxn ang="0">
                    <a:pos x="13" y="1"/>
                  </a:cxn>
                </a:cxnLst>
                <a:rect l="0" t="0" r="r" b="b"/>
                <a:pathLst>
                  <a:path w="32" h="33">
                    <a:moveTo>
                      <a:pt x="13" y="1"/>
                    </a:moveTo>
                    <a:cubicBezTo>
                      <a:pt x="20" y="0"/>
                      <a:pt x="28" y="4"/>
                      <a:pt x="29" y="12"/>
                    </a:cubicBezTo>
                    <a:cubicBezTo>
                      <a:pt x="32" y="29"/>
                      <a:pt x="9" y="33"/>
                      <a:pt x="3" y="20"/>
                    </a:cubicBezTo>
                    <a:cubicBezTo>
                      <a:pt x="0" y="11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1" name="Freeform 913"/>
              <p:cNvSpPr>
                <a:spLocks/>
              </p:cNvSpPr>
              <p:nvPr/>
            </p:nvSpPr>
            <p:spPr bwMode="auto">
              <a:xfrm>
                <a:off x="4097" y="2218"/>
                <a:ext cx="61" cy="5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36" y="10"/>
                  </a:cxn>
                  <a:cxn ang="0">
                    <a:pos x="26" y="27"/>
                  </a:cxn>
                  <a:cxn ang="0">
                    <a:pos x="21" y="0"/>
                  </a:cxn>
                </a:cxnLst>
                <a:rect l="0" t="0" r="r" b="b"/>
                <a:pathLst>
                  <a:path w="38" h="31">
                    <a:moveTo>
                      <a:pt x="21" y="0"/>
                    </a:moveTo>
                    <a:cubicBezTo>
                      <a:pt x="25" y="0"/>
                      <a:pt x="34" y="2"/>
                      <a:pt x="36" y="10"/>
                    </a:cubicBezTo>
                    <a:cubicBezTo>
                      <a:pt x="38" y="17"/>
                      <a:pt x="33" y="25"/>
                      <a:pt x="26" y="27"/>
                    </a:cubicBezTo>
                    <a:cubicBezTo>
                      <a:pt x="9" y="31"/>
                      <a:pt x="0" y="4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2" name="Freeform 914"/>
              <p:cNvSpPr>
                <a:spLocks/>
              </p:cNvSpPr>
              <p:nvPr/>
            </p:nvSpPr>
            <p:spPr bwMode="auto">
              <a:xfrm>
                <a:off x="1637" y="2218"/>
                <a:ext cx="61" cy="50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3" y="28"/>
                  </a:cxn>
                  <a:cxn ang="0">
                    <a:pos x="11" y="4"/>
                  </a:cxn>
                  <a:cxn ang="0">
                    <a:pos x="20" y="1"/>
                  </a:cxn>
                </a:cxnLst>
                <a:rect l="0" t="0" r="r" b="b"/>
                <a:pathLst>
                  <a:path w="38" h="31">
                    <a:moveTo>
                      <a:pt x="20" y="1"/>
                    </a:moveTo>
                    <a:cubicBezTo>
                      <a:pt x="36" y="0"/>
                      <a:pt x="38" y="24"/>
                      <a:pt x="23" y="28"/>
                    </a:cubicBezTo>
                    <a:cubicBezTo>
                      <a:pt x="10" y="31"/>
                      <a:pt x="0" y="13"/>
                      <a:pt x="11" y="4"/>
                    </a:cubicBezTo>
                    <a:cubicBezTo>
                      <a:pt x="13" y="2"/>
                      <a:pt x="16" y="1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3" name="Freeform 915"/>
              <p:cNvSpPr>
                <a:spLocks/>
              </p:cNvSpPr>
              <p:nvPr/>
            </p:nvSpPr>
            <p:spPr bwMode="auto">
              <a:xfrm>
                <a:off x="3937" y="2218"/>
                <a:ext cx="51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3"/>
                  </a:cxn>
                  <a:cxn ang="0">
                    <a:pos x="4" y="23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29">
                    <a:moveTo>
                      <a:pt x="15" y="1"/>
                    </a:moveTo>
                    <a:cubicBezTo>
                      <a:pt x="29" y="0"/>
                      <a:pt x="32" y="16"/>
                      <a:pt x="26" y="23"/>
                    </a:cubicBezTo>
                    <a:cubicBezTo>
                      <a:pt x="21" y="29"/>
                      <a:pt x="9" y="29"/>
                      <a:pt x="4" y="23"/>
                    </a:cubicBezTo>
                    <a:cubicBezTo>
                      <a:pt x="0" y="18"/>
                      <a:pt x="1" y="10"/>
                      <a:pt x="6" y="5"/>
                    </a:cubicBezTo>
                    <a:cubicBezTo>
                      <a:pt x="8" y="3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4" name="Freeform 916"/>
              <p:cNvSpPr>
                <a:spLocks/>
              </p:cNvSpPr>
              <p:nvPr/>
            </p:nvSpPr>
            <p:spPr bwMode="auto">
              <a:xfrm>
                <a:off x="3763" y="2218"/>
                <a:ext cx="53" cy="52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21"/>
                  </a:cxn>
                  <a:cxn ang="0">
                    <a:pos x="2" y="19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4" y="0"/>
                      <a:pt x="33" y="11"/>
                      <a:pt x="29" y="21"/>
                    </a:cubicBezTo>
                    <a:cubicBezTo>
                      <a:pt x="24" y="32"/>
                      <a:pt x="6" y="32"/>
                      <a:pt x="2" y="19"/>
                    </a:cubicBezTo>
                    <a:cubicBezTo>
                      <a:pt x="0" y="11"/>
                      <a:pt x="6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5" name="Freeform 917"/>
              <p:cNvSpPr>
                <a:spLocks/>
              </p:cNvSpPr>
              <p:nvPr/>
            </p:nvSpPr>
            <p:spPr bwMode="auto">
              <a:xfrm>
                <a:off x="1295" y="2220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5" y="0"/>
                      <a:pt x="34" y="10"/>
                      <a:pt x="31" y="19"/>
                    </a:cubicBezTo>
                    <a:cubicBezTo>
                      <a:pt x="28" y="29"/>
                      <a:pt x="13" y="32"/>
                      <a:pt x="7" y="23"/>
                    </a:cubicBezTo>
                    <a:cubicBezTo>
                      <a:pt x="0" y="15"/>
                      <a:pt x="6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6" name="Freeform 918"/>
              <p:cNvSpPr>
                <a:spLocks/>
              </p:cNvSpPr>
              <p:nvPr/>
            </p:nvSpPr>
            <p:spPr bwMode="auto">
              <a:xfrm>
                <a:off x="1470" y="2222"/>
                <a:ext cx="50" cy="4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9"/>
                  </a:cxn>
                  <a:cxn ang="0">
                    <a:pos x="13" y="25"/>
                  </a:cxn>
                  <a:cxn ang="0">
                    <a:pos x="16" y="0"/>
                  </a:cxn>
                </a:cxnLst>
                <a:rect l="0" t="0" r="r" b="b"/>
                <a:pathLst>
                  <a:path w="31" h="28">
                    <a:moveTo>
                      <a:pt x="16" y="0"/>
                    </a:moveTo>
                    <a:cubicBezTo>
                      <a:pt x="22" y="0"/>
                      <a:pt x="27" y="3"/>
                      <a:pt x="29" y="9"/>
                    </a:cubicBezTo>
                    <a:cubicBezTo>
                      <a:pt x="31" y="16"/>
                      <a:pt x="24" y="28"/>
                      <a:pt x="13" y="25"/>
                    </a:cubicBezTo>
                    <a:cubicBezTo>
                      <a:pt x="1" y="23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7" name="Freeform 919"/>
              <p:cNvSpPr>
                <a:spLocks/>
              </p:cNvSpPr>
              <p:nvPr/>
            </p:nvSpPr>
            <p:spPr bwMode="auto">
              <a:xfrm>
                <a:off x="3588" y="2222"/>
                <a:ext cx="55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1" y="28"/>
                  </a:cxn>
                  <a:cxn ang="0">
                    <a:pos x="4" y="9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0" y="0"/>
                      <a:pt x="28" y="2"/>
                      <a:pt x="30" y="9"/>
                    </a:cubicBezTo>
                    <a:cubicBezTo>
                      <a:pt x="34" y="18"/>
                      <a:pt x="28" y="26"/>
                      <a:pt x="21" y="28"/>
                    </a:cubicBezTo>
                    <a:cubicBezTo>
                      <a:pt x="11" y="30"/>
                      <a:pt x="0" y="20"/>
                      <a:pt x="4" y="9"/>
                    </a:cubicBezTo>
                    <a:cubicBezTo>
                      <a:pt x="6" y="5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8" name="Freeform 920"/>
              <p:cNvSpPr>
                <a:spLocks/>
              </p:cNvSpPr>
              <p:nvPr/>
            </p:nvSpPr>
            <p:spPr bwMode="auto">
              <a:xfrm>
                <a:off x="3416" y="2222"/>
                <a:ext cx="58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1" y="28"/>
                  </a:cxn>
                  <a:cxn ang="0">
                    <a:pos x="4" y="9"/>
                  </a:cxn>
                  <a:cxn ang="0">
                    <a:pos x="17" y="1"/>
                  </a:cxn>
                </a:cxnLst>
                <a:rect l="0" t="0" r="r" b="b"/>
                <a:pathLst>
                  <a:path w="36" h="31">
                    <a:moveTo>
                      <a:pt x="17" y="1"/>
                    </a:moveTo>
                    <a:cubicBezTo>
                      <a:pt x="32" y="0"/>
                      <a:pt x="36" y="23"/>
                      <a:pt x="21" y="28"/>
                    </a:cubicBezTo>
                    <a:cubicBezTo>
                      <a:pt x="11" y="31"/>
                      <a:pt x="0" y="20"/>
                      <a:pt x="4" y="9"/>
                    </a:cubicBezTo>
                    <a:cubicBezTo>
                      <a:pt x="6" y="5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69" name="Freeform 921"/>
              <p:cNvSpPr>
                <a:spLocks/>
              </p:cNvSpPr>
              <p:nvPr/>
            </p:nvSpPr>
            <p:spPr bwMode="auto">
              <a:xfrm>
                <a:off x="3243" y="2223"/>
                <a:ext cx="54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3" y="28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5" y="0"/>
                      <a:pt x="34" y="9"/>
                      <a:pt x="31" y="18"/>
                    </a:cubicBezTo>
                    <a:cubicBezTo>
                      <a:pt x="29" y="25"/>
                      <a:pt x="21" y="31"/>
                      <a:pt x="13" y="28"/>
                    </a:cubicBezTo>
                    <a:cubicBezTo>
                      <a:pt x="0" y="23"/>
                      <a:pt x="2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0" name="Freeform 922"/>
              <p:cNvSpPr>
                <a:spLocks/>
              </p:cNvSpPr>
              <p:nvPr/>
            </p:nvSpPr>
            <p:spPr bwMode="auto">
              <a:xfrm>
                <a:off x="3068" y="2223"/>
                <a:ext cx="58" cy="53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3" y="18"/>
                  </a:cxn>
                  <a:cxn ang="0">
                    <a:pos x="24" y="29"/>
                  </a:cxn>
                  <a:cxn ang="0">
                    <a:pos x="10" y="6"/>
                  </a:cxn>
                  <a:cxn ang="0">
                    <a:pos x="18" y="2"/>
                  </a:cxn>
                </a:cxnLst>
                <a:rect l="0" t="0" r="r" b="b"/>
                <a:pathLst>
                  <a:path w="36" h="33">
                    <a:moveTo>
                      <a:pt x="18" y="2"/>
                    </a:moveTo>
                    <a:cubicBezTo>
                      <a:pt x="26" y="0"/>
                      <a:pt x="36" y="9"/>
                      <a:pt x="33" y="18"/>
                    </a:cubicBezTo>
                    <a:cubicBezTo>
                      <a:pt x="32" y="22"/>
                      <a:pt x="30" y="27"/>
                      <a:pt x="24" y="29"/>
                    </a:cubicBezTo>
                    <a:cubicBezTo>
                      <a:pt x="11" y="33"/>
                      <a:pt x="0" y="16"/>
                      <a:pt x="10" y="6"/>
                    </a:cubicBezTo>
                    <a:cubicBezTo>
                      <a:pt x="11" y="4"/>
                      <a:pt x="14" y="3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1" name="Freeform 923"/>
              <p:cNvSpPr>
                <a:spLocks/>
              </p:cNvSpPr>
              <p:nvPr/>
            </p:nvSpPr>
            <p:spPr bwMode="auto">
              <a:xfrm>
                <a:off x="2548" y="2230"/>
                <a:ext cx="59" cy="51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5" y="10"/>
                  </a:cxn>
                  <a:cxn ang="0">
                    <a:pos x="26" y="26"/>
                  </a:cxn>
                  <a:cxn ang="0">
                    <a:pos x="20" y="1"/>
                  </a:cxn>
                </a:cxnLst>
                <a:rect l="0" t="0" r="r" b="b"/>
                <a:pathLst>
                  <a:path w="37" h="32">
                    <a:moveTo>
                      <a:pt x="20" y="1"/>
                    </a:moveTo>
                    <a:cubicBezTo>
                      <a:pt x="25" y="0"/>
                      <a:pt x="33" y="4"/>
                      <a:pt x="35" y="10"/>
                    </a:cubicBezTo>
                    <a:cubicBezTo>
                      <a:pt x="37" y="17"/>
                      <a:pt x="32" y="24"/>
                      <a:pt x="26" y="26"/>
                    </a:cubicBezTo>
                    <a:cubicBezTo>
                      <a:pt x="9" y="32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2" name="Freeform 924"/>
              <p:cNvSpPr>
                <a:spLocks/>
              </p:cNvSpPr>
              <p:nvPr/>
            </p:nvSpPr>
            <p:spPr bwMode="auto">
              <a:xfrm>
                <a:off x="2917" y="2226"/>
                <a:ext cx="30" cy="42"/>
              </a:xfrm>
              <a:custGeom>
                <a:avLst/>
                <a:gdLst/>
                <a:ahLst/>
                <a:cxnLst>
                  <a:cxn ang="0">
                    <a:pos x="6" y="26"/>
                  </a:cxn>
                  <a:cxn ang="0">
                    <a:pos x="0" y="21"/>
                  </a:cxn>
                  <a:cxn ang="0">
                    <a:pos x="0" y="4"/>
                  </a:cxn>
                  <a:cxn ang="0">
                    <a:pos x="18" y="12"/>
                  </a:cxn>
                  <a:cxn ang="0">
                    <a:pos x="6" y="26"/>
                  </a:cxn>
                </a:cxnLst>
                <a:rect l="0" t="0" r="r" b="b"/>
                <a:pathLst>
                  <a:path w="19" h="26">
                    <a:moveTo>
                      <a:pt x="6" y="26"/>
                    </a:moveTo>
                    <a:cubicBezTo>
                      <a:pt x="4" y="24"/>
                      <a:pt x="3" y="22"/>
                      <a:pt x="0" y="21"/>
                    </a:cubicBezTo>
                    <a:cubicBezTo>
                      <a:pt x="0" y="14"/>
                      <a:pt x="0" y="11"/>
                      <a:pt x="0" y="4"/>
                    </a:cubicBezTo>
                    <a:cubicBezTo>
                      <a:pt x="8" y="0"/>
                      <a:pt x="17" y="4"/>
                      <a:pt x="18" y="12"/>
                    </a:cubicBezTo>
                    <a:cubicBezTo>
                      <a:pt x="19" y="17"/>
                      <a:pt x="15" y="26"/>
                      <a:pt x="6" y="2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3" name="Freeform 925"/>
              <p:cNvSpPr>
                <a:spLocks/>
              </p:cNvSpPr>
              <p:nvPr/>
            </p:nvSpPr>
            <p:spPr bwMode="auto">
              <a:xfrm>
                <a:off x="4847" y="2230"/>
                <a:ext cx="53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24" y="26"/>
                  </a:cxn>
                  <a:cxn ang="0">
                    <a:pos x="4" y="10"/>
                  </a:cxn>
                  <a:cxn ang="0">
                    <a:pos x="17" y="1"/>
                  </a:cxn>
                </a:cxnLst>
                <a:rect l="0" t="0" r="r" b="b"/>
                <a:pathLst>
                  <a:path w="33" h="32">
                    <a:moveTo>
                      <a:pt x="17" y="1"/>
                    </a:moveTo>
                    <a:cubicBezTo>
                      <a:pt x="26" y="0"/>
                      <a:pt x="33" y="9"/>
                      <a:pt x="31" y="18"/>
                    </a:cubicBezTo>
                    <a:cubicBezTo>
                      <a:pt x="30" y="21"/>
                      <a:pt x="28" y="24"/>
                      <a:pt x="24" y="26"/>
                    </a:cubicBezTo>
                    <a:cubicBezTo>
                      <a:pt x="14" y="32"/>
                      <a:pt x="0" y="22"/>
                      <a:pt x="4" y="10"/>
                    </a:cubicBezTo>
                    <a:cubicBezTo>
                      <a:pt x="5" y="5"/>
                      <a:pt x="10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4" name="Freeform 926"/>
              <p:cNvSpPr>
                <a:spLocks/>
              </p:cNvSpPr>
              <p:nvPr/>
            </p:nvSpPr>
            <p:spPr bwMode="auto">
              <a:xfrm>
                <a:off x="2384" y="2228"/>
                <a:ext cx="51" cy="53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30" y="19"/>
                  </a:cxn>
                  <a:cxn ang="0">
                    <a:pos x="7" y="26"/>
                  </a:cxn>
                  <a:cxn ang="0">
                    <a:pos x="13" y="3"/>
                  </a:cxn>
                </a:cxnLst>
                <a:rect l="0" t="0" r="r" b="b"/>
                <a:pathLst>
                  <a:path w="32" h="33">
                    <a:moveTo>
                      <a:pt x="13" y="3"/>
                    </a:moveTo>
                    <a:cubicBezTo>
                      <a:pt x="25" y="0"/>
                      <a:pt x="32" y="9"/>
                      <a:pt x="30" y="19"/>
                    </a:cubicBezTo>
                    <a:cubicBezTo>
                      <a:pt x="27" y="28"/>
                      <a:pt x="14" y="33"/>
                      <a:pt x="7" y="26"/>
                    </a:cubicBezTo>
                    <a:cubicBezTo>
                      <a:pt x="0" y="19"/>
                      <a:pt x="2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5" name="Freeform 927"/>
              <p:cNvSpPr>
                <a:spLocks/>
              </p:cNvSpPr>
              <p:nvPr/>
            </p:nvSpPr>
            <p:spPr bwMode="auto">
              <a:xfrm>
                <a:off x="2212" y="2230"/>
                <a:ext cx="55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3"/>
                  </a:cxn>
                  <a:cxn ang="0">
                    <a:pos x="5" y="24"/>
                  </a:cxn>
                  <a:cxn ang="0">
                    <a:pos x="15" y="2"/>
                  </a:cxn>
                </a:cxnLst>
                <a:rect l="0" t="0" r="r" b="b"/>
                <a:pathLst>
                  <a:path w="34" h="32">
                    <a:moveTo>
                      <a:pt x="15" y="2"/>
                    </a:moveTo>
                    <a:cubicBezTo>
                      <a:pt x="25" y="0"/>
                      <a:pt x="34" y="13"/>
                      <a:pt x="28" y="23"/>
                    </a:cubicBezTo>
                    <a:cubicBezTo>
                      <a:pt x="23" y="31"/>
                      <a:pt x="11" y="32"/>
                      <a:pt x="5" y="24"/>
                    </a:cubicBezTo>
                    <a:cubicBezTo>
                      <a:pt x="0" y="17"/>
                      <a:pt x="2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6" name="Freeform 928"/>
              <p:cNvSpPr>
                <a:spLocks/>
              </p:cNvSpPr>
              <p:nvPr/>
            </p:nvSpPr>
            <p:spPr bwMode="auto">
              <a:xfrm>
                <a:off x="2731" y="2231"/>
                <a:ext cx="43" cy="4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11"/>
                  </a:cxn>
                  <a:cxn ang="0">
                    <a:pos x="11" y="23"/>
                  </a:cxn>
                  <a:cxn ang="0">
                    <a:pos x="13" y="1"/>
                  </a:cxn>
                </a:cxnLst>
                <a:rect l="0" t="0" r="r" b="b"/>
                <a:pathLst>
                  <a:path w="27" h="26">
                    <a:moveTo>
                      <a:pt x="13" y="1"/>
                    </a:moveTo>
                    <a:cubicBezTo>
                      <a:pt x="19" y="0"/>
                      <a:pt x="25" y="4"/>
                      <a:pt x="26" y="11"/>
                    </a:cubicBezTo>
                    <a:cubicBezTo>
                      <a:pt x="27" y="18"/>
                      <a:pt x="19" y="26"/>
                      <a:pt x="11" y="23"/>
                    </a:cubicBezTo>
                    <a:cubicBezTo>
                      <a:pt x="1" y="20"/>
                      <a:pt x="0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7" name="Freeform 929"/>
              <p:cNvSpPr>
                <a:spLocks/>
              </p:cNvSpPr>
              <p:nvPr/>
            </p:nvSpPr>
            <p:spPr bwMode="auto">
              <a:xfrm>
                <a:off x="4499" y="2231"/>
                <a:ext cx="57" cy="50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3" y="18"/>
                  </a:cxn>
                  <a:cxn ang="0">
                    <a:pos x="23" y="28"/>
                  </a:cxn>
                  <a:cxn ang="0">
                    <a:pos x="9" y="5"/>
                  </a:cxn>
                  <a:cxn ang="0">
                    <a:pos x="19" y="1"/>
                  </a:cxn>
                </a:cxnLst>
                <a:rect l="0" t="0" r="r" b="b"/>
                <a:pathLst>
                  <a:path w="36" h="31">
                    <a:moveTo>
                      <a:pt x="19" y="1"/>
                    </a:moveTo>
                    <a:cubicBezTo>
                      <a:pt x="27" y="0"/>
                      <a:pt x="36" y="8"/>
                      <a:pt x="33" y="18"/>
                    </a:cubicBezTo>
                    <a:cubicBezTo>
                      <a:pt x="32" y="23"/>
                      <a:pt x="27" y="27"/>
                      <a:pt x="23" y="28"/>
                    </a:cubicBezTo>
                    <a:cubicBezTo>
                      <a:pt x="11" y="31"/>
                      <a:pt x="0" y="16"/>
                      <a:pt x="9" y="5"/>
                    </a:cubicBezTo>
                    <a:cubicBezTo>
                      <a:pt x="11" y="3"/>
                      <a:pt x="14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8" name="Freeform 930"/>
              <p:cNvSpPr>
                <a:spLocks/>
              </p:cNvSpPr>
              <p:nvPr/>
            </p:nvSpPr>
            <p:spPr bwMode="auto">
              <a:xfrm>
                <a:off x="4677" y="2228"/>
                <a:ext cx="53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8" y="22"/>
                  </a:cxn>
                  <a:cxn ang="0">
                    <a:pos x="3" y="22"/>
                  </a:cxn>
                  <a:cxn ang="0">
                    <a:pos x="12" y="3"/>
                  </a:cxn>
                </a:cxnLst>
                <a:rect l="0" t="0" r="r" b="b"/>
                <a:pathLst>
                  <a:path w="33" h="33">
                    <a:moveTo>
                      <a:pt x="12" y="3"/>
                    </a:moveTo>
                    <a:cubicBezTo>
                      <a:pt x="23" y="0"/>
                      <a:pt x="33" y="11"/>
                      <a:pt x="28" y="22"/>
                    </a:cubicBezTo>
                    <a:cubicBezTo>
                      <a:pt x="24" y="30"/>
                      <a:pt x="8" y="33"/>
                      <a:pt x="3" y="22"/>
                    </a:cubicBezTo>
                    <a:cubicBezTo>
                      <a:pt x="0" y="14"/>
                      <a:pt x="4" y="5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79" name="Freeform 931"/>
              <p:cNvSpPr>
                <a:spLocks/>
              </p:cNvSpPr>
              <p:nvPr/>
            </p:nvSpPr>
            <p:spPr bwMode="auto">
              <a:xfrm>
                <a:off x="2034" y="2228"/>
                <a:ext cx="62" cy="50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19" y="30"/>
                  </a:cxn>
                  <a:cxn ang="0">
                    <a:pos x="17" y="4"/>
                  </a:cxn>
                </a:cxnLst>
                <a:rect l="0" t="0" r="r" b="b"/>
                <a:pathLst>
                  <a:path w="39" h="31">
                    <a:moveTo>
                      <a:pt x="17" y="4"/>
                    </a:moveTo>
                    <a:cubicBezTo>
                      <a:pt x="36" y="0"/>
                      <a:pt x="39" y="31"/>
                      <a:pt x="19" y="30"/>
                    </a:cubicBezTo>
                    <a:cubicBezTo>
                      <a:pt x="5" y="30"/>
                      <a:pt x="0" y="7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0" name="Freeform 932"/>
              <p:cNvSpPr>
                <a:spLocks/>
              </p:cNvSpPr>
              <p:nvPr/>
            </p:nvSpPr>
            <p:spPr bwMode="auto">
              <a:xfrm>
                <a:off x="4333" y="2233"/>
                <a:ext cx="52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10" y="27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2" y="19"/>
                      <a:pt x="22" y="32"/>
                      <a:pt x="10" y="27"/>
                    </a:cubicBezTo>
                    <a:cubicBezTo>
                      <a:pt x="3" y="25"/>
                      <a:pt x="0" y="17"/>
                      <a:pt x="2" y="11"/>
                    </a:cubicBezTo>
                    <a:cubicBezTo>
                      <a:pt x="3" y="5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1" name="Freeform 933"/>
              <p:cNvSpPr>
                <a:spLocks/>
              </p:cNvSpPr>
              <p:nvPr/>
            </p:nvSpPr>
            <p:spPr bwMode="auto">
              <a:xfrm>
                <a:off x="1867" y="2234"/>
                <a:ext cx="54" cy="49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9" y="27"/>
                  </a:cxn>
                  <a:cxn ang="0">
                    <a:pos x="3" y="11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33" y="0"/>
                      <a:pt x="34" y="24"/>
                      <a:pt x="19" y="27"/>
                    </a:cubicBezTo>
                    <a:cubicBezTo>
                      <a:pt x="9" y="30"/>
                      <a:pt x="0" y="21"/>
                      <a:pt x="3" y="11"/>
                    </a:cubicBezTo>
                    <a:cubicBezTo>
                      <a:pt x="4" y="6"/>
                      <a:pt x="8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2" name="Freeform 934"/>
              <p:cNvSpPr>
                <a:spLocks/>
              </p:cNvSpPr>
              <p:nvPr/>
            </p:nvSpPr>
            <p:spPr bwMode="auto">
              <a:xfrm>
                <a:off x="4160" y="2233"/>
                <a:ext cx="58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5"/>
                  </a:cxn>
                  <a:cxn ang="0">
                    <a:pos x="3" y="21"/>
                  </a:cxn>
                  <a:cxn ang="0">
                    <a:pos x="15" y="2"/>
                  </a:cxn>
                </a:cxnLst>
                <a:rect l="0" t="0" r="r" b="b"/>
                <a:pathLst>
                  <a:path w="36" h="32">
                    <a:moveTo>
                      <a:pt x="15" y="2"/>
                    </a:moveTo>
                    <a:cubicBezTo>
                      <a:pt x="25" y="0"/>
                      <a:pt x="36" y="15"/>
                      <a:pt x="26" y="25"/>
                    </a:cubicBezTo>
                    <a:cubicBezTo>
                      <a:pt x="20" y="32"/>
                      <a:pt x="6" y="30"/>
                      <a:pt x="3" y="21"/>
                    </a:cubicBezTo>
                    <a:cubicBezTo>
                      <a:pt x="0" y="12"/>
                      <a:pt x="5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3" name="Freeform 935"/>
              <p:cNvSpPr>
                <a:spLocks/>
              </p:cNvSpPr>
              <p:nvPr/>
            </p:nvSpPr>
            <p:spPr bwMode="auto">
              <a:xfrm>
                <a:off x="3990" y="2236"/>
                <a:ext cx="53" cy="5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8" y="9"/>
                  </a:cxn>
                  <a:cxn ang="0">
                    <a:pos x="4" y="22"/>
                  </a:cxn>
                  <a:cxn ang="0">
                    <a:pos x="1" y="18"/>
                  </a:cxn>
                  <a:cxn ang="0">
                    <a:pos x="6" y="3"/>
                  </a:cxn>
                  <a:cxn ang="0">
                    <a:pos x="13" y="0"/>
                  </a:cxn>
                </a:cxnLst>
                <a:rect l="0" t="0" r="r" b="b"/>
                <a:pathLst>
                  <a:path w="33" h="34">
                    <a:moveTo>
                      <a:pt x="13" y="0"/>
                    </a:moveTo>
                    <a:cubicBezTo>
                      <a:pt x="18" y="0"/>
                      <a:pt x="25" y="1"/>
                      <a:pt x="28" y="9"/>
                    </a:cubicBezTo>
                    <a:cubicBezTo>
                      <a:pt x="33" y="23"/>
                      <a:pt x="13" y="34"/>
                      <a:pt x="4" y="22"/>
                    </a:cubicBezTo>
                    <a:cubicBezTo>
                      <a:pt x="3" y="22"/>
                      <a:pt x="1" y="19"/>
                      <a:pt x="1" y="18"/>
                    </a:cubicBezTo>
                    <a:cubicBezTo>
                      <a:pt x="0" y="13"/>
                      <a:pt x="2" y="6"/>
                      <a:pt x="6" y="3"/>
                    </a:cubicBezTo>
                    <a:cubicBezTo>
                      <a:pt x="8" y="1"/>
                      <a:pt x="10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4" name="Freeform 936"/>
              <p:cNvSpPr>
                <a:spLocks/>
              </p:cNvSpPr>
              <p:nvPr/>
            </p:nvSpPr>
            <p:spPr bwMode="auto">
              <a:xfrm>
                <a:off x="1693" y="2234"/>
                <a:ext cx="50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3"/>
                  </a:cxn>
                  <a:cxn ang="0">
                    <a:pos x="9" y="26"/>
                  </a:cxn>
                  <a:cxn ang="0">
                    <a:pos x="15" y="2"/>
                  </a:cxn>
                </a:cxnLst>
                <a:rect l="0" t="0" r="r" b="b"/>
                <a:pathLst>
                  <a:path w="31" h="33">
                    <a:moveTo>
                      <a:pt x="15" y="2"/>
                    </a:moveTo>
                    <a:cubicBezTo>
                      <a:pt x="23" y="0"/>
                      <a:pt x="30" y="6"/>
                      <a:pt x="30" y="13"/>
                    </a:cubicBezTo>
                    <a:cubicBezTo>
                      <a:pt x="31" y="24"/>
                      <a:pt x="19" y="33"/>
                      <a:pt x="9" y="26"/>
                    </a:cubicBezTo>
                    <a:cubicBezTo>
                      <a:pt x="0" y="20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5" name="Freeform 937"/>
              <p:cNvSpPr>
                <a:spLocks/>
              </p:cNvSpPr>
              <p:nvPr/>
            </p:nvSpPr>
            <p:spPr bwMode="auto">
              <a:xfrm>
                <a:off x="3813" y="2236"/>
                <a:ext cx="53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3">
                    <a:moveTo>
                      <a:pt x="16" y="1"/>
                    </a:moveTo>
                    <a:cubicBezTo>
                      <a:pt x="25" y="0"/>
                      <a:pt x="33" y="9"/>
                      <a:pt x="30" y="18"/>
                    </a:cubicBezTo>
                    <a:cubicBezTo>
                      <a:pt x="28" y="27"/>
                      <a:pt x="14" y="33"/>
                      <a:pt x="6" y="24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6" name="Freeform 938"/>
              <p:cNvSpPr>
                <a:spLocks/>
              </p:cNvSpPr>
              <p:nvPr/>
            </p:nvSpPr>
            <p:spPr bwMode="auto">
              <a:xfrm>
                <a:off x="1348" y="2236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7" y="0"/>
                      <a:pt x="36" y="14"/>
                      <a:pt x="28" y="24"/>
                    </a:cubicBezTo>
                    <a:cubicBezTo>
                      <a:pt x="25" y="28"/>
                      <a:pt x="18" y="30"/>
                      <a:pt x="14" y="29"/>
                    </a:cubicBezTo>
                    <a:cubicBezTo>
                      <a:pt x="1" y="25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7" name="Freeform 939"/>
              <p:cNvSpPr>
                <a:spLocks/>
              </p:cNvSpPr>
              <p:nvPr/>
            </p:nvSpPr>
            <p:spPr bwMode="auto">
              <a:xfrm>
                <a:off x="1526" y="2236"/>
                <a:ext cx="42" cy="50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2"/>
                  </a:cxn>
                  <a:cxn ang="0">
                    <a:pos x="23" y="23"/>
                  </a:cxn>
                  <a:cxn ang="0">
                    <a:pos x="1" y="13"/>
                  </a:cxn>
                  <a:cxn ang="0">
                    <a:pos x="11" y="2"/>
                  </a:cxn>
                </a:cxnLst>
                <a:rect l="0" t="0" r="r" b="b"/>
                <a:pathLst>
                  <a:path w="26" h="31">
                    <a:moveTo>
                      <a:pt x="11" y="2"/>
                    </a:moveTo>
                    <a:cubicBezTo>
                      <a:pt x="21" y="0"/>
                      <a:pt x="25" y="8"/>
                      <a:pt x="26" y="12"/>
                    </a:cubicBezTo>
                    <a:cubicBezTo>
                      <a:pt x="26" y="16"/>
                      <a:pt x="25" y="21"/>
                      <a:pt x="23" y="23"/>
                    </a:cubicBezTo>
                    <a:cubicBezTo>
                      <a:pt x="15" y="31"/>
                      <a:pt x="0" y="26"/>
                      <a:pt x="1" y="13"/>
                    </a:cubicBezTo>
                    <a:cubicBezTo>
                      <a:pt x="2" y="8"/>
                      <a:pt x="5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8" name="Freeform 940"/>
              <p:cNvSpPr>
                <a:spLocks/>
              </p:cNvSpPr>
              <p:nvPr/>
            </p:nvSpPr>
            <p:spPr bwMode="auto">
              <a:xfrm>
                <a:off x="3469" y="2239"/>
                <a:ext cx="58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5" y="23"/>
                  </a:cxn>
                  <a:cxn ang="0">
                    <a:pos x="15" y="1"/>
                  </a:cxn>
                </a:cxnLst>
                <a:rect l="0" t="0" r="r" b="b"/>
                <a:pathLst>
                  <a:path w="36" h="34">
                    <a:moveTo>
                      <a:pt x="15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6" y="24"/>
                      <a:pt x="14" y="34"/>
                      <a:pt x="5" y="23"/>
                    </a:cubicBezTo>
                    <a:cubicBezTo>
                      <a:pt x="0" y="16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89" name="Freeform 941"/>
              <p:cNvSpPr>
                <a:spLocks/>
              </p:cNvSpPr>
              <p:nvPr/>
            </p:nvSpPr>
            <p:spPr bwMode="auto">
              <a:xfrm>
                <a:off x="3646" y="2239"/>
                <a:ext cx="46" cy="52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1"/>
                  </a:cxn>
                  <a:cxn ang="0">
                    <a:pos x="1" y="16"/>
                  </a:cxn>
                  <a:cxn ang="0">
                    <a:pos x="11" y="1"/>
                  </a:cxn>
                </a:cxnLst>
                <a:rect l="0" t="0" r="r" b="b"/>
                <a:pathLst>
                  <a:path w="29" h="32">
                    <a:moveTo>
                      <a:pt x="11" y="1"/>
                    </a:moveTo>
                    <a:cubicBezTo>
                      <a:pt x="18" y="0"/>
                      <a:pt x="26" y="4"/>
                      <a:pt x="27" y="11"/>
                    </a:cubicBezTo>
                    <a:cubicBezTo>
                      <a:pt x="29" y="29"/>
                      <a:pt x="3" y="32"/>
                      <a:pt x="1" y="16"/>
                    </a:cubicBezTo>
                    <a:cubicBezTo>
                      <a:pt x="0" y="8"/>
                      <a:pt x="5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0" name="Freeform 942"/>
              <p:cNvSpPr>
                <a:spLocks/>
              </p:cNvSpPr>
              <p:nvPr/>
            </p:nvSpPr>
            <p:spPr bwMode="auto">
              <a:xfrm>
                <a:off x="5730" y="2241"/>
                <a:ext cx="3" cy="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0"/>
                  </a:cxn>
                  <a:cxn ang="0">
                    <a:pos x="2" y="1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2" y="3"/>
                      <a:pt x="0" y="3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1" name="Freeform 943"/>
              <p:cNvSpPr>
                <a:spLocks/>
              </p:cNvSpPr>
              <p:nvPr/>
            </p:nvSpPr>
            <p:spPr bwMode="auto">
              <a:xfrm>
                <a:off x="3288" y="2241"/>
                <a:ext cx="62" cy="54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0" y="2"/>
                  </a:cxn>
                  <a:cxn ang="0">
                    <a:pos x="28" y="27"/>
                  </a:cxn>
                  <a:cxn ang="0">
                    <a:pos x="21" y="1"/>
                  </a:cxn>
                </a:cxnLst>
                <a:rect l="0" t="0" r="r" b="b"/>
                <a:pathLst>
                  <a:path w="39" h="34">
                    <a:moveTo>
                      <a:pt x="21" y="1"/>
                    </a:moveTo>
                    <a:cubicBezTo>
                      <a:pt x="23" y="0"/>
                      <a:pt x="27" y="1"/>
                      <a:pt x="30" y="2"/>
                    </a:cubicBezTo>
                    <a:cubicBezTo>
                      <a:pt x="39" y="7"/>
                      <a:pt x="38" y="23"/>
                      <a:pt x="28" y="27"/>
                    </a:cubicBezTo>
                    <a:cubicBezTo>
                      <a:pt x="9" y="34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2" name="Freeform 944"/>
              <p:cNvSpPr>
                <a:spLocks/>
              </p:cNvSpPr>
              <p:nvPr/>
            </p:nvSpPr>
            <p:spPr bwMode="auto">
              <a:xfrm>
                <a:off x="3124" y="2234"/>
                <a:ext cx="51" cy="57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26" y="8"/>
                  </a:cxn>
                  <a:cxn ang="0">
                    <a:pos x="27" y="29"/>
                  </a:cxn>
                  <a:cxn ang="0">
                    <a:pos x="3" y="23"/>
                  </a:cxn>
                </a:cxnLst>
                <a:rect l="0" t="0" r="r" b="b"/>
                <a:pathLst>
                  <a:path w="32" h="35">
                    <a:moveTo>
                      <a:pt x="3" y="23"/>
                    </a:moveTo>
                    <a:cubicBezTo>
                      <a:pt x="0" y="11"/>
                      <a:pt x="15" y="0"/>
                      <a:pt x="26" y="8"/>
                    </a:cubicBezTo>
                    <a:cubicBezTo>
                      <a:pt x="32" y="13"/>
                      <a:pt x="32" y="23"/>
                      <a:pt x="27" y="29"/>
                    </a:cubicBezTo>
                    <a:cubicBezTo>
                      <a:pt x="20" y="35"/>
                      <a:pt x="7" y="33"/>
                      <a:pt x="3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3" name="Freeform 945"/>
              <p:cNvSpPr>
                <a:spLocks/>
              </p:cNvSpPr>
              <p:nvPr/>
            </p:nvSpPr>
            <p:spPr bwMode="auto">
              <a:xfrm>
                <a:off x="1186" y="2242"/>
                <a:ext cx="38" cy="44"/>
              </a:xfrm>
              <a:custGeom>
                <a:avLst/>
                <a:gdLst/>
                <a:ahLst/>
                <a:cxnLst>
                  <a:cxn ang="0">
                    <a:pos x="9" y="2"/>
                  </a:cxn>
                  <a:cxn ang="0">
                    <a:pos x="22" y="10"/>
                  </a:cxn>
                  <a:cxn ang="0">
                    <a:pos x="0" y="12"/>
                  </a:cxn>
                  <a:cxn ang="0">
                    <a:pos x="9" y="2"/>
                  </a:cxn>
                </a:cxnLst>
                <a:rect l="0" t="0" r="r" b="b"/>
                <a:pathLst>
                  <a:path w="24" h="27">
                    <a:moveTo>
                      <a:pt x="9" y="2"/>
                    </a:moveTo>
                    <a:cubicBezTo>
                      <a:pt x="17" y="0"/>
                      <a:pt x="21" y="5"/>
                      <a:pt x="22" y="10"/>
                    </a:cubicBezTo>
                    <a:cubicBezTo>
                      <a:pt x="24" y="27"/>
                      <a:pt x="0" y="26"/>
                      <a:pt x="0" y="12"/>
                    </a:cubicBezTo>
                    <a:cubicBezTo>
                      <a:pt x="0" y="7"/>
                      <a:pt x="3" y="3"/>
                      <a:pt x="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4" name="Freeform 946"/>
              <p:cNvSpPr>
                <a:spLocks/>
              </p:cNvSpPr>
              <p:nvPr/>
            </p:nvSpPr>
            <p:spPr bwMode="auto">
              <a:xfrm>
                <a:off x="2952" y="2242"/>
                <a:ext cx="52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1"/>
                  </a:cxn>
                  <a:cxn ang="0">
                    <a:pos x="12" y="28"/>
                  </a:cxn>
                  <a:cxn ang="0">
                    <a:pos x="6" y="5"/>
                  </a:cxn>
                  <a:cxn ang="0">
                    <a:pos x="14" y="2"/>
                  </a:cxn>
                </a:cxnLst>
                <a:rect l="0" t="0" r="r" b="b"/>
                <a:pathLst>
                  <a:path w="32" h="31">
                    <a:moveTo>
                      <a:pt x="14" y="2"/>
                    </a:moveTo>
                    <a:cubicBezTo>
                      <a:pt x="20" y="0"/>
                      <a:pt x="29" y="4"/>
                      <a:pt x="30" y="11"/>
                    </a:cubicBezTo>
                    <a:cubicBezTo>
                      <a:pt x="32" y="21"/>
                      <a:pt x="23" y="31"/>
                      <a:pt x="12" y="28"/>
                    </a:cubicBezTo>
                    <a:cubicBezTo>
                      <a:pt x="3" y="25"/>
                      <a:pt x="0" y="11"/>
                      <a:pt x="6" y="5"/>
                    </a:cubicBezTo>
                    <a:cubicBezTo>
                      <a:pt x="8" y="3"/>
                      <a:pt x="11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5" name="Freeform 947"/>
              <p:cNvSpPr>
                <a:spLocks/>
              </p:cNvSpPr>
              <p:nvPr/>
            </p:nvSpPr>
            <p:spPr bwMode="auto">
              <a:xfrm>
                <a:off x="2607" y="2242"/>
                <a:ext cx="58" cy="5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4" y="28"/>
                  </a:cxn>
                  <a:cxn ang="0">
                    <a:pos x="23" y="28"/>
                  </a:cxn>
                  <a:cxn ang="0">
                    <a:pos x="20" y="30"/>
                  </a:cxn>
                  <a:cxn ang="0">
                    <a:pos x="3" y="12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29" y="0"/>
                      <a:pt x="36" y="20"/>
                      <a:pt x="24" y="28"/>
                    </a:cubicBezTo>
                    <a:cubicBezTo>
                      <a:pt x="24" y="28"/>
                      <a:pt x="23" y="28"/>
                      <a:pt x="23" y="28"/>
                    </a:cubicBezTo>
                    <a:cubicBezTo>
                      <a:pt x="22" y="28"/>
                      <a:pt x="22" y="29"/>
                      <a:pt x="20" y="30"/>
                    </a:cubicBezTo>
                    <a:cubicBezTo>
                      <a:pt x="11" y="31"/>
                      <a:pt x="0" y="23"/>
                      <a:pt x="3" y="12"/>
                    </a:cubicBezTo>
                    <a:cubicBezTo>
                      <a:pt x="5" y="7"/>
                      <a:pt x="9" y="4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6" name="Freeform 948"/>
              <p:cNvSpPr>
                <a:spLocks/>
              </p:cNvSpPr>
              <p:nvPr/>
            </p:nvSpPr>
            <p:spPr bwMode="auto">
              <a:xfrm>
                <a:off x="2262" y="2246"/>
                <a:ext cx="59" cy="49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4" y="28"/>
                  </a:cxn>
                  <a:cxn ang="0">
                    <a:pos x="23" y="28"/>
                  </a:cxn>
                  <a:cxn ang="0">
                    <a:pos x="20" y="29"/>
                  </a:cxn>
                  <a:cxn ang="0">
                    <a:pos x="4" y="11"/>
                  </a:cxn>
                  <a:cxn ang="0">
                    <a:pos x="16" y="3"/>
                  </a:cxn>
                </a:cxnLst>
                <a:rect l="0" t="0" r="r" b="b"/>
                <a:pathLst>
                  <a:path w="37" h="31">
                    <a:moveTo>
                      <a:pt x="16" y="3"/>
                    </a:moveTo>
                    <a:cubicBezTo>
                      <a:pt x="29" y="0"/>
                      <a:pt x="37" y="20"/>
                      <a:pt x="24" y="28"/>
                    </a:cubicBezTo>
                    <a:cubicBezTo>
                      <a:pt x="24" y="28"/>
                      <a:pt x="23" y="28"/>
                      <a:pt x="23" y="28"/>
                    </a:cubicBezTo>
                    <a:cubicBezTo>
                      <a:pt x="23" y="28"/>
                      <a:pt x="22" y="29"/>
                      <a:pt x="20" y="29"/>
                    </a:cubicBezTo>
                    <a:cubicBezTo>
                      <a:pt x="11" y="31"/>
                      <a:pt x="0" y="22"/>
                      <a:pt x="4" y="11"/>
                    </a:cubicBezTo>
                    <a:cubicBezTo>
                      <a:pt x="6" y="7"/>
                      <a:pt x="10" y="4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7" name="Freeform 949"/>
              <p:cNvSpPr>
                <a:spLocks/>
              </p:cNvSpPr>
              <p:nvPr/>
            </p:nvSpPr>
            <p:spPr bwMode="auto">
              <a:xfrm>
                <a:off x="2430" y="2249"/>
                <a:ext cx="57" cy="51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28" y="3"/>
                  </a:cxn>
                  <a:cxn ang="0">
                    <a:pos x="25" y="25"/>
                  </a:cxn>
                  <a:cxn ang="0">
                    <a:pos x="19" y="1"/>
                  </a:cxn>
                </a:cxnLst>
                <a:rect l="0" t="0" r="r" b="b"/>
                <a:pathLst>
                  <a:path w="35" h="32">
                    <a:moveTo>
                      <a:pt x="19" y="1"/>
                    </a:moveTo>
                    <a:cubicBezTo>
                      <a:pt x="21" y="0"/>
                      <a:pt x="26" y="1"/>
                      <a:pt x="28" y="3"/>
                    </a:cubicBezTo>
                    <a:cubicBezTo>
                      <a:pt x="35" y="9"/>
                      <a:pt x="34" y="22"/>
                      <a:pt x="25" y="25"/>
                    </a:cubicBezTo>
                    <a:cubicBezTo>
                      <a:pt x="6" y="32"/>
                      <a:pt x="0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8" name="Freeform 950"/>
              <p:cNvSpPr>
                <a:spLocks/>
              </p:cNvSpPr>
              <p:nvPr/>
            </p:nvSpPr>
            <p:spPr bwMode="auto">
              <a:xfrm>
                <a:off x="2088" y="2249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0" y="0"/>
                      <a:pt x="28" y="2"/>
                      <a:pt x="31" y="9"/>
                    </a:cubicBezTo>
                    <a:cubicBezTo>
                      <a:pt x="36" y="23"/>
                      <a:pt x="17" y="35"/>
                      <a:pt x="7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2999" name="Freeform 951"/>
              <p:cNvSpPr>
                <a:spLocks/>
              </p:cNvSpPr>
              <p:nvPr/>
            </p:nvSpPr>
            <p:spPr bwMode="auto">
              <a:xfrm>
                <a:off x="4560" y="2246"/>
                <a:ext cx="51" cy="48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15" y="29"/>
                  </a:cxn>
                  <a:cxn ang="0">
                    <a:pos x="0" y="16"/>
                  </a:cxn>
                  <a:cxn ang="0">
                    <a:pos x="11" y="3"/>
                  </a:cxn>
                </a:cxnLst>
                <a:rect l="0" t="0" r="r" b="b"/>
                <a:pathLst>
                  <a:path w="32" h="30">
                    <a:moveTo>
                      <a:pt x="11" y="3"/>
                    </a:moveTo>
                    <a:cubicBezTo>
                      <a:pt x="30" y="0"/>
                      <a:pt x="32" y="28"/>
                      <a:pt x="15" y="29"/>
                    </a:cubicBezTo>
                    <a:cubicBezTo>
                      <a:pt x="8" y="30"/>
                      <a:pt x="1" y="25"/>
                      <a:pt x="0" y="16"/>
                    </a:cubicBezTo>
                    <a:cubicBezTo>
                      <a:pt x="0" y="10"/>
                      <a:pt x="3" y="5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0" name="Freeform 952"/>
              <p:cNvSpPr>
                <a:spLocks/>
              </p:cNvSpPr>
              <p:nvPr/>
            </p:nvSpPr>
            <p:spPr bwMode="auto">
              <a:xfrm>
                <a:off x="4731" y="2247"/>
                <a:ext cx="50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5" y="22"/>
                  </a:cxn>
                  <a:cxn ang="0">
                    <a:pos x="24" y="23"/>
                  </a:cxn>
                  <a:cxn ang="0">
                    <a:pos x="9" y="27"/>
                  </a:cxn>
                  <a:cxn ang="0">
                    <a:pos x="2" y="9"/>
                  </a:cxn>
                  <a:cxn ang="0">
                    <a:pos x="12" y="2"/>
                  </a:cxn>
                </a:cxnLst>
                <a:rect l="0" t="0" r="r" b="b"/>
                <a:pathLst>
                  <a:path w="31" h="28">
                    <a:moveTo>
                      <a:pt x="12" y="2"/>
                    </a:moveTo>
                    <a:cubicBezTo>
                      <a:pt x="22" y="0"/>
                      <a:pt x="31" y="12"/>
                      <a:pt x="25" y="22"/>
                    </a:cubicBezTo>
                    <a:cubicBezTo>
                      <a:pt x="25" y="22"/>
                      <a:pt x="25" y="22"/>
                      <a:pt x="24" y="23"/>
                    </a:cubicBezTo>
                    <a:cubicBezTo>
                      <a:pt x="22" y="27"/>
                      <a:pt x="13" y="28"/>
                      <a:pt x="9" y="27"/>
                    </a:cubicBezTo>
                    <a:cubicBezTo>
                      <a:pt x="3" y="24"/>
                      <a:pt x="0" y="15"/>
                      <a:pt x="2" y="9"/>
                    </a:cubicBezTo>
                    <a:cubicBezTo>
                      <a:pt x="4" y="6"/>
                      <a:pt x="7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1" name="Freeform 953"/>
              <p:cNvSpPr>
                <a:spLocks/>
              </p:cNvSpPr>
              <p:nvPr/>
            </p:nvSpPr>
            <p:spPr bwMode="auto">
              <a:xfrm>
                <a:off x="4383" y="2249"/>
                <a:ext cx="53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0"/>
                  </a:cxn>
                  <a:cxn ang="0">
                    <a:pos x="4" y="22"/>
                  </a:cxn>
                  <a:cxn ang="0">
                    <a:pos x="15" y="2"/>
                  </a:cxn>
                </a:cxnLst>
                <a:rect l="0" t="0" r="r" b="b"/>
                <a:pathLst>
                  <a:path w="33" h="32">
                    <a:moveTo>
                      <a:pt x="15" y="2"/>
                    </a:moveTo>
                    <a:cubicBezTo>
                      <a:pt x="24" y="0"/>
                      <a:pt x="33" y="11"/>
                      <a:pt x="29" y="20"/>
                    </a:cubicBezTo>
                    <a:cubicBezTo>
                      <a:pt x="26" y="29"/>
                      <a:pt x="10" y="32"/>
                      <a:pt x="4" y="22"/>
                    </a:cubicBezTo>
                    <a:cubicBezTo>
                      <a:pt x="0" y="14"/>
                      <a:pt x="3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2" name="Freeform 954"/>
              <p:cNvSpPr>
                <a:spLocks/>
              </p:cNvSpPr>
              <p:nvPr/>
            </p:nvSpPr>
            <p:spPr bwMode="auto">
              <a:xfrm>
                <a:off x="1915" y="2250"/>
                <a:ext cx="55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6"/>
                  </a:cxn>
                  <a:cxn ang="0">
                    <a:pos x="23" y="27"/>
                  </a:cxn>
                  <a:cxn ang="0">
                    <a:pos x="8" y="6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4" y="0"/>
                      <a:pt x="34" y="8"/>
                      <a:pt x="32" y="16"/>
                    </a:cubicBezTo>
                    <a:cubicBezTo>
                      <a:pt x="31" y="21"/>
                      <a:pt x="27" y="26"/>
                      <a:pt x="23" y="27"/>
                    </a:cubicBezTo>
                    <a:cubicBezTo>
                      <a:pt x="10" y="31"/>
                      <a:pt x="0" y="16"/>
                      <a:pt x="8" y="6"/>
                    </a:cubicBezTo>
                    <a:cubicBezTo>
                      <a:pt x="10" y="4"/>
                      <a:pt x="1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3" name="Freeform 955"/>
              <p:cNvSpPr>
                <a:spLocks/>
              </p:cNvSpPr>
              <p:nvPr/>
            </p:nvSpPr>
            <p:spPr bwMode="auto">
              <a:xfrm>
                <a:off x="4210" y="2252"/>
                <a:ext cx="53" cy="5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6" y="3"/>
                  </a:cxn>
                  <a:cxn ang="0">
                    <a:pos x="27" y="24"/>
                  </a:cxn>
                  <a:cxn ang="0">
                    <a:pos x="4" y="10"/>
                  </a:cxn>
                  <a:cxn ang="0">
                    <a:pos x="16" y="0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18" y="0"/>
                      <a:pt x="23" y="0"/>
                      <a:pt x="26" y="3"/>
                    </a:cubicBezTo>
                    <a:cubicBezTo>
                      <a:pt x="32" y="7"/>
                      <a:pt x="33" y="18"/>
                      <a:pt x="27" y="24"/>
                    </a:cubicBezTo>
                    <a:cubicBezTo>
                      <a:pt x="19" y="33"/>
                      <a:pt x="0" y="24"/>
                      <a:pt x="4" y="10"/>
                    </a:cubicBezTo>
                    <a:cubicBezTo>
                      <a:pt x="5" y="6"/>
                      <a:pt x="8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4" name="Freeform 956"/>
              <p:cNvSpPr>
                <a:spLocks/>
              </p:cNvSpPr>
              <p:nvPr/>
            </p:nvSpPr>
            <p:spPr bwMode="auto">
              <a:xfrm>
                <a:off x="1746" y="2254"/>
                <a:ext cx="50" cy="4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15"/>
                  </a:cxn>
                  <a:cxn ang="0">
                    <a:pos x="13" y="26"/>
                  </a:cxn>
                  <a:cxn ang="0">
                    <a:pos x="16" y="0"/>
                  </a:cxn>
                </a:cxnLst>
                <a:rect l="0" t="0" r="r" b="b"/>
                <a:pathLst>
                  <a:path w="31" h="28">
                    <a:moveTo>
                      <a:pt x="16" y="0"/>
                    </a:moveTo>
                    <a:cubicBezTo>
                      <a:pt x="24" y="0"/>
                      <a:pt x="31" y="7"/>
                      <a:pt x="29" y="15"/>
                    </a:cubicBezTo>
                    <a:cubicBezTo>
                      <a:pt x="28" y="21"/>
                      <a:pt x="22" y="28"/>
                      <a:pt x="13" y="26"/>
                    </a:cubicBezTo>
                    <a:cubicBezTo>
                      <a:pt x="0" y="23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5" name="Freeform 957"/>
              <p:cNvSpPr>
                <a:spLocks/>
              </p:cNvSpPr>
              <p:nvPr/>
            </p:nvSpPr>
            <p:spPr bwMode="auto">
              <a:xfrm>
                <a:off x="4028" y="2254"/>
                <a:ext cx="63" cy="5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8" y="0"/>
                  </a:cxn>
                  <a:cxn ang="0">
                    <a:pos x="27" y="27"/>
                  </a:cxn>
                  <a:cxn ang="0">
                    <a:pos x="21" y="0"/>
                  </a:cxn>
                </a:cxnLst>
                <a:rect l="0" t="0" r="r" b="b"/>
                <a:pathLst>
                  <a:path w="39" h="32">
                    <a:moveTo>
                      <a:pt x="21" y="0"/>
                    </a:moveTo>
                    <a:cubicBezTo>
                      <a:pt x="22" y="0"/>
                      <a:pt x="26" y="0"/>
                      <a:pt x="28" y="0"/>
                    </a:cubicBezTo>
                    <a:cubicBezTo>
                      <a:pt x="39" y="5"/>
                      <a:pt x="39" y="23"/>
                      <a:pt x="27" y="27"/>
                    </a:cubicBezTo>
                    <a:cubicBezTo>
                      <a:pt x="10" y="32"/>
                      <a:pt x="0" y="3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6" name="Freeform 958"/>
              <p:cNvSpPr>
                <a:spLocks/>
              </p:cNvSpPr>
              <p:nvPr/>
            </p:nvSpPr>
            <p:spPr bwMode="auto">
              <a:xfrm>
                <a:off x="3863" y="2254"/>
                <a:ext cx="56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8"/>
                  </a:cxn>
                  <a:cxn ang="0">
                    <a:pos x="5" y="11"/>
                  </a:cxn>
                  <a:cxn ang="0">
                    <a:pos x="18" y="1"/>
                  </a:cxn>
                </a:cxnLst>
                <a:rect l="0" t="0" r="r" b="b"/>
                <a:pathLst>
                  <a:path w="35" h="35">
                    <a:moveTo>
                      <a:pt x="18" y="1"/>
                    </a:moveTo>
                    <a:cubicBezTo>
                      <a:pt x="26" y="0"/>
                      <a:pt x="35" y="9"/>
                      <a:pt x="32" y="18"/>
                    </a:cubicBezTo>
                    <a:cubicBezTo>
                      <a:pt x="27" y="35"/>
                      <a:pt x="0" y="28"/>
                      <a:pt x="5" y="11"/>
                    </a:cubicBezTo>
                    <a:cubicBezTo>
                      <a:pt x="7" y="5"/>
                      <a:pt x="11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7" name="Freeform 959"/>
              <p:cNvSpPr>
                <a:spLocks/>
              </p:cNvSpPr>
              <p:nvPr/>
            </p:nvSpPr>
            <p:spPr bwMode="auto">
              <a:xfrm>
                <a:off x="1403" y="2254"/>
                <a:ext cx="53" cy="51"/>
              </a:xfrm>
              <a:custGeom>
                <a:avLst/>
                <a:gdLst/>
                <a:ahLst/>
                <a:cxnLst>
                  <a:cxn ang="0">
                    <a:pos x="3" y="8"/>
                  </a:cxn>
                  <a:cxn ang="0">
                    <a:pos x="8" y="3"/>
                  </a:cxn>
                  <a:cxn ang="0">
                    <a:pos x="21" y="2"/>
                  </a:cxn>
                  <a:cxn ang="0">
                    <a:pos x="29" y="10"/>
                  </a:cxn>
                  <a:cxn ang="0">
                    <a:pos x="10" y="28"/>
                  </a:cxn>
                  <a:cxn ang="0">
                    <a:pos x="3" y="8"/>
                  </a:cxn>
                </a:cxnLst>
                <a:rect l="0" t="0" r="r" b="b"/>
                <a:pathLst>
                  <a:path w="33" h="32">
                    <a:moveTo>
                      <a:pt x="3" y="8"/>
                    </a:moveTo>
                    <a:cubicBezTo>
                      <a:pt x="5" y="7"/>
                      <a:pt x="6" y="4"/>
                      <a:pt x="8" y="3"/>
                    </a:cubicBezTo>
                    <a:cubicBezTo>
                      <a:pt x="12" y="1"/>
                      <a:pt x="17" y="0"/>
                      <a:pt x="21" y="2"/>
                    </a:cubicBezTo>
                    <a:cubicBezTo>
                      <a:pt x="24" y="3"/>
                      <a:pt x="28" y="7"/>
                      <a:pt x="29" y="10"/>
                    </a:cubicBezTo>
                    <a:cubicBezTo>
                      <a:pt x="33" y="20"/>
                      <a:pt x="22" y="32"/>
                      <a:pt x="10" y="28"/>
                    </a:cubicBezTo>
                    <a:cubicBezTo>
                      <a:pt x="3" y="25"/>
                      <a:pt x="0" y="17"/>
                      <a:pt x="3" y="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08" name="Freeform 960"/>
              <p:cNvSpPr>
                <a:spLocks/>
              </p:cNvSpPr>
              <p:nvPr/>
            </p:nvSpPr>
            <p:spPr bwMode="auto">
              <a:xfrm>
                <a:off x="1567" y="2249"/>
                <a:ext cx="64" cy="62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8" y="14"/>
                  </a:cxn>
                  <a:cxn ang="0">
                    <a:pos x="9" y="28"/>
                  </a:cxn>
                  <a:cxn ang="0">
                    <a:pos x="18" y="2"/>
                  </a:cxn>
                </a:cxnLst>
                <a:rect l="0" t="0" r="r" b="b"/>
                <a:pathLst>
                  <a:path w="40" h="39">
                    <a:moveTo>
                      <a:pt x="18" y="2"/>
                    </a:moveTo>
                    <a:cubicBezTo>
                      <a:pt x="27" y="0"/>
                      <a:pt x="37" y="6"/>
                      <a:pt x="38" y="14"/>
                    </a:cubicBezTo>
                    <a:cubicBezTo>
                      <a:pt x="40" y="30"/>
                      <a:pt x="20" y="39"/>
                      <a:pt x="9" y="28"/>
                    </a:cubicBezTo>
                    <a:cubicBezTo>
                      <a:pt x="0" y="20"/>
                      <a:pt x="4" y="4"/>
                      <a:pt x="1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009" name="Freeform 961"/>
              <p:cNvSpPr>
                <a:spLocks/>
              </p:cNvSpPr>
              <p:nvPr/>
            </p:nvSpPr>
            <p:spPr bwMode="auto">
              <a:xfrm>
                <a:off x="3692" y="2255"/>
                <a:ext cx="57" cy="5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7" y="23"/>
                  </a:cxn>
                  <a:cxn ang="0">
                    <a:pos x="4" y="10"/>
                  </a:cxn>
                  <a:cxn ang="0">
                    <a:pos x="17" y="1"/>
                  </a:cxn>
                </a:cxnLst>
                <a:rect l="0" t="0" r="r" b="b"/>
                <a:pathLst>
                  <a:path w="35" h="34">
                    <a:moveTo>
                      <a:pt x="17" y="1"/>
                    </a:moveTo>
                    <a:cubicBezTo>
                      <a:pt x="28" y="0"/>
                      <a:pt x="35" y="14"/>
                      <a:pt x="27" y="23"/>
                    </a:cubicBezTo>
                    <a:cubicBezTo>
                      <a:pt x="18" y="34"/>
                      <a:pt x="0" y="22"/>
                      <a:pt x="4" y="10"/>
                    </a:cubicBezTo>
                    <a:cubicBezTo>
                      <a:pt x="6" y="6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0" name="Freeform 962"/>
              <p:cNvSpPr>
                <a:spLocks/>
              </p:cNvSpPr>
              <p:nvPr/>
            </p:nvSpPr>
            <p:spPr bwMode="auto">
              <a:xfrm>
                <a:off x="1220" y="2257"/>
                <a:ext cx="59" cy="5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35" y="8"/>
                  </a:cxn>
                  <a:cxn ang="0">
                    <a:pos x="26" y="26"/>
                  </a:cxn>
                  <a:cxn ang="0">
                    <a:pos x="21" y="0"/>
                  </a:cxn>
                </a:cxnLst>
                <a:rect l="0" t="0" r="r" b="b"/>
                <a:pathLst>
                  <a:path w="37" h="31">
                    <a:moveTo>
                      <a:pt x="21" y="0"/>
                    </a:moveTo>
                    <a:cubicBezTo>
                      <a:pt x="26" y="0"/>
                      <a:pt x="32" y="3"/>
                      <a:pt x="35" y="8"/>
                    </a:cubicBezTo>
                    <a:cubicBezTo>
                      <a:pt x="37" y="15"/>
                      <a:pt x="33" y="24"/>
                      <a:pt x="26" y="26"/>
                    </a:cubicBezTo>
                    <a:cubicBezTo>
                      <a:pt x="10" y="31"/>
                      <a:pt x="0" y="3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1" name="Freeform 963"/>
              <p:cNvSpPr>
                <a:spLocks/>
              </p:cNvSpPr>
              <p:nvPr/>
            </p:nvSpPr>
            <p:spPr bwMode="auto">
              <a:xfrm>
                <a:off x="3511" y="2257"/>
                <a:ext cx="63" cy="54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30" y="2"/>
                  </a:cxn>
                  <a:cxn ang="0">
                    <a:pos x="28" y="27"/>
                  </a:cxn>
                  <a:cxn ang="0">
                    <a:pos x="22" y="0"/>
                  </a:cxn>
                </a:cxnLst>
                <a:rect l="0" t="0" r="r" b="b"/>
                <a:pathLst>
                  <a:path w="39" h="34">
                    <a:moveTo>
                      <a:pt x="22" y="0"/>
                    </a:moveTo>
                    <a:cubicBezTo>
                      <a:pt x="24" y="0"/>
                      <a:pt x="27" y="0"/>
                      <a:pt x="30" y="2"/>
                    </a:cubicBezTo>
                    <a:cubicBezTo>
                      <a:pt x="39" y="7"/>
                      <a:pt x="39" y="23"/>
                      <a:pt x="28" y="27"/>
                    </a:cubicBezTo>
                    <a:cubicBezTo>
                      <a:pt x="10" y="34"/>
                      <a:pt x="0" y="3"/>
                      <a:pt x="2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2" name="Freeform 964"/>
              <p:cNvSpPr>
                <a:spLocks/>
              </p:cNvSpPr>
              <p:nvPr/>
            </p:nvSpPr>
            <p:spPr bwMode="auto">
              <a:xfrm>
                <a:off x="3347" y="2257"/>
                <a:ext cx="55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9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32">
                    <a:moveTo>
                      <a:pt x="17" y="1"/>
                    </a:moveTo>
                    <a:cubicBezTo>
                      <a:pt x="25" y="0"/>
                      <a:pt x="34" y="9"/>
                      <a:pt x="31" y="19"/>
                    </a:cubicBezTo>
                    <a:cubicBezTo>
                      <a:pt x="28" y="30"/>
                      <a:pt x="13" y="32"/>
                      <a:pt x="7" y="23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3" name="Freeform 965"/>
              <p:cNvSpPr>
                <a:spLocks/>
              </p:cNvSpPr>
              <p:nvPr/>
            </p:nvSpPr>
            <p:spPr bwMode="auto">
              <a:xfrm>
                <a:off x="4906" y="2258"/>
                <a:ext cx="24" cy="3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15" y="14"/>
                  </a:cxn>
                  <a:cxn ang="0">
                    <a:pos x="7" y="0"/>
                  </a:cxn>
                </a:cxnLst>
                <a:rect l="0" t="0" r="r" b="b"/>
                <a:pathLst>
                  <a:path w="15" h="19">
                    <a:moveTo>
                      <a:pt x="7" y="0"/>
                    </a:moveTo>
                    <a:cubicBezTo>
                      <a:pt x="11" y="3"/>
                      <a:pt x="12" y="10"/>
                      <a:pt x="15" y="14"/>
                    </a:cubicBezTo>
                    <a:cubicBezTo>
                      <a:pt x="6" y="19"/>
                      <a:pt x="0" y="5"/>
                      <a:pt x="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4" name="Freeform 966"/>
              <p:cNvSpPr>
                <a:spLocks/>
              </p:cNvSpPr>
              <p:nvPr/>
            </p:nvSpPr>
            <p:spPr bwMode="auto">
              <a:xfrm>
                <a:off x="3177" y="2257"/>
                <a:ext cx="56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24"/>
                  </a:cxn>
                  <a:cxn ang="0">
                    <a:pos x="4" y="22"/>
                  </a:cxn>
                  <a:cxn ang="0">
                    <a:pos x="14" y="2"/>
                  </a:cxn>
                </a:cxnLst>
                <a:rect l="0" t="0" r="r" b="b"/>
                <a:pathLst>
                  <a:path w="35" h="31">
                    <a:moveTo>
                      <a:pt x="14" y="2"/>
                    </a:moveTo>
                    <a:cubicBezTo>
                      <a:pt x="24" y="0"/>
                      <a:pt x="35" y="13"/>
                      <a:pt x="27" y="24"/>
                    </a:cubicBezTo>
                    <a:cubicBezTo>
                      <a:pt x="21" y="31"/>
                      <a:pt x="9" y="30"/>
                      <a:pt x="4" y="22"/>
                    </a:cubicBezTo>
                    <a:cubicBezTo>
                      <a:pt x="0" y="14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5" name="Freeform 967"/>
              <p:cNvSpPr>
                <a:spLocks/>
              </p:cNvSpPr>
              <p:nvPr/>
            </p:nvSpPr>
            <p:spPr bwMode="auto">
              <a:xfrm>
                <a:off x="3002" y="2257"/>
                <a:ext cx="56" cy="48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9" y="29"/>
                  </a:cxn>
                  <a:cxn ang="0">
                    <a:pos x="16" y="4"/>
                  </a:cxn>
                </a:cxnLst>
                <a:rect l="0" t="0" r="r" b="b"/>
                <a:pathLst>
                  <a:path w="35" h="30">
                    <a:moveTo>
                      <a:pt x="16" y="4"/>
                    </a:moveTo>
                    <a:cubicBezTo>
                      <a:pt x="35" y="0"/>
                      <a:pt x="35" y="28"/>
                      <a:pt x="19" y="29"/>
                    </a:cubicBezTo>
                    <a:cubicBezTo>
                      <a:pt x="3" y="30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6" name="Freeform 968"/>
              <p:cNvSpPr>
                <a:spLocks/>
              </p:cNvSpPr>
              <p:nvPr/>
            </p:nvSpPr>
            <p:spPr bwMode="auto">
              <a:xfrm>
                <a:off x="2830" y="2260"/>
                <a:ext cx="55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0"/>
                  </a:cxn>
                  <a:cxn ang="0">
                    <a:pos x="8" y="25"/>
                  </a:cxn>
                  <a:cxn ang="0">
                    <a:pos x="16" y="2"/>
                  </a:cxn>
                </a:cxnLst>
                <a:rect l="0" t="0" r="r" b="b"/>
                <a:pathLst>
                  <a:path w="34" h="32">
                    <a:moveTo>
                      <a:pt x="16" y="2"/>
                    </a:moveTo>
                    <a:cubicBezTo>
                      <a:pt x="24" y="0"/>
                      <a:pt x="34" y="10"/>
                      <a:pt x="30" y="20"/>
                    </a:cubicBezTo>
                    <a:cubicBezTo>
                      <a:pt x="26" y="29"/>
                      <a:pt x="15" y="32"/>
                      <a:pt x="8" y="25"/>
                    </a:cubicBezTo>
                    <a:cubicBezTo>
                      <a:pt x="0" y="17"/>
                      <a:pt x="4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7" name="Freeform 969"/>
              <p:cNvSpPr>
                <a:spLocks/>
              </p:cNvSpPr>
              <p:nvPr/>
            </p:nvSpPr>
            <p:spPr bwMode="auto">
              <a:xfrm>
                <a:off x="2485" y="2263"/>
                <a:ext cx="51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3"/>
                  </a:cxn>
                  <a:cxn ang="0">
                    <a:pos x="18" y="28"/>
                  </a:cxn>
                  <a:cxn ang="0">
                    <a:pos x="8" y="5"/>
                  </a:cxn>
                  <a:cxn ang="0">
                    <a:pos x="16" y="2"/>
                  </a:cxn>
                </a:cxnLst>
                <a:rect l="0" t="0" r="r" b="b"/>
                <a:pathLst>
                  <a:path w="32" h="29">
                    <a:moveTo>
                      <a:pt x="16" y="2"/>
                    </a:moveTo>
                    <a:cubicBezTo>
                      <a:pt x="24" y="0"/>
                      <a:pt x="31" y="6"/>
                      <a:pt x="31" y="13"/>
                    </a:cubicBezTo>
                    <a:cubicBezTo>
                      <a:pt x="32" y="20"/>
                      <a:pt x="27" y="27"/>
                      <a:pt x="18" y="28"/>
                    </a:cubicBezTo>
                    <a:cubicBezTo>
                      <a:pt x="8" y="29"/>
                      <a:pt x="0" y="14"/>
                      <a:pt x="8" y="5"/>
                    </a:cubicBezTo>
                    <a:cubicBezTo>
                      <a:pt x="10" y="3"/>
                      <a:pt x="12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8" name="Freeform 970"/>
              <p:cNvSpPr>
                <a:spLocks/>
              </p:cNvSpPr>
              <p:nvPr/>
            </p:nvSpPr>
            <p:spPr bwMode="auto">
              <a:xfrm>
                <a:off x="2313" y="2265"/>
                <a:ext cx="52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6"/>
                  </a:cxn>
                  <a:cxn ang="0">
                    <a:pos x="20" y="28"/>
                  </a:cxn>
                  <a:cxn ang="0">
                    <a:pos x="5" y="8"/>
                  </a:cxn>
                  <a:cxn ang="0">
                    <a:pos x="15" y="1"/>
                  </a:cxn>
                </a:cxnLst>
                <a:rect l="0" t="0" r="r" b="b"/>
                <a:pathLst>
                  <a:path w="32" h="29">
                    <a:moveTo>
                      <a:pt x="15" y="1"/>
                    </a:moveTo>
                    <a:cubicBezTo>
                      <a:pt x="24" y="0"/>
                      <a:pt x="32" y="6"/>
                      <a:pt x="31" y="16"/>
                    </a:cubicBezTo>
                    <a:cubicBezTo>
                      <a:pt x="30" y="21"/>
                      <a:pt x="26" y="27"/>
                      <a:pt x="20" y="28"/>
                    </a:cubicBezTo>
                    <a:cubicBezTo>
                      <a:pt x="10" y="29"/>
                      <a:pt x="0" y="20"/>
                      <a:pt x="5" y="8"/>
                    </a:cubicBezTo>
                    <a:cubicBezTo>
                      <a:pt x="7" y="5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19" name="Freeform 971"/>
              <p:cNvSpPr>
                <a:spLocks/>
              </p:cNvSpPr>
              <p:nvPr/>
            </p:nvSpPr>
            <p:spPr bwMode="auto">
              <a:xfrm>
                <a:off x="2663" y="2260"/>
                <a:ext cx="44" cy="50"/>
              </a:xfrm>
              <a:custGeom>
                <a:avLst/>
                <a:gdLst/>
                <a:ahLst/>
                <a:cxnLst>
                  <a:cxn ang="0">
                    <a:pos x="26" y="18"/>
                  </a:cxn>
                  <a:cxn ang="0">
                    <a:pos x="12" y="8"/>
                  </a:cxn>
                  <a:cxn ang="0">
                    <a:pos x="11" y="13"/>
                  </a:cxn>
                  <a:cxn ang="0">
                    <a:pos x="20" y="25"/>
                  </a:cxn>
                  <a:cxn ang="0">
                    <a:pos x="2" y="13"/>
                  </a:cxn>
                  <a:cxn ang="0">
                    <a:pos x="26" y="18"/>
                  </a:cxn>
                </a:cxnLst>
                <a:rect l="0" t="0" r="r" b="b"/>
                <a:pathLst>
                  <a:path w="27" h="31">
                    <a:moveTo>
                      <a:pt x="26" y="18"/>
                    </a:moveTo>
                    <a:cubicBezTo>
                      <a:pt x="20" y="15"/>
                      <a:pt x="18" y="9"/>
                      <a:pt x="12" y="8"/>
                    </a:cubicBezTo>
                    <a:cubicBezTo>
                      <a:pt x="11" y="10"/>
                      <a:pt x="12" y="11"/>
                      <a:pt x="11" y="13"/>
                    </a:cubicBezTo>
                    <a:cubicBezTo>
                      <a:pt x="14" y="17"/>
                      <a:pt x="16" y="23"/>
                      <a:pt x="20" y="25"/>
                    </a:cubicBezTo>
                    <a:cubicBezTo>
                      <a:pt x="10" y="31"/>
                      <a:pt x="0" y="23"/>
                      <a:pt x="2" y="13"/>
                    </a:cubicBezTo>
                    <a:cubicBezTo>
                      <a:pt x="5" y="0"/>
                      <a:pt x="27" y="1"/>
                      <a:pt x="26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0" name="Freeform 972"/>
              <p:cNvSpPr>
                <a:spLocks/>
              </p:cNvSpPr>
              <p:nvPr/>
            </p:nvSpPr>
            <p:spPr bwMode="auto">
              <a:xfrm>
                <a:off x="4780" y="2265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7" y="24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3" y="0"/>
                      <a:pt x="33" y="9"/>
                      <a:pt x="29" y="19"/>
                    </a:cubicBezTo>
                    <a:cubicBezTo>
                      <a:pt x="26" y="27"/>
                      <a:pt x="13" y="30"/>
                      <a:pt x="7" y="24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1" name="Freeform 973"/>
              <p:cNvSpPr>
                <a:spLocks/>
              </p:cNvSpPr>
              <p:nvPr/>
            </p:nvSpPr>
            <p:spPr bwMode="auto">
              <a:xfrm>
                <a:off x="2143" y="2265"/>
                <a:ext cx="53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3" y="20"/>
                  </a:cxn>
                  <a:cxn ang="0">
                    <a:pos x="15" y="2"/>
                  </a:cxn>
                </a:cxnLst>
                <a:rect l="0" t="0" r="r" b="b"/>
                <a:pathLst>
                  <a:path w="33" h="32">
                    <a:moveTo>
                      <a:pt x="15" y="2"/>
                    </a:moveTo>
                    <a:cubicBezTo>
                      <a:pt x="24" y="0"/>
                      <a:pt x="33" y="10"/>
                      <a:pt x="30" y="19"/>
                    </a:cubicBezTo>
                    <a:cubicBezTo>
                      <a:pt x="26" y="31"/>
                      <a:pt x="8" y="32"/>
                      <a:pt x="3" y="20"/>
                    </a:cubicBezTo>
                    <a:cubicBezTo>
                      <a:pt x="0" y="11"/>
                      <a:pt x="7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2" name="Freeform 974"/>
              <p:cNvSpPr>
                <a:spLocks/>
              </p:cNvSpPr>
              <p:nvPr/>
            </p:nvSpPr>
            <p:spPr bwMode="auto">
              <a:xfrm>
                <a:off x="4434" y="2265"/>
                <a:ext cx="60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0" y="29"/>
                  </a:cxn>
                  <a:cxn ang="0">
                    <a:pos x="12" y="28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31" y="0"/>
                      <a:pt x="37" y="25"/>
                      <a:pt x="20" y="29"/>
                    </a:cubicBezTo>
                    <a:cubicBezTo>
                      <a:pt x="18" y="29"/>
                      <a:pt x="14" y="30"/>
                      <a:pt x="12" y="28"/>
                    </a:cubicBezTo>
                    <a:cubicBezTo>
                      <a:pt x="0" y="24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3" name="Freeform 975"/>
              <p:cNvSpPr>
                <a:spLocks/>
              </p:cNvSpPr>
              <p:nvPr/>
            </p:nvSpPr>
            <p:spPr bwMode="auto">
              <a:xfrm>
                <a:off x="4608" y="2265"/>
                <a:ext cx="51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0"/>
                  </a:cxn>
                  <a:cxn ang="0">
                    <a:pos x="11" y="27"/>
                  </a:cxn>
                  <a:cxn ang="0">
                    <a:pos x="7" y="5"/>
                  </a:cxn>
                  <a:cxn ang="0">
                    <a:pos x="13" y="2"/>
                  </a:cxn>
                </a:cxnLst>
                <a:rect l="0" t="0" r="r" b="b"/>
                <a:pathLst>
                  <a:path w="32" h="31">
                    <a:moveTo>
                      <a:pt x="13" y="2"/>
                    </a:moveTo>
                    <a:cubicBezTo>
                      <a:pt x="19" y="0"/>
                      <a:pt x="26" y="4"/>
                      <a:pt x="28" y="10"/>
                    </a:cubicBezTo>
                    <a:cubicBezTo>
                      <a:pt x="32" y="19"/>
                      <a:pt x="23" y="31"/>
                      <a:pt x="11" y="27"/>
                    </a:cubicBezTo>
                    <a:cubicBezTo>
                      <a:pt x="3" y="24"/>
                      <a:pt x="0" y="12"/>
                      <a:pt x="7" y="5"/>
                    </a:cubicBezTo>
                    <a:cubicBezTo>
                      <a:pt x="9" y="4"/>
                      <a:pt x="10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4" name="Freeform 976"/>
              <p:cNvSpPr>
                <a:spLocks/>
              </p:cNvSpPr>
              <p:nvPr/>
            </p:nvSpPr>
            <p:spPr bwMode="auto">
              <a:xfrm>
                <a:off x="4263" y="2267"/>
                <a:ext cx="56" cy="49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2"/>
                  </a:cxn>
                  <a:cxn ang="0">
                    <a:pos x="4" y="22"/>
                  </a:cxn>
                  <a:cxn ang="0">
                    <a:pos x="14" y="2"/>
                  </a:cxn>
                </a:cxnLst>
                <a:rect l="0" t="0" r="r" b="b"/>
                <a:pathLst>
                  <a:path w="35" h="31">
                    <a:moveTo>
                      <a:pt x="14" y="2"/>
                    </a:moveTo>
                    <a:cubicBezTo>
                      <a:pt x="24" y="0"/>
                      <a:pt x="35" y="11"/>
                      <a:pt x="28" y="22"/>
                    </a:cubicBezTo>
                    <a:cubicBezTo>
                      <a:pt x="23" y="30"/>
                      <a:pt x="9" y="31"/>
                      <a:pt x="4" y="22"/>
                    </a:cubicBezTo>
                    <a:cubicBezTo>
                      <a:pt x="0" y="14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5" name="Freeform 977"/>
              <p:cNvSpPr>
                <a:spLocks/>
              </p:cNvSpPr>
              <p:nvPr/>
            </p:nvSpPr>
            <p:spPr bwMode="auto">
              <a:xfrm>
                <a:off x="4087" y="2270"/>
                <a:ext cx="53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5"/>
                  </a:cxn>
                  <a:cxn ang="0">
                    <a:pos x="13" y="27"/>
                  </a:cxn>
                  <a:cxn ang="0">
                    <a:pos x="17" y="1"/>
                  </a:cxn>
                </a:cxnLst>
                <a:rect l="0" t="0" r="r" b="b"/>
                <a:pathLst>
                  <a:path w="33" h="30">
                    <a:moveTo>
                      <a:pt x="17" y="1"/>
                    </a:moveTo>
                    <a:cubicBezTo>
                      <a:pt x="25" y="0"/>
                      <a:pt x="33" y="7"/>
                      <a:pt x="32" y="15"/>
                    </a:cubicBezTo>
                    <a:cubicBezTo>
                      <a:pt x="31" y="24"/>
                      <a:pt x="21" y="30"/>
                      <a:pt x="13" y="27"/>
                    </a:cubicBezTo>
                    <a:cubicBezTo>
                      <a:pt x="0" y="22"/>
                      <a:pt x="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6" name="Freeform 978"/>
              <p:cNvSpPr>
                <a:spLocks/>
              </p:cNvSpPr>
              <p:nvPr/>
            </p:nvSpPr>
            <p:spPr bwMode="auto">
              <a:xfrm>
                <a:off x="1799" y="2267"/>
                <a:ext cx="55" cy="49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9" y="28"/>
                  </a:cxn>
                  <a:cxn ang="0">
                    <a:pos x="3" y="12"/>
                  </a:cxn>
                  <a:cxn ang="0">
                    <a:pos x="13" y="3"/>
                  </a:cxn>
                </a:cxnLst>
                <a:rect l="0" t="0" r="r" b="b"/>
                <a:pathLst>
                  <a:path w="34" h="31">
                    <a:moveTo>
                      <a:pt x="13" y="3"/>
                    </a:moveTo>
                    <a:cubicBezTo>
                      <a:pt x="28" y="0"/>
                      <a:pt x="34" y="23"/>
                      <a:pt x="19" y="28"/>
                    </a:cubicBezTo>
                    <a:cubicBezTo>
                      <a:pt x="11" y="31"/>
                      <a:pt x="0" y="22"/>
                      <a:pt x="3" y="12"/>
                    </a:cubicBezTo>
                    <a:cubicBezTo>
                      <a:pt x="4" y="8"/>
                      <a:pt x="7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7" name="Freeform 979"/>
              <p:cNvSpPr>
                <a:spLocks/>
              </p:cNvSpPr>
              <p:nvPr/>
            </p:nvSpPr>
            <p:spPr bwMode="auto">
              <a:xfrm>
                <a:off x="1976" y="2270"/>
                <a:ext cx="48" cy="46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2" y="22"/>
                  </a:cxn>
                  <a:cxn ang="0">
                    <a:pos x="0" y="14"/>
                  </a:cxn>
                  <a:cxn ang="0">
                    <a:pos x="12" y="1"/>
                  </a:cxn>
                </a:cxnLst>
                <a:rect l="0" t="0" r="r" b="b"/>
                <a:pathLst>
                  <a:path w="30" h="29">
                    <a:moveTo>
                      <a:pt x="12" y="1"/>
                    </a:moveTo>
                    <a:cubicBezTo>
                      <a:pt x="23" y="0"/>
                      <a:pt x="30" y="14"/>
                      <a:pt x="22" y="22"/>
                    </a:cubicBezTo>
                    <a:cubicBezTo>
                      <a:pt x="15" y="29"/>
                      <a:pt x="2" y="25"/>
                      <a:pt x="0" y="14"/>
                    </a:cubicBezTo>
                    <a:cubicBezTo>
                      <a:pt x="0" y="9"/>
                      <a:pt x="3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8" name="Freeform 980"/>
              <p:cNvSpPr>
                <a:spLocks/>
              </p:cNvSpPr>
              <p:nvPr/>
            </p:nvSpPr>
            <p:spPr bwMode="auto">
              <a:xfrm>
                <a:off x="1624" y="2271"/>
                <a:ext cx="52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0"/>
                  </a:cxn>
                  <a:cxn ang="0">
                    <a:pos x="22" y="26"/>
                  </a:cxn>
                  <a:cxn ang="0">
                    <a:pos x="6" y="6"/>
                  </a:cxn>
                  <a:cxn ang="0">
                    <a:pos x="17" y="0"/>
                  </a:cxn>
                </a:cxnLst>
                <a:rect l="0" t="0" r="r" b="b"/>
                <a:pathLst>
                  <a:path w="32" h="31">
                    <a:moveTo>
                      <a:pt x="17" y="0"/>
                    </a:moveTo>
                    <a:cubicBezTo>
                      <a:pt x="22" y="0"/>
                      <a:pt x="28" y="4"/>
                      <a:pt x="30" y="10"/>
                    </a:cubicBezTo>
                    <a:cubicBezTo>
                      <a:pt x="32" y="15"/>
                      <a:pt x="29" y="23"/>
                      <a:pt x="22" y="26"/>
                    </a:cubicBezTo>
                    <a:cubicBezTo>
                      <a:pt x="9" y="31"/>
                      <a:pt x="0" y="16"/>
                      <a:pt x="6" y="6"/>
                    </a:cubicBezTo>
                    <a:cubicBezTo>
                      <a:pt x="8" y="3"/>
                      <a:pt x="1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29" name="Freeform 981"/>
              <p:cNvSpPr>
                <a:spLocks/>
              </p:cNvSpPr>
              <p:nvPr/>
            </p:nvSpPr>
            <p:spPr bwMode="auto">
              <a:xfrm>
                <a:off x="3908" y="2271"/>
                <a:ext cx="62" cy="52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36" y="9"/>
                  </a:cxn>
                  <a:cxn ang="0">
                    <a:pos x="27" y="27"/>
                  </a:cxn>
                  <a:cxn ang="0">
                    <a:pos x="21" y="0"/>
                  </a:cxn>
                </a:cxnLst>
                <a:rect l="0" t="0" r="r" b="b"/>
                <a:pathLst>
                  <a:path w="39" h="32">
                    <a:moveTo>
                      <a:pt x="21" y="0"/>
                    </a:moveTo>
                    <a:cubicBezTo>
                      <a:pt x="25" y="0"/>
                      <a:pt x="33" y="2"/>
                      <a:pt x="36" y="9"/>
                    </a:cubicBezTo>
                    <a:cubicBezTo>
                      <a:pt x="39" y="17"/>
                      <a:pt x="33" y="25"/>
                      <a:pt x="27" y="27"/>
                    </a:cubicBezTo>
                    <a:cubicBezTo>
                      <a:pt x="10" y="32"/>
                      <a:pt x="0" y="5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0" name="Freeform 982"/>
              <p:cNvSpPr>
                <a:spLocks/>
              </p:cNvSpPr>
              <p:nvPr/>
            </p:nvSpPr>
            <p:spPr bwMode="auto">
              <a:xfrm>
                <a:off x="3747" y="2271"/>
                <a:ext cx="56" cy="5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5" h="36">
                    <a:moveTo>
                      <a:pt x="14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5" y="27"/>
                      <a:pt x="7" y="36"/>
                      <a:pt x="2" y="18"/>
                    </a:cubicBezTo>
                    <a:cubicBezTo>
                      <a:pt x="0" y="10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1" name="Freeform 983"/>
              <p:cNvSpPr>
                <a:spLocks/>
              </p:cNvSpPr>
              <p:nvPr/>
            </p:nvSpPr>
            <p:spPr bwMode="auto">
              <a:xfrm>
                <a:off x="1454" y="2270"/>
                <a:ext cx="56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1" y="28"/>
                  </a:cxn>
                  <a:cxn ang="0">
                    <a:pos x="3" y="19"/>
                  </a:cxn>
                  <a:cxn ang="0">
                    <a:pos x="14" y="2"/>
                  </a:cxn>
                </a:cxnLst>
                <a:rect l="0" t="0" r="r" b="b"/>
                <a:pathLst>
                  <a:path w="35" h="31">
                    <a:moveTo>
                      <a:pt x="14" y="2"/>
                    </a:moveTo>
                    <a:cubicBezTo>
                      <a:pt x="29" y="0"/>
                      <a:pt x="35" y="22"/>
                      <a:pt x="21" y="28"/>
                    </a:cubicBezTo>
                    <a:cubicBezTo>
                      <a:pt x="15" y="31"/>
                      <a:pt x="5" y="27"/>
                      <a:pt x="3" y="19"/>
                    </a:cubicBezTo>
                    <a:cubicBezTo>
                      <a:pt x="0" y="12"/>
                      <a:pt x="5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2" name="Freeform 984"/>
              <p:cNvSpPr>
                <a:spLocks/>
              </p:cNvSpPr>
              <p:nvPr/>
            </p:nvSpPr>
            <p:spPr bwMode="auto">
              <a:xfrm>
                <a:off x="3572" y="2273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3" y="0"/>
                      <a:pt x="34" y="8"/>
                      <a:pt x="31" y="18"/>
                    </a:cubicBezTo>
                    <a:cubicBezTo>
                      <a:pt x="28" y="28"/>
                      <a:pt x="14" y="32"/>
                      <a:pt x="7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3" name="Freeform 985"/>
              <p:cNvSpPr>
                <a:spLocks/>
              </p:cNvSpPr>
              <p:nvPr/>
            </p:nvSpPr>
            <p:spPr bwMode="auto">
              <a:xfrm>
                <a:off x="1282" y="2271"/>
                <a:ext cx="48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3"/>
                  </a:cxn>
                  <a:cxn ang="0">
                    <a:pos x="6" y="24"/>
                  </a:cxn>
                  <a:cxn ang="0">
                    <a:pos x="13" y="2"/>
                  </a:cxn>
                </a:cxnLst>
                <a:rect l="0" t="0" r="r" b="b"/>
                <a:pathLst>
                  <a:path w="30" h="31">
                    <a:moveTo>
                      <a:pt x="13" y="2"/>
                    </a:moveTo>
                    <a:cubicBezTo>
                      <a:pt x="20" y="0"/>
                      <a:pt x="28" y="6"/>
                      <a:pt x="29" y="13"/>
                    </a:cubicBezTo>
                    <a:cubicBezTo>
                      <a:pt x="30" y="28"/>
                      <a:pt x="12" y="31"/>
                      <a:pt x="6" y="24"/>
                    </a:cubicBezTo>
                    <a:cubicBezTo>
                      <a:pt x="0" y="17"/>
                      <a:pt x="2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4" name="Freeform 986"/>
              <p:cNvSpPr>
                <a:spLocks/>
              </p:cNvSpPr>
              <p:nvPr/>
            </p:nvSpPr>
            <p:spPr bwMode="auto">
              <a:xfrm>
                <a:off x="3391" y="2273"/>
                <a:ext cx="69" cy="5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27" y="29"/>
                  </a:cxn>
                  <a:cxn ang="0">
                    <a:pos x="22" y="2"/>
                  </a:cxn>
                </a:cxnLst>
                <a:rect l="0" t="0" r="r" b="b"/>
                <a:pathLst>
                  <a:path w="43" h="34">
                    <a:moveTo>
                      <a:pt x="22" y="2"/>
                    </a:moveTo>
                    <a:cubicBezTo>
                      <a:pt x="37" y="0"/>
                      <a:pt x="43" y="24"/>
                      <a:pt x="27" y="29"/>
                    </a:cubicBezTo>
                    <a:cubicBezTo>
                      <a:pt x="10" y="34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5" name="Freeform 987"/>
              <p:cNvSpPr>
                <a:spLocks/>
              </p:cNvSpPr>
              <p:nvPr/>
            </p:nvSpPr>
            <p:spPr bwMode="auto">
              <a:xfrm>
                <a:off x="3227" y="2275"/>
                <a:ext cx="54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3">
                    <a:moveTo>
                      <a:pt x="16" y="1"/>
                    </a:moveTo>
                    <a:cubicBezTo>
                      <a:pt x="25" y="0"/>
                      <a:pt x="34" y="9"/>
                      <a:pt x="31" y="19"/>
                    </a:cubicBezTo>
                    <a:cubicBezTo>
                      <a:pt x="28" y="28"/>
                      <a:pt x="14" y="33"/>
                      <a:pt x="7" y="24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6" name="Freeform 988"/>
              <p:cNvSpPr>
                <a:spLocks/>
              </p:cNvSpPr>
              <p:nvPr/>
            </p:nvSpPr>
            <p:spPr bwMode="auto">
              <a:xfrm>
                <a:off x="3055" y="2278"/>
                <a:ext cx="55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0"/>
                  </a:cxn>
                  <a:cxn ang="0">
                    <a:pos x="8" y="24"/>
                  </a:cxn>
                  <a:cxn ang="0">
                    <a:pos x="17" y="0"/>
                  </a:cxn>
                </a:cxnLst>
                <a:rect l="0" t="0" r="r" b="b"/>
                <a:pathLst>
                  <a:path w="34" h="34">
                    <a:moveTo>
                      <a:pt x="17" y="0"/>
                    </a:moveTo>
                    <a:cubicBezTo>
                      <a:pt x="24" y="0"/>
                      <a:pt x="29" y="5"/>
                      <a:pt x="31" y="10"/>
                    </a:cubicBezTo>
                    <a:cubicBezTo>
                      <a:pt x="34" y="22"/>
                      <a:pt x="18" y="34"/>
                      <a:pt x="8" y="24"/>
                    </a:cubicBezTo>
                    <a:cubicBezTo>
                      <a:pt x="0" y="17"/>
                      <a:pt x="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7" name="Freeform 989"/>
              <p:cNvSpPr>
                <a:spLocks/>
              </p:cNvSpPr>
              <p:nvPr/>
            </p:nvSpPr>
            <p:spPr bwMode="auto">
              <a:xfrm>
                <a:off x="2885" y="2278"/>
                <a:ext cx="51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9"/>
                  </a:cxn>
                  <a:cxn ang="0">
                    <a:pos x="11" y="27"/>
                  </a:cxn>
                  <a:cxn ang="0">
                    <a:pos x="13" y="2"/>
                  </a:cxn>
                </a:cxnLst>
                <a:rect l="0" t="0" r="r" b="b"/>
                <a:pathLst>
                  <a:path w="32" h="31">
                    <a:moveTo>
                      <a:pt x="13" y="2"/>
                    </a:moveTo>
                    <a:cubicBezTo>
                      <a:pt x="21" y="0"/>
                      <a:pt x="26" y="4"/>
                      <a:pt x="28" y="9"/>
                    </a:cubicBezTo>
                    <a:cubicBezTo>
                      <a:pt x="32" y="19"/>
                      <a:pt x="23" y="31"/>
                      <a:pt x="11" y="27"/>
                    </a:cubicBezTo>
                    <a:cubicBezTo>
                      <a:pt x="0" y="23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8" name="Freeform 990"/>
              <p:cNvSpPr>
                <a:spLocks/>
              </p:cNvSpPr>
              <p:nvPr/>
            </p:nvSpPr>
            <p:spPr bwMode="auto">
              <a:xfrm>
                <a:off x="2528" y="2281"/>
                <a:ext cx="66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0" y="2"/>
                  </a:cxn>
                  <a:cxn ang="0">
                    <a:pos x="27" y="28"/>
                  </a:cxn>
                  <a:cxn ang="0">
                    <a:pos x="22" y="1"/>
                  </a:cxn>
                </a:cxnLst>
                <a:rect l="0" t="0" r="r" b="b"/>
                <a:pathLst>
                  <a:path w="41" h="33">
                    <a:moveTo>
                      <a:pt x="22" y="1"/>
                    </a:moveTo>
                    <a:cubicBezTo>
                      <a:pt x="23" y="0"/>
                      <a:pt x="27" y="1"/>
                      <a:pt x="30" y="2"/>
                    </a:cubicBezTo>
                    <a:cubicBezTo>
                      <a:pt x="41" y="8"/>
                      <a:pt x="37" y="24"/>
                      <a:pt x="27" y="28"/>
                    </a:cubicBezTo>
                    <a:cubicBezTo>
                      <a:pt x="10" y="33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39" name="Freeform 991"/>
              <p:cNvSpPr>
                <a:spLocks/>
              </p:cNvSpPr>
              <p:nvPr/>
            </p:nvSpPr>
            <p:spPr bwMode="auto">
              <a:xfrm>
                <a:off x="4821" y="2281"/>
                <a:ext cx="61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16"/>
                  </a:cxn>
                  <a:cxn ang="0">
                    <a:pos x="26" y="28"/>
                  </a:cxn>
                  <a:cxn ang="0">
                    <a:pos x="22" y="1"/>
                  </a:cxn>
                </a:cxnLst>
                <a:rect l="0" t="0" r="r" b="b"/>
                <a:pathLst>
                  <a:path w="38" h="33">
                    <a:moveTo>
                      <a:pt x="22" y="1"/>
                    </a:moveTo>
                    <a:cubicBezTo>
                      <a:pt x="31" y="0"/>
                      <a:pt x="38" y="8"/>
                      <a:pt x="36" y="16"/>
                    </a:cubicBezTo>
                    <a:cubicBezTo>
                      <a:pt x="35" y="21"/>
                      <a:pt x="32" y="26"/>
                      <a:pt x="26" y="28"/>
                    </a:cubicBezTo>
                    <a:cubicBezTo>
                      <a:pt x="9" y="33"/>
                      <a:pt x="0" y="2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0" name="Freeform 992"/>
              <p:cNvSpPr>
                <a:spLocks/>
              </p:cNvSpPr>
              <p:nvPr/>
            </p:nvSpPr>
            <p:spPr bwMode="auto">
              <a:xfrm>
                <a:off x="4658" y="2279"/>
                <a:ext cx="59" cy="52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7" y="26"/>
                  </a:cxn>
                  <a:cxn ang="0">
                    <a:pos x="8" y="27"/>
                  </a:cxn>
                  <a:cxn ang="0">
                    <a:pos x="16" y="3"/>
                  </a:cxn>
                </a:cxnLst>
                <a:rect l="0" t="0" r="r" b="b"/>
                <a:pathLst>
                  <a:path w="37" h="32">
                    <a:moveTo>
                      <a:pt x="16" y="3"/>
                    </a:moveTo>
                    <a:cubicBezTo>
                      <a:pt x="27" y="0"/>
                      <a:pt x="37" y="17"/>
                      <a:pt x="27" y="26"/>
                    </a:cubicBezTo>
                    <a:cubicBezTo>
                      <a:pt x="23" y="30"/>
                      <a:pt x="13" y="32"/>
                      <a:pt x="8" y="27"/>
                    </a:cubicBezTo>
                    <a:cubicBezTo>
                      <a:pt x="0" y="19"/>
                      <a:pt x="3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1" name="Freeform 993"/>
              <p:cNvSpPr>
                <a:spLocks/>
              </p:cNvSpPr>
              <p:nvPr/>
            </p:nvSpPr>
            <p:spPr bwMode="auto">
              <a:xfrm>
                <a:off x="2193" y="2283"/>
                <a:ext cx="56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2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2">
                    <a:moveTo>
                      <a:pt x="17" y="1"/>
                    </a:moveTo>
                    <a:cubicBezTo>
                      <a:pt x="22" y="0"/>
                      <a:pt x="28" y="4"/>
                      <a:pt x="31" y="9"/>
                    </a:cubicBezTo>
                    <a:cubicBezTo>
                      <a:pt x="35" y="20"/>
                      <a:pt x="24" y="32"/>
                      <a:pt x="12" y="28"/>
                    </a:cubicBezTo>
                    <a:cubicBezTo>
                      <a:pt x="1" y="23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2" name="Freeform 994"/>
              <p:cNvSpPr>
                <a:spLocks/>
              </p:cNvSpPr>
              <p:nvPr/>
            </p:nvSpPr>
            <p:spPr bwMode="auto">
              <a:xfrm>
                <a:off x="2366" y="2281"/>
                <a:ext cx="56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0" y="27"/>
                  </a:cxn>
                  <a:cxn ang="0">
                    <a:pos x="5" y="9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30" y="0"/>
                      <a:pt x="35" y="23"/>
                      <a:pt x="20" y="27"/>
                    </a:cubicBezTo>
                    <a:cubicBezTo>
                      <a:pt x="11" y="30"/>
                      <a:pt x="0" y="19"/>
                      <a:pt x="5" y="9"/>
                    </a:cubicBezTo>
                    <a:cubicBezTo>
                      <a:pt x="6" y="5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3" name="Freeform 995"/>
              <p:cNvSpPr>
                <a:spLocks/>
              </p:cNvSpPr>
              <p:nvPr/>
            </p:nvSpPr>
            <p:spPr bwMode="auto">
              <a:xfrm>
                <a:off x="4489" y="2284"/>
                <a:ext cx="56" cy="5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9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5" h="36">
                    <a:moveTo>
                      <a:pt x="15" y="1"/>
                    </a:moveTo>
                    <a:cubicBezTo>
                      <a:pt x="20" y="0"/>
                      <a:pt x="26" y="4"/>
                      <a:pt x="28" y="9"/>
                    </a:cubicBezTo>
                    <a:cubicBezTo>
                      <a:pt x="35" y="27"/>
                      <a:pt x="7" y="36"/>
                      <a:pt x="2" y="18"/>
                    </a:cubicBezTo>
                    <a:cubicBezTo>
                      <a:pt x="0" y="11"/>
                      <a:pt x="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4" name="Freeform 996"/>
              <p:cNvSpPr>
                <a:spLocks/>
              </p:cNvSpPr>
              <p:nvPr/>
            </p:nvSpPr>
            <p:spPr bwMode="auto">
              <a:xfrm>
                <a:off x="4312" y="2283"/>
                <a:ext cx="60" cy="54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6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7" h="34">
                    <a:moveTo>
                      <a:pt x="16" y="2"/>
                    </a:moveTo>
                    <a:cubicBezTo>
                      <a:pt x="28" y="0"/>
                      <a:pt x="37" y="17"/>
                      <a:pt x="27" y="26"/>
                    </a:cubicBezTo>
                    <a:cubicBezTo>
                      <a:pt x="18" y="34"/>
                      <a:pt x="0" y="26"/>
                      <a:pt x="4" y="12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5" name="Freeform 997"/>
              <p:cNvSpPr>
                <a:spLocks/>
              </p:cNvSpPr>
              <p:nvPr/>
            </p:nvSpPr>
            <p:spPr bwMode="auto">
              <a:xfrm>
                <a:off x="2019" y="2284"/>
                <a:ext cx="52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4"/>
                  </a:cxn>
                  <a:cxn ang="0">
                    <a:pos x="18" y="28"/>
                  </a:cxn>
                  <a:cxn ang="0">
                    <a:pos x="16" y="2"/>
                  </a:cxn>
                </a:cxnLst>
                <a:rect l="0" t="0" r="r" b="b"/>
                <a:pathLst>
                  <a:path w="32" h="28">
                    <a:moveTo>
                      <a:pt x="16" y="2"/>
                    </a:moveTo>
                    <a:cubicBezTo>
                      <a:pt x="23" y="0"/>
                      <a:pt x="31" y="6"/>
                      <a:pt x="31" y="14"/>
                    </a:cubicBezTo>
                    <a:cubicBezTo>
                      <a:pt x="32" y="21"/>
                      <a:pt x="26" y="28"/>
                      <a:pt x="18" y="28"/>
                    </a:cubicBezTo>
                    <a:cubicBezTo>
                      <a:pt x="2" y="27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6" name="Freeform 998"/>
              <p:cNvSpPr>
                <a:spLocks/>
              </p:cNvSpPr>
              <p:nvPr/>
            </p:nvSpPr>
            <p:spPr bwMode="auto">
              <a:xfrm>
                <a:off x="4132" y="2284"/>
                <a:ext cx="68" cy="55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26" y="29"/>
                  </a:cxn>
                  <a:cxn ang="0">
                    <a:pos x="22" y="2"/>
                  </a:cxn>
                </a:cxnLst>
                <a:rect l="0" t="0" r="r" b="b"/>
                <a:pathLst>
                  <a:path w="42" h="34">
                    <a:moveTo>
                      <a:pt x="22" y="2"/>
                    </a:moveTo>
                    <a:cubicBezTo>
                      <a:pt x="38" y="0"/>
                      <a:pt x="42" y="24"/>
                      <a:pt x="26" y="29"/>
                    </a:cubicBezTo>
                    <a:cubicBezTo>
                      <a:pt x="9" y="34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7" name="Freeform 999"/>
              <p:cNvSpPr>
                <a:spLocks/>
              </p:cNvSpPr>
              <p:nvPr/>
            </p:nvSpPr>
            <p:spPr bwMode="auto">
              <a:xfrm>
                <a:off x="1848" y="2287"/>
                <a:ext cx="53" cy="45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5" y="2"/>
                  </a:cxn>
                  <a:cxn ang="0">
                    <a:pos x="20" y="26"/>
                  </a:cxn>
                  <a:cxn ang="0">
                    <a:pos x="18" y="1"/>
                  </a:cxn>
                </a:cxnLst>
                <a:rect l="0" t="0" r="r" b="b"/>
                <a:pathLst>
                  <a:path w="33" h="28">
                    <a:moveTo>
                      <a:pt x="18" y="1"/>
                    </a:moveTo>
                    <a:cubicBezTo>
                      <a:pt x="20" y="0"/>
                      <a:pt x="23" y="1"/>
                      <a:pt x="25" y="2"/>
                    </a:cubicBezTo>
                    <a:cubicBezTo>
                      <a:pt x="33" y="7"/>
                      <a:pt x="32" y="24"/>
                      <a:pt x="20" y="26"/>
                    </a:cubicBezTo>
                    <a:cubicBezTo>
                      <a:pt x="3" y="28"/>
                      <a:pt x="0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8" name="Freeform 1000"/>
              <p:cNvSpPr>
                <a:spLocks/>
              </p:cNvSpPr>
              <p:nvPr/>
            </p:nvSpPr>
            <p:spPr bwMode="auto">
              <a:xfrm>
                <a:off x="1677" y="2286"/>
                <a:ext cx="57" cy="4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4"/>
                  </a:cxn>
                  <a:cxn ang="0">
                    <a:pos x="11" y="27"/>
                  </a:cxn>
                  <a:cxn ang="0">
                    <a:pos x="10" y="3"/>
                  </a:cxn>
                  <a:cxn ang="0">
                    <a:pos x="16" y="2"/>
                  </a:cxn>
                </a:cxnLst>
                <a:rect l="0" t="0" r="r" b="b"/>
                <a:pathLst>
                  <a:path w="35" h="29">
                    <a:moveTo>
                      <a:pt x="16" y="2"/>
                    </a:moveTo>
                    <a:cubicBezTo>
                      <a:pt x="26" y="0"/>
                      <a:pt x="35" y="15"/>
                      <a:pt x="27" y="24"/>
                    </a:cubicBezTo>
                    <a:cubicBezTo>
                      <a:pt x="23" y="28"/>
                      <a:pt x="16" y="29"/>
                      <a:pt x="11" y="27"/>
                    </a:cubicBezTo>
                    <a:cubicBezTo>
                      <a:pt x="1" y="24"/>
                      <a:pt x="0" y="8"/>
                      <a:pt x="10" y="3"/>
                    </a:cubicBezTo>
                    <a:cubicBezTo>
                      <a:pt x="12" y="2"/>
                      <a:pt x="13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49" name="Freeform 1001"/>
              <p:cNvSpPr>
                <a:spLocks/>
              </p:cNvSpPr>
              <p:nvPr/>
            </p:nvSpPr>
            <p:spPr bwMode="auto">
              <a:xfrm>
                <a:off x="3970" y="2287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4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7" y="0"/>
                      <a:pt x="35" y="14"/>
                      <a:pt x="27" y="24"/>
                    </a:cubicBezTo>
                    <a:cubicBezTo>
                      <a:pt x="20" y="31"/>
                      <a:pt x="6" y="28"/>
                      <a:pt x="3" y="20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0" name="Freeform 1002"/>
              <p:cNvSpPr>
                <a:spLocks/>
              </p:cNvSpPr>
              <p:nvPr/>
            </p:nvSpPr>
            <p:spPr bwMode="auto">
              <a:xfrm>
                <a:off x="3797" y="2287"/>
                <a:ext cx="56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4" y="27"/>
                  </a:cxn>
                  <a:cxn ang="0">
                    <a:pos x="22" y="27"/>
                  </a:cxn>
                  <a:cxn ang="0">
                    <a:pos x="19" y="28"/>
                  </a:cxn>
                  <a:cxn ang="0">
                    <a:pos x="3" y="11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30" y="0"/>
                      <a:pt x="35" y="19"/>
                      <a:pt x="24" y="27"/>
                    </a:cubicBezTo>
                    <a:cubicBezTo>
                      <a:pt x="23" y="27"/>
                      <a:pt x="22" y="27"/>
                      <a:pt x="22" y="27"/>
                    </a:cubicBezTo>
                    <a:cubicBezTo>
                      <a:pt x="22" y="27"/>
                      <a:pt x="22" y="28"/>
                      <a:pt x="19" y="28"/>
                    </a:cubicBezTo>
                    <a:cubicBezTo>
                      <a:pt x="10" y="30"/>
                      <a:pt x="0" y="21"/>
                      <a:pt x="3" y="11"/>
                    </a:cubicBezTo>
                    <a:cubicBezTo>
                      <a:pt x="4" y="7"/>
                      <a:pt x="7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1" name="Freeform 1003"/>
              <p:cNvSpPr>
                <a:spLocks/>
              </p:cNvSpPr>
              <p:nvPr/>
            </p:nvSpPr>
            <p:spPr bwMode="auto">
              <a:xfrm>
                <a:off x="1504" y="2287"/>
                <a:ext cx="50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2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1" h="28">
                    <a:moveTo>
                      <a:pt x="14" y="2"/>
                    </a:moveTo>
                    <a:cubicBezTo>
                      <a:pt x="22" y="0"/>
                      <a:pt x="29" y="5"/>
                      <a:pt x="30" y="12"/>
                    </a:cubicBezTo>
                    <a:cubicBezTo>
                      <a:pt x="31" y="22"/>
                      <a:pt x="23" y="28"/>
                      <a:pt x="15" y="27"/>
                    </a:cubicBezTo>
                    <a:cubicBezTo>
                      <a:pt x="2" y="26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2" name="Freeform 1004"/>
              <p:cNvSpPr>
                <a:spLocks/>
              </p:cNvSpPr>
              <p:nvPr/>
            </p:nvSpPr>
            <p:spPr bwMode="auto">
              <a:xfrm>
                <a:off x="3453" y="2292"/>
                <a:ext cx="58" cy="52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2"/>
                  </a:cxn>
                  <a:cxn ang="0">
                    <a:pos x="11" y="26"/>
                  </a:cxn>
                  <a:cxn ang="0">
                    <a:pos x="2" y="10"/>
                  </a:cxn>
                  <a:cxn ang="0">
                    <a:pos x="15" y="0"/>
                  </a:cxn>
                </a:cxnLst>
                <a:rect l="0" t="0" r="r" b="b"/>
                <a:pathLst>
                  <a:path w="36" h="32">
                    <a:moveTo>
                      <a:pt x="15" y="0"/>
                    </a:moveTo>
                    <a:cubicBezTo>
                      <a:pt x="17" y="0"/>
                      <a:pt x="22" y="1"/>
                      <a:pt x="25" y="2"/>
                    </a:cubicBezTo>
                    <a:cubicBezTo>
                      <a:pt x="36" y="11"/>
                      <a:pt x="26" y="32"/>
                      <a:pt x="11" y="26"/>
                    </a:cubicBezTo>
                    <a:cubicBezTo>
                      <a:pt x="4" y="24"/>
                      <a:pt x="0" y="16"/>
                      <a:pt x="2" y="10"/>
                    </a:cubicBezTo>
                    <a:cubicBezTo>
                      <a:pt x="4" y="5"/>
                      <a:pt x="9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3" name="Freeform 1005"/>
              <p:cNvSpPr>
                <a:spLocks/>
              </p:cNvSpPr>
              <p:nvPr/>
            </p:nvSpPr>
            <p:spPr bwMode="auto">
              <a:xfrm>
                <a:off x="3627" y="2287"/>
                <a:ext cx="56" cy="50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9" y="29"/>
                  </a:cxn>
                  <a:cxn ang="0">
                    <a:pos x="2" y="20"/>
                  </a:cxn>
                  <a:cxn ang="0">
                    <a:pos x="14" y="3"/>
                  </a:cxn>
                </a:cxnLst>
                <a:rect l="0" t="0" r="r" b="b"/>
                <a:pathLst>
                  <a:path w="35" h="31">
                    <a:moveTo>
                      <a:pt x="14" y="3"/>
                    </a:moveTo>
                    <a:cubicBezTo>
                      <a:pt x="29" y="0"/>
                      <a:pt x="35" y="24"/>
                      <a:pt x="19" y="29"/>
                    </a:cubicBezTo>
                    <a:cubicBezTo>
                      <a:pt x="13" y="31"/>
                      <a:pt x="5" y="27"/>
                      <a:pt x="2" y="20"/>
                    </a:cubicBezTo>
                    <a:cubicBezTo>
                      <a:pt x="0" y="12"/>
                      <a:pt x="6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4" name="Freeform 1006"/>
              <p:cNvSpPr>
                <a:spLocks/>
              </p:cNvSpPr>
              <p:nvPr/>
            </p:nvSpPr>
            <p:spPr bwMode="auto">
              <a:xfrm>
                <a:off x="1332" y="2289"/>
                <a:ext cx="51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9"/>
                  </a:cxn>
                  <a:cxn ang="0">
                    <a:pos x="14" y="27"/>
                  </a:cxn>
                  <a:cxn ang="0">
                    <a:pos x="14" y="2"/>
                  </a:cxn>
                </a:cxnLst>
                <a:rect l="0" t="0" r="r" b="b"/>
                <a:pathLst>
                  <a:path w="32" h="28">
                    <a:moveTo>
                      <a:pt x="14" y="2"/>
                    </a:moveTo>
                    <a:cubicBezTo>
                      <a:pt x="24" y="0"/>
                      <a:pt x="32" y="9"/>
                      <a:pt x="29" y="19"/>
                    </a:cubicBezTo>
                    <a:cubicBezTo>
                      <a:pt x="28" y="23"/>
                      <a:pt x="22" y="28"/>
                      <a:pt x="14" y="27"/>
                    </a:cubicBezTo>
                    <a:cubicBezTo>
                      <a:pt x="3" y="25"/>
                      <a:pt x="0" y="6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5" name="Freeform 1007"/>
              <p:cNvSpPr>
                <a:spLocks/>
              </p:cNvSpPr>
              <p:nvPr/>
            </p:nvSpPr>
            <p:spPr bwMode="auto">
              <a:xfrm>
                <a:off x="3280" y="2291"/>
                <a:ext cx="56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5"/>
                  </a:cxn>
                  <a:cxn ang="0">
                    <a:pos x="5" y="23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8" y="0"/>
                      <a:pt x="35" y="16"/>
                      <a:pt x="26" y="25"/>
                    </a:cubicBezTo>
                    <a:cubicBezTo>
                      <a:pt x="21" y="30"/>
                      <a:pt x="9" y="30"/>
                      <a:pt x="5" y="23"/>
                    </a:cubicBezTo>
                    <a:cubicBezTo>
                      <a:pt x="0" y="14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6" name="Freeform 1008"/>
              <p:cNvSpPr>
                <a:spLocks/>
              </p:cNvSpPr>
              <p:nvPr/>
            </p:nvSpPr>
            <p:spPr bwMode="auto">
              <a:xfrm>
                <a:off x="3110" y="2294"/>
                <a:ext cx="49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6" y="25"/>
                  </a:cxn>
                  <a:cxn ang="0">
                    <a:pos x="5" y="5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5" y="0"/>
                      <a:pt x="31" y="10"/>
                      <a:pt x="29" y="18"/>
                    </a:cubicBezTo>
                    <a:cubicBezTo>
                      <a:pt x="26" y="27"/>
                      <a:pt x="14" y="31"/>
                      <a:pt x="6" y="25"/>
                    </a:cubicBezTo>
                    <a:cubicBezTo>
                      <a:pt x="1" y="21"/>
                      <a:pt x="0" y="11"/>
                      <a:pt x="5" y="5"/>
                    </a:cubicBezTo>
                    <a:cubicBezTo>
                      <a:pt x="7" y="3"/>
                      <a:pt x="10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258" name="Group 1210"/>
            <p:cNvGrpSpPr>
              <a:grpSpLocks/>
            </p:cNvGrpSpPr>
            <p:nvPr/>
          </p:nvGrpSpPr>
          <p:grpSpPr bwMode="auto">
            <a:xfrm>
              <a:off x="1083" y="2294"/>
              <a:ext cx="3838" cy="207"/>
              <a:chOff x="1083" y="2294"/>
              <a:chExt cx="3838" cy="207"/>
            </a:xfrm>
          </p:grpSpPr>
          <p:sp>
            <p:nvSpPr>
              <p:cNvPr id="3058" name="Freeform 1010"/>
              <p:cNvSpPr>
                <a:spLocks/>
              </p:cNvSpPr>
              <p:nvPr/>
            </p:nvSpPr>
            <p:spPr bwMode="auto">
              <a:xfrm>
                <a:off x="1163" y="2295"/>
                <a:ext cx="49" cy="3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2" y="2"/>
                  </a:cxn>
                  <a:cxn ang="0">
                    <a:pos x="14" y="23"/>
                  </a:cxn>
                  <a:cxn ang="0">
                    <a:pos x="12" y="0"/>
                  </a:cxn>
                </a:cxnLst>
                <a:rect l="0" t="0" r="r" b="b"/>
                <a:pathLst>
                  <a:path w="30" h="24">
                    <a:moveTo>
                      <a:pt x="12" y="0"/>
                    </a:moveTo>
                    <a:cubicBezTo>
                      <a:pt x="14" y="0"/>
                      <a:pt x="19" y="0"/>
                      <a:pt x="22" y="2"/>
                    </a:cubicBezTo>
                    <a:cubicBezTo>
                      <a:pt x="30" y="9"/>
                      <a:pt x="24" y="24"/>
                      <a:pt x="14" y="23"/>
                    </a:cubicBezTo>
                    <a:cubicBezTo>
                      <a:pt x="0" y="22"/>
                      <a:pt x="0" y="3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59" name="Freeform 1011"/>
              <p:cNvSpPr>
                <a:spLocks/>
              </p:cNvSpPr>
              <p:nvPr/>
            </p:nvSpPr>
            <p:spPr bwMode="auto">
              <a:xfrm>
                <a:off x="2935" y="2294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4" y="0"/>
                      <a:pt x="33" y="9"/>
                      <a:pt x="30" y="19"/>
                    </a:cubicBezTo>
                    <a:cubicBezTo>
                      <a:pt x="28" y="28"/>
                      <a:pt x="15" y="31"/>
                      <a:pt x="8" y="25"/>
                    </a:cubicBezTo>
                    <a:cubicBezTo>
                      <a:pt x="0" y="18"/>
                      <a:pt x="2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0" name="Freeform 1012"/>
              <p:cNvSpPr>
                <a:spLocks/>
              </p:cNvSpPr>
              <p:nvPr/>
            </p:nvSpPr>
            <p:spPr bwMode="auto">
              <a:xfrm>
                <a:off x="2588" y="2297"/>
                <a:ext cx="54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9"/>
                  </a:cxn>
                  <a:cxn ang="0">
                    <a:pos x="10" y="26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6" y="0"/>
                      <a:pt x="34" y="9"/>
                      <a:pt x="32" y="19"/>
                    </a:cubicBezTo>
                    <a:cubicBezTo>
                      <a:pt x="29" y="28"/>
                      <a:pt x="17" y="31"/>
                      <a:pt x="10" y="26"/>
                    </a:cubicBezTo>
                    <a:cubicBezTo>
                      <a:pt x="0" y="19"/>
                      <a:pt x="3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1" name="Freeform 1013"/>
              <p:cNvSpPr>
                <a:spLocks/>
              </p:cNvSpPr>
              <p:nvPr/>
            </p:nvSpPr>
            <p:spPr bwMode="auto">
              <a:xfrm>
                <a:off x="2247" y="2300"/>
                <a:ext cx="52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5" y="30"/>
                      <a:pt x="6" y="31"/>
                      <a:pt x="2" y="18"/>
                    </a:cubicBezTo>
                    <a:cubicBezTo>
                      <a:pt x="0" y="10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2" name="Freeform 1014"/>
              <p:cNvSpPr>
                <a:spLocks/>
              </p:cNvSpPr>
              <p:nvPr/>
            </p:nvSpPr>
            <p:spPr bwMode="auto">
              <a:xfrm>
                <a:off x="2419" y="2300"/>
                <a:ext cx="52" cy="45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13" y="1"/>
                  </a:cxn>
                  <a:cxn ang="0">
                    <a:pos x="20" y="1"/>
                  </a:cxn>
                  <a:cxn ang="0">
                    <a:pos x="28" y="8"/>
                  </a:cxn>
                  <a:cxn ang="0">
                    <a:pos x="14" y="26"/>
                  </a:cxn>
                  <a:cxn ang="0">
                    <a:pos x="9" y="3"/>
                  </a:cxn>
                </a:cxnLst>
                <a:rect l="0" t="0" r="r" b="b"/>
                <a:pathLst>
                  <a:path w="32" h="28">
                    <a:moveTo>
                      <a:pt x="9" y="3"/>
                    </a:moveTo>
                    <a:cubicBezTo>
                      <a:pt x="8" y="4"/>
                      <a:pt x="11" y="1"/>
                      <a:pt x="13" y="1"/>
                    </a:cubicBezTo>
                    <a:cubicBezTo>
                      <a:pt x="16" y="0"/>
                      <a:pt x="20" y="1"/>
                      <a:pt x="20" y="1"/>
                    </a:cubicBezTo>
                    <a:cubicBezTo>
                      <a:pt x="22" y="1"/>
                      <a:pt x="27" y="5"/>
                      <a:pt x="28" y="8"/>
                    </a:cubicBezTo>
                    <a:cubicBezTo>
                      <a:pt x="32" y="18"/>
                      <a:pt x="23" y="28"/>
                      <a:pt x="14" y="26"/>
                    </a:cubicBezTo>
                    <a:cubicBezTo>
                      <a:pt x="4" y="24"/>
                      <a:pt x="0" y="11"/>
                      <a:pt x="9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3" name="Freeform 1015"/>
              <p:cNvSpPr>
                <a:spLocks/>
              </p:cNvSpPr>
              <p:nvPr/>
            </p:nvSpPr>
            <p:spPr bwMode="auto">
              <a:xfrm>
                <a:off x="2764" y="2299"/>
                <a:ext cx="52" cy="4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9" y="24"/>
                  </a:cxn>
                  <a:cxn ang="0">
                    <a:pos x="7" y="6"/>
                  </a:cxn>
                  <a:cxn ang="0">
                    <a:pos x="10" y="3"/>
                  </a:cxn>
                  <a:cxn ang="0">
                    <a:pos x="14" y="2"/>
                  </a:cxn>
                </a:cxnLst>
                <a:rect l="0" t="0" r="r" b="b"/>
                <a:pathLst>
                  <a:path w="32" h="27">
                    <a:moveTo>
                      <a:pt x="14" y="2"/>
                    </a:moveTo>
                    <a:cubicBezTo>
                      <a:pt x="28" y="0"/>
                      <a:pt x="32" y="20"/>
                      <a:pt x="19" y="24"/>
                    </a:cubicBezTo>
                    <a:cubicBezTo>
                      <a:pt x="9" y="27"/>
                      <a:pt x="0" y="15"/>
                      <a:pt x="7" y="6"/>
                    </a:cubicBezTo>
                    <a:cubicBezTo>
                      <a:pt x="7" y="5"/>
                      <a:pt x="9" y="4"/>
                      <a:pt x="10" y="3"/>
                    </a:cubicBezTo>
                    <a:cubicBezTo>
                      <a:pt x="11" y="2"/>
                      <a:pt x="12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4" name="Freeform 1016"/>
              <p:cNvSpPr>
                <a:spLocks/>
              </p:cNvSpPr>
              <p:nvPr/>
            </p:nvSpPr>
            <p:spPr bwMode="auto">
              <a:xfrm>
                <a:off x="2072" y="2300"/>
                <a:ext cx="55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5" y="0"/>
                      <a:pt x="34" y="10"/>
                      <a:pt x="30" y="20"/>
                    </a:cubicBezTo>
                    <a:cubicBezTo>
                      <a:pt x="27" y="28"/>
                      <a:pt x="13" y="32"/>
                      <a:pt x="6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5" name="Freeform 1017"/>
              <p:cNvSpPr>
                <a:spLocks/>
              </p:cNvSpPr>
              <p:nvPr/>
            </p:nvSpPr>
            <p:spPr bwMode="auto">
              <a:xfrm>
                <a:off x="4707" y="2300"/>
                <a:ext cx="55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9"/>
                  </a:cxn>
                  <a:cxn ang="0">
                    <a:pos x="21" y="27"/>
                  </a:cxn>
                  <a:cxn ang="0">
                    <a:pos x="15" y="1"/>
                  </a:cxn>
                </a:cxnLst>
                <a:rect l="0" t="0" r="r" b="b"/>
                <a:pathLst>
                  <a:path w="34" h="29">
                    <a:moveTo>
                      <a:pt x="15" y="1"/>
                    </a:moveTo>
                    <a:cubicBezTo>
                      <a:pt x="21" y="0"/>
                      <a:pt x="29" y="3"/>
                      <a:pt x="31" y="9"/>
                    </a:cubicBezTo>
                    <a:cubicBezTo>
                      <a:pt x="34" y="16"/>
                      <a:pt x="29" y="25"/>
                      <a:pt x="21" y="27"/>
                    </a:cubicBezTo>
                    <a:cubicBezTo>
                      <a:pt x="5" y="29"/>
                      <a:pt x="0" y="5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6" name="Freeform 1018"/>
              <p:cNvSpPr>
                <a:spLocks/>
              </p:cNvSpPr>
              <p:nvPr/>
            </p:nvSpPr>
            <p:spPr bwMode="auto">
              <a:xfrm>
                <a:off x="4365" y="2300"/>
                <a:ext cx="58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4"/>
                  </a:cxn>
                  <a:cxn ang="0">
                    <a:pos x="22" y="28"/>
                  </a:cxn>
                  <a:cxn ang="0">
                    <a:pos x="4" y="21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5" y="0"/>
                      <a:pt x="36" y="13"/>
                      <a:pt x="28" y="24"/>
                    </a:cubicBezTo>
                    <a:cubicBezTo>
                      <a:pt x="27" y="25"/>
                      <a:pt x="24" y="27"/>
                      <a:pt x="22" y="28"/>
                    </a:cubicBezTo>
                    <a:cubicBezTo>
                      <a:pt x="16" y="30"/>
                      <a:pt x="7" y="28"/>
                      <a:pt x="4" y="21"/>
                    </a:cubicBezTo>
                    <a:cubicBezTo>
                      <a:pt x="0" y="13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7" name="Freeform 1019"/>
              <p:cNvSpPr>
                <a:spLocks/>
              </p:cNvSpPr>
              <p:nvPr/>
            </p:nvSpPr>
            <p:spPr bwMode="auto">
              <a:xfrm>
                <a:off x="4537" y="2300"/>
                <a:ext cx="50" cy="52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2"/>
                  </a:cxn>
                  <a:cxn ang="0">
                    <a:pos x="23" y="27"/>
                  </a:cxn>
                  <a:cxn ang="0">
                    <a:pos x="5" y="9"/>
                  </a:cxn>
                  <a:cxn ang="0">
                    <a:pos x="15" y="2"/>
                  </a:cxn>
                </a:cxnLst>
                <a:rect l="0" t="0" r="r" b="b"/>
                <a:pathLst>
                  <a:path w="31" h="32">
                    <a:moveTo>
                      <a:pt x="15" y="2"/>
                    </a:moveTo>
                    <a:cubicBezTo>
                      <a:pt x="23" y="0"/>
                      <a:pt x="30" y="5"/>
                      <a:pt x="31" y="12"/>
                    </a:cubicBezTo>
                    <a:cubicBezTo>
                      <a:pt x="31" y="18"/>
                      <a:pt x="29" y="25"/>
                      <a:pt x="23" y="27"/>
                    </a:cubicBezTo>
                    <a:cubicBezTo>
                      <a:pt x="12" y="32"/>
                      <a:pt x="0" y="21"/>
                      <a:pt x="5" y="9"/>
                    </a:cubicBezTo>
                    <a:cubicBezTo>
                      <a:pt x="6" y="6"/>
                      <a:pt x="10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8" name="Freeform 1020"/>
              <p:cNvSpPr>
                <a:spLocks/>
              </p:cNvSpPr>
              <p:nvPr/>
            </p:nvSpPr>
            <p:spPr bwMode="auto">
              <a:xfrm>
                <a:off x="4195" y="2303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3" y="19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4" y="0"/>
                      <a:pt x="33" y="9"/>
                      <a:pt x="29" y="19"/>
                    </a:cubicBezTo>
                    <a:cubicBezTo>
                      <a:pt x="25" y="29"/>
                      <a:pt x="7" y="31"/>
                      <a:pt x="3" y="19"/>
                    </a:cubicBezTo>
                    <a:cubicBezTo>
                      <a:pt x="0" y="12"/>
                      <a:pt x="4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69" name="Freeform 1021"/>
              <p:cNvSpPr>
                <a:spLocks/>
              </p:cNvSpPr>
              <p:nvPr/>
            </p:nvSpPr>
            <p:spPr bwMode="auto">
              <a:xfrm>
                <a:off x="4887" y="2300"/>
                <a:ext cx="34" cy="47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21" y="20"/>
                  </a:cxn>
                  <a:cxn ang="0">
                    <a:pos x="4" y="9"/>
                  </a:cxn>
                  <a:cxn ang="0">
                    <a:pos x="19" y="4"/>
                  </a:cxn>
                </a:cxnLst>
                <a:rect l="0" t="0" r="r" b="b"/>
                <a:pathLst>
                  <a:path w="21" h="29">
                    <a:moveTo>
                      <a:pt x="19" y="4"/>
                    </a:moveTo>
                    <a:cubicBezTo>
                      <a:pt x="18" y="10"/>
                      <a:pt x="17" y="15"/>
                      <a:pt x="21" y="20"/>
                    </a:cubicBezTo>
                    <a:cubicBezTo>
                      <a:pt x="12" y="29"/>
                      <a:pt x="0" y="18"/>
                      <a:pt x="4" y="9"/>
                    </a:cubicBezTo>
                    <a:cubicBezTo>
                      <a:pt x="6" y="3"/>
                      <a:pt x="13" y="0"/>
                      <a:pt x="19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0" name="Freeform 1022"/>
              <p:cNvSpPr>
                <a:spLocks/>
              </p:cNvSpPr>
              <p:nvPr/>
            </p:nvSpPr>
            <p:spPr bwMode="auto">
              <a:xfrm>
                <a:off x="1901" y="2302"/>
                <a:ext cx="51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8"/>
                  </a:cxn>
                  <a:cxn ang="0">
                    <a:pos x="12" y="27"/>
                  </a:cxn>
                  <a:cxn ang="0">
                    <a:pos x="15" y="2"/>
                  </a:cxn>
                </a:cxnLst>
                <a:rect l="0" t="0" r="r" b="b"/>
                <a:pathLst>
                  <a:path w="32" h="30">
                    <a:moveTo>
                      <a:pt x="15" y="2"/>
                    </a:moveTo>
                    <a:cubicBezTo>
                      <a:pt x="24" y="0"/>
                      <a:pt x="32" y="10"/>
                      <a:pt x="30" y="18"/>
                    </a:cubicBezTo>
                    <a:cubicBezTo>
                      <a:pt x="27" y="25"/>
                      <a:pt x="19" y="30"/>
                      <a:pt x="12" y="27"/>
                    </a:cubicBezTo>
                    <a:cubicBezTo>
                      <a:pt x="0" y="22"/>
                      <a:pt x="3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1" name="Freeform 1023"/>
              <p:cNvSpPr>
                <a:spLocks/>
              </p:cNvSpPr>
              <p:nvPr/>
            </p:nvSpPr>
            <p:spPr bwMode="auto">
              <a:xfrm>
                <a:off x="4022" y="2303"/>
                <a:ext cx="54" cy="5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7" y="25"/>
                  </a:cxn>
                  <a:cxn ang="0">
                    <a:pos x="15" y="1"/>
                  </a:cxn>
                </a:cxnLst>
                <a:rect l="0" t="0" r="r" b="b"/>
                <a:pathLst>
                  <a:path w="34" h="36">
                    <a:moveTo>
                      <a:pt x="15" y="1"/>
                    </a:moveTo>
                    <a:cubicBezTo>
                      <a:pt x="19" y="0"/>
                      <a:pt x="27" y="3"/>
                      <a:pt x="29" y="9"/>
                    </a:cubicBezTo>
                    <a:cubicBezTo>
                      <a:pt x="34" y="21"/>
                      <a:pt x="18" y="36"/>
                      <a:pt x="7" y="25"/>
                    </a:cubicBezTo>
                    <a:cubicBezTo>
                      <a:pt x="0" y="18"/>
                      <a:pt x="1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2" name="Freeform 1024"/>
              <p:cNvSpPr>
                <a:spLocks/>
              </p:cNvSpPr>
              <p:nvPr/>
            </p:nvSpPr>
            <p:spPr bwMode="auto">
              <a:xfrm>
                <a:off x="1732" y="2302"/>
                <a:ext cx="54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6" y="24"/>
                  </a:cxn>
                  <a:cxn ang="0">
                    <a:pos x="1" y="14"/>
                  </a:cxn>
                  <a:cxn ang="0">
                    <a:pos x="12" y="3"/>
                  </a:cxn>
                </a:cxnLst>
                <a:rect l="0" t="0" r="r" b="b"/>
                <a:pathLst>
                  <a:path w="34" h="33">
                    <a:moveTo>
                      <a:pt x="12" y="3"/>
                    </a:moveTo>
                    <a:cubicBezTo>
                      <a:pt x="23" y="0"/>
                      <a:pt x="34" y="13"/>
                      <a:pt x="26" y="24"/>
                    </a:cubicBezTo>
                    <a:cubicBezTo>
                      <a:pt x="18" y="33"/>
                      <a:pt x="0" y="28"/>
                      <a:pt x="1" y="14"/>
                    </a:cubicBezTo>
                    <a:cubicBezTo>
                      <a:pt x="2" y="8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3" name="Freeform 1025"/>
              <p:cNvSpPr>
                <a:spLocks/>
              </p:cNvSpPr>
              <p:nvPr/>
            </p:nvSpPr>
            <p:spPr bwMode="auto">
              <a:xfrm>
                <a:off x="1557" y="2305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27"/>
                  </a:cxn>
                  <a:cxn ang="0">
                    <a:pos x="5" y="7"/>
                  </a:cxn>
                  <a:cxn ang="0">
                    <a:pos x="6" y="6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31" y="0"/>
                      <a:pt x="35" y="23"/>
                      <a:pt x="20" y="27"/>
                    </a:cubicBezTo>
                    <a:cubicBezTo>
                      <a:pt x="8" y="30"/>
                      <a:pt x="0" y="16"/>
                      <a:pt x="5" y="7"/>
                    </a:cubicBezTo>
                    <a:cubicBezTo>
                      <a:pt x="5" y="7"/>
                      <a:pt x="6" y="6"/>
                      <a:pt x="6" y="6"/>
                    </a:cubicBezTo>
                    <a:cubicBezTo>
                      <a:pt x="7" y="4"/>
                      <a:pt x="11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4" name="Freeform 1026"/>
              <p:cNvSpPr>
                <a:spLocks/>
              </p:cNvSpPr>
              <p:nvPr/>
            </p:nvSpPr>
            <p:spPr bwMode="auto">
              <a:xfrm>
                <a:off x="3848" y="2307"/>
                <a:ext cx="55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6" y="2"/>
                  </a:cxn>
                  <a:cxn ang="0">
                    <a:pos x="22" y="26"/>
                  </a:cxn>
                  <a:cxn ang="0">
                    <a:pos x="4" y="10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18" y="0"/>
                      <a:pt x="23" y="0"/>
                      <a:pt x="26" y="2"/>
                    </a:cubicBezTo>
                    <a:cubicBezTo>
                      <a:pt x="34" y="9"/>
                      <a:pt x="32" y="23"/>
                      <a:pt x="22" y="26"/>
                    </a:cubicBezTo>
                    <a:cubicBezTo>
                      <a:pt x="14" y="30"/>
                      <a:pt x="0" y="23"/>
                      <a:pt x="4" y="10"/>
                    </a:cubicBezTo>
                    <a:cubicBezTo>
                      <a:pt x="5" y="5"/>
                      <a:pt x="1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5" name="Freeform 1027"/>
              <p:cNvSpPr>
                <a:spLocks/>
              </p:cNvSpPr>
              <p:nvPr/>
            </p:nvSpPr>
            <p:spPr bwMode="auto">
              <a:xfrm>
                <a:off x="1390" y="2305"/>
                <a:ext cx="50" cy="51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23" y="24"/>
                  </a:cxn>
                  <a:cxn ang="0">
                    <a:pos x="0" y="15"/>
                  </a:cxn>
                  <a:cxn ang="0">
                    <a:pos x="10" y="3"/>
                  </a:cxn>
                </a:cxnLst>
                <a:rect l="0" t="0" r="r" b="b"/>
                <a:pathLst>
                  <a:path w="31" h="32">
                    <a:moveTo>
                      <a:pt x="10" y="3"/>
                    </a:moveTo>
                    <a:cubicBezTo>
                      <a:pt x="22" y="0"/>
                      <a:pt x="31" y="14"/>
                      <a:pt x="23" y="24"/>
                    </a:cubicBezTo>
                    <a:cubicBezTo>
                      <a:pt x="16" y="32"/>
                      <a:pt x="1" y="27"/>
                      <a:pt x="0" y="15"/>
                    </a:cubicBezTo>
                    <a:cubicBezTo>
                      <a:pt x="0" y="9"/>
                      <a:pt x="4" y="4"/>
                      <a:pt x="1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6" name="Freeform 1028"/>
              <p:cNvSpPr>
                <a:spLocks/>
              </p:cNvSpPr>
              <p:nvPr/>
            </p:nvSpPr>
            <p:spPr bwMode="auto">
              <a:xfrm>
                <a:off x="3503" y="2305"/>
                <a:ext cx="59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0" y="29"/>
                  </a:cxn>
                  <a:cxn ang="0">
                    <a:pos x="7" y="25"/>
                  </a:cxn>
                  <a:cxn ang="0">
                    <a:pos x="16" y="3"/>
                  </a:cxn>
                </a:cxnLst>
                <a:rect l="0" t="0" r="r" b="b"/>
                <a:pathLst>
                  <a:path w="37" h="30">
                    <a:moveTo>
                      <a:pt x="16" y="3"/>
                    </a:moveTo>
                    <a:cubicBezTo>
                      <a:pt x="32" y="0"/>
                      <a:pt x="37" y="25"/>
                      <a:pt x="20" y="29"/>
                    </a:cubicBezTo>
                    <a:cubicBezTo>
                      <a:pt x="17" y="30"/>
                      <a:pt x="10" y="29"/>
                      <a:pt x="7" y="25"/>
                    </a:cubicBezTo>
                    <a:cubicBezTo>
                      <a:pt x="0" y="17"/>
                      <a:pt x="4" y="4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7" name="Freeform 1029"/>
              <p:cNvSpPr>
                <a:spLocks/>
              </p:cNvSpPr>
              <p:nvPr/>
            </p:nvSpPr>
            <p:spPr bwMode="auto">
              <a:xfrm>
                <a:off x="1210" y="2307"/>
                <a:ext cx="55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0"/>
                  </a:cxn>
                  <a:cxn ang="0">
                    <a:pos x="5" y="11"/>
                  </a:cxn>
                  <a:cxn ang="0">
                    <a:pos x="16" y="2"/>
                  </a:cxn>
                </a:cxnLst>
                <a:rect l="0" t="0" r="r" b="b"/>
                <a:pathLst>
                  <a:path w="34" h="35">
                    <a:moveTo>
                      <a:pt x="16" y="2"/>
                    </a:moveTo>
                    <a:cubicBezTo>
                      <a:pt x="26" y="0"/>
                      <a:pt x="34" y="11"/>
                      <a:pt x="30" y="20"/>
                    </a:cubicBezTo>
                    <a:cubicBezTo>
                      <a:pt x="24" y="35"/>
                      <a:pt x="0" y="28"/>
                      <a:pt x="5" y="11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8" name="Freeform 1030"/>
              <p:cNvSpPr>
                <a:spLocks/>
              </p:cNvSpPr>
              <p:nvPr/>
            </p:nvSpPr>
            <p:spPr bwMode="auto">
              <a:xfrm>
                <a:off x="3676" y="2307"/>
                <a:ext cx="50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3"/>
                  </a:cxn>
                  <a:cxn ang="0">
                    <a:pos x="17" y="27"/>
                  </a:cxn>
                  <a:cxn ang="0">
                    <a:pos x="8" y="4"/>
                  </a:cxn>
                  <a:cxn ang="0">
                    <a:pos x="14" y="2"/>
                  </a:cxn>
                </a:cxnLst>
                <a:rect l="0" t="0" r="r" b="b"/>
                <a:pathLst>
                  <a:path w="31" h="28">
                    <a:moveTo>
                      <a:pt x="14" y="2"/>
                    </a:moveTo>
                    <a:cubicBezTo>
                      <a:pt x="21" y="0"/>
                      <a:pt x="28" y="4"/>
                      <a:pt x="30" y="13"/>
                    </a:cubicBezTo>
                    <a:cubicBezTo>
                      <a:pt x="31" y="21"/>
                      <a:pt x="24" y="27"/>
                      <a:pt x="17" y="27"/>
                    </a:cubicBezTo>
                    <a:cubicBezTo>
                      <a:pt x="4" y="28"/>
                      <a:pt x="0" y="11"/>
                      <a:pt x="8" y="4"/>
                    </a:cubicBezTo>
                    <a:cubicBezTo>
                      <a:pt x="9" y="3"/>
                      <a:pt x="11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79" name="Freeform 1031"/>
              <p:cNvSpPr>
                <a:spLocks/>
              </p:cNvSpPr>
              <p:nvPr/>
            </p:nvSpPr>
            <p:spPr bwMode="auto">
              <a:xfrm>
                <a:off x="3333" y="2310"/>
                <a:ext cx="51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0"/>
                  </a:cxn>
                  <a:cxn ang="0">
                    <a:pos x="13" y="27"/>
                  </a:cxn>
                  <a:cxn ang="0">
                    <a:pos x="5" y="23"/>
                  </a:cxn>
                  <a:cxn ang="0">
                    <a:pos x="15" y="0"/>
                  </a:cxn>
                </a:cxnLst>
                <a:rect l="0" t="0" r="r" b="b"/>
                <a:pathLst>
                  <a:path w="32" h="30">
                    <a:moveTo>
                      <a:pt x="15" y="0"/>
                    </a:moveTo>
                    <a:cubicBezTo>
                      <a:pt x="20" y="0"/>
                      <a:pt x="28" y="3"/>
                      <a:pt x="29" y="10"/>
                    </a:cubicBezTo>
                    <a:cubicBezTo>
                      <a:pt x="32" y="19"/>
                      <a:pt x="23" y="30"/>
                      <a:pt x="13" y="27"/>
                    </a:cubicBezTo>
                    <a:cubicBezTo>
                      <a:pt x="10" y="27"/>
                      <a:pt x="6" y="24"/>
                      <a:pt x="5" y="23"/>
                    </a:cubicBezTo>
                    <a:cubicBezTo>
                      <a:pt x="0" y="15"/>
                      <a:pt x="3" y="2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0" name="Freeform 1032"/>
              <p:cNvSpPr>
                <a:spLocks/>
              </p:cNvSpPr>
              <p:nvPr/>
            </p:nvSpPr>
            <p:spPr bwMode="auto">
              <a:xfrm>
                <a:off x="3158" y="2310"/>
                <a:ext cx="58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4"/>
                  </a:cxn>
                  <a:cxn ang="0">
                    <a:pos x="12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7" y="0"/>
                      <a:pt x="36" y="14"/>
                      <a:pt x="28" y="24"/>
                    </a:cubicBezTo>
                    <a:cubicBezTo>
                      <a:pt x="25" y="28"/>
                      <a:pt x="18" y="30"/>
                      <a:pt x="12" y="28"/>
                    </a:cubicBezTo>
                    <a:cubicBezTo>
                      <a:pt x="0" y="23"/>
                      <a:pt x="1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1" name="Freeform 1033"/>
              <p:cNvSpPr>
                <a:spLocks/>
              </p:cNvSpPr>
              <p:nvPr/>
            </p:nvSpPr>
            <p:spPr bwMode="auto">
              <a:xfrm>
                <a:off x="2981" y="2313"/>
                <a:ext cx="58" cy="53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2" y="6"/>
                  </a:cxn>
                  <a:cxn ang="0">
                    <a:pos x="28" y="25"/>
                  </a:cxn>
                  <a:cxn ang="0">
                    <a:pos x="11" y="4"/>
                  </a:cxn>
                  <a:cxn ang="0">
                    <a:pos x="19" y="0"/>
                  </a:cxn>
                </a:cxnLst>
                <a:rect l="0" t="0" r="r" b="b"/>
                <a:pathLst>
                  <a:path w="36" h="33">
                    <a:moveTo>
                      <a:pt x="19" y="0"/>
                    </a:moveTo>
                    <a:cubicBezTo>
                      <a:pt x="23" y="0"/>
                      <a:pt x="29" y="2"/>
                      <a:pt x="32" y="6"/>
                    </a:cubicBezTo>
                    <a:cubicBezTo>
                      <a:pt x="36" y="12"/>
                      <a:pt x="34" y="21"/>
                      <a:pt x="28" y="25"/>
                    </a:cubicBezTo>
                    <a:cubicBezTo>
                      <a:pt x="15" y="33"/>
                      <a:pt x="0" y="16"/>
                      <a:pt x="11" y="4"/>
                    </a:cubicBezTo>
                    <a:cubicBezTo>
                      <a:pt x="12" y="2"/>
                      <a:pt x="16" y="1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2" name="Freeform 1034"/>
              <p:cNvSpPr>
                <a:spLocks/>
              </p:cNvSpPr>
              <p:nvPr/>
            </p:nvSpPr>
            <p:spPr bwMode="auto">
              <a:xfrm>
                <a:off x="2808" y="2311"/>
                <a:ext cx="66" cy="50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2" y="24"/>
                  </a:cxn>
                  <a:cxn ang="0">
                    <a:pos x="22" y="29"/>
                  </a:cxn>
                  <a:cxn ang="0">
                    <a:pos x="20" y="2"/>
                  </a:cxn>
                </a:cxnLst>
                <a:rect l="0" t="0" r="r" b="b"/>
                <a:pathLst>
                  <a:path w="41" h="31">
                    <a:moveTo>
                      <a:pt x="20" y="2"/>
                    </a:moveTo>
                    <a:cubicBezTo>
                      <a:pt x="29" y="0"/>
                      <a:pt x="41" y="13"/>
                      <a:pt x="32" y="24"/>
                    </a:cubicBezTo>
                    <a:cubicBezTo>
                      <a:pt x="30" y="26"/>
                      <a:pt x="25" y="29"/>
                      <a:pt x="22" y="29"/>
                    </a:cubicBezTo>
                    <a:cubicBezTo>
                      <a:pt x="7" y="31"/>
                      <a:pt x="0" y="5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3" name="Freeform 1035"/>
              <p:cNvSpPr>
                <a:spLocks/>
              </p:cNvSpPr>
              <p:nvPr/>
            </p:nvSpPr>
            <p:spPr bwMode="auto">
              <a:xfrm>
                <a:off x="2641" y="2311"/>
                <a:ext cx="58" cy="5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0" y="29"/>
                  </a:cxn>
                  <a:cxn ang="0">
                    <a:pos x="5" y="10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34" y="0"/>
                      <a:pt x="36" y="27"/>
                      <a:pt x="20" y="29"/>
                    </a:cubicBezTo>
                    <a:cubicBezTo>
                      <a:pt x="11" y="31"/>
                      <a:pt x="0" y="22"/>
                      <a:pt x="5" y="10"/>
                    </a:cubicBezTo>
                    <a:cubicBezTo>
                      <a:pt x="6" y="7"/>
                      <a:pt x="10" y="4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4" name="Freeform 1036"/>
              <p:cNvSpPr>
                <a:spLocks/>
              </p:cNvSpPr>
              <p:nvPr/>
            </p:nvSpPr>
            <p:spPr bwMode="auto">
              <a:xfrm>
                <a:off x="2471" y="2315"/>
                <a:ext cx="54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2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32">
                    <a:moveTo>
                      <a:pt x="15" y="2"/>
                    </a:moveTo>
                    <a:cubicBezTo>
                      <a:pt x="25" y="0"/>
                      <a:pt x="34" y="13"/>
                      <a:pt x="27" y="22"/>
                    </a:cubicBezTo>
                    <a:cubicBezTo>
                      <a:pt x="21" y="32"/>
                      <a:pt x="0" y="28"/>
                      <a:pt x="3" y="11"/>
                    </a:cubicBezTo>
                    <a:cubicBezTo>
                      <a:pt x="4" y="7"/>
                      <a:pt x="10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5" name="Freeform 1037"/>
              <p:cNvSpPr>
                <a:spLocks/>
              </p:cNvSpPr>
              <p:nvPr/>
            </p:nvSpPr>
            <p:spPr bwMode="auto">
              <a:xfrm>
                <a:off x="4762" y="2318"/>
                <a:ext cx="53" cy="46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9"/>
                  </a:cxn>
                  <a:cxn ang="0">
                    <a:pos x="14" y="26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3" y="19"/>
                      <a:pt x="23" y="29"/>
                      <a:pt x="14" y="26"/>
                    </a:cubicBezTo>
                    <a:cubicBezTo>
                      <a:pt x="1" y="23"/>
                      <a:pt x="0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6" name="Freeform 1038"/>
              <p:cNvSpPr>
                <a:spLocks/>
              </p:cNvSpPr>
              <p:nvPr/>
            </p:nvSpPr>
            <p:spPr bwMode="auto">
              <a:xfrm>
                <a:off x="2127" y="2316"/>
                <a:ext cx="55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0" y="29"/>
                  </a:cxn>
                  <a:cxn ang="0">
                    <a:pos x="3" y="20"/>
                  </a:cxn>
                  <a:cxn ang="0">
                    <a:pos x="15" y="2"/>
                  </a:cxn>
                </a:cxnLst>
                <a:rect l="0" t="0" r="r" b="b"/>
                <a:pathLst>
                  <a:path w="34" h="30">
                    <a:moveTo>
                      <a:pt x="15" y="2"/>
                    </a:moveTo>
                    <a:cubicBezTo>
                      <a:pt x="31" y="0"/>
                      <a:pt x="34" y="24"/>
                      <a:pt x="20" y="29"/>
                    </a:cubicBezTo>
                    <a:cubicBezTo>
                      <a:pt x="14" y="30"/>
                      <a:pt x="5" y="26"/>
                      <a:pt x="3" y="20"/>
                    </a:cubicBezTo>
                    <a:cubicBezTo>
                      <a:pt x="0" y="12"/>
                      <a:pt x="4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7" name="Freeform 1039"/>
              <p:cNvSpPr>
                <a:spLocks/>
              </p:cNvSpPr>
              <p:nvPr/>
            </p:nvSpPr>
            <p:spPr bwMode="auto">
              <a:xfrm>
                <a:off x="2297" y="2316"/>
                <a:ext cx="53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0"/>
                  </a:cxn>
                  <a:cxn ang="0">
                    <a:pos x="5" y="22"/>
                  </a:cxn>
                  <a:cxn ang="0">
                    <a:pos x="16" y="2"/>
                  </a:cxn>
                </a:cxnLst>
                <a:rect l="0" t="0" r="r" b="b"/>
                <a:pathLst>
                  <a:path w="33" h="31">
                    <a:moveTo>
                      <a:pt x="16" y="2"/>
                    </a:moveTo>
                    <a:cubicBezTo>
                      <a:pt x="25" y="0"/>
                      <a:pt x="33" y="11"/>
                      <a:pt x="29" y="20"/>
                    </a:cubicBezTo>
                    <a:cubicBezTo>
                      <a:pt x="25" y="30"/>
                      <a:pt x="10" y="31"/>
                      <a:pt x="5" y="22"/>
                    </a:cubicBezTo>
                    <a:cubicBezTo>
                      <a:pt x="0" y="13"/>
                      <a:pt x="6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8" name="Freeform 1040"/>
              <p:cNvSpPr>
                <a:spLocks/>
              </p:cNvSpPr>
              <p:nvPr/>
            </p:nvSpPr>
            <p:spPr bwMode="auto">
              <a:xfrm>
                <a:off x="4418" y="2318"/>
                <a:ext cx="58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3"/>
                  </a:cxn>
                  <a:cxn ang="0">
                    <a:pos x="15" y="29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6" h="29">
                    <a:moveTo>
                      <a:pt x="15" y="1"/>
                    </a:moveTo>
                    <a:cubicBezTo>
                      <a:pt x="25" y="0"/>
                      <a:pt x="36" y="13"/>
                      <a:pt x="27" y="23"/>
                    </a:cubicBezTo>
                    <a:cubicBezTo>
                      <a:pt x="25" y="26"/>
                      <a:pt x="19" y="29"/>
                      <a:pt x="15" y="29"/>
                    </a:cubicBezTo>
                    <a:cubicBezTo>
                      <a:pt x="8" y="28"/>
                      <a:pt x="0" y="20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89" name="Freeform 1041"/>
              <p:cNvSpPr>
                <a:spLocks/>
              </p:cNvSpPr>
              <p:nvPr/>
            </p:nvSpPr>
            <p:spPr bwMode="auto">
              <a:xfrm>
                <a:off x="4588" y="2318"/>
                <a:ext cx="55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12" y="26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2" y="0"/>
                      <a:pt x="28" y="3"/>
                      <a:pt x="30" y="9"/>
                    </a:cubicBezTo>
                    <a:cubicBezTo>
                      <a:pt x="34" y="22"/>
                      <a:pt x="20" y="30"/>
                      <a:pt x="12" y="26"/>
                    </a:cubicBezTo>
                    <a:cubicBezTo>
                      <a:pt x="0" y="20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0" name="Freeform 1042"/>
              <p:cNvSpPr>
                <a:spLocks/>
              </p:cNvSpPr>
              <p:nvPr/>
            </p:nvSpPr>
            <p:spPr bwMode="auto">
              <a:xfrm>
                <a:off x="4242" y="2320"/>
                <a:ext cx="59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4"/>
                  </a:cxn>
                  <a:cxn ang="0">
                    <a:pos x="6" y="9"/>
                  </a:cxn>
                  <a:cxn ang="0">
                    <a:pos x="18" y="1"/>
                  </a:cxn>
                </a:cxnLst>
                <a:rect l="0" t="0" r="r" b="b"/>
                <a:pathLst>
                  <a:path w="37" h="35">
                    <a:moveTo>
                      <a:pt x="18" y="1"/>
                    </a:moveTo>
                    <a:cubicBezTo>
                      <a:pt x="29" y="0"/>
                      <a:pt x="37" y="15"/>
                      <a:pt x="29" y="24"/>
                    </a:cubicBezTo>
                    <a:cubicBezTo>
                      <a:pt x="20" y="35"/>
                      <a:pt x="0" y="24"/>
                      <a:pt x="6" y="9"/>
                    </a:cubicBezTo>
                    <a:cubicBezTo>
                      <a:pt x="8" y="5"/>
                      <a:pt x="11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1" name="Freeform 1043"/>
              <p:cNvSpPr>
                <a:spLocks/>
              </p:cNvSpPr>
              <p:nvPr/>
            </p:nvSpPr>
            <p:spPr bwMode="auto">
              <a:xfrm>
                <a:off x="1780" y="2320"/>
                <a:ext cx="55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0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32">
                    <a:moveTo>
                      <a:pt x="15" y="2"/>
                    </a:moveTo>
                    <a:cubicBezTo>
                      <a:pt x="24" y="0"/>
                      <a:pt x="34" y="10"/>
                      <a:pt x="30" y="20"/>
                    </a:cubicBezTo>
                    <a:cubicBezTo>
                      <a:pt x="29" y="23"/>
                      <a:pt x="25" y="27"/>
                      <a:pt x="22" y="28"/>
                    </a:cubicBezTo>
                    <a:cubicBezTo>
                      <a:pt x="13" y="32"/>
                      <a:pt x="0" y="23"/>
                      <a:pt x="3" y="11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2" name="Freeform 1044"/>
              <p:cNvSpPr>
                <a:spLocks/>
              </p:cNvSpPr>
              <p:nvPr/>
            </p:nvSpPr>
            <p:spPr bwMode="auto">
              <a:xfrm>
                <a:off x="1945" y="2320"/>
                <a:ext cx="63" cy="5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5" y="27"/>
                  </a:cxn>
                  <a:cxn ang="0">
                    <a:pos x="20" y="2"/>
                  </a:cxn>
                </a:cxnLst>
                <a:rect l="0" t="0" r="r" b="b"/>
                <a:pathLst>
                  <a:path w="39" h="32">
                    <a:moveTo>
                      <a:pt x="20" y="2"/>
                    </a:moveTo>
                    <a:cubicBezTo>
                      <a:pt x="36" y="0"/>
                      <a:pt x="39" y="22"/>
                      <a:pt x="25" y="27"/>
                    </a:cubicBezTo>
                    <a:cubicBezTo>
                      <a:pt x="9" y="32"/>
                      <a:pt x="0" y="4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3" name="Freeform 1045"/>
              <p:cNvSpPr>
                <a:spLocks/>
              </p:cNvSpPr>
              <p:nvPr/>
            </p:nvSpPr>
            <p:spPr bwMode="auto">
              <a:xfrm>
                <a:off x="4076" y="2321"/>
                <a:ext cx="50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8"/>
                  </a:cxn>
                  <a:cxn ang="0">
                    <a:pos x="1" y="18"/>
                  </a:cxn>
                  <a:cxn ang="0">
                    <a:pos x="5" y="5"/>
                  </a:cxn>
                  <a:cxn ang="0">
                    <a:pos x="15" y="1"/>
                  </a:cxn>
                </a:cxnLst>
                <a:rect l="0" t="0" r="r" b="b"/>
                <a:pathLst>
                  <a:path w="31" h="31">
                    <a:moveTo>
                      <a:pt x="15" y="1"/>
                    </a:moveTo>
                    <a:cubicBezTo>
                      <a:pt x="23" y="0"/>
                      <a:pt x="31" y="9"/>
                      <a:pt x="28" y="18"/>
                    </a:cubicBezTo>
                    <a:cubicBezTo>
                      <a:pt x="25" y="30"/>
                      <a:pt x="5" y="31"/>
                      <a:pt x="1" y="18"/>
                    </a:cubicBezTo>
                    <a:cubicBezTo>
                      <a:pt x="0" y="14"/>
                      <a:pt x="2" y="8"/>
                      <a:pt x="5" y="5"/>
                    </a:cubicBezTo>
                    <a:cubicBezTo>
                      <a:pt x="7" y="2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4" name="Freeform 1046"/>
              <p:cNvSpPr>
                <a:spLocks/>
              </p:cNvSpPr>
              <p:nvPr/>
            </p:nvSpPr>
            <p:spPr bwMode="auto">
              <a:xfrm>
                <a:off x="3901" y="2323"/>
                <a:ext cx="55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8" y="25"/>
                  </a:cxn>
                  <a:cxn ang="0">
                    <a:pos x="15" y="1"/>
                  </a:cxn>
                </a:cxnLst>
                <a:rect l="0" t="0" r="r" b="b"/>
                <a:pathLst>
                  <a:path w="34" h="33">
                    <a:moveTo>
                      <a:pt x="15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4" y="22"/>
                      <a:pt x="19" y="33"/>
                      <a:pt x="8" y="25"/>
                    </a:cubicBezTo>
                    <a:cubicBezTo>
                      <a:pt x="0" y="19"/>
                      <a:pt x="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5" name="Freeform 1047"/>
              <p:cNvSpPr>
                <a:spLocks/>
              </p:cNvSpPr>
              <p:nvPr/>
            </p:nvSpPr>
            <p:spPr bwMode="auto">
              <a:xfrm>
                <a:off x="1610" y="2323"/>
                <a:ext cx="50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8"/>
                  </a:cxn>
                  <a:cxn ang="0">
                    <a:pos x="11" y="26"/>
                  </a:cxn>
                  <a:cxn ang="0">
                    <a:pos x="15" y="1"/>
                  </a:cxn>
                </a:cxnLst>
                <a:rect l="0" t="0" r="r" b="b"/>
                <a:pathLst>
                  <a:path w="31" h="28">
                    <a:moveTo>
                      <a:pt x="15" y="1"/>
                    </a:moveTo>
                    <a:cubicBezTo>
                      <a:pt x="24" y="0"/>
                      <a:pt x="31" y="10"/>
                      <a:pt x="28" y="18"/>
                    </a:cubicBezTo>
                    <a:cubicBezTo>
                      <a:pt x="26" y="23"/>
                      <a:pt x="18" y="28"/>
                      <a:pt x="11" y="26"/>
                    </a:cubicBezTo>
                    <a:cubicBezTo>
                      <a:pt x="0" y="21"/>
                      <a:pt x="0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6" name="Freeform 1048"/>
              <p:cNvSpPr>
                <a:spLocks/>
              </p:cNvSpPr>
              <p:nvPr/>
            </p:nvSpPr>
            <p:spPr bwMode="auto">
              <a:xfrm>
                <a:off x="3731" y="2324"/>
                <a:ext cx="55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5" y="23"/>
                  </a:cxn>
                  <a:cxn ang="0">
                    <a:pos x="1" y="17"/>
                  </a:cxn>
                  <a:cxn ang="0">
                    <a:pos x="5" y="4"/>
                  </a:cxn>
                  <a:cxn ang="0">
                    <a:pos x="14" y="1"/>
                  </a:cxn>
                </a:cxnLst>
                <a:rect l="0" t="0" r="r" b="b"/>
                <a:pathLst>
                  <a:path w="34" h="31">
                    <a:moveTo>
                      <a:pt x="14" y="1"/>
                    </a:moveTo>
                    <a:cubicBezTo>
                      <a:pt x="24" y="0"/>
                      <a:pt x="34" y="13"/>
                      <a:pt x="25" y="23"/>
                    </a:cubicBezTo>
                    <a:cubicBezTo>
                      <a:pt x="18" y="31"/>
                      <a:pt x="4" y="28"/>
                      <a:pt x="1" y="17"/>
                    </a:cubicBezTo>
                    <a:cubicBezTo>
                      <a:pt x="0" y="12"/>
                      <a:pt x="2" y="7"/>
                      <a:pt x="5" y="4"/>
                    </a:cubicBezTo>
                    <a:cubicBezTo>
                      <a:pt x="7" y="2"/>
                      <a:pt x="9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7" name="Freeform 1049"/>
              <p:cNvSpPr>
                <a:spLocks/>
              </p:cNvSpPr>
              <p:nvPr/>
            </p:nvSpPr>
            <p:spPr bwMode="auto">
              <a:xfrm>
                <a:off x="3554" y="2323"/>
                <a:ext cx="57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1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25" y="0"/>
                      <a:pt x="35" y="10"/>
                      <a:pt x="31" y="21"/>
                    </a:cubicBezTo>
                    <a:cubicBezTo>
                      <a:pt x="28" y="27"/>
                      <a:pt x="21" y="31"/>
                      <a:pt x="14" y="29"/>
                    </a:cubicBezTo>
                    <a:cubicBezTo>
                      <a:pt x="0" y="25"/>
                      <a:pt x="1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8" name="Freeform 1050"/>
              <p:cNvSpPr>
                <a:spLocks/>
              </p:cNvSpPr>
              <p:nvPr/>
            </p:nvSpPr>
            <p:spPr bwMode="auto">
              <a:xfrm>
                <a:off x="1441" y="2324"/>
                <a:ext cx="44" cy="44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6" y="11"/>
                  </a:cxn>
                  <a:cxn ang="0">
                    <a:pos x="16" y="26"/>
                  </a:cxn>
                  <a:cxn ang="0">
                    <a:pos x="1" y="12"/>
                  </a:cxn>
                  <a:cxn ang="0">
                    <a:pos x="10" y="2"/>
                  </a:cxn>
                </a:cxnLst>
                <a:rect l="0" t="0" r="r" b="b"/>
                <a:pathLst>
                  <a:path w="27" h="27">
                    <a:moveTo>
                      <a:pt x="10" y="2"/>
                    </a:moveTo>
                    <a:cubicBezTo>
                      <a:pt x="18" y="0"/>
                      <a:pt x="25" y="5"/>
                      <a:pt x="26" y="11"/>
                    </a:cubicBezTo>
                    <a:cubicBezTo>
                      <a:pt x="27" y="19"/>
                      <a:pt x="22" y="25"/>
                      <a:pt x="16" y="26"/>
                    </a:cubicBezTo>
                    <a:cubicBezTo>
                      <a:pt x="9" y="27"/>
                      <a:pt x="0" y="23"/>
                      <a:pt x="1" y="12"/>
                    </a:cubicBezTo>
                    <a:cubicBezTo>
                      <a:pt x="1" y="7"/>
                      <a:pt x="4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099" name="Freeform 1051"/>
              <p:cNvSpPr>
                <a:spLocks/>
              </p:cNvSpPr>
              <p:nvPr/>
            </p:nvSpPr>
            <p:spPr bwMode="auto">
              <a:xfrm>
                <a:off x="1258" y="2323"/>
                <a:ext cx="61" cy="50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3" y="28"/>
                  </a:cxn>
                  <a:cxn ang="0">
                    <a:pos x="18" y="3"/>
                  </a:cxn>
                </a:cxnLst>
                <a:rect l="0" t="0" r="r" b="b"/>
                <a:pathLst>
                  <a:path w="38" h="31">
                    <a:moveTo>
                      <a:pt x="18" y="3"/>
                    </a:moveTo>
                    <a:cubicBezTo>
                      <a:pt x="35" y="0"/>
                      <a:pt x="38" y="26"/>
                      <a:pt x="23" y="28"/>
                    </a:cubicBezTo>
                    <a:cubicBezTo>
                      <a:pt x="7" y="31"/>
                      <a:pt x="0" y="6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0" name="Freeform 1052"/>
              <p:cNvSpPr>
                <a:spLocks/>
              </p:cNvSpPr>
              <p:nvPr/>
            </p:nvSpPr>
            <p:spPr bwMode="auto">
              <a:xfrm>
                <a:off x="3379" y="2326"/>
                <a:ext cx="57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9"/>
                  </a:cxn>
                  <a:cxn ang="0">
                    <a:pos x="23" y="28"/>
                  </a:cxn>
                  <a:cxn ang="0">
                    <a:pos x="10" y="4"/>
                  </a:cxn>
                  <a:cxn ang="0">
                    <a:pos x="17" y="1"/>
                  </a:cxn>
                </a:cxnLst>
                <a:rect l="0" t="0" r="r" b="b"/>
                <a:pathLst>
                  <a:path w="35" h="32">
                    <a:moveTo>
                      <a:pt x="17" y="1"/>
                    </a:moveTo>
                    <a:cubicBezTo>
                      <a:pt x="21" y="0"/>
                      <a:pt x="29" y="2"/>
                      <a:pt x="32" y="9"/>
                    </a:cubicBezTo>
                    <a:cubicBezTo>
                      <a:pt x="35" y="17"/>
                      <a:pt x="31" y="26"/>
                      <a:pt x="23" y="28"/>
                    </a:cubicBezTo>
                    <a:cubicBezTo>
                      <a:pt x="9" y="32"/>
                      <a:pt x="0" y="13"/>
                      <a:pt x="10" y="4"/>
                    </a:cubicBezTo>
                    <a:cubicBezTo>
                      <a:pt x="12" y="2"/>
                      <a:pt x="1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1" name="Freeform 1053"/>
              <p:cNvSpPr>
                <a:spLocks/>
              </p:cNvSpPr>
              <p:nvPr/>
            </p:nvSpPr>
            <p:spPr bwMode="auto">
              <a:xfrm>
                <a:off x="3212" y="2326"/>
                <a:ext cx="52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9" y="27"/>
                  </a:cxn>
                  <a:cxn ang="0">
                    <a:pos x="7" y="4"/>
                  </a:cxn>
                  <a:cxn ang="0">
                    <a:pos x="15" y="2"/>
                  </a:cxn>
                </a:cxnLst>
                <a:rect l="0" t="0" r="r" b="b"/>
                <a:pathLst>
                  <a:path w="32" h="31">
                    <a:moveTo>
                      <a:pt x="15" y="2"/>
                    </a:moveTo>
                    <a:cubicBezTo>
                      <a:pt x="23" y="0"/>
                      <a:pt x="32" y="9"/>
                      <a:pt x="30" y="19"/>
                    </a:cubicBezTo>
                    <a:cubicBezTo>
                      <a:pt x="27" y="27"/>
                      <a:pt x="17" y="31"/>
                      <a:pt x="9" y="27"/>
                    </a:cubicBezTo>
                    <a:cubicBezTo>
                      <a:pt x="1" y="23"/>
                      <a:pt x="0" y="11"/>
                      <a:pt x="7" y="4"/>
                    </a:cubicBezTo>
                    <a:cubicBezTo>
                      <a:pt x="9" y="3"/>
                      <a:pt x="11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2" name="Freeform 1054"/>
              <p:cNvSpPr>
                <a:spLocks/>
              </p:cNvSpPr>
              <p:nvPr/>
            </p:nvSpPr>
            <p:spPr bwMode="auto">
              <a:xfrm>
                <a:off x="2856" y="2331"/>
                <a:ext cx="61" cy="56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37" y="11"/>
                  </a:cxn>
                  <a:cxn ang="0">
                    <a:pos x="29" y="26"/>
                  </a:cxn>
                  <a:cxn ang="0">
                    <a:pos x="22" y="0"/>
                  </a:cxn>
                </a:cxnLst>
                <a:rect l="0" t="0" r="r" b="b"/>
                <a:pathLst>
                  <a:path w="38" h="35">
                    <a:moveTo>
                      <a:pt x="22" y="0"/>
                    </a:moveTo>
                    <a:cubicBezTo>
                      <a:pt x="27" y="0"/>
                      <a:pt x="34" y="2"/>
                      <a:pt x="37" y="11"/>
                    </a:cubicBezTo>
                    <a:cubicBezTo>
                      <a:pt x="38" y="15"/>
                      <a:pt x="36" y="23"/>
                      <a:pt x="29" y="26"/>
                    </a:cubicBezTo>
                    <a:cubicBezTo>
                      <a:pt x="11" y="35"/>
                      <a:pt x="0" y="3"/>
                      <a:pt x="2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3" name="Freeform 1055"/>
              <p:cNvSpPr>
                <a:spLocks/>
              </p:cNvSpPr>
              <p:nvPr/>
            </p:nvSpPr>
            <p:spPr bwMode="auto">
              <a:xfrm>
                <a:off x="3044" y="2329"/>
                <a:ext cx="46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2"/>
                  </a:cxn>
                  <a:cxn ang="0">
                    <a:pos x="1" y="16"/>
                  </a:cxn>
                  <a:cxn ang="0">
                    <a:pos x="11" y="1"/>
                  </a:cxn>
                </a:cxnLst>
                <a:rect l="0" t="0" r="r" b="b"/>
                <a:pathLst>
                  <a:path w="29" h="31">
                    <a:moveTo>
                      <a:pt x="11" y="1"/>
                    </a:moveTo>
                    <a:cubicBezTo>
                      <a:pt x="19" y="0"/>
                      <a:pt x="26" y="5"/>
                      <a:pt x="27" y="12"/>
                    </a:cubicBezTo>
                    <a:cubicBezTo>
                      <a:pt x="29" y="30"/>
                      <a:pt x="2" y="31"/>
                      <a:pt x="1" y="16"/>
                    </a:cubicBezTo>
                    <a:cubicBezTo>
                      <a:pt x="0" y="9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4" name="Freeform 1056"/>
              <p:cNvSpPr>
                <a:spLocks/>
              </p:cNvSpPr>
              <p:nvPr/>
            </p:nvSpPr>
            <p:spPr bwMode="auto">
              <a:xfrm>
                <a:off x="2697" y="2331"/>
                <a:ext cx="50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2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31" h="32">
                    <a:moveTo>
                      <a:pt x="12" y="2"/>
                    </a:moveTo>
                    <a:cubicBezTo>
                      <a:pt x="19" y="0"/>
                      <a:pt x="27" y="5"/>
                      <a:pt x="28" y="12"/>
                    </a:cubicBezTo>
                    <a:cubicBezTo>
                      <a:pt x="31" y="32"/>
                      <a:pt x="0" y="32"/>
                      <a:pt x="2" y="13"/>
                    </a:cubicBezTo>
                    <a:cubicBezTo>
                      <a:pt x="3" y="7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5" name="Freeform 1057"/>
              <p:cNvSpPr>
                <a:spLocks/>
              </p:cNvSpPr>
              <p:nvPr/>
            </p:nvSpPr>
            <p:spPr bwMode="auto">
              <a:xfrm>
                <a:off x="2515" y="2331"/>
                <a:ext cx="65" cy="50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22" y="29"/>
                  </a:cxn>
                  <a:cxn ang="0">
                    <a:pos x="19" y="2"/>
                  </a:cxn>
                </a:cxnLst>
                <a:rect l="0" t="0" r="r" b="b"/>
                <a:pathLst>
                  <a:path w="40" h="31">
                    <a:moveTo>
                      <a:pt x="19" y="2"/>
                    </a:moveTo>
                    <a:cubicBezTo>
                      <a:pt x="36" y="0"/>
                      <a:pt x="40" y="26"/>
                      <a:pt x="22" y="29"/>
                    </a:cubicBezTo>
                    <a:cubicBezTo>
                      <a:pt x="6" y="31"/>
                      <a:pt x="0" y="5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6" name="Freeform 1058"/>
              <p:cNvSpPr>
                <a:spLocks/>
              </p:cNvSpPr>
              <p:nvPr/>
            </p:nvSpPr>
            <p:spPr bwMode="auto">
              <a:xfrm>
                <a:off x="4804" y="2332"/>
                <a:ext cx="62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7" y="18"/>
                  </a:cxn>
                  <a:cxn ang="0">
                    <a:pos x="27" y="28"/>
                  </a:cxn>
                  <a:cxn ang="0">
                    <a:pos x="21" y="1"/>
                  </a:cxn>
                </a:cxnLst>
                <a:rect l="0" t="0" r="r" b="b"/>
                <a:pathLst>
                  <a:path w="39" h="33">
                    <a:moveTo>
                      <a:pt x="21" y="1"/>
                    </a:moveTo>
                    <a:cubicBezTo>
                      <a:pt x="30" y="0"/>
                      <a:pt x="39" y="8"/>
                      <a:pt x="37" y="18"/>
                    </a:cubicBezTo>
                    <a:cubicBezTo>
                      <a:pt x="35" y="22"/>
                      <a:pt x="33" y="27"/>
                      <a:pt x="27" y="28"/>
                    </a:cubicBezTo>
                    <a:cubicBezTo>
                      <a:pt x="11" y="33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7" name="Freeform 1059"/>
              <p:cNvSpPr>
                <a:spLocks/>
              </p:cNvSpPr>
              <p:nvPr/>
            </p:nvSpPr>
            <p:spPr bwMode="auto">
              <a:xfrm>
                <a:off x="4641" y="2334"/>
                <a:ext cx="53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18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3" h="30">
                    <a:moveTo>
                      <a:pt x="17" y="1"/>
                    </a:moveTo>
                    <a:cubicBezTo>
                      <a:pt x="25" y="0"/>
                      <a:pt x="33" y="9"/>
                      <a:pt x="30" y="18"/>
                    </a:cubicBezTo>
                    <a:cubicBezTo>
                      <a:pt x="28" y="26"/>
                      <a:pt x="19" y="30"/>
                      <a:pt x="12" y="27"/>
                    </a:cubicBezTo>
                    <a:cubicBezTo>
                      <a:pt x="0" y="23"/>
                      <a:pt x="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8" name="Freeform 1060"/>
              <p:cNvSpPr>
                <a:spLocks/>
              </p:cNvSpPr>
              <p:nvPr/>
            </p:nvSpPr>
            <p:spPr bwMode="auto">
              <a:xfrm>
                <a:off x="2178" y="2332"/>
                <a:ext cx="58" cy="52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19" y="29"/>
                  </a:cxn>
                  <a:cxn ang="0">
                    <a:pos x="3" y="12"/>
                  </a:cxn>
                  <a:cxn ang="0">
                    <a:pos x="15" y="2"/>
                  </a:cxn>
                </a:cxnLst>
                <a:rect l="0" t="0" r="r" b="b"/>
                <a:pathLst>
                  <a:path w="36" h="32">
                    <a:moveTo>
                      <a:pt x="15" y="2"/>
                    </a:moveTo>
                    <a:cubicBezTo>
                      <a:pt x="30" y="0"/>
                      <a:pt x="36" y="25"/>
                      <a:pt x="19" y="29"/>
                    </a:cubicBezTo>
                    <a:cubicBezTo>
                      <a:pt x="10" y="32"/>
                      <a:pt x="0" y="22"/>
                      <a:pt x="3" y="12"/>
                    </a:cubicBezTo>
                    <a:cubicBezTo>
                      <a:pt x="4" y="8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09" name="Freeform 1061"/>
              <p:cNvSpPr>
                <a:spLocks/>
              </p:cNvSpPr>
              <p:nvPr/>
            </p:nvSpPr>
            <p:spPr bwMode="auto">
              <a:xfrm>
                <a:off x="2352" y="2334"/>
                <a:ext cx="54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5" y="24"/>
                  </a:cxn>
                  <a:cxn ang="0">
                    <a:pos x="4" y="21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6" y="0"/>
                      <a:pt x="34" y="15"/>
                      <a:pt x="25" y="24"/>
                    </a:cubicBezTo>
                    <a:cubicBezTo>
                      <a:pt x="19" y="30"/>
                      <a:pt x="7" y="28"/>
                      <a:pt x="4" y="21"/>
                    </a:cubicBezTo>
                    <a:cubicBezTo>
                      <a:pt x="0" y="12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0" name="Freeform 1062"/>
              <p:cNvSpPr>
                <a:spLocks/>
              </p:cNvSpPr>
              <p:nvPr/>
            </p:nvSpPr>
            <p:spPr bwMode="auto">
              <a:xfrm>
                <a:off x="4466" y="2334"/>
                <a:ext cx="61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6" y="10"/>
                  </a:cxn>
                  <a:cxn ang="0">
                    <a:pos x="17" y="2"/>
                  </a:cxn>
                </a:cxnLst>
                <a:rect l="0" t="0" r="r" b="b"/>
                <a:pathLst>
                  <a:path w="38" h="35">
                    <a:moveTo>
                      <a:pt x="17" y="2"/>
                    </a:moveTo>
                    <a:cubicBezTo>
                      <a:pt x="28" y="0"/>
                      <a:pt x="38" y="14"/>
                      <a:pt x="29" y="24"/>
                    </a:cubicBezTo>
                    <a:cubicBezTo>
                      <a:pt x="19" y="35"/>
                      <a:pt x="0" y="25"/>
                      <a:pt x="6" y="10"/>
                    </a:cubicBezTo>
                    <a:cubicBezTo>
                      <a:pt x="7" y="6"/>
                      <a:pt x="11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1" name="Freeform 1063"/>
              <p:cNvSpPr>
                <a:spLocks/>
              </p:cNvSpPr>
              <p:nvPr/>
            </p:nvSpPr>
            <p:spPr bwMode="auto">
              <a:xfrm>
                <a:off x="2008" y="2336"/>
                <a:ext cx="53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22"/>
                  </a:cxn>
                  <a:cxn ang="0">
                    <a:pos x="21" y="27"/>
                  </a:cxn>
                  <a:cxn ang="0">
                    <a:pos x="1" y="14"/>
                  </a:cxn>
                  <a:cxn ang="0">
                    <a:pos x="14" y="1"/>
                  </a:cxn>
                </a:cxnLst>
                <a:rect l="0" t="0" r="r" b="b"/>
                <a:pathLst>
                  <a:path w="33" h="31">
                    <a:moveTo>
                      <a:pt x="14" y="1"/>
                    </a:moveTo>
                    <a:cubicBezTo>
                      <a:pt x="23" y="0"/>
                      <a:pt x="33" y="11"/>
                      <a:pt x="26" y="22"/>
                    </a:cubicBezTo>
                    <a:cubicBezTo>
                      <a:pt x="25" y="24"/>
                      <a:pt x="23" y="26"/>
                      <a:pt x="21" y="27"/>
                    </a:cubicBezTo>
                    <a:cubicBezTo>
                      <a:pt x="12" y="31"/>
                      <a:pt x="0" y="24"/>
                      <a:pt x="1" y="14"/>
                    </a:cubicBezTo>
                    <a:cubicBezTo>
                      <a:pt x="1" y="8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2" name="Freeform 1064"/>
              <p:cNvSpPr>
                <a:spLocks/>
              </p:cNvSpPr>
              <p:nvPr/>
            </p:nvSpPr>
            <p:spPr bwMode="auto">
              <a:xfrm>
                <a:off x="4298" y="2337"/>
                <a:ext cx="51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2" y="13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34">
                    <a:moveTo>
                      <a:pt x="15" y="1"/>
                    </a:moveTo>
                    <a:cubicBezTo>
                      <a:pt x="24" y="0"/>
                      <a:pt x="32" y="9"/>
                      <a:pt x="29" y="18"/>
                    </a:cubicBezTo>
                    <a:cubicBezTo>
                      <a:pt x="25" y="34"/>
                      <a:pt x="0" y="28"/>
                      <a:pt x="2" y="13"/>
                    </a:cubicBezTo>
                    <a:cubicBezTo>
                      <a:pt x="2" y="10"/>
                      <a:pt x="4" y="6"/>
                      <a:pt x="6" y="5"/>
                    </a:cubicBezTo>
                    <a:cubicBezTo>
                      <a:pt x="8" y="2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3" name="Freeform 1065"/>
              <p:cNvSpPr>
                <a:spLocks/>
              </p:cNvSpPr>
              <p:nvPr/>
            </p:nvSpPr>
            <p:spPr bwMode="auto">
              <a:xfrm>
                <a:off x="4123" y="2337"/>
                <a:ext cx="53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7"/>
                  </a:cxn>
                  <a:cxn ang="0">
                    <a:pos x="5" y="12"/>
                  </a:cxn>
                  <a:cxn ang="0">
                    <a:pos x="17" y="1"/>
                  </a:cxn>
                </a:cxnLst>
                <a:rect l="0" t="0" r="r" b="b"/>
                <a:pathLst>
                  <a:path w="33" h="35">
                    <a:moveTo>
                      <a:pt x="17" y="1"/>
                    </a:moveTo>
                    <a:cubicBezTo>
                      <a:pt x="26" y="0"/>
                      <a:pt x="33" y="9"/>
                      <a:pt x="32" y="17"/>
                    </a:cubicBezTo>
                    <a:cubicBezTo>
                      <a:pt x="28" y="35"/>
                      <a:pt x="0" y="29"/>
                      <a:pt x="5" y="12"/>
                    </a:cubicBezTo>
                    <a:cubicBezTo>
                      <a:pt x="6" y="6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4" name="Freeform 1066"/>
              <p:cNvSpPr>
                <a:spLocks/>
              </p:cNvSpPr>
              <p:nvPr/>
            </p:nvSpPr>
            <p:spPr bwMode="auto">
              <a:xfrm>
                <a:off x="1835" y="2339"/>
                <a:ext cx="51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8"/>
                  </a:cxn>
                  <a:cxn ang="0">
                    <a:pos x="6" y="22"/>
                  </a:cxn>
                  <a:cxn ang="0">
                    <a:pos x="13" y="1"/>
                  </a:cxn>
                </a:cxnLst>
                <a:rect l="0" t="0" r="r" b="b"/>
                <a:pathLst>
                  <a:path w="32" h="33">
                    <a:moveTo>
                      <a:pt x="13" y="1"/>
                    </a:moveTo>
                    <a:cubicBezTo>
                      <a:pt x="20" y="0"/>
                      <a:pt x="26" y="3"/>
                      <a:pt x="27" y="8"/>
                    </a:cubicBezTo>
                    <a:cubicBezTo>
                      <a:pt x="32" y="20"/>
                      <a:pt x="16" y="33"/>
                      <a:pt x="6" y="22"/>
                    </a:cubicBezTo>
                    <a:cubicBezTo>
                      <a:pt x="0" y="16"/>
                      <a:pt x="2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5" name="Freeform 1067"/>
              <p:cNvSpPr>
                <a:spLocks/>
              </p:cNvSpPr>
              <p:nvPr/>
            </p:nvSpPr>
            <p:spPr bwMode="auto">
              <a:xfrm>
                <a:off x="3956" y="2339"/>
                <a:ext cx="50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5" y="25"/>
                  </a:cxn>
                  <a:cxn ang="0">
                    <a:pos x="4" y="6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2" y="0"/>
                      <a:pt x="31" y="9"/>
                      <a:pt x="28" y="18"/>
                    </a:cubicBezTo>
                    <a:cubicBezTo>
                      <a:pt x="25" y="27"/>
                      <a:pt x="13" y="32"/>
                      <a:pt x="5" y="25"/>
                    </a:cubicBezTo>
                    <a:cubicBezTo>
                      <a:pt x="0" y="20"/>
                      <a:pt x="0" y="11"/>
                      <a:pt x="4" y="6"/>
                    </a:cubicBezTo>
                    <a:cubicBezTo>
                      <a:pt x="7" y="3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6" name="Freeform 1068"/>
              <p:cNvSpPr>
                <a:spLocks/>
              </p:cNvSpPr>
              <p:nvPr/>
            </p:nvSpPr>
            <p:spPr bwMode="auto">
              <a:xfrm>
                <a:off x="1664" y="2339"/>
                <a:ext cx="49" cy="54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2"/>
                  </a:cxn>
                  <a:cxn ang="0">
                    <a:pos x="1" y="16"/>
                  </a:cxn>
                  <a:cxn ang="0">
                    <a:pos x="11" y="2"/>
                  </a:cxn>
                </a:cxnLst>
                <a:rect l="0" t="0" r="r" b="b"/>
                <a:pathLst>
                  <a:path w="30" h="34">
                    <a:moveTo>
                      <a:pt x="11" y="2"/>
                    </a:moveTo>
                    <a:cubicBezTo>
                      <a:pt x="17" y="0"/>
                      <a:pt x="26" y="4"/>
                      <a:pt x="27" y="12"/>
                    </a:cubicBezTo>
                    <a:cubicBezTo>
                      <a:pt x="30" y="28"/>
                      <a:pt x="3" y="34"/>
                      <a:pt x="1" y="16"/>
                    </a:cubicBezTo>
                    <a:cubicBezTo>
                      <a:pt x="0" y="9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7" name="Freeform 1069"/>
              <p:cNvSpPr>
                <a:spLocks/>
              </p:cNvSpPr>
              <p:nvPr/>
            </p:nvSpPr>
            <p:spPr bwMode="auto">
              <a:xfrm>
                <a:off x="3779" y="2339"/>
                <a:ext cx="60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6" y="24"/>
                  </a:cxn>
                  <a:cxn ang="0">
                    <a:pos x="16" y="2"/>
                  </a:cxn>
                </a:cxnLst>
                <a:rect l="0" t="0" r="r" b="b"/>
                <a:pathLst>
                  <a:path w="37" h="30">
                    <a:moveTo>
                      <a:pt x="16" y="2"/>
                    </a:moveTo>
                    <a:cubicBezTo>
                      <a:pt x="28" y="0"/>
                      <a:pt x="37" y="16"/>
                      <a:pt x="27" y="25"/>
                    </a:cubicBezTo>
                    <a:cubicBezTo>
                      <a:pt x="22" y="30"/>
                      <a:pt x="11" y="30"/>
                      <a:pt x="6" y="24"/>
                    </a:cubicBezTo>
                    <a:cubicBezTo>
                      <a:pt x="0" y="15"/>
                      <a:pt x="5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8" name="Freeform 1070"/>
              <p:cNvSpPr>
                <a:spLocks/>
              </p:cNvSpPr>
              <p:nvPr/>
            </p:nvSpPr>
            <p:spPr bwMode="auto">
              <a:xfrm>
                <a:off x="3599" y="2340"/>
                <a:ext cx="68" cy="53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25" y="29"/>
                  </a:cxn>
                  <a:cxn ang="0">
                    <a:pos x="21" y="2"/>
                  </a:cxn>
                </a:cxnLst>
                <a:rect l="0" t="0" r="r" b="b"/>
                <a:pathLst>
                  <a:path w="42" h="33">
                    <a:moveTo>
                      <a:pt x="21" y="2"/>
                    </a:moveTo>
                    <a:cubicBezTo>
                      <a:pt x="36" y="0"/>
                      <a:pt x="42" y="24"/>
                      <a:pt x="25" y="29"/>
                    </a:cubicBezTo>
                    <a:cubicBezTo>
                      <a:pt x="8" y="33"/>
                      <a:pt x="0" y="4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19" name="Freeform 1071"/>
              <p:cNvSpPr>
                <a:spLocks/>
              </p:cNvSpPr>
              <p:nvPr/>
            </p:nvSpPr>
            <p:spPr bwMode="auto">
              <a:xfrm>
                <a:off x="1493" y="2342"/>
                <a:ext cx="43" cy="42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1"/>
                  </a:cxn>
                  <a:cxn ang="0">
                    <a:pos x="16" y="26"/>
                  </a:cxn>
                  <a:cxn ang="0">
                    <a:pos x="1" y="12"/>
                  </a:cxn>
                  <a:cxn ang="0">
                    <a:pos x="11" y="1"/>
                  </a:cxn>
                </a:cxnLst>
                <a:rect l="0" t="0" r="r" b="b"/>
                <a:pathLst>
                  <a:path w="27" h="26">
                    <a:moveTo>
                      <a:pt x="11" y="1"/>
                    </a:moveTo>
                    <a:cubicBezTo>
                      <a:pt x="17" y="0"/>
                      <a:pt x="25" y="4"/>
                      <a:pt x="26" y="11"/>
                    </a:cubicBezTo>
                    <a:cubicBezTo>
                      <a:pt x="27" y="18"/>
                      <a:pt x="22" y="25"/>
                      <a:pt x="16" y="26"/>
                    </a:cubicBezTo>
                    <a:cubicBezTo>
                      <a:pt x="10" y="26"/>
                      <a:pt x="0" y="22"/>
                      <a:pt x="1" y="12"/>
                    </a:cubicBezTo>
                    <a:cubicBezTo>
                      <a:pt x="2" y="6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0" name="Freeform 1072"/>
              <p:cNvSpPr>
                <a:spLocks/>
              </p:cNvSpPr>
              <p:nvPr/>
            </p:nvSpPr>
            <p:spPr bwMode="auto">
              <a:xfrm>
                <a:off x="1319" y="2342"/>
                <a:ext cx="47" cy="4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9"/>
                  </a:cxn>
                  <a:cxn ang="0">
                    <a:pos x="19" y="26"/>
                  </a:cxn>
                  <a:cxn ang="0">
                    <a:pos x="2" y="11"/>
                  </a:cxn>
                  <a:cxn ang="0">
                    <a:pos x="11" y="2"/>
                  </a:cxn>
                </a:cxnLst>
                <a:rect l="0" t="0" r="r" b="b"/>
                <a:pathLst>
                  <a:path w="29" h="29">
                    <a:moveTo>
                      <a:pt x="11" y="2"/>
                    </a:moveTo>
                    <a:cubicBezTo>
                      <a:pt x="17" y="0"/>
                      <a:pt x="24" y="3"/>
                      <a:pt x="26" y="9"/>
                    </a:cubicBezTo>
                    <a:cubicBezTo>
                      <a:pt x="29" y="15"/>
                      <a:pt x="25" y="23"/>
                      <a:pt x="19" y="26"/>
                    </a:cubicBezTo>
                    <a:cubicBezTo>
                      <a:pt x="9" y="29"/>
                      <a:pt x="0" y="22"/>
                      <a:pt x="2" y="11"/>
                    </a:cubicBezTo>
                    <a:cubicBezTo>
                      <a:pt x="3" y="7"/>
                      <a:pt x="6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1" name="Freeform 1073"/>
              <p:cNvSpPr>
                <a:spLocks/>
              </p:cNvSpPr>
              <p:nvPr/>
            </p:nvSpPr>
            <p:spPr bwMode="auto">
              <a:xfrm>
                <a:off x="3437" y="2344"/>
                <a:ext cx="52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9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9"/>
                      <a:pt x="28" y="19"/>
                    </a:cubicBezTo>
                    <a:cubicBezTo>
                      <a:pt x="25" y="30"/>
                      <a:pt x="6" y="31"/>
                      <a:pt x="2" y="18"/>
                    </a:cubicBezTo>
                    <a:cubicBezTo>
                      <a:pt x="0" y="11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2" name="Freeform 1074"/>
              <p:cNvSpPr>
                <a:spLocks/>
              </p:cNvSpPr>
              <p:nvPr/>
            </p:nvSpPr>
            <p:spPr bwMode="auto">
              <a:xfrm>
                <a:off x="3264" y="2345"/>
                <a:ext cx="53" cy="5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0" y="0"/>
                  </a:cxn>
                  <a:cxn ang="0">
                    <a:pos x="26" y="24"/>
                  </a:cxn>
                  <a:cxn ang="0">
                    <a:pos x="3" y="10"/>
                  </a:cxn>
                  <a:cxn ang="0">
                    <a:pos x="15" y="0"/>
                  </a:cxn>
                </a:cxnLst>
                <a:rect l="0" t="0" r="r" b="b"/>
                <a:pathLst>
                  <a:path w="33" h="34">
                    <a:moveTo>
                      <a:pt x="15" y="0"/>
                    </a:moveTo>
                    <a:cubicBezTo>
                      <a:pt x="15" y="0"/>
                      <a:pt x="18" y="0"/>
                      <a:pt x="20" y="0"/>
                    </a:cubicBezTo>
                    <a:cubicBezTo>
                      <a:pt x="30" y="3"/>
                      <a:pt x="33" y="16"/>
                      <a:pt x="26" y="24"/>
                    </a:cubicBezTo>
                    <a:cubicBezTo>
                      <a:pt x="15" y="34"/>
                      <a:pt x="0" y="21"/>
                      <a:pt x="3" y="10"/>
                    </a:cubicBezTo>
                    <a:cubicBezTo>
                      <a:pt x="4" y="5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3" name="Freeform 1075"/>
              <p:cNvSpPr>
                <a:spLocks/>
              </p:cNvSpPr>
              <p:nvPr/>
            </p:nvSpPr>
            <p:spPr bwMode="auto">
              <a:xfrm>
                <a:off x="1104" y="2347"/>
                <a:ext cx="23" cy="14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0" y="0"/>
                  </a:cxn>
                  <a:cxn ang="0">
                    <a:pos x="14" y="4"/>
                  </a:cxn>
                  <a:cxn ang="0">
                    <a:pos x="3" y="0"/>
                  </a:cxn>
                </a:cxnLst>
                <a:rect l="0" t="0" r="r" b="b"/>
                <a:pathLst>
                  <a:path w="14" h="9">
                    <a:moveTo>
                      <a:pt x="3" y="0"/>
                    </a:moveTo>
                    <a:cubicBezTo>
                      <a:pt x="4" y="0"/>
                      <a:pt x="9" y="0"/>
                      <a:pt x="10" y="0"/>
                    </a:cubicBezTo>
                    <a:cubicBezTo>
                      <a:pt x="10" y="1"/>
                      <a:pt x="14" y="3"/>
                      <a:pt x="14" y="4"/>
                    </a:cubicBezTo>
                    <a:cubicBezTo>
                      <a:pt x="14" y="9"/>
                      <a:pt x="0" y="7"/>
                      <a:pt x="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4" name="Freeform 1076"/>
              <p:cNvSpPr>
                <a:spLocks/>
              </p:cNvSpPr>
              <p:nvPr/>
            </p:nvSpPr>
            <p:spPr bwMode="auto">
              <a:xfrm>
                <a:off x="3089" y="2347"/>
                <a:ext cx="56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2" y="0"/>
                      <a:pt x="29" y="3"/>
                      <a:pt x="31" y="8"/>
                    </a:cubicBezTo>
                    <a:cubicBezTo>
                      <a:pt x="35" y="19"/>
                      <a:pt x="24" y="30"/>
                      <a:pt x="14" y="27"/>
                    </a:cubicBezTo>
                    <a:cubicBezTo>
                      <a:pt x="0" y="23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5" name="Freeform 1077"/>
              <p:cNvSpPr>
                <a:spLocks/>
              </p:cNvSpPr>
              <p:nvPr/>
            </p:nvSpPr>
            <p:spPr bwMode="auto">
              <a:xfrm>
                <a:off x="2920" y="2345"/>
                <a:ext cx="58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3" y="27"/>
                  </a:cxn>
                  <a:cxn ang="0">
                    <a:pos x="22" y="27"/>
                  </a:cxn>
                  <a:cxn ang="0">
                    <a:pos x="19" y="29"/>
                  </a:cxn>
                  <a:cxn ang="0">
                    <a:pos x="7" y="26"/>
                  </a:cxn>
                  <a:cxn ang="0">
                    <a:pos x="14" y="2"/>
                  </a:cxn>
                </a:cxnLst>
                <a:rect l="0" t="0" r="r" b="b"/>
                <a:pathLst>
                  <a:path w="36" h="30">
                    <a:moveTo>
                      <a:pt x="14" y="2"/>
                    </a:moveTo>
                    <a:cubicBezTo>
                      <a:pt x="27" y="0"/>
                      <a:pt x="36" y="19"/>
                      <a:pt x="23" y="27"/>
                    </a:cubicBezTo>
                    <a:cubicBezTo>
                      <a:pt x="23" y="28"/>
                      <a:pt x="22" y="27"/>
                      <a:pt x="22" y="27"/>
                    </a:cubicBezTo>
                    <a:cubicBezTo>
                      <a:pt x="21" y="28"/>
                      <a:pt x="20" y="29"/>
                      <a:pt x="19" y="29"/>
                    </a:cubicBezTo>
                    <a:cubicBezTo>
                      <a:pt x="15" y="30"/>
                      <a:pt x="10" y="29"/>
                      <a:pt x="7" y="26"/>
                    </a:cubicBezTo>
                    <a:cubicBezTo>
                      <a:pt x="0" y="20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6" name="Freeform 1078"/>
              <p:cNvSpPr>
                <a:spLocks/>
              </p:cNvSpPr>
              <p:nvPr/>
            </p:nvSpPr>
            <p:spPr bwMode="auto">
              <a:xfrm>
                <a:off x="1154" y="2342"/>
                <a:ext cx="40" cy="42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4" y="17"/>
                  </a:cxn>
                  <a:cxn ang="0">
                    <a:pos x="7" y="4"/>
                  </a:cxn>
                  <a:cxn ang="0">
                    <a:pos x="12" y="25"/>
                  </a:cxn>
                  <a:cxn ang="0">
                    <a:pos x="0" y="19"/>
                  </a:cxn>
                </a:cxnLst>
                <a:rect l="0" t="0" r="r" b="b"/>
                <a:pathLst>
                  <a:path w="25" h="26">
                    <a:moveTo>
                      <a:pt x="0" y="19"/>
                    </a:moveTo>
                    <a:cubicBezTo>
                      <a:pt x="1" y="18"/>
                      <a:pt x="3" y="18"/>
                      <a:pt x="4" y="17"/>
                    </a:cubicBezTo>
                    <a:cubicBezTo>
                      <a:pt x="5" y="13"/>
                      <a:pt x="6" y="9"/>
                      <a:pt x="7" y="4"/>
                    </a:cubicBezTo>
                    <a:cubicBezTo>
                      <a:pt x="21" y="0"/>
                      <a:pt x="25" y="23"/>
                      <a:pt x="12" y="25"/>
                    </a:cubicBezTo>
                    <a:cubicBezTo>
                      <a:pt x="7" y="26"/>
                      <a:pt x="3" y="24"/>
                      <a:pt x="0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7" name="Freeform 1079"/>
              <p:cNvSpPr>
                <a:spLocks/>
              </p:cNvSpPr>
              <p:nvPr/>
            </p:nvSpPr>
            <p:spPr bwMode="auto">
              <a:xfrm>
                <a:off x="2747" y="2336"/>
                <a:ext cx="61" cy="59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3"/>
                  </a:cxn>
                  <a:cxn ang="0">
                    <a:pos x="27" y="31"/>
                  </a:cxn>
                  <a:cxn ang="0">
                    <a:pos x="13" y="35"/>
                  </a:cxn>
                  <a:cxn ang="0">
                    <a:pos x="4" y="15"/>
                  </a:cxn>
                </a:cxnLst>
                <a:rect l="0" t="0" r="r" b="b"/>
                <a:pathLst>
                  <a:path w="38" h="37">
                    <a:moveTo>
                      <a:pt x="4" y="15"/>
                    </a:moveTo>
                    <a:cubicBezTo>
                      <a:pt x="6" y="14"/>
                      <a:pt x="5" y="13"/>
                      <a:pt x="6" y="13"/>
                    </a:cubicBezTo>
                    <a:cubicBezTo>
                      <a:pt x="17" y="0"/>
                      <a:pt x="38" y="17"/>
                      <a:pt x="27" y="31"/>
                    </a:cubicBezTo>
                    <a:cubicBezTo>
                      <a:pt x="25" y="34"/>
                      <a:pt x="18" y="37"/>
                      <a:pt x="13" y="35"/>
                    </a:cubicBezTo>
                    <a:cubicBezTo>
                      <a:pt x="4" y="33"/>
                      <a:pt x="0" y="23"/>
                      <a:pt x="4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8" name="Freeform 1080"/>
              <p:cNvSpPr>
                <a:spLocks/>
              </p:cNvSpPr>
              <p:nvPr/>
            </p:nvSpPr>
            <p:spPr bwMode="auto">
              <a:xfrm>
                <a:off x="2572" y="2350"/>
                <a:ext cx="54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9"/>
                  </a:cxn>
                  <a:cxn ang="0">
                    <a:pos x="14" y="27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4" y="18"/>
                      <a:pt x="26" y="30"/>
                      <a:pt x="14" y="27"/>
                    </a:cubicBezTo>
                    <a:cubicBezTo>
                      <a:pt x="2" y="25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29" name="Freeform 1081"/>
              <p:cNvSpPr>
                <a:spLocks/>
              </p:cNvSpPr>
              <p:nvPr/>
            </p:nvSpPr>
            <p:spPr bwMode="auto">
              <a:xfrm>
                <a:off x="2405" y="2348"/>
                <a:ext cx="53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4"/>
                  </a:cxn>
                  <a:cxn ang="0">
                    <a:pos x="1" y="14"/>
                  </a:cxn>
                  <a:cxn ang="0">
                    <a:pos x="13" y="2"/>
                  </a:cxn>
                </a:cxnLst>
                <a:rect l="0" t="0" r="r" b="b"/>
                <a:pathLst>
                  <a:path w="33" h="33">
                    <a:moveTo>
                      <a:pt x="13" y="2"/>
                    </a:moveTo>
                    <a:cubicBezTo>
                      <a:pt x="23" y="0"/>
                      <a:pt x="33" y="14"/>
                      <a:pt x="25" y="24"/>
                    </a:cubicBezTo>
                    <a:cubicBezTo>
                      <a:pt x="18" y="33"/>
                      <a:pt x="0" y="29"/>
                      <a:pt x="1" y="14"/>
                    </a:cubicBezTo>
                    <a:cubicBezTo>
                      <a:pt x="2" y="9"/>
                      <a:pt x="6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0" name="Freeform 1082"/>
              <p:cNvSpPr>
                <a:spLocks/>
              </p:cNvSpPr>
              <p:nvPr/>
            </p:nvSpPr>
            <p:spPr bwMode="auto">
              <a:xfrm>
                <a:off x="2228" y="2352"/>
                <a:ext cx="55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0"/>
                  </a:cxn>
                  <a:cxn ang="0">
                    <a:pos x="13" y="28"/>
                  </a:cxn>
                  <a:cxn ang="0">
                    <a:pos x="8" y="4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1" y="0"/>
                      <a:pt x="29" y="4"/>
                      <a:pt x="31" y="10"/>
                    </a:cubicBezTo>
                    <a:cubicBezTo>
                      <a:pt x="34" y="21"/>
                      <a:pt x="23" y="31"/>
                      <a:pt x="13" y="28"/>
                    </a:cubicBezTo>
                    <a:cubicBezTo>
                      <a:pt x="3" y="25"/>
                      <a:pt x="0" y="11"/>
                      <a:pt x="8" y="4"/>
                    </a:cubicBezTo>
                    <a:cubicBezTo>
                      <a:pt x="9" y="2"/>
                      <a:pt x="12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1" name="Freeform 1083"/>
              <p:cNvSpPr>
                <a:spLocks/>
              </p:cNvSpPr>
              <p:nvPr/>
            </p:nvSpPr>
            <p:spPr bwMode="auto">
              <a:xfrm>
                <a:off x="4869" y="2350"/>
                <a:ext cx="49" cy="4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9"/>
                  </a:cxn>
                  <a:cxn ang="0">
                    <a:pos x="2" y="17"/>
                  </a:cxn>
                  <a:cxn ang="0">
                    <a:pos x="11" y="2"/>
                  </a:cxn>
                </a:cxnLst>
                <a:rect l="0" t="0" r="r" b="b"/>
                <a:pathLst>
                  <a:path w="30" h="30">
                    <a:moveTo>
                      <a:pt x="11" y="2"/>
                    </a:moveTo>
                    <a:cubicBezTo>
                      <a:pt x="21" y="0"/>
                      <a:pt x="30" y="9"/>
                      <a:pt x="26" y="19"/>
                    </a:cubicBezTo>
                    <a:cubicBezTo>
                      <a:pt x="23" y="28"/>
                      <a:pt x="4" y="30"/>
                      <a:pt x="2" y="17"/>
                    </a:cubicBezTo>
                    <a:cubicBezTo>
                      <a:pt x="0" y="9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2" name="Freeform 1084"/>
              <p:cNvSpPr>
                <a:spLocks/>
              </p:cNvSpPr>
              <p:nvPr/>
            </p:nvSpPr>
            <p:spPr bwMode="auto">
              <a:xfrm>
                <a:off x="4519" y="2352"/>
                <a:ext cx="55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15" y="28"/>
                  </a:cxn>
                  <a:cxn ang="0">
                    <a:pos x="9" y="4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4" y="0"/>
                      <a:pt x="34" y="8"/>
                      <a:pt x="31" y="19"/>
                    </a:cubicBezTo>
                    <a:cubicBezTo>
                      <a:pt x="29" y="25"/>
                      <a:pt x="21" y="30"/>
                      <a:pt x="15" y="28"/>
                    </a:cubicBezTo>
                    <a:cubicBezTo>
                      <a:pt x="5" y="26"/>
                      <a:pt x="0" y="13"/>
                      <a:pt x="9" y="4"/>
                    </a:cubicBezTo>
                    <a:cubicBezTo>
                      <a:pt x="10" y="3"/>
                      <a:pt x="1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3" name="Freeform 1085"/>
              <p:cNvSpPr>
                <a:spLocks/>
              </p:cNvSpPr>
              <p:nvPr/>
            </p:nvSpPr>
            <p:spPr bwMode="auto">
              <a:xfrm>
                <a:off x="4696" y="2353"/>
                <a:ext cx="48" cy="4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0" y="1"/>
                  </a:cxn>
                  <a:cxn ang="0">
                    <a:pos x="28" y="17"/>
                  </a:cxn>
                  <a:cxn ang="0">
                    <a:pos x="4" y="19"/>
                  </a:cxn>
                  <a:cxn ang="0">
                    <a:pos x="13" y="0"/>
                  </a:cxn>
                </a:cxnLst>
                <a:rect l="0" t="0" r="r" b="b"/>
                <a:pathLst>
                  <a:path w="30" h="29">
                    <a:moveTo>
                      <a:pt x="13" y="0"/>
                    </a:moveTo>
                    <a:cubicBezTo>
                      <a:pt x="15" y="0"/>
                      <a:pt x="17" y="0"/>
                      <a:pt x="20" y="1"/>
                    </a:cubicBezTo>
                    <a:cubicBezTo>
                      <a:pt x="26" y="3"/>
                      <a:pt x="30" y="11"/>
                      <a:pt x="28" y="17"/>
                    </a:cubicBezTo>
                    <a:cubicBezTo>
                      <a:pt x="24" y="27"/>
                      <a:pt x="9" y="29"/>
                      <a:pt x="4" y="19"/>
                    </a:cubicBezTo>
                    <a:cubicBezTo>
                      <a:pt x="0" y="11"/>
                      <a:pt x="4" y="2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4" name="Freeform 1086"/>
              <p:cNvSpPr>
                <a:spLocks/>
              </p:cNvSpPr>
              <p:nvPr/>
            </p:nvSpPr>
            <p:spPr bwMode="auto">
              <a:xfrm>
                <a:off x="2056" y="2352"/>
                <a:ext cx="53" cy="54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24" y="27"/>
                  </a:cxn>
                  <a:cxn ang="0">
                    <a:pos x="4" y="10"/>
                  </a:cxn>
                  <a:cxn ang="0">
                    <a:pos x="16" y="2"/>
                  </a:cxn>
                </a:cxnLst>
                <a:rect l="0" t="0" r="r" b="b"/>
                <a:pathLst>
                  <a:path w="33" h="34">
                    <a:moveTo>
                      <a:pt x="16" y="2"/>
                    </a:moveTo>
                    <a:cubicBezTo>
                      <a:pt x="24" y="0"/>
                      <a:pt x="33" y="9"/>
                      <a:pt x="31" y="19"/>
                    </a:cubicBezTo>
                    <a:cubicBezTo>
                      <a:pt x="30" y="22"/>
                      <a:pt x="27" y="26"/>
                      <a:pt x="24" y="27"/>
                    </a:cubicBezTo>
                    <a:cubicBezTo>
                      <a:pt x="12" y="34"/>
                      <a:pt x="0" y="20"/>
                      <a:pt x="4" y="10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5" name="Freeform 1087"/>
              <p:cNvSpPr>
                <a:spLocks/>
              </p:cNvSpPr>
              <p:nvPr/>
            </p:nvSpPr>
            <p:spPr bwMode="auto">
              <a:xfrm>
                <a:off x="4348" y="2353"/>
                <a:ext cx="57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6" h="31">
                    <a:moveTo>
                      <a:pt x="17" y="1"/>
                    </a:moveTo>
                    <a:cubicBezTo>
                      <a:pt x="24" y="0"/>
                      <a:pt x="29" y="5"/>
                      <a:pt x="31" y="9"/>
                    </a:cubicBezTo>
                    <a:cubicBezTo>
                      <a:pt x="36" y="21"/>
                      <a:pt x="22" y="31"/>
                      <a:pt x="12" y="27"/>
                    </a:cubicBezTo>
                    <a:cubicBezTo>
                      <a:pt x="2" y="23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6" name="Freeform 1088"/>
              <p:cNvSpPr>
                <a:spLocks/>
              </p:cNvSpPr>
              <p:nvPr/>
            </p:nvSpPr>
            <p:spPr bwMode="auto">
              <a:xfrm>
                <a:off x="4177" y="2355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5" y="3"/>
                  </a:cxn>
                  <a:cxn ang="0">
                    <a:pos x="20" y="28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17" y="0"/>
                      <a:pt x="22" y="1"/>
                      <a:pt x="25" y="3"/>
                    </a:cubicBezTo>
                    <a:cubicBezTo>
                      <a:pt x="34" y="10"/>
                      <a:pt x="29" y="25"/>
                      <a:pt x="20" y="28"/>
                    </a:cubicBezTo>
                    <a:cubicBezTo>
                      <a:pt x="9" y="31"/>
                      <a:pt x="0" y="19"/>
                      <a:pt x="3" y="10"/>
                    </a:cubicBezTo>
                    <a:cubicBezTo>
                      <a:pt x="4" y="5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7" name="Freeform 1089"/>
              <p:cNvSpPr>
                <a:spLocks/>
              </p:cNvSpPr>
              <p:nvPr/>
            </p:nvSpPr>
            <p:spPr bwMode="auto">
              <a:xfrm>
                <a:off x="1891" y="2355"/>
                <a:ext cx="42" cy="50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5" y="15"/>
                  </a:cxn>
                  <a:cxn ang="0">
                    <a:pos x="0" y="15"/>
                  </a:cxn>
                  <a:cxn ang="0">
                    <a:pos x="10" y="2"/>
                  </a:cxn>
                </a:cxnLst>
                <a:rect l="0" t="0" r="r" b="b"/>
                <a:pathLst>
                  <a:path w="26" h="31">
                    <a:moveTo>
                      <a:pt x="10" y="2"/>
                    </a:moveTo>
                    <a:cubicBezTo>
                      <a:pt x="19" y="0"/>
                      <a:pt x="26" y="6"/>
                      <a:pt x="25" y="15"/>
                    </a:cubicBezTo>
                    <a:cubicBezTo>
                      <a:pt x="23" y="31"/>
                      <a:pt x="1" y="29"/>
                      <a:pt x="0" y="15"/>
                    </a:cubicBezTo>
                    <a:cubicBezTo>
                      <a:pt x="0" y="9"/>
                      <a:pt x="2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8" name="Freeform 1090"/>
              <p:cNvSpPr>
                <a:spLocks/>
              </p:cNvSpPr>
              <p:nvPr/>
            </p:nvSpPr>
            <p:spPr bwMode="auto">
              <a:xfrm>
                <a:off x="4006" y="2356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10" y="27"/>
                  </a:cxn>
                  <a:cxn ang="0">
                    <a:pos x="2" y="10"/>
                  </a:cxn>
                  <a:cxn ang="0">
                    <a:pos x="15" y="1"/>
                  </a:cxn>
                </a:cxnLst>
                <a:rect l="0" t="0" r="r" b="b"/>
                <a:pathLst>
                  <a:path w="32" h="30">
                    <a:moveTo>
                      <a:pt x="15" y="1"/>
                    </a:moveTo>
                    <a:cubicBezTo>
                      <a:pt x="24" y="0"/>
                      <a:pt x="32" y="10"/>
                      <a:pt x="29" y="19"/>
                    </a:cubicBezTo>
                    <a:cubicBezTo>
                      <a:pt x="26" y="26"/>
                      <a:pt x="18" y="30"/>
                      <a:pt x="10" y="27"/>
                    </a:cubicBezTo>
                    <a:cubicBezTo>
                      <a:pt x="4" y="25"/>
                      <a:pt x="0" y="16"/>
                      <a:pt x="2" y="10"/>
                    </a:cubicBezTo>
                    <a:cubicBezTo>
                      <a:pt x="4" y="5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39" name="Freeform 1091"/>
              <p:cNvSpPr>
                <a:spLocks/>
              </p:cNvSpPr>
              <p:nvPr/>
            </p:nvSpPr>
            <p:spPr bwMode="auto">
              <a:xfrm>
                <a:off x="1711" y="2356"/>
                <a:ext cx="51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0" y="1"/>
                  </a:cxn>
                  <a:cxn ang="0">
                    <a:pos x="30" y="11"/>
                  </a:cxn>
                  <a:cxn ang="0">
                    <a:pos x="8" y="23"/>
                  </a:cxn>
                  <a:cxn ang="0">
                    <a:pos x="15" y="1"/>
                  </a:cxn>
                </a:cxnLst>
                <a:rect l="0" t="0" r="r" b="b"/>
                <a:pathLst>
                  <a:path w="32" h="33">
                    <a:moveTo>
                      <a:pt x="15" y="1"/>
                    </a:moveTo>
                    <a:cubicBezTo>
                      <a:pt x="17" y="1"/>
                      <a:pt x="18" y="0"/>
                      <a:pt x="20" y="1"/>
                    </a:cubicBezTo>
                    <a:cubicBezTo>
                      <a:pt x="25" y="2"/>
                      <a:pt x="29" y="7"/>
                      <a:pt x="30" y="11"/>
                    </a:cubicBezTo>
                    <a:cubicBezTo>
                      <a:pt x="32" y="23"/>
                      <a:pt x="18" y="33"/>
                      <a:pt x="8" y="23"/>
                    </a:cubicBezTo>
                    <a:cubicBezTo>
                      <a:pt x="0" y="16"/>
                      <a:pt x="5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0" name="Freeform 1092"/>
              <p:cNvSpPr>
                <a:spLocks/>
              </p:cNvSpPr>
              <p:nvPr/>
            </p:nvSpPr>
            <p:spPr bwMode="auto">
              <a:xfrm>
                <a:off x="3832" y="2356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2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6" y="0"/>
                      <a:pt x="35" y="12"/>
                      <a:pt x="29" y="22"/>
                    </a:cubicBezTo>
                    <a:cubicBezTo>
                      <a:pt x="24" y="29"/>
                      <a:pt x="12" y="31"/>
                      <a:pt x="6" y="23"/>
                    </a:cubicBezTo>
                    <a:cubicBezTo>
                      <a:pt x="0" y="15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1" name="Freeform 1093"/>
              <p:cNvSpPr>
                <a:spLocks/>
              </p:cNvSpPr>
              <p:nvPr/>
            </p:nvSpPr>
            <p:spPr bwMode="auto">
              <a:xfrm>
                <a:off x="1534" y="2356"/>
                <a:ext cx="61" cy="50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23" y="27"/>
                  </a:cxn>
                  <a:cxn ang="0">
                    <a:pos x="19" y="2"/>
                  </a:cxn>
                </a:cxnLst>
                <a:rect l="0" t="0" r="r" b="b"/>
                <a:pathLst>
                  <a:path w="38" h="31">
                    <a:moveTo>
                      <a:pt x="19" y="2"/>
                    </a:moveTo>
                    <a:cubicBezTo>
                      <a:pt x="34" y="0"/>
                      <a:pt x="38" y="23"/>
                      <a:pt x="23" y="27"/>
                    </a:cubicBezTo>
                    <a:cubicBezTo>
                      <a:pt x="7" y="31"/>
                      <a:pt x="0" y="4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2" name="Freeform 1094"/>
              <p:cNvSpPr>
                <a:spLocks/>
              </p:cNvSpPr>
              <p:nvPr/>
            </p:nvSpPr>
            <p:spPr bwMode="auto">
              <a:xfrm>
                <a:off x="1371" y="2358"/>
                <a:ext cx="51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4" y="22"/>
                  </a:cxn>
                  <a:cxn ang="0">
                    <a:pos x="3" y="19"/>
                  </a:cxn>
                  <a:cxn ang="0">
                    <a:pos x="12" y="2"/>
                  </a:cxn>
                </a:cxnLst>
                <a:rect l="0" t="0" r="r" b="b"/>
                <a:pathLst>
                  <a:path w="32" h="28">
                    <a:moveTo>
                      <a:pt x="12" y="2"/>
                    </a:moveTo>
                    <a:cubicBezTo>
                      <a:pt x="23" y="0"/>
                      <a:pt x="32" y="13"/>
                      <a:pt x="24" y="22"/>
                    </a:cubicBezTo>
                    <a:cubicBezTo>
                      <a:pt x="19" y="28"/>
                      <a:pt x="7" y="28"/>
                      <a:pt x="3" y="19"/>
                    </a:cubicBezTo>
                    <a:cubicBezTo>
                      <a:pt x="0" y="13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3" name="Freeform 1095"/>
              <p:cNvSpPr>
                <a:spLocks/>
              </p:cNvSpPr>
              <p:nvPr/>
            </p:nvSpPr>
            <p:spPr bwMode="auto">
              <a:xfrm>
                <a:off x="3487" y="2358"/>
                <a:ext cx="56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21" y="29"/>
                  </a:cxn>
                  <a:cxn ang="0">
                    <a:pos x="4" y="10"/>
                  </a:cxn>
                  <a:cxn ang="0">
                    <a:pos x="16" y="2"/>
                  </a:cxn>
                </a:cxnLst>
                <a:rect l="0" t="0" r="r" b="b"/>
                <a:pathLst>
                  <a:path w="35" h="32">
                    <a:moveTo>
                      <a:pt x="16" y="2"/>
                    </a:moveTo>
                    <a:cubicBezTo>
                      <a:pt x="26" y="0"/>
                      <a:pt x="35" y="15"/>
                      <a:pt x="28" y="24"/>
                    </a:cubicBezTo>
                    <a:cubicBezTo>
                      <a:pt x="27" y="26"/>
                      <a:pt x="23" y="28"/>
                      <a:pt x="21" y="29"/>
                    </a:cubicBezTo>
                    <a:cubicBezTo>
                      <a:pt x="10" y="32"/>
                      <a:pt x="0" y="20"/>
                      <a:pt x="4" y="10"/>
                    </a:cubicBezTo>
                    <a:cubicBezTo>
                      <a:pt x="6" y="6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4" name="Freeform 1096"/>
              <p:cNvSpPr>
                <a:spLocks/>
              </p:cNvSpPr>
              <p:nvPr/>
            </p:nvSpPr>
            <p:spPr bwMode="auto">
              <a:xfrm>
                <a:off x="3662" y="2360"/>
                <a:ext cx="50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9"/>
                  </a:cxn>
                  <a:cxn ang="0">
                    <a:pos x="18" y="27"/>
                  </a:cxn>
                  <a:cxn ang="0">
                    <a:pos x="2" y="11"/>
                  </a:cxn>
                  <a:cxn ang="0">
                    <a:pos x="12" y="1"/>
                  </a:cxn>
                </a:cxnLst>
                <a:rect l="0" t="0" r="r" b="b"/>
                <a:pathLst>
                  <a:path w="31" h="28">
                    <a:moveTo>
                      <a:pt x="12" y="1"/>
                    </a:moveTo>
                    <a:cubicBezTo>
                      <a:pt x="18" y="0"/>
                      <a:pt x="26" y="3"/>
                      <a:pt x="28" y="9"/>
                    </a:cubicBezTo>
                    <a:cubicBezTo>
                      <a:pt x="31" y="18"/>
                      <a:pt x="24" y="25"/>
                      <a:pt x="18" y="27"/>
                    </a:cubicBezTo>
                    <a:cubicBezTo>
                      <a:pt x="10" y="28"/>
                      <a:pt x="0" y="22"/>
                      <a:pt x="2" y="11"/>
                    </a:cubicBezTo>
                    <a:cubicBezTo>
                      <a:pt x="3" y="7"/>
                      <a:pt x="6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5" name="Freeform 1097"/>
              <p:cNvSpPr>
                <a:spLocks/>
              </p:cNvSpPr>
              <p:nvPr/>
            </p:nvSpPr>
            <p:spPr bwMode="auto">
              <a:xfrm>
                <a:off x="3306" y="2358"/>
                <a:ext cx="67" cy="56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6" y="30"/>
                  </a:cxn>
                  <a:cxn ang="0">
                    <a:pos x="21" y="3"/>
                  </a:cxn>
                </a:cxnLst>
                <a:rect l="0" t="0" r="r" b="b"/>
                <a:pathLst>
                  <a:path w="42" h="35">
                    <a:moveTo>
                      <a:pt x="21" y="3"/>
                    </a:moveTo>
                    <a:cubicBezTo>
                      <a:pt x="38" y="0"/>
                      <a:pt x="42" y="25"/>
                      <a:pt x="26" y="30"/>
                    </a:cubicBezTo>
                    <a:cubicBezTo>
                      <a:pt x="9" y="35"/>
                      <a:pt x="0" y="5"/>
                      <a:pt x="2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6" name="Freeform 1098"/>
              <p:cNvSpPr>
                <a:spLocks/>
              </p:cNvSpPr>
              <p:nvPr/>
            </p:nvSpPr>
            <p:spPr bwMode="auto">
              <a:xfrm>
                <a:off x="1199" y="2360"/>
                <a:ext cx="50" cy="46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0"/>
                  </a:cxn>
                  <a:cxn ang="0">
                    <a:pos x="2" y="18"/>
                  </a:cxn>
                  <a:cxn ang="0">
                    <a:pos x="12" y="2"/>
                  </a:cxn>
                </a:cxnLst>
                <a:rect l="0" t="0" r="r" b="b"/>
                <a:pathLst>
                  <a:path w="31" h="29">
                    <a:moveTo>
                      <a:pt x="12" y="2"/>
                    </a:moveTo>
                    <a:cubicBezTo>
                      <a:pt x="22" y="0"/>
                      <a:pt x="31" y="10"/>
                      <a:pt x="26" y="20"/>
                    </a:cubicBezTo>
                    <a:cubicBezTo>
                      <a:pt x="21" y="29"/>
                      <a:pt x="6" y="29"/>
                      <a:pt x="2" y="18"/>
                    </a:cubicBezTo>
                    <a:cubicBezTo>
                      <a:pt x="0" y="11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7" name="Freeform 1099"/>
              <p:cNvSpPr>
                <a:spLocks/>
              </p:cNvSpPr>
              <p:nvPr/>
            </p:nvSpPr>
            <p:spPr bwMode="auto">
              <a:xfrm>
                <a:off x="3143" y="2361"/>
                <a:ext cx="52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19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2" h="31">
                    <a:moveTo>
                      <a:pt x="15" y="2"/>
                    </a:moveTo>
                    <a:cubicBezTo>
                      <a:pt x="23" y="0"/>
                      <a:pt x="32" y="9"/>
                      <a:pt x="29" y="19"/>
                    </a:cubicBezTo>
                    <a:cubicBezTo>
                      <a:pt x="28" y="23"/>
                      <a:pt x="24" y="27"/>
                      <a:pt x="20" y="28"/>
                    </a:cubicBezTo>
                    <a:cubicBezTo>
                      <a:pt x="10" y="31"/>
                      <a:pt x="0" y="21"/>
                      <a:pt x="3" y="11"/>
                    </a:cubicBezTo>
                    <a:cubicBezTo>
                      <a:pt x="4" y="7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8" name="Freeform 1100"/>
              <p:cNvSpPr>
                <a:spLocks/>
              </p:cNvSpPr>
              <p:nvPr/>
            </p:nvSpPr>
            <p:spPr bwMode="auto">
              <a:xfrm>
                <a:off x="2967" y="2363"/>
                <a:ext cx="54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7"/>
                  </a:cxn>
                  <a:cxn ang="0">
                    <a:pos x="29" y="24"/>
                  </a:cxn>
                  <a:cxn ang="0">
                    <a:pos x="6" y="8"/>
                  </a:cxn>
                  <a:cxn ang="0">
                    <a:pos x="18" y="1"/>
                  </a:cxn>
                </a:cxnLst>
                <a:rect l="0" t="0" r="r" b="b"/>
                <a:pathLst>
                  <a:path w="34" h="35">
                    <a:moveTo>
                      <a:pt x="18" y="1"/>
                    </a:moveTo>
                    <a:cubicBezTo>
                      <a:pt x="27" y="0"/>
                      <a:pt x="34" y="9"/>
                      <a:pt x="32" y="17"/>
                    </a:cubicBezTo>
                    <a:cubicBezTo>
                      <a:pt x="32" y="20"/>
                      <a:pt x="31" y="22"/>
                      <a:pt x="29" y="24"/>
                    </a:cubicBezTo>
                    <a:cubicBezTo>
                      <a:pt x="19" y="35"/>
                      <a:pt x="0" y="22"/>
                      <a:pt x="6" y="8"/>
                    </a:cubicBezTo>
                    <a:cubicBezTo>
                      <a:pt x="8" y="5"/>
                      <a:pt x="12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49" name="Freeform 1101"/>
              <p:cNvSpPr>
                <a:spLocks/>
              </p:cNvSpPr>
              <p:nvPr/>
            </p:nvSpPr>
            <p:spPr bwMode="auto">
              <a:xfrm>
                <a:off x="2788" y="2364"/>
                <a:ext cx="60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6" y="11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7" h="33">
                    <a:moveTo>
                      <a:pt x="21" y="1"/>
                    </a:moveTo>
                    <a:cubicBezTo>
                      <a:pt x="27" y="0"/>
                      <a:pt x="34" y="4"/>
                      <a:pt x="36" y="11"/>
                    </a:cubicBezTo>
                    <a:cubicBezTo>
                      <a:pt x="37" y="17"/>
                      <a:pt x="34" y="25"/>
                      <a:pt x="26" y="28"/>
                    </a:cubicBezTo>
                    <a:cubicBezTo>
                      <a:pt x="9" y="33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0" name="Freeform 1102"/>
              <p:cNvSpPr>
                <a:spLocks/>
              </p:cNvSpPr>
              <p:nvPr/>
            </p:nvSpPr>
            <p:spPr bwMode="auto">
              <a:xfrm>
                <a:off x="2625" y="2368"/>
                <a:ext cx="61" cy="49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8" y="4"/>
                  </a:cxn>
                  <a:cxn ang="0">
                    <a:pos x="12" y="26"/>
                  </a:cxn>
                  <a:cxn ang="0">
                    <a:pos x="16" y="0"/>
                  </a:cxn>
                </a:cxnLst>
                <a:rect l="0" t="0" r="r" b="b"/>
                <a:pathLst>
                  <a:path w="38" h="31">
                    <a:moveTo>
                      <a:pt x="16" y="0"/>
                    </a:moveTo>
                    <a:cubicBezTo>
                      <a:pt x="20" y="0"/>
                      <a:pt x="25" y="1"/>
                      <a:pt x="28" y="4"/>
                    </a:cubicBezTo>
                    <a:cubicBezTo>
                      <a:pt x="38" y="15"/>
                      <a:pt x="25" y="31"/>
                      <a:pt x="12" y="26"/>
                    </a:cubicBezTo>
                    <a:cubicBezTo>
                      <a:pt x="0" y="22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1" name="Freeform 1103"/>
              <p:cNvSpPr>
                <a:spLocks/>
              </p:cNvSpPr>
              <p:nvPr/>
            </p:nvSpPr>
            <p:spPr bwMode="auto">
              <a:xfrm>
                <a:off x="4744" y="2369"/>
                <a:ext cx="58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6" y="3"/>
                  </a:cxn>
                  <a:cxn ang="0">
                    <a:pos x="14" y="27"/>
                  </a:cxn>
                  <a:cxn ang="0">
                    <a:pos x="16" y="0"/>
                  </a:cxn>
                </a:cxnLst>
                <a:rect l="0" t="0" r="r" b="b"/>
                <a:pathLst>
                  <a:path w="36" h="31">
                    <a:moveTo>
                      <a:pt x="16" y="0"/>
                    </a:moveTo>
                    <a:cubicBezTo>
                      <a:pt x="18" y="0"/>
                      <a:pt x="24" y="1"/>
                      <a:pt x="26" y="3"/>
                    </a:cubicBezTo>
                    <a:cubicBezTo>
                      <a:pt x="36" y="11"/>
                      <a:pt x="30" y="31"/>
                      <a:pt x="14" y="27"/>
                    </a:cubicBezTo>
                    <a:cubicBezTo>
                      <a:pt x="0" y="24"/>
                      <a:pt x="0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2" name="Freeform 1104"/>
              <p:cNvSpPr>
                <a:spLocks/>
              </p:cNvSpPr>
              <p:nvPr/>
            </p:nvSpPr>
            <p:spPr bwMode="auto">
              <a:xfrm>
                <a:off x="2454" y="2369"/>
                <a:ext cx="47" cy="4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1" y="0"/>
                  </a:cxn>
                  <a:cxn ang="0">
                    <a:pos x="29" y="13"/>
                  </a:cxn>
                  <a:cxn ang="0">
                    <a:pos x="11" y="25"/>
                  </a:cxn>
                  <a:cxn ang="0">
                    <a:pos x="13" y="0"/>
                  </a:cxn>
                </a:cxnLst>
                <a:rect l="0" t="0" r="r" b="b"/>
                <a:pathLst>
                  <a:path w="29" h="29">
                    <a:moveTo>
                      <a:pt x="13" y="0"/>
                    </a:moveTo>
                    <a:cubicBezTo>
                      <a:pt x="16" y="0"/>
                      <a:pt x="18" y="0"/>
                      <a:pt x="21" y="0"/>
                    </a:cubicBezTo>
                    <a:cubicBezTo>
                      <a:pt x="25" y="2"/>
                      <a:pt x="29" y="8"/>
                      <a:pt x="29" y="13"/>
                    </a:cubicBezTo>
                    <a:cubicBezTo>
                      <a:pt x="29" y="20"/>
                      <a:pt x="22" y="29"/>
                      <a:pt x="11" y="25"/>
                    </a:cubicBezTo>
                    <a:cubicBezTo>
                      <a:pt x="0" y="22"/>
                      <a:pt x="0" y="3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3" name="Freeform 1105"/>
              <p:cNvSpPr>
                <a:spLocks/>
              </p:cNvSpPr>
              <p:nvPr/>
            </p:nvSpPr>
            <p:spPr bwMode="auto">
              <a:xfrm>
                <a:off x="2111" y="2369"/>
                <a:ext cx="54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4" y="25"/>
                  </a:cxn>
                  <a:cxn ang="0">
                    <a:pos x="4" y="23"/>
                  </a:cxn>
                  <a:cxn ang="0">
                    <a:pos x="5" y="5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8" y="0"/>
                      <a:pt x="34" y="17"/>
                      <a:pt x="24" y="25"/>
                    </a:cubicBezTo>
                    <a:cubicBezTo>
                      <a:pt x="18" y="30"/>
                      <a:pt x="8" y="29"/>
                      <a:pt x="4" y="23"/>
                    </a:cubicBezTo>
                    <a:cubicBezTo>
                      <a:pt x="0" y="19"/>
                      <a:pt x="1" y="10"/>
                      <a:pt x="5" y="5"/>
                    </a:cubicBezTo>
                    <a:cubicBezTo>
                      <a:pt x="7" y="3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4" name="Freeform 1106"/>
              <p:cNvSpPr>
                <a:spLocks/>
              </p:cNvSpPr>
              <p:nvPr/>
            </p:nvSpPr>
            <p:spPr bwMode="auto">
              <a:xfrm>
                <a:off x="2278" y="2368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20"/>
                  </a:cxn>
                  <a:cxn ang="0">
                    <a:pos x="21" y="28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25" y="0"/>
                      <a:pt x="35" y="9"/>
                      <a:pt x="31" y="20"/>
                    </a:cubicBezTo>
                    <a:cubicBezTo>
                      <a:pt x="30" y="23"/>
                      <a:pt x="25" y="27"/>
                      <a:pt x="21" y="28"/>
                    </a:cubicBezTo>
                    <a:cubicBezTo>
                      <a:pt x="3" y="31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5" name="Freeform 1107"/>
              <p:cNvSpPr>
                <a:spLocks/>
              </p:cNvSpPr>
              <p:nvPr/>
            </p:nvSpPr>
            <p:spPr bwMode="auto">
              <a:xfrm>
                <a:off x="4393" y="2371"/>
                <a:ext cx="61" cy="53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35" y="18"/>
                  </a:cxn>
                  <a:cxn ang="0">
                    <a:pos x="26" y="27"/>
                  </a:cxn>
                  <a:cxn ang="0">
                    <a:pos x="22" y="0"/>
                  </a:cxn>
                </a:cxnLst>
                <a:rect l="0" t="0" r="r" b="b"/>
                <a:pathLst>
                  <a:path w="38" h="33">
                    <a:moveTo>
                      <a:pt x="22" y="0"/>
                    </a:moveTo>
                    <a:cubicBezTo>
                      <a:pt x="30" y="0"/>
                      <a:pt x="38" y="9"/>
                      <a:pt x="35" y="18"/>
                    </a:cubicBezTo>
                    <a:cubicBezTo>
                      <a:pt x="34" y="21"/>
                      <a:pt x="30" y="26"/>
                      <a:pt x="26" y="27"/>
                    </a:cubicBezTo>
                    <a:cubicBezTo>
                      <a:pt x="8" y="33"/>
                      <a:pt x="0" y="1"/>
                      <a:pt x="2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6" name="Freeform 1108"/>
              <p:cNvSpPr>
                <a:spLocks/>
              </p:cNvSpPr>
              <p:nvPr/>
            </p:nvSpPr>
            <p:spPr bwMode="auto">
              <a:xfrm>
                <a:off x="4577" y="2371"/>
                <a:ext cx="48" cy="48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9"/>
                  </a:cxn>
                  <a:cxn ang="0">
                    <a:pos x="9" y="26"/>
                  </a:cxn>
                  <a:cxn ang="0">
                    <a:pos x="1" y="10"/>
                  </a:cxn>
                  <a:cxn ang="0">
                    <a:pos x="11" y="1"/>
                  </a:cxn>
                </a:cxnLst>
                <a:rect l="0" t="0" r="r" b="b"/>
                <a:pathLst>
                  <a:path w="30" h="30">
                    <a:moveTo>
                      <a:pt x="11" y="1"/>
                    </a:moveTo>
                    <a:cubicBezTo>
                      <a:pt x="17" y="0"/>
                      <a:pt x="24" y="2"/>
                      <a:pt x="26" y="9"/>
                    </a:cubicBezTo>
                    <a:cubicBezTo>
                      <a:pt x="30" y="19"/>
                      <a:pt x="21" y="30"/>
                      <a:pt x="9" y="26"/>
                    </a:cubicBezTo>
                    <a:cubicBezTo>
                      <a:pt x="4" y="24"/>
                      <a:pt x="0" y="17"/>
                      <a:pt x="1" y="10"/>
                    </a:cubicBezTo>
                    <a:cubicBezTo>
                      <a:pt x="2" y="5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7" name="Freeform 1109"/>
              <p:cNvSpPr>
                <a:spLocks/>
              </p:cNvSpPr>
              <p:nvPr/>
            </p:nvSpPr>
            <p:spPr bwMode="auto">
              <a:xfrm>
                <a:off x="4227" y="2373"/>
                <a:ext cx="55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8"/>
                  </a:cxn>
                  <a:cxn ang="0">
                    <a:pos x="6" y="22"/>
                  </a:cxn>
                  <a:cxn ang="0">
                    <a:pos x="17" y="0"/>
                  </a:cxn>
                </a:cxnLst>
                <a:rect l="0" t="0" r="r" b="b"/>
                <a:pathLst>
                  <a:path w="34" h="31">
                    <a:moveTo>
                      <a:pt x="17" y="0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8" y="28"/>
                      <a:pt x="13" y="31"/>
                      <a:pt x="6" y="22"/>
                    </a:cubicBezTo>
                    <a:cubicBezTo>
                      <a:pt x="0" y="14"/>
                      <a:pt x="5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8" name="Freeform 1110"/>
              <p:cNvSpPr>
                <a:spLocks/>
              </p:cNvSpPr>
              <p:nvPr/>
            </p:nvSpPr>
            <p:spPr bwMode="auto">
              <a:xfrm>
                <a:off x="1934" y="2371"/>
                <a:ext cx="53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0"/>
                  </a:cxn>
                  <a:cxn ang="0">
                    <a:pos x="24" y="26"/>
                  </a:cxn>
                  <a:cxn ang="0">
                    <a:pos x="6" y="8"/>
                  </a:cxn>
                  <a:cxn ang="0">
                    <a:pos x="7" y="7"/>
                  </a:cxn>
                  <a:cxn ang="0">
                    <a:pos x="14" y="2"/>
                  </a:cxn>
                </a:cxnLst>
                <a:rect l="0" t="0" r="r" b="b"/>
                <a:pathLst>
                  <a:path w="33" h="31">
                    <a:moveTo>
                      <a:pt x="14" y="2"/>
                    </a:moveTo>
                    <a:cubicBezTo>
                      <a:pt x="21" y="0"/>
                      <a:pt x="28" y="3"/>
                      <a:pt x="30" y="10"/>
                    </a:cubicBezTo>
                    <a:cubicBezTo>
                      <a:pt x="33" y="18"/>
                      <a:pt x="28" y="24"/>
                      <a:pt x="24" y="26"/>
                    </a:cubicBezTo>
                    <a:cubicBezTo>
                      <a:pt x="13" y="31"/>
                      <a:pt x="0" y="20"/>
                      <a:pt x="6" y="8"/>
                    </a:cubicBezTo>
                    <a:cubicBezTo>
                      <a:pt x="6" y="7"/>
                      <a:pt x="7" y="8"/>
                      <a:pt x="7" y="7"/>
                    </a:cubicBezTo>
                    <a:cubicBezTo>
                      <a:pt x="7" y="6"/>
                      <a:pt x="11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59" name="Freeform 1111"/>
              <p:cNvSpPr>
                <a:spLocks/>
              </p:cNvSpPr>
              <p:nvPr/>
            </p:nvSpPr>
            <p:spPr bwMode="auto">
              <a:xfrm>
                <a:off x="4055" y="2373"/>
                <a:ext cx="58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1" y="2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29">
                    <a:moveTo>
                      <a:pt x="16" y="1"/>
                    </a:moveTo>
                    <a:cubicBezTo>
                      <a:pt x="33" y="0"/>
                      <a:pt x="36" y="24"/>
                      <a:pt x="21" y="28"/>
                    </a:cubicBezTo>
                    <a:cubicBezTo>
                      <a:pt x="18" y="29"/>
                      <a:pt x="10" y="28"/>
                      <a:pt x="7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0" name="Freeform 1112"/>
              <p:cNvSpPr>
                <a:spLocks/>
              </p:cNvSpPr>
              <p:nvPr/>
            </p:nvSpPr>
            <p:spPr bwMode="auto">
              <a:xfrm>
                <a:off x="1762" y="2373"/>
                <a:ext cx="53" cy="44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18"/>
                  </a:cxn>
                  <a:cxn ang="0">
                    <a:pos x="18" y="27"/>
                  </a:cxn>
                  <a:cxn ang="0">
                    <a:pos x="16" y="2"/>
                  </a:cxn>
                </a:cxnLst>
                <a:rect l="0" t="0" r="r" b="b"/>
                <a:pathLst>
                  <a:path w="33" h="28">
                    <a:moveTo>
                      <a:pt x="16" y="2"/>
                    </a:moveTo>
                    <a:cubicBezTo>
                      <a:pt x="25" y="0"/>
                      <a:pt x="33" y="9"/>
                      <a:pt x="30" y="18"/>
                    </a:cubicBezTo>
                    <a:cubicBezTo>
                      <a:pt x="29" y="22"/>
                      <a:pt x="24" y="27"/>
                      <a:pt x="18" y="27"/>
                    </a:cubicBezTo>
                    <a:cubicBezTo>
                      <a:pt x="3" y="28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1" name="Freeform 1113"/>
              <p:cNvSpPr>
                <a:spLocks/>
              </p:cNvSpPr>
              <p:nvPr/>
            </p:nvSpPr>
            <p:spPr bwMode="auto">
              <a:xfrm>
                <a:off x="3884" y="2373"/>
                <a:ext cx="57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8" y="26"/>
                  </a:cxn>
                  <a:cxn ang="0">
                    <a:pos x="15" y="2"/>
                  </a:cxn>
                </a:cxnLst>
                <a:rect l="0" t="0" r="r" b="b"/>
                <a:pathLst>
                  <a:path w="36" h="31">
                    <a:moveTo>
                      <a:pt x="15" y="2"/>
                    </a:moveTo>
                    <a:cubicBezTo>
                      <a:pt x="26" y="0"/>
                      <a:pt x="36" y="14"/>
                      <a:pt x="27" y="24"/>
                    </a:cubicBezTo>
                    <a:cubicBezTo>
                      <a:pt x="23" y="29"/>
                      <a:pt x="14" y="31"/>
                      <a:pt x="8" y="26"/>
                    </a:cubicBezTo>
                    <a:cubicBezTo>
                      <a:pt x="0" y="20"/>
                      <a:pt x="1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2" name="Freeform 1114"/>
              <p:cNvSpPr>
                <a:spLocks/>
              </p:cNvSpPr>
              <p:nvPr/>
            </p:nvSpPr>
            <p:spPr bwMode="auto">
              <a:xfrm>
                <a:off x="1592" y="2376"/>
                <a:ext cx="48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12"/>
                  </a:cxn>
                  <a:cxn ang="0">
                    <a:pos x="7" y="21"/>
                  </a:cxn>
                  <a:cxn ang="0">
                    <a:pos x="16" y="0"/>
                  </a:cxn>
                </a:cxnLst>
                <a:rect l="0" t="0" r="r" b="b"/>
                <a:pathLst>
                  <a:path w="30" h="30">
                    <a:moveTo>
                      <a:pt x="16" y="0"/>
                    </a:moveTo>
                    <a:cubicBezTo>
                      <a:pt x="22" y="0"/>
                      <a:pt x="29" y="5"/>
                      <a:pt x="29" y="12"/>
                    </a:cubicBezTo>
                    <a:cubicBezTo>
                      <a:pt x="30" y="23"/>
                      <a:pt x="15" y="30"/>
                      <a:pt x="7" y="21"/>
                    </a:cubicBezTo>
                    <a:cubicBezTo>
                      <a:pt x="0" y="14"/>
                      <a:pt x="4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3" name="Freeform 1115"/>
              <p:cNvSpPr>
                <a:spLocks/>
              </p:cNvSpPr>
              <p:nvPr/>
            </p:nvSpPr>
            <p:spPr bwMode="auto">
              <a:xfrm>
                <a:off x="3538" y="2377"/>
                <a:ext cx="57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8"/>
                  </a:cxn>
                  <a:cxn ang="0">
                    <a:pos x="13" y="27"/>
                  </a:cxn>
                  <a:cxn ang="0">
                    <a:pos x="17" y="0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2" y="0"/>
                      <a:pt x="28" y="3"/>
                      <a:pt x="30" y="8"/>
                    </a:cubicBezTo>
                    <a:cubicBezTo>
                      <a:pt x="35" y="19"/>
                      <a:pt x="23" y="30"/>
                      <a:pt x="13" y="27"/>
                    </a:cubicBezTo>
                    <a:cubicBezTo>
                      <a:pt x="0" y="23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4" name="Freeform 1116"/>
              <p:cNvSpPr>
                <a:spLocks/>
              </p:cNvSpPr>
              <p:nvPr/>
            </p:nvSpPr>
            <p:spPr bwMode="auto">
              <a:xfrm>
                <a:off x="1244" y="2376"/>
                <a:ext cx="59" cy="50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2" y="28"/>
                  </a:cxn>
                  <a:cxn ang="0">
                    <a:pos x="11" y="4"/>
                  </a:cxn>
                  <a:cxn ang="0">
                    <a:pos x="18" y="2"/>
                  </a:cxn>
                </a:cxnLst>
                <a:rect l="0" t="0" r="r" b="b"/>
                <a:pathLst>
                  <a:path w="37" h="31">
                    <a:moveTo>
                      <a:pt x="18" y="2"/>
                    </a:moveTo>
                    <a:cubicBezTo>
                      <a:pt x="33" y="0"/>
                      <a:pt x="37" y="24"/>
                      <a:pt x="22" y="28"/>
                    </a:cubicBezTo>
                    <a:cubicBezTo>
                      <a:pt x="7" y="31"/>
                      <a:pt x="0" y="11"/>
                      <a:pt x="11" y="4"/>
                    </a:cubicBezTo>
                    <a:cubicBezTo>
                      <a:pt x="13" y="2"/>
                      <a:pt x="14" y="2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5" name="Freeform 1117"/>
              <p:cNvSpPr>
                <a:spLocks/>
              </p:cNvSpPr>
              <p:nvPr/>
            </p:nvSpPr>
            <p:spPr bwMode="auto">
              <a:xfrm>
                <a:off x="1420" y="2377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6" y="21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2" y="22"/>
                      <a:pt x="14" y="31"/>
                      <a:pt x="6" y="21"/>
                    </a:cubicBezTo>
                    <a:cubicBezTo>
                      <a:pt x="0" y="13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6" name="Freeform 1118"/>
              <p:cNvSpPr>
                <a:spLocks/>
              </p:cNvSpPr>
              <p:nvPr/>
            </p:nvSpPr>
            <p:spPr bwMode="auto">
              <a:xfrm>
                <a:off x="3707" y="2373"/>
                <a:ext cx="61" cy="57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6" y="27"/>
                  </a:cxn>
                  <a:cxn ang="0">
                    <a:pos x="9" y="8"/>
                  </a:cxn>
                  <a:cxn ang="0">
                    <a:pos x="16" y="4"/>
                  </a:cxn>
                </a:cxnLst>
                <a:rect l="0" t="0" r="r" b="b"/>
                <a:pathLst>
                  <a:path w="38" h="36">
                    <a:moveTo>
                      <a:pt x="16" y="4"/>
                    </a:moveTo>
                    <a:cubicBezTo>
                      <a:pt x="31" y="0"/>
                      <a:pt x="38" y="19"/>
                      <a:pt x="26" y="27"/>
                    </a:cubicBezTo>
                    <a:cubicBezTo>
                      <a:pt x="14" y="36"/>
                      <a:pt x="0" y="19"/>
                      <a:pt x="9" y="8"/>
                    </a:cubicBezTo>
                    <a:cubicBezTo>
                      <a:pt x="11" y="6"/>
                      <a:pt x="13" y="4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7" name="Freeform 1119"/>
              <p:cNvSpPr>
                <a:spLocks/>
              </p:cNvSpPr>
              <p:nvPr/>
            </p:nvSpPr>
            <p:spPr bwMode="auto">
              <a:xfrm>
                <a:off x="3367" y="2377"/>
                <a:ext cx="53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16" y="29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29">
                    <a:moveTo>
                      <a:pt x="16" y="1"/>
                    </a:moveTo>
                    <a:cubicBezTo>
                      <a:pt x="24" y="0"/>
                      <a:pt x="33" y="9"/>
                      <a:pt x="30" y="18"/>
                    </a:cubicBezTo>
                    <a:cubicBezTo>
                      <a:pt x="28" y="24"/>
                      <a:pt x="21" y="29"/>
                      <a:pt x="16" y="29"/>
                    </a:cubicBezTo>
                    <a:cubicBezTo>
                      <a:pt x="9" y="28"/>
                      <a:pt x="0" y="21"/>
                      <a:pt x="3" y="11"/>
                    </a:cubicBezTo>
                    <a:cubicBezTo>
                      <a:pt x="4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8" name="Freeform 1120"/>
              <p:cNvSpPr>
                <a:spLocks/>
              </p:cNvSpPr>
              <p:nvPr/>
            </p:nvSpPr>
            <p:spPr bwMode="auto">
              <a:xfrm>
                <a:off x="3193" y="2379"/>
                <a:ext cx="56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5" h="32">
                    <a:moveTo>
                      <a:pt x="17" y="1"/>
                    </a:moveTo>
                    <a:cubicBezTo>
                      <a:pt x="24" y="0"/>
                      <a:pt x="35" y="9"/>
                      <a:pt x="31" y="20"/>
                    </a:cubicBezTo>
                    <a:cubicBezTo>
                      <a:pt x="27" y="28"/>
                      <a:pt x="13" y="32"/>
                      <a:pt x="7" y="23"/>
                    </a:cubicBezTo>
                    <a:cubicBezTo>
                      <a:pt x="0" y="15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69" name="Freeform 1121"/>
              <p:cNvSpPr>
                <a:spLocks/>
              </p:cNvSpPr>
              <p:nvPr/>
            </p:nvSpPr>
            <p:spPr bwMode="auto">
              <a:xfrm>
                <a:off x="2848" y="2381"/>
                <a:ext cx="58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1" y="28"/>
                  </a:cxn>
                  <a:cxn ang="0">
                    <a:pos x="7" y="24"/>
                  </a:cxn>
                  <a:cxn ang="0">
                    <a:pos x="17" y="2"/>
                  </a:cxn>
                </a:cxnLst>
                <a:rect l="0" t="0" r="r" b="b"/>
                <a:pathLst>
                  <a:path w="36" h="30">
                    <a:moveTo>
                      <a:pt x="17" y="2"/>
                    </a:moveTo>
                    <a:cubicBezTo>
                      <a:pt x="33" y="0"/>
                      <a:pt x="36" y="24"/>
                      <a:pt x="21" y="28"/>
                    </a:cubicBezTo>
                    <a:cubicBezTo>
                      <a:pt x="17" y="30"/>
                      <a:pt x="10" y="28"/>
                      <a:pt x="7" y="24"/>
                    </a:cubicBezTo>
                    <a:cubicBezTo>
                      <a:pt x="0" y="16"/>
                      <a:pt x="3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0" name="Freeform 1122"/>
              <p:cNvSpPr>
                <a:spLocks/>
              </p:cNvSpPr>
              <p:nvPr/>
            </p:nvSpPr>
            <p:spPr bwMode="auto">
              <a:xfrm>
                <a:off x="3026" y="2381"/>
                <a:ext cx="48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2"/>
                  </a:cxn>
                  <a:cxn ang="0">
                    <a:pos x="1" y="16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18" y="0"/>
                      <a:pt x="26" y="4"/>
                      <a:pt x="27" y="12"/>
                    </a:cubicBezTo>
                    <a:cubicBezTo>
                      <a:pt x="30" y="30"/>
                      <a:pt x="3" y="32"/>
                      <a:pt x="1" y="16"/>
                    </a:cubicBezTo>
                    <a:cubicBezTo>
                      <a:pt x="0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1" name="Freeform 1123"/>
              <p:cNvSpPr>
                <a:spLocks/>
              </p:cNvSpPr>
              <p:nvPr/>
            </p:nvSpPr>
            <p:spPr bwMode="auto">
              <a:xfrm>
                <a:off x="1083" y="2382"/>
                <a:ext cx="39" cy="39"/>
              </a:xfrm>
              <a:custGeom>
                <a:avLst/>
                <a:gdLst/>
                <a:ahLst/>
                <a:cxnLst>
                  <a:cxn ang="0">
                    <a:pos x="9" y="2"/>
                  </a:cxn>
                  <a:cxn ang="0">
                    <a:pos x="21" y="15"/>
                  </a:cxn>
                  <a:cxn ang="0">
                    <a:pos x="1" y="14"/>
                  </a:cxn>
                  <a:cxn ang="0">
                    <a:pos x="9" y="2"/>
                  </a:cxn>
                </a:cxnLst>
                <a:rect l="0" t="0" r="r" b="b"/>
                <a:pathLst>
                  <a:path w="24" h="24">
                    <a:moveTo>
                      <a:pt x="9" y="2"/>
                    </a:moveTo>
                    <a:cubicBezTo>
                      <a:pt x="17" y="0"/>
                      <a:pt x="24" y="7"/>
                      <a:pt x="21" y="15"/>
                    </a:cubicBezTo>
                    <a:cubicBezTo>
                      <a:pt x="17" y="24"/>
                      <a:pt x="3" y="23"/>
                      <a:pt x="1" y="14"/>
                    </a:cubicBezTo>
                    <a:cubicBezTo>
                      <a:pt x="0" y="7"/>
                      <a:pt x="4" y="3"/>
                      <a:pt x="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2" name="Freeform 1124"/>
              <p:cNvSpPr>
                <a:spLocks/>
              </p:cNvSpPr>
              <p:nvPr/>
            </p:nvSpPr>
            <p:spPr bwMode="auto">
              <a:xfrm>
                <a:off x="2681" y="2382"/>
                <a:ext cx="50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1" y="17"/>
                  </a:cxn>
                  <a:cxn ang="0">
                    <a:pos x="7" y="3"/>
                  </a:cxn>
                  <a:cxn ang="0">
                    <a:pos x="13" y="2"/>
                  </a:cxn>
                </a:cxnLst>
                <a:rect l="0" t="0" r="r" b="b"/>
                <a:pathLst>
                  <a:path w="31" h="32">
                    <a:moveTo>
                      <a:pt x="13" y="2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4" y="31"/>
                      <a:pt x="4" y="32"/>
                      <a:pt x="1" y="17"/>
                    </a:cubicBezTo>
                    <a:cubicBezTo>
                      <a:pt x="0" y="12"/>
                      <a:pt x="3" y="5"/>
                      <a:pt x="7" y="3"/>
                    </a:cubicBezTo>
                    <a:cubicBezTo>
                      <a:pt x="9" y="2"/>
                      <a:pt x="10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3" name="Freeform 1125"/>
              <p:cNvSpPr>
                <a:spLocks/>
              </p:cNvSpPr>
              <p:nvPr/>
            </p:nvSpPr>
            <p:spPr bwMode="auto">
              <a:xfrm>
                <a:off x="4796" y="2384"/>
                <a:ext cx="54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21" y="28"/>
                  </a:cxn>
                  <a:cxn ang="0">
                    <a:pos x="6" y="8"/>
                  </a:cxn>
                  <a:cxn ang="0">
                    <a:pos x="10" y="3"/>
                  </a:cxn>
                  <a:cxn ang="0">
                    <a:pos x="16" y="2"/>
                  </a:cxn>
                </a:cxnLst>
                <a:rect l="0" t="0" r="r" b="b"/>
                <a:pathLst>
                  <a:path w="34" h="32">
                    <a:moveTo>
                      <a:pt x="16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30" y="23"/>
                      <a:pt x="26" y="27"/>
                      <a:pt x="21" y="28"/>
                    </a:cubicBezTo>
                    <a:cubicBezTo>
                      <a:pt x="9" y="32"/>
                      <a:pt x="0" y="17"/>
                      <a:pt x="6" y="8"/>
                    </a:cubicBezTo>
                    <a:cubicBezTo>
                      <a:pt x="6" y="6"/>
                      <a:pt x="9" y="4"/>
                      <a:pt x="10" y="3"/>
                    </a:cubicBezTo>
                    <a:cubicBezTo>
                      <a:pt x="12" y="2"/>
                      <a:pt x="13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4" name="Freeform 1126"/>
              <p:cNvSpPr>
                <a:spLocks/>
              </p:cNvSpPr>
              <p:nvPr/>
            </p:nvSpPr>
            <p:spPr bwMode="auto">
              <a:xfrm>
                <a:off x="2504" y="2385"/>
                <a:ext cx="52" cy="4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16" y="26"/>
                  </a:cxn>
                  <a:cxn ang="0">
                    <a:pos x="15" y="1"/>
                  </a:cxn>
                </a:cxnLst>
                <a:rect l="0" t="0" r="r" b="b"/>
                <a:pathLst>
                  <a:path w="32" h="27">
                    <a:moveTo>
                      <a:pt x="15" y="1"/>
                    </a:moveTo>
                    <a:cubicBezTo>
                      <a:pt x="22" y="0"/>
                      <a:pt x="28" y="3"/>
                      <a:pt x="29" y="9"/>
                    </a:cubicBezTo>
                    <a:cubicBezTo>
                      <a:pt x="32" y="18"/>
                      <a:pt x="26" y="27"/>
                      <a:pt x="16" y="26"/>
                    </a:cubicBezTo>
                    <a:cubicBezTo>
                      <a:pt x="1" y="26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5" name="Freeform 1127"/>
              <p:cNvSpPr>
                <a:spLocks/>
              </p:cNvSpPr>
              <p:nvPr/>
            </p:nvSpPr>
            <p:spPr bwMode="auto">
              <a:xfrm>
                <a:off x="2164" y="2385"/>
                <a:ext cx="50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20"/>
                  </a:cxn>
                  <a:cxn ang="0">
                    <a:pos x="6" y="26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1" h="31">
                    <a:moveTo>
                      <a:pt x="13" y="1"/>
                    </a:moveTo>
                    <a:cubicBezTo>
                      <a:pt x="22" y="0"/>
                      <a:pt x="31" y="10"/>
                      <a:pt x="27" y="20"/>
                    </a:cubicBezTo>
                    <a:cubicBezTo>
                      <a:pt x="24" y="27"/>
                      <a:pt x="13" y="31"/>
                      <a:pt x="6" y="26"/>
                    </a:cubicBezTo>
                    <a:cubicBezTo>
                      <a:pt x="1" y="23"/>
                      <a:pt x="0" y="16"/>
                      <a:pt x="1" y="11"/>
                    </a:cubicBezTo>
                    <a:cubicBezTo>
                      <a:pt x="2" y="6"/>
                      <a:pt x="7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6" name="Freeform 1128"/>
              <p:cNvSpPr>
                <a:spLocks/>
              </p:cNvSpPr>
              <p:nvPr/>
            </p:nvSpPr>
            <p:spPr bwMode="auto">
              <a:xfrm>
                <a:off x="2332" y="2385"/>
                <a:ext cx="53" cy="4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0"/>
                  </a:cxn>
                  <a:cxn ang="0">
                    <a:pos x="19" y="28"/>
                  </a:cxn>
                  <a:cxn ang="0">
                    <a:pos x="4" y="9"/>
                  </a:cxn>
                  <a:cxn ang="0">
                    <a:pos x="14" y="1"/>
                  </a:cxn>
                </a:cxnLst>
                <a:rect l="0" t="0" r="r" b="b"/>
                <a:pathLst>
                  <a:path w="33" h="29">
                    <a:moveTo>
                      <a:pt x="14" y="1"/>
                    </a:moveTo>
                    <a:cubicBezTo>
                      <a:pt x="20" y="0"/>
                      <a:pt x="28" y="4"/>
                      <a:pt x="30" y="10"/>
                    </a:cubicBezTo>
                    <a:cubicBezTo>
                      <a:pt x="33" y="19"/>
                      <a:pt x="27" y="27"/>
                      <a:pt x="19" y="28"/>
                    </a:cubicBezTo>
                    <a:cubicBezTo>
                      <a:pt x="10" y="29"/>
                      <a:pt x="0" y="20"/>
                      <a:pt x="4" y="9"/>
                    </a:cubicBezTo>
                    <a:cubicBezTo>
                      <a:pt x="6" y="5"/>
                      <a:pt x="9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7" name="Freeform 1129"/>
              <p:cNvSpPr>
                <a:spLocks/>
              </p:cNvSpPr>
              <p:nvPr/>
            </p:nvSpPr>
            <p:spPr bwMode="auto">
              <a:xfrm>
                <a:off x="4621" y="2385"/>
                <a:ext cx="61" cy="52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23" y="27"/>
                  </a:cxn>
                  <a:cxn ang="0">
                    <a:pos x="12" y="3"/>
                  </a:cxn>
                  <a:cxn ang="0">
                    <a:pos x="19" y="1"/>
                  </a:cxn>
                </a:cxnLst>
                <a:rect l="0" t="0" r="r" b="b"/>
                <a:pathLst>
                  <a:path w="38" h="32">
                    <a:moveTo>
                      <a:pt x="19" y="1"/>
                    </a:moveTo>
                    <a:cubicBezTo>
                      <a:pt x="34" y="0"/>
                      <a:pt x="38" y="23"/>
                      <a:pt x="23" y="27"/>
                    </a:cubicBezTo>
                    <a:cubicBezTo>
                      <a:pt x="10" y="32"/>
                      <a:pt x="0" y="12"/>
                      <a:pt x="12" y="3"/>
                    </a:cubicBezTo>
                    <a:cubicBezTo>
                      <a:pt x="14" y="2"/>
                      <a:pt x="16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8" name="Freeform 1130"/>
              <p:cNvSpPr>
                <a:spLocks/>
              </p:cNvSpPr>
              <p:nvPr/>
            </p:nvSpPr>
            <p:spPr bwMode="auto">
              <a:xfrm>
                <a:off x="4452" y="2385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2"/>
                  </a:cxn>
                  <a:cxn ang="0">
                    <a:pos x="12" y="28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4" y="0"/>
                      <a:pt x="35" y="10"/>
                      <a:pt x="29" y="22"/>
                    </a:cubicBezTo>
                    <a:cubicBezTo>
                      <a:pt x="26" y="29"/>
                      <a:pt x="16" y="30"/>
                      <a:pt x="12" y="28"/>
                    </a:cubicBezTo>
                    <a:cubicBezTo>
                      <a:pt x="0" y="24"/>
                      <a:pt x="1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79" name="Freeform 1131"/>
              <p:cNvSpPr>
                <a:spLocks/>
              </p:cNvSpPr>
              <p:nvPr/>
            </p:nvSpPr>
            <p:spPr bwMode="auto">
              <a:xfrm>
                <a:off x="1990" y="2389"/>
                <a:ext cx="50" cy="54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2"/>
                  </a:cxn>
                  <a:cxn ang="0">
                    <a:pos x="2" y="18"/>
                  </a:cxn>
                  <a:cxn ang="0">
                    <a:pos x="13" y="1"/>
                  </a:cxn>
                </a:cxnLst>
                <a:rect l="0" t="0" r="r" b="b"/>
                <a:pathLst>
                  <a:path w="31" h="34">
                    <a:moveTo>
                      <a:pt x="13" y="1"/>
                    </a:moveTo>
                    <a:cubicBezTo>
                      <a:pt x="20" y="0"/>
                      <a:pt x="27" y="4"/>
                      <a:pt x="28" y="12"/>
                    </a:cubicBezTo>
                    <a:cubicBezTo>
                      <a:pt x="31" y="27"/>
                      <a:pt x="7" y="34"/>
                      <a:pt x="2" y="18"/>
                    </a:cubicBezTo>
                    <a:cubicBezTo>
                      <a:pt x="0" y="10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0" name="Freeform 1132"/>
              <p:cNvSpPr>
                <a:spLocks/>
              </p:cNvSpPr>
              <p:nvPr/>
            </p:nvSpPr>
            <p:spPr bwMode="auto">
              <a:xfrm>
                <a:off x="4277" y="2389"/>
                <a:ext cx="56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8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4" y="0"/>
                      <a:pt x="35" y="7"/>
                      <a:pt x="32" y="18"/>
                    </a:cubicBezTo>
                    <a:cubicBezTo>
                      <a:pt x="27" y="35"/>
                      <a:pt x="0" y="27"/>
                      <a:pt x="5" y="11"/>
                    </a:cubicBezTo>
                    <a:cubicBezTo>
                      <a:pt x="6" y="6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1" name="Freeform 1133"/>
              <p:cNvSpPr>
                <a:spLocks/>
              </p:cNvSpPr>
              <p:nvPr/>
            </p:nvSpPr>
            <p:spPr bwMode="auto">
              <a:xfrm>
                <a:off x="4112" y="2389"/>
                <a:ext cx="53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25"/>
                  </a:cxn>
                  <a:cxn ang="0">
                    <a:pos x="0" y="15"/>
                  </a:cxn>
                  <a:cxn ang="0">
                    <a:pos x="2" y="8"/>
                  </a:cxn>
                  <a:cxn ang="0">
                    <a:pos x="13" y="1"/>
                  </a:cxn>
                </a:cxnLst>
                <a:rect l="0" t="0" r="r" b="b"/>
                <a:pathLst>
                  <a:path w="33" h="32">
                    <a:moveTo>
                      <a:pt x="13" y="1"/>
                    </a:moveTo>
                    <a:cubicBezTo>
                      <a:pt x="26" y="0"/>
                      <a:pt x="33" y="16"/>
                      <a:pt x="24" y="25"/>
                    </a:cubicBezTo>
                    <a:cubicBezTo>
                      <a:pt x="16" y="32"/>
                      <a:pt x="0" y="28"/>
                      <a:pt x="0" y="15"/>
                    </a:cubicBezTo>
                    <a:cubicBezTo>
                      <a:pt x="1" y="12"/>
                      <a:pt x="2" y="8"/>
                      <a:pt x="2" y="8"/>
                    </a:cubicBezTo>
                    <a:cubicBezTo>
                      <a:pt x="4" y="4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2" name="Freeform 1134"/>
              <p:cNvSpPr>
                <a:spLocks/>
              </p:cNvSpPr>
              <p:nvPr/>
            </p:nvSpPr>
            <p:spPr bwMode="auto">
              <a:xfrm>
                <a:off x="1644" y="2390"/>
                <a:ext cx="49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6"/>
                  </a:cxn>
                  <a:cxn ang="0">
                    <a:pos x="8" y="25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3" y="0"/>
                      <a:pt x="31" y="9"/>
                      <a:pt x="30" y="16"/>
                    </a:cubicBezTo>
                    <a:cubicBezTo>
                      <a:pt x="28" y="24"/>
                      <a:pt x="17" y="32"/>
                      <a:pt x="8" y="25"/>
                    </a:cubicBezTo>
                    <a:cubicBezTo>
                      <a:pt x="0" y="18"/>
                      <a:pt x="2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3" name="Freeform 1135"/>
              <p:cNvSpPr>
                <a:spLocks/>
              </p:cNvSpPr>
              <p:nvPr/>
            </p:nvSpPr>
            <p:spPr bwMode="auto">
              <a:xfrm>
                <a:off x="3933" y="2390"/>
                <a:ext cx="58" cy="5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6" h="34">
                    <a:moveTo>
                      <a:pt x="17" y="1"/>
                    </a:moveTo>
                    <a:cubicBezTo>
                      <a:pt x="29" y="0"/>
                      <a:pt x="36" y="15"/>
                      <a:pt x="28" y="24"/>
                    </a:cubicBezTo>
                    <a:cubicBezTo>
                      <a:pt x="20" y="34"/>
                      <a:pt x="0" y="25"/>
                      <a:pt x="4" y="11"/>
                    </a:cubicBezTo>
                    <a:cubicBezTo>
                      <a:pt x="6" y="6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4" name="Freeform 1136"/>
              <p:cNvSpPr>
                <a:spLocks/>
              </p:cNvSpPr>
              <p:nvPr/>
            </p:nvSpPr>
            <p:spPr bwMode="auto">
              <a:xfrm>
                <a:off x="1812" y="2387"/>
                <a:ext cx="60" cy="5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1" y="28"/>
                  </a:cxn>
                  <a:cxn ang="0">
                    <a:pos x="16" y="4"/>
                  </a:cxn>
                </a:cxnLst>
                <a:rect l="0" t="0" r="r" b="b"/>
                <a:pathLst>
                  <a:path w="37" h="31">
                    <a:moveTo>
                      <a:pt x="16" y="4"/>
                    </a:moveTo>
                    <a:cubicBezTo>
                      <a:pt x="33" y="0"/>
                      <a:pt x="37" y="26"/>
                      <a:pt x="21" y="28"/>
                    </a:cubicBezTo>
                    <a:cubicBezTo>
                      <a:pt x="5" y="31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5" name="Freeform 1137"/>
              <p:cNvSpPr>
                <a:spLocks/>
              </p:cNvSpPr>
              <p:nvPr/>
            </p:nvSpPr>
            <p:spPr bwMode="auto">
              <a:xfrm>
                <a:off x="3765" y="2392"/>
                <a:ext cx="51" cy="5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2" y="13"/>
                  </a:cxn>
                  <a:cxn ang="0">
                    <a:pos x="15" y="1"/>
                  </a:cxn>
                </a:cxnLst>
                <a:rect l="0" t="0" r="r" b="b"/>
                <a:pathLst>
                  <a:path w="32" h="34">
                    <a:moveTo>
                      <a:pt x="15" y="1"/>
                    </a:moveTo>
                    <a:cubicBezTo>
                      <a:pt x="24" y="0"/>
                      <a:pt x="32" y="10"/>
                      <a:pt x="29" y="19"/>
                    </a:cubicBezTo>
                    <a:cubicBezTo>
                      <a:pt x="24" y="34"/>
                      <a:pt x="0" y="29"/>
                      <a:pt x="2" y="13"/>
                    </a:cubicBezTo>
                    <a:cubicBezTo>
                      <a:pt x="3" y="7"/>
                      <a:pt x="7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6" name="Freeform 1138"/>
              <p:cNvSpPr>
                <a:spLocks/>
              </p:cNvSpPr>
              <p:nvPr/>
            </p:nvSpPr>
            <p:spPr bwMode="auto">
              <a:xfrm>
                <a:off x="3595" y="2390"/>
                <a:ext cx="54" cy="50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6" y="30"/>
                  </a:cxn>
                  <a:cxn ang="0">
                    <a:pos x="0" y="15"/>
                  </a:cxn>
                  <a:cxn ang="0">
                    <a:pos x="13" y="3"/>
                  </a:cxn>
                </a:cxnLst>
                <a:rect l="0" t="0" r="r" b="b"/>
                <a:pathLst>
                  <a:path w="34" h="31">
                    <a:moveTo>
                      <a:pt x="13" y="3"/>
                    </a:moveTo>
                    <a:cubicBezTo>
                      <a:pt x="30" y="0"/>
                      <a:pt x="34" y="27"/>
                      <a:pt x="16" y="30"/>
                    </a:cubicBezTo>
                    <a:cubicBezTo>
                      <a:pt x="7" y="31"/>
                      <a:pt x="0" y="22"/>
                      <a:pt x="0" y="15"/>
                    </a:cubicBezTo>
                    <a:cubicBezTo>
                      <a:pt x="1" y="9"/>
                      <a:pt x="5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7" name="Freeform 1139"/>
              <p:cNvSpPr>
                <a:spLocks/>
              </p:cNvSpPr>
              <p:nvPr/>
            </p:nvSpPr>
            <p:spPr bwMode="auto">
              <a:xfrm>
                <a:off x="1473" y="2395"/>
                <a:ext cx="47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4" y="3"/>
                  </a:cxn>
                  <a:cxn ang="0">
                    <a:pos x="24" y="21"/>
                  </a:cxn>
                  <a:cxn ang="0">
                    <a:pos x="3" y="9"/>
                  </a:cxn>
                  <a:cxn ang="0">
                    <a:pos x="15" y="0"/>
                  </a:cxn>
                </a:cxnLst>
                <a:rect l="0" t="0" r="r" b="b"/>
                <a:pathLst>
                  <a:path w="29" h="30">
                    <a:moveTo>
                      <a:pt x="15" y="0"/>
                    </a:moveTo>
                    <a:cubicBezTo>
                      <a:pt x="18" y="0"/>
                      <a:pt x="22" y="1"/>
                      <a:pt x="24" y="3"/>
                    </a:cubicBezTo>
                    <a:cubicBezTo>
                      <a:pt x="29" y="7"/>
                      <a:pt x="29" y="17"/>
                      <a:pt x="24" y="21"/>
                    </a:cubicBezTo>
                    <a:cubicBezTo>
                      <a:pt x="14" y="30"/>
                      <a:pt x="0" y="20"/>
                      <a:pt x="3" y="9"/>
                    </a:cubicBezTo>
                    <a:cubicBezTo>
                      <a:pt x="5" y="5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8" name="Freeform 1140"/>
              <p:cNvSpPr>
                <a:spLocks/>
              </p:cNvSpPr>
              <p:nvPr/>
            </p:nvSpPr>
            <p:spPr bwMode="auto">
              <a:xfrm>
                <a:off x="3416" y="2397"/>
                <a:ext cx="61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4" y="1"/>
                  </a:cxn>
                  <a:cxn ang="0">
                    <a:pos x="15" y="27"/>
                  </a:cxn>
                  <a:cxn ang="0">
                    <a:pos x="17" y="0"/>
                  </a:cxn>
                </a:cxnLst>
                <a:rect l="0" t="0" r="r" b="b"/>
                <a:pathLst>
                  <a:path w="38" h="30">
                    <a:moveTo>
                      <a:pt x="17" y="0"/>
                    </a:moveTo>
                    <a:cubicBezTo>
                      <a:pt x="18" y="0"/>
                      <a:pt x="22" y="0"/>
                      <a:pt x="24" y="1"/>
                    </a:cubicBezTo>
                    <a:cubicBezTo>
                      <a:pt x="38" y="7"/>
                      <a:pt x="30" y="30"/>
                      <a:pt x="15" y="27"/>
                    </a:cubicBezTo>
                    <a:cubicBezTo>
                      <a:pt x="1" y="23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89" name="Freeform 1141"/>
              <p:cNvSpPr>
                <a:spLocks/>
              </p:cNvSpPr>
              <p:nvPr/>
            </p:nvSpPr>
            <p:spPr bwMode="auto">
              <a:xfrm>
                <a:off x="1128" y="2393"/>
                <a:ext cx="47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6"/>
                  </a:cxn>
                  <a:cxn ang="0">
                    <a:pos x="3" y="19"/>
                  </a:cxn>
                  <a:cxn ang="0">
                    <a:pos x="12" y="2"/>
                  </a:cxn>
                </a:cxnLst>
                <a:rect l="0" t="0" r="r" b="b"/>
                <a:pathLst>
                  <a:path w="29" h="32">
                    <a:moveTo>
                      <a:pt x="12" y="2"/>
                    </a:moveTo>
                    <a:cubicBezTo>
                      <a:pt x="21" y="0"/>
                      <a:pt x="29" y="7"/>
                      <a:pt x="28" y="16"/>
                    </a:cubicBezTo>
                    <a:cubicBezTo>
                      <a:pt x="27" y="30"/>
                      <a:pt x="7" y="32"/>
                      <a:pt x="3" y="19"/>
                    </a:cubicBezTo>
                    <a:cubicBezTo>
                      <a:pt x="0" y="12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0" name="Freeform 1142"/>
              <p:cNvSpPr>
                <a:spLocks/>
              </p:cNvSpPr>
              <p:nvPr/>
            </p:nvSpPr>
            <p:spPr bwMode="auto">
              <a:xfrm>
                <a:off x="1303" y="2397"/>
                <a:ext cx="45" cy="4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20" y="1"/>
                  </a:cxn>
                  <a:cxn ang="0">
                    <a:pos x="18" y="24"/>
                  </a:cxn>
                  <a:cxn ang="0">
                    <a:pos x="1" y="11"/>
                  </a:cxn>
                  <a:cxn ang="0">
                    <a:pos x="11" y="0"/>
                  </a:cxn>
                </a:cxnLst>
                <a:rect l="0" t="0" r="r" b="b"/>
                <a:pathLst>
                  <a:path w="28" h="27">
                    <a:moveTo>
                      <a:pt x="11" y="0"/>
                    </a:moveTo>
                    <a:cubicBezTo>
                      <a:pt x="14" y="0"/>
                      <a:pt x="18" y="0"/>
                      <a:pt x="20" y="1"/>
                    </a:cubicBezTo>
                    <a:cubicBezTo>
                      <a:pt x="28" y="6"/>
                      <a:pt x="28" y="21"/>
                      <a:pt x="18" y="24"/>
                    </a:cubicBezTo>
                    <a:cubicBezTo>
                      <a:pt x="10" y="27"/>
                      <a:pt x="0" y="22"/>
                      <a:pt x="1" y="11"/>
                    </a:cubicBezTo>
                    <a:cubicBezTo>
                      <a:pt x="2" y="6"/>
                      <a:pt x="5" y="1"/>
                      <a:pt x="1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1" name="Freeform 1143"/>
              <p:cNvSpPr>
                <a:spLocks/>
              </p:cNvSpPr>
              <p:nvPr/>
            </p:nvSpPr>
            <p:spPr bwMode="auto">
              <a:xfrm>
                <a:off x="3248" y="2397"/>
                <a:ext cx="51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10" y="27"/>
                  </a:cxn>
                  <a:cxn ang="0">
                    <a:pos x="2" y="10"/>
                  </a:cxn>
                  <a:cxn ang="0">
                    <a:pos x="15" y="1"/>
                  </a:cxn>
                </a:cxnLst>
                <a:rect l="0" t="0" r="r" b="b"/>
                <a:pathLst>
                  <a:path w="32" h="30">
                    <a:moveTo>
                      <a:pt x="15" y="1"/>
                    </a:moveTo>
                    <a:cubicBezTo>
                      <a:pt x="24" y="0"/>
                      <a:pt x="32" y="9"/>
                      <a:pt x="29" y="18"/>
                    </a:cubicBezTo>
                    <a:cubicBezTo>
                      <a:pt x="27" y="25"/>
                      <a:pt x="19" y="30"/>
                      <a:pt x="10" y="27"/>
                    </a:cubicBezTo>
                    <a:cubicBezTo>
                      <a:pt x="5" y="25"/>
                      <a:pt x="0" y="18"/>
                      <a:pt x="2" y="10"/>
                    </a:cubicBezTo>
                    <a:cubicBezTo>
                      <a:pt x="4" y="6"/>
                      <a:pt x="8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2" name="Freeform 1144"/>
              <p:cNvSpPr>
                <a:spLocks/>
              </p:cNvSpPr>
              <p:nvPr/>
            </p:nvSpPr>
            <p:spPr bwMode="auto">
              <a:xfrm>
                <a:off x="3073" y="2398"/>
                <a:ext cx="62" cy="5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4"/>
                  </a:cxn>
                  <a:cxn ang="0">
                    <a:pos x="8" y="23"/>
                  </a:cxn>
                  <a:cxn ang="0">
                    <a:pos x="15" y="1"/>
                  </a:cxn>
                </a:cxnLst>
                <a:rect l="0" t="0" r="r" b="b"/>
                <a:pathLst>
                  <a:path w="39" h="36">
                    <a:moveTo>
                      <a:pt x="15" y="1"/>
                    </a:moveTo>
                    <a:cubicBezTo>
                      <a:pt x="19" y="0"/>
                      <a:pt x="24" y="2"/>
                      <a:pt x="27" y="4"/>
                    </a:cubicBezTo>
                    <a:cubicBezTo>
                      <a:pt x="39" y="16"/>
                      <a:pt x="20" y="36"/>
                      <a:pt x="8" y="23"/>
                    </a:cubicBezTo>
                    <a:cubicBezTo>
                      <a:pt x="0" y="16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3" name="Freeform 1145"/>
              <p:cNvSpPr>
                <a:spLocks/>
              </p:cNvSpPr>
              <p:nvPr/>
            </p:nvSpPr>
            <p:spPr bwMode="auto">
              <a:xfrm>
                <a:off x="2904" y="2398"/>
                <a:ext cx="51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9"/>
                  </a:cxn>
                  <a:cxn ang="0">
                    <a:pos x="8" y="3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2" y="0"/>
                      <a:pt x="32" y="9"/>
                      <a:pt x="29" y="18"/>
                    </a:cubicBezTo>
                    <a:cubicBezTo>
                      <a:pt x="25" y="31"/>
                      <a:pt x="6" y="32"/>
                      <a:pt x="2" y="19"/>
                    </a:cubicBezTo>
                    <a:cubicBezTo>
                      <a:pt x="0" y="13"/>
                      <a:pt x="3" y="6"/>
                      <a:pt x="8" y="3"/>
                    </a:cubicBezTo>
                    <a:cubicBezTo>
                      <a:pt x="10" y="1"/>
                      <a:pt x="11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4" name="Freeform 1146"/>
              <p:cNvSpPr>
                <a:spLocks/>
              </p:cNvSpPr>
              <p:nvPr/>
            </p:nvSpPr>
            <p:spPr bwMode="auto">
              <a:xfrm>
                <a:off x="2729" y="2398"/>
                <a:ext cx="59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4" y="27"/>
                  </a:cxn>
                  <a:cxn ang="0">
                    <a:pos x="22" y="27"/>
                  </a:cxn>
                  <a:cxn ang="0">
                    <a:pos x="22" y="28"/>
                  </a:cxn>
                  <a:cxn ang="0">
                    <a:pos x="18" y="29"/>
                  </a:cxn>
                  <a:cxn ang="0">
                    <a:pos x="4" y="10"/>
                  </a:cxn>
                  <a:cxn ang="0">
                    <a:pos x="15" y="2"/>
                  </a:cxn>
                </a:cxnLst>
                <a:rect l="0" t="0" r="r" b="b"/>
                <a:pathLst>
                  <a:path w="37" h="29">
                    <a:moveTo>
                      <a:pt x="15" y="2"/>
                    </a:moveTo>
                    <a:cubicBezTo>
                      <a:pt x="28" y="0"/>
                      <a:pt x="37" y="19"/>
                      <a:pt x="24" y="27"/>
                    </a:cubicBezTo>
                    <a:cubicBezTo>
                      <a:pt x="24" y="27"/>
                      <a:pt x="23" y="27"/>
                      <a:pt x="22" y="27"/>
                    </a:cubicBezTo>
                    <a:cubicBezTo>
                      <a:pt x="22" y="27"/>
                      <a:pt x="23" y="28"/>
                      <a:pt x="22" y="28"/>
                    </a:cubicBezTo>
                    <a:cubicBezTo>
                      <a:pt x="22" y="28"/>
                      <a:pt x="19" y="28"/>
                      <a:pt x="18" y="29"/>
                    </a:cubicBezTo>
                    <a:cubicBezTo>
                      <a:pt x="9" y="29"/>
                      <a:pt x="0" y="20"/>
                      <a:pt x="4" y="10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5" name="Freeform 1147"/>
              <p:cNvSpPr>
                <a:spLocks/>
              </p:cNvSpPr>
              <p:nvPr/>
            </p:nvSpPr>
            <p:spPr bwMode="auto">
              <a:xfrm>
                <a:off x="4849" y="2401"/>
                <a:ext cx="53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1"/>
                  </a:cxn>
                  <a:cxn ang="0">
                    <a:pos x="14" y="2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2" y="0"/>
                      <a:pt x="29" y="5"/>
                      <a:pt x="31" y="11"/>
                    </a:cubicBezTo>
                    <a:cubicBezTo>
                      <a:pt x="33" y="21"/>
                      <a:pt x="24" y="30"/>
                      <a:pt x="14" y="28"/>
                    </a:cubicBezTo>
                    <a:cubicBezTo>
                      <a:pt x="12" y="27"/>
                      <a:pt x="8" y="25"/>
                      <a:pt x="7" y="24"/>
                    </a:cubicBezTo>
                    <a:cubicBezTo>
                      <a:pt x="0" y="17"/>
                      <a:pt x="3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6" name="Freeform 1148"/>
              <p:cNvSpPr>
                <a:spLocks/>
              </p:cNvSpPr>
              <p:nvPr/>
            </p:nvSpPr>
            <p:spPr bwMode="auto">
              <a:xfrm>
                <a:off x="2387" y="2401"/>
                <a:ext cx="56" cy="49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6" y="26"/>
                  </a:cxn>
                  <a:cxn ang="0">
                    <a:pos x="3" y="8"/>
                  </a:cxn>
                  <a:cxn ang="0">
                    <a:pos x="14" y="2"/>
                  </a:cxn>
                </a:cxnLst>
                <a:rect l="0" t="0" r="r" b="b"/>
                <a:pathLst>
                  <a:path w="35" h="30">
                    <a:moveTo>
                      <a:pt x="14" y="2"/>
                    </a:moveTo>
                    <a:cubicBezTo>
                      <a:pt x="25" y="0"/>
                      <a:pt x="35" y="16"/>
                      <a:pt x="25" y="25"/>
                    </a:cubicBezTo>
                    <a:cubicBezTo>
                      <a:pt x="20" y="29"/>
                      <a:pt x="12" y="30"/>
                      <a:pt x="6" y="26"/>
                    </a:cubicBezTo>
                    <a:cubicBezTo>
                      <a:pt x="1" y="22"/>
                      <a:pt x="0" y="13"/>
                      <a:pt x="3" y="8"/>
                    </a:cubicBezTo>
                    <a:cubicBezTo>
                      <a:pt x="5" y="4"/>
                      <a:pt x="9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7" name="Freeform 1149"/>
              <p:cNvSpPr>
                <a:spLocks/>
              </p:cNvSpPr>
              <p:nvPr/>
            </p:nvSpPr>
            <p:spPr bwMode="auto">
              <a:xfrm>
                <a:off x="2560" y="2403"/>
                <a:ext cx="47" cy="4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16"/>
                  </a:cxn>
                  <a:cxn ang="0">
                    <a:pos x="7" y="24"/>
                  </a:cxn>
                  <a:cxn ang="0">
                    <a:pos x="3" y="18"/>
                  </a:cxn>
                  <a:cxn ang="0">
                    <a:pos x="14" y="1"/>
                  </a:cxn>
                </a:cxnLst>
                <a:rect l="0" t="0" r="r" b="b"/>
                <a:pathLst>
                  <a:path w="29" h="29">
                    <a:moveTo>
                      <a:pt x="14" y="1"/>
                    </a:moveTo>
                    <a:cubicBezTo>
                      <a:pt x="22" y="0"/>
                      <a:pt x="29" y="7"/>
                      <a:pt x="27" y="16"/>
                    </a:cubicBezTo>
                    <a:cubicBezTo>
                      <a:pt x="26" y="23"/>
                      <a:pt x="15" y="29"/>
                      <a:pt x="7" y="24"/>
                    </a:cubicBezTo>
                    <a:cubicBezTo>
                      <a:pt x="6" y="23"/>
                      <a:pt x="3" y="20"/>
                      <a:pt x="3" y="18"/>
                    </a:cubicBezTo>
                    <a:cubicBezTo>
                      <a:pt x="0" y="10"/>
                      <a:pt x="5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8" name="Freeform 1150"/>
              <p:cNvSpPr>
                <a:spLocks/>
              </p:cNvSpPr>
              <p:nvPr/>
            </p:nvSpPr>
            <p:spPr bwMode="auto">
              <a:xfrm>
                <a:off x="2212" y="2403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2" y="27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0" y="0"/>
                      <a:pt x="27" y="3"/>
                      <a:pt x="30" y="9"/>
                    </a:cubicBezTo>
                    <a:cubicBezTo>
                      <a:pt x="33" y="17"/>
                      <a:pt x="28" y="25"/>
                      <a:pt x="22" y="27"/>
                    </a:cubicBezTo>
                    <a:cubicBezTo>
                      <a:pt x="12" y="31"/>
                      <a:pt x="0" y="22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199" name="Freeform 1151"/>
              <p:cNvSpPr>
                <a:spLocks/>
              </p:cNvSpPr>
              <p:nvPr/>
            </p:nvSpPr>
            <p:spPr bwMode="auto">
              <a:xfrm>
                <a:off x="4500" y="2403"/>
                <a:ext cx="61" cy="51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23" y="28"/>
                  </a:cxn>
                  <a:cxn ang="0">
                    <a:pos x="9" y="5"/>
                  </a:cxn>
                  <a:cxn ang="0">
                    <a:pos x="19" y="2"/>
                  </a:cxn>
                </a:cxnLst>
                <a:rect l="0" t="0" r="r" b="b"/>
                <a:pathLst>
                  <a:path w="38" h="32">
                    <a:moveTo>
                      <a:pt x="19" y="2"/>
                    </a:moveTo>
                    <a:cubicBezTo>
                      <a:pt x="35" y="0"/>
                      <a:pt x="38" y="24"/>
                      <a:pt x="23" y="28"/>
                    </a:cubicBezTo>
                    <a:cubicBezTo>
                      <a:pt x="9" y="32"/>
                      <a:pt x="0" y="15"/>
                      <a:pt x="9" y="5"/>
                    </a:cubicBezTo>
                    <a:cubicBezTo>
                      <a:pt x="11" y="3"/>
                      <a:pt x="14" y="2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0" name="Freeform 1152"/>
              <p:cNvSpPr>
                <a:spLocks/>
              </p:cNvSpPr>
              <p:nvPr/>
            </p:nvSpPr>
            <p:spPr bwMode="auto">
              <a:xfrm>
                <a:off x="4674" y="2398"/>
                <a:ext cx="61" cy="48"/>
              </a:xfrm>
              <a:custGeom>
                <a:avLst/>
                <a:gdLst/>
                <a:ahLst/>
                <a:cxnLst>
                  <a:cxn ang="0">
                    <a:pos x="16" y="5"/>
                  </a:cxn>
                  <a:cxn ang="0">
                    <a:pos x="18" y="30"/>
                  </a:cxn>
                  <a:cxn ang="0">
                    <a:pos x="16" y="5"/>
                  </a:cxn>
                </a:cxnLst>
                <a:rect l="0" t="0" r="r" b="b"/>
                <a:pathLst>
                  <a:path w="38" h="30">
                    <a:moveTo>
                      <a:pt x="16" y="5"/>
                    </a:moveTo>
                    <a:cubicBezTo>
                      <a:pt x="34" y="0"/>
                      <a:pt x="38" y="30"/>
                      <a:pt x="18" y="30"/>
                    </a:cubicBezTo>
                    <a:cubicBezTo>
                      <a:pt x="5" y="30"/>
                      <a:pt x="0" y="8"/>
                      <a:pt x="16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1" name="Freeform 1153"/>
              <p:cNvSpPr>
                <a:spLocks/>
              </p:cNvSpPr>
              <p:nvPr/>
            </p:nvSpPr>
            <p:spPr bwMode="auto">
              <a:xfrm>
                <a:off x="4330" y="2405"/>
                <a:ext cx="56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1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7" y="0"/>
                      <a:pt x="35" y="12"/>
                      <a:pt x="31" y="21"/>
                    </a:cubicBezTo>
                    <a:cubicBezTo>
                      <a:pt x="24" y="35"/>
                      <a:pt x="0" y="27"/>
                      <a:pt x="5" y="11"/>
                    </a:cubicBezTo>
                    <a:cubicBezTo>
                      <a:pt x="6" y="6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2" name="Freeform 1154"/>
              <p:cNvSpPr>
                <a:spLocks/>
              </p:cNvSpPr>
              <p:nvPr/>
            </p:nvSpPr>
            <p:spPr bwMode="auto">
              <a:xfrm>
                <a:off x="2043" y="2406"/>
                <a:ext cx="47" cy="4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2"/>
                  </a:cxn>
                  <a:cxn ang="0">
                    <a:pos x="9" y="25"/>
                  </a:cxn>
                  <a:cxn ang="0">
                    <a:pos x="2" y="10"/>
                  </a:cxn>
                  <a:cxn ang="0">
                    <a:pos x="13" y="1"/>
                  </a:cxn>
                </a:cxnLst>
                <a:rect l="0" t="0" r="r" b="b"/>
                <a:pathLst>
                  <a:path w="29" h="29">
                    <a:moveTo>
                      <a:pt x="13" y="1"/>
                    </a:moveTo>
                    <a:cubicBezTo>
                      <a:pt x="18" y="0"/>
                      <a:pt x="27" y="4"/>
                      <a:pt x="28" y="12"/>
                    </a:cubicBezTo>
                    <a:cubicBezTo>
                      <a:pt x="29" y="21"/>
                      <a:pt x="19" y="29"/>
                      <a:pt x="9" y="25"/>
                    </a:cubicBezTo>
                    <a:cubicBezTo>
                      <a:pt x="3" y="23"/>
                      <a:pt x="0" y="15"/>
                      <a:pt x="2" y="10"/>
                    </a:cubicBezTo>
                    <a:cubicBezTo>
                      <a:pt x="3" y="5"/>
                      <a:pt x="7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3" name="Freeform 1155"/>
              <p:cNvSpPr>
                <a:spLocks/>
              </p:cNvSpPr>
              <p:nvPr/>
            </p:nvSpPr>
            <p:spPr bwMode="auto">
              <a:xfrm>
                <a:off x="4158" y="2405"/>
                <a:ext cx="55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9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4" h="31">
                    <a:moveTo>
                      <a:pt x="16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9" y="26"/>
                      <a:pt x="21" y="31"/>
                      <a:pt x="14" y="29"/>
                    </a:cubicBezTo>
                    <a:cubicBezTo>
                      <a:pt x="0" y="25"/>
                      <a:pt x="1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4" name="Freeform 1156"/>
              <p:cNvSpPr>
                <a:spLocks/>
              </p:cNvSpPr>
              <p:nvPr/>
            </p:nvSpPr>
            <p:spPr bwMode="auto">
              <a:xfrm>
                <a:off x="1693" y="2408"/>
                <a:ext cx="57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19"/>
                  </a:cxn>
                  <a:cxn ang="0">
                    <a:pos x="14" y="27"/>
                  </a:cxn>
                  <a:cxn ang="0">
                    <a:pos x="17" y="1"/>
                  </a:cxn>
                </a:cxnLst>
                <a:rect l="0" t="0" r="r" b="b"/>
                <a:pathLst>
                  <a:path w="35" h="29">
                    <a:moveTo>
                      <a:pt x="17" y="1"/>
                    </a:moveTo>
                    <a:cubicBezTo>
                      <a:pt x="26" y="0"/>
                      <a:pt x="35" y="9"/>
                      <a:pt x="30" y="19"/>
                    </a:cubicBezTo>
                    <a:cubicBezTo>
                      <a:pt x="28" y="24"/>
                      <a:pt x="21" y="29"/>
                      <a:pt x="14" y="27"/>
                    </a:cubicBezTo>
                    <a:cubicBezTo>
                      <a:pt x="3" y="23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5" name="Freeform 1157"/>
              <p:cNvSpPr>
                <a:spLocks/>
              </p:cNvSpPr>
              <p:nvPr/>
            </p:nvSpPr>
            <p:spPr bwMode="auto">
              <a:xfrm>
                <a:off x="1872" y="2403"/>
                <a:ext cx="51" cy="51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20" y="28"/>
                  </a:cxn>
                  <a:cxn ang="0">
                    <a:pos x="1" y="16"/>
                  </a:cxn>
                  <a:cxn ang="0">
                    <a:pos x="12" y="4"/>
                  </a:cxn>
                </a:cxnLst>
                <a:rect l="0" t="0" r="r" b="b"/>
                <a:pathLst>
                  <a:path w="32" h="32">
                    <a:moveTo>
                      <a:pt x="12" y="4"/>
                    </a:moveTo>
                    <a:cubicBezTo>
                      <a:pt x="26" y="0"/>
                      <a:pt x="32" y="22"/>
                      <a:pt x="20" y="28"/>
                    </a:cubicBezTo>
                    <a:cubicBezTo>
                      <a:pt x="13" y="32"/>
                      <a:pt x="0" y="26"/>
                      <a:pt x="1" y="16"/>
                    </a:cubicBezTo>
                    <a:cubicBezTo>
                      <a:pt x="1" y="10"/>
                      <a:pt x="5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6" name="Freeform 1158"/>
              <p:cNvSpPr>
                <a:spLocks/>
              </p:cNvSpPr>
              <p:nvPr/>
            </p:nvSpPr>
            <p:spPr bwMode="auto">
              <a:xfrm>
                <a:off x="3991" y="2408"/>
                <a:ext cx="55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4" y="24"/>
                  </a:cxn>
                  <a:cxn ang="0">
                    <a:pos x="1" y="14"/>
                  </a:cxn>
                  <a:cxn ang="0">
                    <a:pos x="14" y="1"/>
                  </a:cxn>
                </a:cxnLst>
                <a:rect l="0" t="0" r="r" b="b"/>
                <a:pathLst>
                  <a:path w="34" h="33">
                    <a:moveTo>
                      <a:pt x="14" y="1"/>
                    </a:moveTo>
                    <a:cubicBezTo>
                      <a:pt x="25" y="0"/>
                      <a:pt x="34" y="15"/>
                      <a:pt x="24" y="24"/>
                    </a:cubicBezTo>
                    <a:cubicBezTo>
                      <a:pt x="15" y="33"/>
                      <a:pt x="0" y="26"/>
                      <a:pt x="1" y="14"/>
                    </a:cubicBezTo>
                    <a:cubicBezTo>
                      <a:pt x="1" y="8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7" name="Freeform 1159"/>
              <p:cNvSpPr>
                <a:spLocks/>
              </p:cNvSpPr>
              <p:nvPr/>
            </p:nvSpPr>
            <p:spPr bwMode="auto">
              <a:xfrm>
                <a:off x="3815" y="2409"/>
                <a:ext cx="53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2" y="27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3" h="29">
                    <a:moveTo>
                      <a:pt x="16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3" y="15"/>
                      <a:pt x="29" y="24"/>
                      <a:pt x="22" y="27"/>
                    </a:cubicBezTo>
                    <a:cubicBezTo>
                      <a:pt x="17" y="29"/>
                      <a:pt x="10" y="28"/>
                      <a:pt x="6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8" name="Freeform 1160"/>
              <p:cNvSpPr>
                <a:spLocks/>
              </p:cNvSpPr>
              <p:nvPr/>
            </p:nvSpPr>
            <p:spPr bwMode="auto">
              <a:xfrm>
                <a:off x="1523" y="2411"/>
                <a:ext cx="53" cy="5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9"/>
                  </a:cxn>
                  <a:cxn ang="0">
                    <a:pos x="6" y="21"/>
                  </a:cxn>
                  <a:cxn ang="0">
                    <a:pos x="16" y="0"/>
                  </a:cxn>
                </a:cxnLst>
                <a:rect l="0" t="0" r="r" b="b"/>
                <a:pathLst>
                  <a:path w="33" h="32">
                    <a:moveTo>
                      <a:pt x="16" y="0"/>
                    </a:moveTo>
                    <a:cubicBezTo>
                      <a:pt x="22" y="0"/>
                      <a:pt x="27" y="4"/>
                      <a:pt x="29" y="9"/>
                    </a:cubicBezTo>
                    <a:cubicBezTo>
                      <a:pt x="33" y="22"/>
                      <a:pt x="14" y="32"/>
                      <a:pt x="6" y="21"/>
                    </a:cubicBezTo>
                    <a:cubicBezTo>
                      <a:pt x="0" y="12"/>
                      <a:pt x="6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09" name="Freeform 1161"/>
              <p:cNvSpPr>
                <a:spLocks/>
              </p:cNvSpPr>
              <p:nvPr/>
            </p:nvSpPr>
            <p:spPr bwMode="auto">
              <a:xfrm>
                <a:off x="3641" y="2409"/>
                <a:ext cx="56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0"/>
                  </a:cxn>
                  <a:cxn ang="0">
                    <a:pos x="15" y="28"/>
                  </a:cxn>
                  <a:cxn ang="0">
                    <a:pos x="16" y="1"/>
                  </a:cxn>
                </a:cxnLst>
                <a:rect l="0" t="0" r="r" b="b"/>
                <a:pathLst>
                  <a:path w="35" h="31">
                    <a:moveTo>
                      <a:pt x="16" y="1"/>
                    </a:moveTo>
                    <a:cubicBezTo>
                      <a:pt x="22" y="0"/>
                      <a:pt x="28" y="4"/>
                      <a:pt x="30" y="10"/>
                    </a:cubicBezTo>
                    <a:cubicBezTo>
                      <a:pt x="35" y="20"/>
                      <a:pt x="24" y="31"/>
                      <a:pt x="15" y="28"/>
                    </a:cubicBezTo>
                    <a:cubicBezTo>
                      <a:pt x="1" y="25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0" name="Freeform 1162"/>
              <p:cNvSpPr>
                <a:spLocks/>
              </p:cNvSpPr>
              <p:nvPr/>
            </p:nvSpPr>
            <p:spPr bwMode="auto">
              <a:xfrm>
                <a:off x="1355" y="2409"/>
                <a:ext cx="49" cy="49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4" y="22"/>
                  </a:cxn>
                  <a:cxn ang="0">
                    <a:pos x="2" y="18"/>
                  </a:cxn>
                  <a:cxn ang="0">
                    <a:pos x="12" y="2"/>
                  </a:cxn>
                </a:cxnLst>
                <a:rect l="0" t="0" r="r" b="b"/>
                <a:pathLst>
                  <a:path w="31" h="30">
                    <a:moveTo>
                      <a:pt x="12" y="2"/>
                    </a:moveTo>
                    <a:cubicBezTo>
                      <a:pt x="21" y="0"/>
                      <a:pt x="31" y="12"/>
                      <a:pt x="24" y="22"/>
                    </a:cubicBezTo>
                    <a:cubicBezTo>
                      <a:pt x="18" y="30"/>
                      <a:pt x="5" y="28"/>
                      <a:pt x="2" y="18"/>
                    </a:cubicBezTo>
                    <a:cubicBezTo>
                      <a:pt x="0" y="11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1" name="Freeform 1163"/>
              <p:cNvSpPr>
                <a:spLocks/>
              </p:cNvSpPr>
              <p:nvPr/>
            </p:nvSpPr>
            <p:spPr bwMode="auto">
              <a:xfrm>
                <a:off x="3474" y="2411"/>
                <a:ext cx="50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9"/>
                  </a:cxn>
                  <a:cxn ang="0">
                    <a:pos x="2" y="22"/>
                  </a:cxn>
                  <a:cxn ang="0">
                    <a:pos x="2" y="21"/>
                  </a:cxn>
                  <a:cxn ang="0">
                    <a:pos x="1" y="21"/>
                  </a:cxn>
                  <a:cxn ang="0">
                    <a:pos x="1" y="14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5" y="29"/>
                      <a:pt x="9" y="32"/>
                      <a:pt x="2" y="22"/>
                    </a:cubicBezTo>
                    <a:cubicBezTo>
                      <a:pt x="2" y="22"/>
                      <a:pt x="3" y="21"/>
                      <a:pt x="2" y="21"/>
                    </a:cubicBezTo>
                    <a:cubicBezTo>
                      <a:pt x="2" y="20"/>
                      <a:pt x="2" y="21"/>
                      <a:pt x="1" y="21"/>
                    </a:cubicBezTo>
                    <a:cubicBezTo>
                      <a:pt x="1" y="20"/>
                      <a:pt x="0" y="14"/>
                      <a:pt x="1" y="14"/>
                    </a:cubicBezTo>
                    <a:cubicBezTo>
                      <a:pt x="1" y="7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2" name="Freeform 1164"/>
              <p:cNvSpPr>
                <a:spLocks/>
              </p:cNvSpPr>
              <p:nvPr/>
            </p:nvSpPr>
            <p:spPr bwMode="auto">
              <a:xfrm>
                <a:off x="1178" y="2413"/>
                <a:ext cx="50" cy="4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2"/>
                  </a:cxn>
                  <a:cxn ang="0">
                    <a:pos x="15" y="26"/>
                  </a:cxn>
                  <a:cxn ang="0">
                    <a:pos x="16" y="1"/>
                  </a:cxn>
                </a:cxnLst>
                <a:rect l="0" t="0" r="r" b="b"/>
                <a:pathLst>
                  <a:path w="31" h="27">
                    <a:moveTo>
                      <a:pt x="16" y="1"/>
                    </a:moveTo>
                    <a:cubicBezTo>
                      <a:pt x="21" y="0"/>
                      <a:pt x="29" y="4"/>
                      <a:pt x="30" y="12"/>
                    </a:cubicBezTo>
                    <a:cubicBezTo>
                      <a:pt x="31" y="20"/>
                      <a:pt x="22" y="27"/>
                      <a:pt x="15" y="26"/>
                    </a:cubicBezTo>
                    <a:cubicBezTo>
                      <a:pt x="1" y="24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3" name="Freeform 1165"/>
              <p:cNvSpPr>
                <a:spLocks/>
              </p:cNvSpPr>
              <p:nvPr/>
            </p:nvSpPr>
            <p:spPr bwMode="auto">
              <a:xfrm>
                <a:off x="3296" y="2413"/>
                <a:ext cx="54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22" y="28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2" y="0"/>
                      <a:pt x="29" y="3"/>
                      <a:pt x="31" y="9"/>
                    </a:cubicBezTo>
                    <a:cubicBezTo>
                      <a:pt x="34" y="16"/>
                      <a:pt x="30" y="25"/>
                      <a:pt x="22" y="28"/>
                    </a:cubicBezTo>
                    <a:cubicBezTo>
                      <a:pt x="18" y="29"/>
                      <a:pt x="11" y="28"/>
                      <a:pt x="7" y="23"/>
                    </a:cubicBezTo>
                    <a:cubicBezTo>
                      <a:pt x="0" y="15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4" name="Freeform 1166"/>
              <p:cNvSpPr>
                <a:spLocks/>
              </p:cNvSpPr>
              <p:nvPr/>
            </p:nvSpPr>
            <p:spPr bwMode="auto">
              <a:xfrm>
                <a:off x="3122" y="2414"/>
                <a:ext cx="55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9"/>
                  </a:cxn>
                  <a:cxn ang="0">
                    <a:pos x="30" y="23"/>
                  </a:cxn>
                  <a:cxn ang="0">
                    <a:pos x="28" y="24"/>
                  </a:cxn>
                  <a:cxn ang="0">
                    <a:pos x="6" y="8"/>
                  </a:cxn>
                  <a:cxn ang="0">
                    <a:pos x="18" y="1"/>
                  </a:cxn>
                </a:cxnLst>
                <a:rect l="0" t="0" r="r" b="b"/>
                <a:pathLst>
                  <a:path w="34" h="35">
                    <a:moveTo>
                      <a:pt x="18" y="1"/>
                    </a:moveTo>
                    <a:cubicBezTo>
                      <a:pt x="23" y="0"/>
                      <a:pt x="30" y="5"/>
                      <a:pt x="32" y="9"/>
                    </a:cubicBezTo>
                    <a:cubicBezTo>
                      <a:pt x="34" y="15"/>
                      <a:pt x="31" y="21"/>
                      <a:pt x="30" y="23"/>
                    </a:cubicBezTo>
                    <a:cubicBezTo>
                      <a:pt x="30" y="23"/>
                      <a:pt x="28" y="24"/>
                      <a:pt x="28" y="24"/>
                    </a:cubicBezTo>
                    <a:cubicBezTo>
                      <a:pt x="17" y="35"/>
                      <a:pt x="0" y="21"/>
                      <a:pt x="6" y="8"/>
                    </a:cubicBezTo>
                    <a:cubicBezTo>
                      <a:pt x="8" y="4"/>
                      <a:pt x="12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5" name="Freeform 1167"/>
              <p:cNvSpPr>
                <a:spLocks/>
              </p:cNvSpPr>
              <p:nvPr/>
            </p:nvSpPr>
            <p:spPr bwMode="auto">
              <a:xfrm>
                <a:off x="2952" y="2416"/>
                <a:ext cx="58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9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6" h="35">
                    <a:moveTo>
                      <a:pt x="17" y="1"/>
                    </a:moveTo>
                    <a:cubicBezTo>
                      <a:pt x="23" y="0"/>
                      <a:pt x="29" y="5"/>
                      <a:pt x="30" y="9"/>
                    </a:cubicBezTo>
                    <a:cubicBezTo>
                      <a:pt x="36" y="23"/>
                      <a:pt x="17" y="35"/>
                      <a:pt x="7" y="23"/>
                    </a:cubicBezTo>
                    <a:cubicBezTo>
                      <a:pt x="0" y="15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6" name="Freeform 1168"/>
              <p:cNvSpPr>
                <a:spLocks/>
              </p:cNvSpPr>
              <p:nvPr/>
            </p:nvSpPr>
            <p:spPr bwMode="auto">
              <a:xfrm>
                <a:off x="2780" y="2417"/>
                <a:ext cx="53" cy="5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0"/>
                  </a:cxn>
                  <a:cxn ang="0">
                    <a:pos x="10" y="26"/>
                  </a:cxn>
                  <a:cxn ang="0">
                    <a:pos x="16" y="0"/>
                  </a:cxn>
                </a:cxnLst>
                <a:rect l="0" t="0" r="r" b="b"/>
                <a:pathLst>
                  <a:path w="33" h="32">
                    <a:moveTo>
                      <a:pt x="16" y="0"/>
                    </a:moveTo>
                    <a:cubicBezTo>
                      <a:pt x="22" y="0"/>
                      <a:pt x="29" y="3"/>
                      <a:pt x="30" y="10"/>
                    </a:cubicBezTo>
                    <a:cubicBezTo>
                      <a:pt x="33" y="20"/>
                      <a:pt x="22" y="32"/>
                      <a:pt x="10" y="26"/>
                    </a:cubicBezTo>
                    <a:cubicBezTo>
                      <a:pt x="0" y="20"/>
                      <a:pt x="1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7" name="Freeform 1169"/>
              <p:cNvSpPr>
                <a:spLocks/>
              </p:cNvSpPr>
              <p:nvPr/>
            </p:nvSpPr>
            <p:spPr bwMode="auto">
              <a:xfrm>
                <a:off x="2434" y="2421"/>
                <a:ext cx="57" cy="5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1" y="8"/>
                  </a:cxn>
                  <a:cxn ang="0">
                    <a:pos x="11" y="26"/>
                  </a:cxn>
                  <a:cxn ang="0">
                    <a:pos x="18" y="0"/>
                  </a:cxn>
                </a:cxnLst>
                <a:rect l="0" t="0" r="r" b="b"/>
                <a:pathLst>
                  <a:path w="36" h="32">
                    <a:moveTo>
                      <a:pt x="18" y="0"/>
                    </a:moveTo>
                    <a:cubicBezTo>
                      <a:pt x="23" y="0"/>
                      <a:pt x="29" y="3"/>
                      <a:pt x="31" y="8"/>
                    </a:cubicBezTo>
                    <a:cubicBezTo>
                      <a:pt x="36" y="21"/>
                      <a:pt x="22" y="32"/>
                      <a:pt x="11" y="26"/>
                    </a:cubicBezTo>
                    <a:cubicBezTo>
                      <a:pt x="0" y="20"/>
                      <a:pt x="3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8" name="Freeform 1170"/>
              <p:cNvSpPr>
                <a:spLocks/>
              </p:cNvSpPr>
              <p:nvPr/>
            </p:nvSpPr>
            <p:spPr bwMode="auto">
              <a:xfrm>
                <a:off x="2610" y="2416"/>
                <a:ext cx="55" cy="46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1" y="28"/>
                  </a:cxn>
                  <a:cxn ang="0">
                    <a:pos x="11" y="28"/>
                  </a:cxn>
                  <a:cxn ang="0">
                    <a:pos x="13" y="3"/>
                  </a:cxn>
                </a:cxnLst>
                <a:rect l="0" t="0" r="r" b="b"/>
                <a:pathLst>
                  <a:path w="34" h="29">
                    <a:moveTo>
                      <a:pt x="13" y="3"/>
                    </a:moveTo>
                    <a:cubicBezTo>
                      <a:pt x="28" y="0"/>
                      <a:pt x="34" y="22"/>
                      <a:pt x="21" y="28"/>
                    </a:cubicBezTo>
                    <a:cubicBezTo>
                      <a:pt x="18" y="29"/>
                      <a:pt x="14" y="29"/>
                      <a:pt x="11" y="28"/>
                    </a:cubicBezTo>
                    <a:cubicBezTo>
                      <a:pt x="0" y="23"/>
                      <a:pt x="1" y="6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19" name="Freeform 1171"/>
              <p:cNvSpPr>
                <a:spLocks/>
              </p:cNvSpPr>
              <p:nvPr/>
            </p:nvSpPr>
            <p:spPr bwMode="auto">
              <a:xfrm>
                <a:off x="4727" y="2419"/>
                <a:ext cx="57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9" y="26"/>
                  </a:cxn>
                  <a:cxn ang="0">
                    <a:pos x="16" y="1"/>
                  </a:cxn>
                </a:cxnLst>
                <a:rect l="0" t="0" r="r" b="b"/>
                <a:pathLst>
                  <a:path w="36" h="34">
                    <a:moveTo>
                      <a:pt x="16" y="1"/>
                    </a:moveTo>
                    <a:cubicBezTo>
                      <a:pt x="21" y="0"/>
                      <a:pt x="28" y="4"/>
                      <a:pt x="31" y="9"/>
                    </a:cubicBezTo>
                    <a:cubicBezTo>
                      <a:pt x="36" y="22"/>
                      <a:pt x="20" y="34"/>
                      <a:pt x="9" y="26"/>
                    </a:cubicBezTo>
                    <a:cubicBezTo>
                      <a:pt x="0" y="18"/>
                      <a:pt x="4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0" name="Freeform 1172"/>
              <p:cNvSpPr>
                <a:spLocks/>
              </p:cNvSpPr>
              <p:nvPr/>
            </p:nvSpPr>
            <p:spPr bwMode="auto">
              <a:xfrm>
                <a:off x="2263" y="2417"/>
                <a:ext cx="57" cy="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1">
                    <a:moveTo>
                      <a:pt x="15" y="4"/>
                    </a:moveTo>
                    <a:cubicBezTo>
                      <a:pt x="35" y="0"/>
                      <a:pt x="35" y="31"/>
                      <a:pt x="15" y="29"/>
                    </a:cubicBezTo>
                    <a:cubicBezTo>
                      <a:pt x="2" y="27"/>
                      <a:pt x="0" y="6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1" name="Freeform 1173"/>
              <p:cNvSpPr>
                <a:spLocks/>
              </p:cNvSpPr>
              <p:nvPr/>
            </p:nvSpPr>
            <p:spPr bwMode="auto">
              <a:xfrm>
                <a:off x="4381" y="2421"/>
                <a:ext cx="60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8" y="24"/>
                  </a:cxn>
                  <a:cxn ang="0">
                    <a:pos x="17" y="2"/>
                  </a:cxn>
                </a:cxnLst>
                <a:rect l="0" t="0" r="r" b="b"/>
                <a:pathLst>
                  <a:path w="37" h="31">
                    <a:moveTo>
                      <a:pt x="17" y="2"/>
                    </a:moveTo>
                    <a:cubicBezTo>
                      <a:pt x="28" y="0"/>
                      <a:pt x="37" y="14"/>
                      <a:pt x="29" y="24"/>
                    </a:cubicBezTo>
                    <a:cubicBezTo>
                      <a:pt x="24" y="30"/>
                      <a:pt x="14" y="31"/>
                      <a:pt x="8" y="24"/>
                    </a:cubicBezTo>
                    <a:cubicBezTo>
                      <a:pt x="0" y="15"/>
                      <a:pt x="6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2" name="Freeform 1174"/>
              <p:cNvSpPr>
                <a:spLocks/>
              </p:cNvSpPr>
              <p:nvPr/>
            </p:nvSpPr>
            <p:spPr bwMode="auto">
              <a:xfrm>
                <a:off x="4560" y="2421"/>
                <a:ext cx="48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3"/>
                  </a:cxn>
                  <a:cxn ang="0">
                    <a:pos x="7" y="26"/>
                  </a:cxn>
                  <a:cxn ang="0">
                    <a:pos x="5" y="5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21" y="0"/>
                      <a:pt x="27" y="6"/>
                      <a:pt x="28" y="13"/>
                    </a:cubicBezTo>
                    <a:cubicBezTo>
                      <a:pt x="30" y="24"/>
                      <a:pt x="16" y="32"/>
                      <a:pt x="7" y="26"/>
                    </a:cubicBezTo>
                    <a:cubicBezTo>
                      <a:pt x="0" y="21"/>
                      <a:pt x="0" y="11"/>
                      <a:pt x="5" y="5"/>
                    </a:cubicBezTo>
                    <a:cubicBezTo>
                      <a:pt x="7" y="3"/>
                      <a:pt x="9" y="2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3" name="Freeform 1175"/>
              <p:cNvSpPr>
                <a:spLocks/>
              </p:cNvSpPr>
              <p:nvPr/>
            </p:nvSpPr>
            <p:spPr bwMode="auto">
              <a:xfrm>
                <a:off x="2093" y="2422"/>
                <a:ext cx="50" cy="50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9" y="11"/>
                  </a:cxn>
                  <a:cxn ang="0">
                    <a:pos x="11" y="26"/>
                  </a:cxn>
                  <a:cxn ang="0">
                    <a:pos x="12" y="2"/>
                  </a:cxn>
                </a:cxnLst>
                <a:rect l="0" t="0" r="r" b="b"/>
                <a:pathLst>
                  <a:path w="31" h="31">
                    <a:moveTo>
                      <a:pt x="12" y="2"/>
                    </a:moveTo>
                    <a:cubicBezTo>
                      <a:pt x="20" y="0"/>
                      <a:pt x="27" y="4"/>
                      <a:pt x="29" y="11"/>
                    </a:cubicBezTo>
                    <a:cubicBezTo>
                      <a:pt x="31" y="18"/>
                      <a:pt x="24" y="31"/>
                      <a:pt x="11" y="26"/>
                    </a:cubicBezTo>
                    <a:cubicBezTo>
                      <a:pt x="0" y="23"/>
                      <a:pt x="0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4" name="Freeform 1176"/>
              <p:cNvSpPr>
                <a:spLocks/>
              </p:cNvSpPr>
              <p:nvPr/>
            </p:nvSpPr>
            <p:spPr bwMode="auto">
              <a:xfrm>
                <a:off x="4214" y="2424"/>
                <a:ext cx="50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0"/>
                  </a:cxn>
                  <a:cxn ang="0">
                    <a:pos x="6" y="25"/>
                  </a:cxn>
                  <a:cxn ang="0">
                    <a:pos x="1" y="10"/>
                  </a:cxn>
                  <a:cxn ang="0">
                    <a:pos x="14" y="1"/>
                  </a:cxn>
                </a:cxnLst>
                <a:rect l="0" t="0" r="r" b="b"/>
                <a:pathLst>
                  <a:path w="31" h="34">
                    <a:moveTo>
                      <a:pt x="14" y="1"/>
                    </a:moveTo>
                    <a:cubicBezTo>
                      <a:pt x="20" y="0"/>
                      <a:pt x="26" y="4"/>
                      <a:pt x="28" y="10"/>
                    </a:cubicBezTo>
                    <a:cubicBezTo>
                      <a:pt x="31" y="21"/>
                      <a:pt x="17" y="34"/>
                      <a:pt x="6" y="25"/>
                    </a:cubicBezTo>
                    <a:cubicBezTo>
                      <a:pt x="2" y="22"/>
                      <a:pt x="0" y="16"/>
                      <a:pt x="1" y="10"/>
                    </a:cubicBezTo>
                    <a:cubicBezTo>
                      <a:pt x="3" y="5"/>
                      <a:pt x="7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5" name="Freeform 1177"/>
              <p:cNvSpPr>
                <a:spLocks/>
              </p:cNvSpPr>
              <p:nvPr/>
            </p:nvSpPr>
            <p:spPr bwMode="auto">
              <a:xfrm>
                <a:off x="1920" y="2422"/>
                <a:ext cx="50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18"/>
                  </a:cxn>
                  <a:cxn ang="0">
                    <a:pos x="6" y="22"/>
                  </a:cxn>
                  <a:cxn ang="0">
                    <a:pos x="15" y="2"/>
                  </a:cxn>
                </a:cxnLst>
                <a:rect l="0" t="0" r="r" b="b"/>
                <a:pathLst>
                  <a:path w="31" h="30">
                    <a:moveTo>
                      <a:pt x="15" y="2"/>
                    </a:moveTo>
                    <a:cubicBezTo>
                      <a:pt x="24" y="0"/>
                      <a:pt x="31" y="10"/>
                      <a:pt x="29" y="18"/>
                    </a:cubicBezTo>
                    <a:cubicBezTo>
                      <a:pt x="26" y="28"/>
                      <a:pt x="11" y="30"/>
                      <a:pt x="6" y="22"/>
                    </a:cubicBezTo>
                    <a:cubicBezTo>
                      <a:pt x="0" y="15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6" name="Freeform 1178"/>
              <p:cNvSpPr>
                <a:spLocks/>
              </p:cNvSpPr>
              <p:nvPr/>
            </p:nvSpPr>
            <p:spPr bwMode="auto">
              <a:xfrm>
                <a:off x="4031" y="2426"/>
                <a:ext cx="61" cy="51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5" y="9"/>
                  </a:cxn>
                  <a:cxn ang="0">
                    <a:pos x="26" y="27"/>
                  </a:cxn>
                  <a:cxn ang="0">
                    <a:pos x="20" y="0"/>
                  </a:cxn>
                </a:cxnLst>
                <a:rect l="0" t="0" r="r" b="b"/>
                <a:pathLst>
                  <a:path w="38" h="32">
                    <a:moveTo>
                      <a:pt x="20" y="0"/>
                    </a:moveTo>
                    <a:cubicBezTo>
                      <a:pt x="25" y="0"/>
                      <a:pt x="32" y="2"/>
                      <a:pt x="35" y="9"/>
                    </a:cubicBezTo>
                    <a:cubicBezTo>
                      <a:pt x="38" y="17"/>
                      <a:pt x="32" y="25"/>
                      <a:pt x="26" y="27"/>
                    </a:cubicBezTo>
                    <a:cubicBezTo>
                      <a:pt x="8" y="32"/>
                      <a:pt x="0" y="4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7" name="Freeform 1179"/>
              <p:cNvSpPr>
                <a:spLocks/>
              </p:cNvSpPr>
              <p:nvPr/>
            </p:nvSpPr>
            <p:spPr bwMode="auto">
              <a:xfrm>
                <a:off x="1751" y="2424"/>
                <a:ext cx="48" cy="4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0"/>
                  </a:cxn>
                  <a:cxn ang="0">
                    <a:pos x="2" y="18"/>
                  </a:cxn>
                  <a:cxn ang="0">
                    <a:pos x="12" y="2"/>
                  </a:cxn>
                </a:cxnLst>
                <a:rect l="0" t="0" r="r" b="b"/>
                <a:pathLst>
                  <a:path w="30" h="30">
                    <a:moveTo>
                      <a:pt x="12" y="2"/>
                    </a:moveTo>
                    <a:cubicBezTo>
                      <a:pt x="21" y="0"/>
                      <a:pt x="30" y="10"/>
                      <a:pt x="26" y="20"/>
                    </a:cubicBezTo>
                    <a:cubicBezTo>
                      <a:pt x="22" y="30"/>
                      <a:pt x="5" y="30"/>
                      <a:pt x="2" y="18"/>
                    </a:cubicBezTo>
                    <a:cubicBezTo>
                      <a:pt x="0" y="11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8" name="Freeform 1180"/>
              <p:cNvSpPr>
                <a:spLocks/>
              </p:cNvSpPr>
              <p:nvPr/>
            </p:nvSpPr>
            <p:spPr bwMode="auto">
              <a:xfrm>
                <a:off x="3866" y="2426"/>
                <a:ext cx="54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0"/>
                  </a:cxn>
                  <a:cxn ang="0">
                    <a:pos x="6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6" y="0"/>
                      <a:pt x="34" y="11"/>
                      <a:pt x="30" y="20"/>
                    </a:cubicBezTo>
                    <a:cubicBezTo>
                      <a:pt x="26" y="30"/>
                      <a:pt x="12" y="31"/>
                      <a:pt x="6" y="23"/>
                    </a:cubicBezTo>
                    <a:cubicBezTo>
                      <a:pt x="0" y="15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29" name="Freeform 1181"/>
              <p:cNvSpPr>
                <a:spLocks/>
              </p:cNvSpPr>
              <p:nvPr/>
            </p:nvSpPr>
            <p:spPr bwMode="auto">
              <a:xfrm>
                <a:off x="1570" y="2422"/>
                <a:ext cx="59" cy="50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21" y="29"/>
                  </a:cxn>
                  <a:cxn ang="0">
                    <a:pos x="17" y="4"/>
                  </a:cxn>
                </a:cxnLst>
                <a:rect l="0" t="0" r="r" b="b"/>
                <a:pathLst>
                  <a:path w="37" h="31">
                    <a:moveTo>
                      <a:pt x="17" y="4"/>
                    </a:moveTo>
                    <a:cubicBezTo>
                      <a:pt x="36" y="0"/>
                      <a:pt x="37" y="27"/>
                      <a:pt x="21" y="29"/>
                    </a:cubicBezTo>
                    <a:cubicBezTo>
                      <a:pt x="6" y="31"/>
                      <a:pt x="0" y="7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0" name="Freeform 1182"/>
              <p:cNvSpPr>
                <a:spLocks/>
              </p:cNvSpPr>
              <p:nvPr/>
            </p:nvSpPr>
            <p:spPr bwMode="auto">
              <a:xfrm>
                <a:off x="1400" y="2424"/>
                <a:ext cx="57" cy="5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1" y="29"/>
                  </a:cxn>
                  <a:cxn ang="0">
                    <a:pos x="16" y="3"/>
                  </a:cxn>
                </a:cxnLst>
                <a:rect l="0" t="0" r="r" b="b"/>
                <a:pathLst>
                  <a:path w="36" h="31">
                    <a:moveTo>
                      <a:pt x="16" y="3"/>
                    </a:moveTo>
                    <a:cubicBezTo>
                      <a:pt x="35" y="0"/>
                      <a:pt x="36" y="27"/>
                      <a:pt x="21" y="29"/>
                    </a:cubicBezTo>
                    <a:cubicBezTo>
                      <a:pt x="4" y="31"/>
                      <a:pt x="0" y="6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1" name="Freeform 1183"/>
              <p:cNvSpPr>
                <a:spLocks/>
              </p:cNvSpPr>
              <p:nvPr/>
            </p:nvSpPr>
            <p:spPr bwMode="auto">
              <a:xfrm>
                <a:off x="3521" y="2427"/>
                <a:ext cx="61" cy="5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8" h="34">
                    <a:moveTo>
                      <a:pt x="16" y="2"/>
                    </a:moveTo>
                    <a:cubicBezTo>
                      <a:pt x="26" y="0"/>
                      <a:pt x="38" y="15"/>
                      <a:pt x="27" y="25"/>
                    </a:cubicBezTo>
                    <a:cubicBezTo>
                      <a:pt x="18" y="34"/>
                      <a:pt x="0" y="25"/>
                      <a:pt x="4" y="11"/>
                    </a:cubicBezTo>
                    <a:cubicBezTo>
                      <a:pt x="6" y="6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2" name="Freeform 1184"/>
              <p:cNvSpPr>
                <a:spLocks/>
              </p:cNvSpPr>
              <p:nvPr/>
            </p:nvSpPr>
            <p:spPr bwMode="auto">
              <a:xfrm>
                <a:off x="3692" y="2427"/>
                <a:ext cx="50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4"/>
                  </a:cxn>
                  <a:cxn ang="0">
                    <a:pos x="17" y="27"/>
                  </a:cxn>
                  <a:cxn ang="0">
                    <a:pos x="16" y="2"/>
                  </a:cxn>
                </a:cxnLst>
                <a:rect l="0" t="0" r="r" b="b"/>
                <a:pathLst>
                  <a:path w="31" h="28">
                    <a:moveTo>
                      <a:pt x="16" y="2"/>
                    </a:moveTo>
                    <a:cubicBezTo>
                      <a:pt x="24" y="0"/>
                      <a:pt x="31" y="7"/>
                      <a:pt x="31" y="14"/>
                    </a:cubicBezTo>
                    <a:cubicBezTo>
                      <a:pt x="31" y="21"/>
                      <a:pt x="26" y="28"/>
                      <a:pt x="17" y="27"/>
                    </a:cubicBezTo>
                    <a:cubicBezTo>
                      <a:pt x="3" y="27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3" name="Freeform 1185"/>
              <p:cNvSpPr>
                <a:spLocks/>
              </p:cNvSpPr>
              <p:nvPr/>
            </p:nvSpPr>
            <p:spPr bwMode="auto">
              <a:xfrm>
                <a:off x="3347" y="2430"/>
                <a:ext cx="56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3" y="1"/>
                  </a:cxn>
                  <a:cxn ang="0">
                    <a:pos x="21" y="27"/>
                  </a:cxn>
                  <a:cxn ang="0">
                    <a:pos x="8" y="23"/>
                  </a:cxn>
                  <a:cxn ang="0">
                    <a:pos x="17" y="0"/>
                  </a:cxn>
                </a:cxnLst>
                <a:rect l="0" t="0" r="r" b="b"/>
                <a:pathLst>
                  <a:path w="35" h="28">
                    <a:moveTo>
                      <a:pt x="17" y="0"/>
                    </a:moveTo>
                    <a:cubicBezTo>
                      <a:pt x="18" y="0"/>
                      <a:pt x="21" y="0"/>
                      <a:pt x="23" y="1"/>
                    </a:cubicBezTo>
                    <a:cubicBezTo>
                      <a:pt x="35" y="6"/>
                      <a:pt x="35" y="24"/>
                      <a:pt x="21" y="27"/>
                    </a:cubicBezTo>
                    <a:cubicBezTo>
                      <a:pt x="17" y="28"/>
                      <a:pt x="11" y="27"/>
                      <a:pt x="8" y="23"/>
                    </a:cubicBezTo>
                    <a:cubicBezTo>
                      <a:pt x="0" y="14"/>
                      <a:pt x="6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4" name="Freeform 1186"/>
              <p:cNvSpPr>
                <a:spLocks/>
              </p:cNvSpPr>
              <p:nvPr/>
            </p:nvSpPr>
            <p:spPr bwMode="auto">
              <a:xfrm>
                <a:off x="1234" y="2427"/>
                <a:ext cx="45" cy="47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27" y="18"/>
                  </a:cxn>
                  <a:cxn ang="0">
                    <a:pos x="17" y="27"/>
                  </a:cxn>
                  <a:cxn ang="0">
                    <a:pos x="2" y="13"/>
                  </a:cxn>
                  <a:cxn ang="0">
                    <a:pos x="11" y="3"/>
                  </a:cxn>
                </a:cxnLst>
                <a:rect l="0" t="0" r="r" b="b"/>
                <a:pathLst>
                  <a:path w="28" h="29">
                    <a:moveTo>
                      <a:pt x="11" y="3"/>
                    </a:moveTo>
                    <a:cubicBezTo>
                      <a:pt x="19" y="0"/>
                      <a:pt x="28" y="8"/>
                      <a:pt x="27" y="18"/>
                    </a:cubicBezTo>
                    <a:cubicBezTo>
                      <a:pt x="26" y="22"/>
                      <a:pt x="21" y="26"/>
                      <a:pt x="17" y="27"/>
                    </a:cubicBezTo>
                    <a:cubicBezTo>
                      <a:pt x="10" y="29"/>
                      <a:pt x="0" y="24"/>
                      <a:pt x="2" y="13"/>
                    </a:cubicBezTo>
                    <a:cubicBezTo>
                      <a:pt x="2" y="8"/>
                      <a:pt x="5" y="4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5" name="Freeform 1187"/>
              <p:cNvSpPr>
                <a:spLocks/>
              </p:cNvSpPr>
              <p:nvPr/>
            </p:nvSpPr>
            <p:spPr bwMode="auto">
              <a:xfrm>
                <a:off x="3180" y="2430"/>
                <a:ext cx="53" cy="5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9"/>
                  </a:cxn>
                  <a:cxn ang="0">
                    <a:pos x="4" y="24"/>
                  </a:cxn>
                  <a:cxn ang="0">
                    <a:pos x="2" y="9"/>
                  </a:cxn>
                  <a:cxn ang="0">
                    <a:pos x="13" y="1"/>
                  </a:cxn>
                </a:cxnLst>
                <a:rect l="0" t="0" r="r" b="b"/>
                <a:pathLst>
                  <a:path w="33" h="36">
                    <a:moveTo>
                      <a:pt x="13" y="1"/>
                    </a:moveTo>
                    <a:cubicBezTo>
                      <a:pt x="18" y="0"/>
                      <a:pt x="25" y="3"/>
                      <a:pt x="28" y="9"/>
                    </a:cubicBezTo>
                    <a:cubicBezTo>
                      <a:pt x="33" y="23"/>
                      <a:pt x="15" y="36"/>
                      <a:pt x="4" y="24"/>
                    </a:cubicBezTo>
                    <a:cubicBezTo>
                      <a:pt x="2" y="20"/>
                      <a:pt x="0" y="14"/>
                      <a:pt x="2" y="9"/>
                    </a:cubicBezTo>
                    <a:cubicBezTo>
                      <a:pt x="4" y="5"/>
                      <a:pt x="8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6" name="Freeform 1188"/>
              <p:cNvSpPr>
                <a:spLocks/>
              </p:cNvSpPr>
              <p:nvPr/>
            </p:nvSpPr>
            <p:spPr bwMode="auto">
              <a:xfrm>
                <a:off x="3005" y="2432"/>
                <a:ext cx="53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4" y="20"/>
                  </a:cxn>
                  <a:cxn ang="0">
                    <a:pos x="16" y="1"/>
                  </a:cxn>
                </a:cxnLst>
                <a:rect l="0" t="0" r="r" b="b"/>
                <a:pathLst>
                  <a:path w="33" h="32">
                    <a:moveTo>
                      <a:pt x="16" y="1"/>
                    </a:moveTo>
                    <a:cubicBezTo>
                      <a:pt x="24" y="0"/>
                      <a:pt x="33" y="9"/>
                      <a:pt x="30" y="19"/>
                    </a:cubicBezTo>
                    <a:cubicBezTo>
                      <a:pt x="26" y="32"/>
                      <a:pt x="8" y="31"/>
                      <a:pt x="4" y="20"/>
                    </a:cubicBezTo>
                    <a:cubicBezTo>
                      <a:pt x="0" y="12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7" name="Freeform 1189"/>
              <p:cNvSpPr>
                <a:spLocks/>
              </p:cNvSpPr>
              <p:nvPr/>
            </p:nvSpPr>
            <p:spPr bwMode="auto">
              <a:xfrm>
                <a:off x="2832" y="2432"/>
                <a:ext cx="58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2"/>
                  </a:cxn>
                </a:cxnLst>
                <a:rect l="0" t="0" r="r" b="b"/>
                <a:pathLst>
                  <a:path w="36" h="35">
                    <a:moveTo>
                      <a:pt x="17" y="2"/>
                    </a:moveTo>
                    <a:cubicBezTo>
                      <a:pt x="27" y="0"/>
                      <a:pt x="36" y="14"/>
                      <a:pt x="28" y="24"/>
                    </a:cubicBezTo>
                    <a:cubicBezTo>
                      <a:pt x="19" y="35"/>
                      <a:pt x="0" y="25"/>
                      <a:pt x="4" y="11"/>
                    </a:cubicBezTo>
                    <a:cubicBezTo>
                      <a:pt x="5" y="7"/>
                      <a:pt x="9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8" name="Freeform 1190"/>
              <p:cNvSpPr>
                <a:spLocks/>
              </p:cNvSpPr>
              <p:nvPr/>
            </p:nvSpPr>
            <p:spPr bwMode="auto">
              <a:xfrm>
                <a:off x="2487" y="2437"/>
                <a:ext cx="53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1" y="0"/>
                  </a:cxn>
                  <a:cxn ang="0">
                    <a:pos x="31" y="17"/>
                  </a:cxn>
                  <a:cxn ang="0">
                    <a:pos x="7" y="23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cubicBezTo>
                      <a:pt x="17" y="0"/>
                      <a:pt x="19" y="0"/>
                      <a:pt x="21" y="0"/>
                    </a:cubicBezTo>
                    <a:cubicBezTo>
                      <a:pt x="28" y="2"/>
                      <a:pt x="33" y="10"/>
                      <a:pt x="31" y="17"/>
                    </a:cubicBezTo>
                    <a:cubicBezTo>
                      <a:pt x="28" y="27"/>
                      <a:pt x="14" y="31"/>
                      <a:pt x="7" y="23"/>
                    </a:cubicBezTo>
                    <a:cubicBezTo>
                      <a:pt x="0" y="15"/>
                      <a:pt x="4" y="3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39" name="Freeform 1191"/>
              <p:cNvSpPr>
                <a:spLocks/>
              </p:cNvSpPr>
              <p:nvPr/>
            </p:nvSpPr>
            <p:spPr bwMode="auto">
              <a:xfrm>
                <a:off x="2662" y="2435"/>
                <a:ext cx="56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4" y="25"/>
                  </a:cxn>
                  <a:cxn ang="0">
                    <a:pos x="5" y="22"/>
                  </a:cxn>
                  <a:cxn ang="0">
                    <a:pos x="15" y="1"/>
                  </a:cxn>
                </a:cxnLst>
                <a:rect l="0" t="0" r="r" b="b"/>
                <a:pathLst>
                  <a:path w="35" h="29">
                    <a:moveTo>
                      <a:pt x="15" y="1"/>
                    </a:moveTo>
                    <a:cubicBezTo>
                      <a:pt x="27" y="0"/>
                      <a:pt x="35" y="17"/>
                      <a:pt x="24" y="25"/>
                    </a:cubicBezTo>
                    <a:cubicBezTo>
                      <a:pt x="18" y="29"/>
                      <a:pt x="9" y="28"/>
                      <a:pt x="5" y="22"/>
                    </a:cubicBezTo>
                    <a:cubicBezTo>
                      <a:pt x="0" y="15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0" name="Freeform 1192"/>
              <p:cNvSpPr>
                <a:spLocks/>
              </p:cNvSpPr>
              <p:nvPr/>
            </p:nvSpPr>
            <p:spPr bwMode="auto">
              <a:xfrm>
                <a:off x="4770" y="2437"/>
                <a:ext cx="63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9"/>
                  </a:cxn>
                  <a:cxn ang="0">
                    <a:pos x="28" y="27"/>
                  </a:cxn>
                  <a:cxn ang="0">
                    <a:pos x="22" y="1"/>
                  </a:cxn>
                </a:cxnLst>
                <a:rect l="0" t="0" r="r" b="b"/>
                <a:pathLst>
                  <a:path w="39" h="33">
                    <a:moveTo>
                      <a:pt x="22" y="1"/>
                    </a:moveTo>
                    <a:cubicBezTo>
                      <a:pt x="27" y="0"/>
                      <a:pt x="34" y="3"/>
                      <a:pt x="36" y="9"/>
                    </a:cubicBezTo>
                    <a:cubicBezTo>
                      <a:pt x="39" y="17"/>
                      <a:pt x="34" y="25"/>
                      <a:pt x="28" y="27"/>
                    </a:cubicBezTo>
                    <a:cubicBezTo>
                      <a:pt x="10" y="33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1" name="Freeform 1193"/>
              <p:cNvSpPr>
                <a:spLocks/>
              </p:cNvSpPr>
              <p:nvPr/>
            </p:nvSpPr>
            <p:spPr bwMode="auto">
              <a:xfrm>
                <a:off x="2312" y="2434"/>
                <a:ext cx="61" cy="51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17" y="3"/>
                  </a:cxn>
                  <a:cxn ang="0">
                    <a:pos x="22" y="30"/>
                  </a:cxn>
                  <a:cxn ang="0">
                    <a:pos x="17" y="4"/>
                  </a:cxn>
                </a:cxnLst>
                <a:rect l="0" t="0" r="r" b="b"/>
                <a:pathLst>
                  <a:path w="38" h="32">
                    <a:moveTo>
                      <a:pt x="17" y="4"/>
                    </a:moveTo>
                    <a:cubicBezTo>
                      <a:pt x="17" y="4"/>
                      <a:pt x="17" y="3"/>
                      <a:pt x="17" y="3"/>
                    </a:cubicBezTo>
                    <a:cubicBezTo>
                      <a:pt x="36" y="0"/>
                      <a:pt x="38" y="28"/>
                      <a:pt x="22" y="30"/>
                    </a:cubicBezTo>
                    <a:cubicBezTo>
                      <a:pt x="5" y="32"/>
                      <a:pt x="0" y="7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2" name="Freeform 1194"/>
              <p:cNvSpPr>
                <a:spLocks/>
              </p:cNvSpPr>
              <p:nvPr/>
            </p:nvSpPr>
            <p:spPr bwMode="auto">
              <a:xfrm>
                <a:off x="4433" y="2437"/>
                <a:ext cx="61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6"/>
                  </a:cxn>
                  <a:cxn ang="0">
                    <a:pos x="9" y="26"/>
                  </a:cxn>
                  <a:cxn ang="0">
                    <a:pos x="17" y="2"/>
                  </a:cxn>
                </a:cxnLst>
                <a:rect l="0" t="0" r="r" b="b"/>
                <a:pathLst>
                  <a:path w="38" h="31">
                    <a:moveTo>
                      <a:pt x="17" y="2"/>
                    </a:moveTo>
                    <a:cubicBezTo>
                      <a:pt x="29" y="0"/>
                      <a:pt x="38" y="16"/>
                      <a:pt x="28" y="26"/>
                    </a:cubicBezTo>
                    <a:cubicBezTo>
                      <a:pt x="23" y="30"/>
                      <a:pt x="15" y="31"/>
                      <a:pt x="9" y="26"/>
                    </a:cubicBezTo>
                    <a:cubicBezTo>
                      <a:pt x="0" y="19"/>
                      <a:pt x="5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3" name="Freeform 1195"/>
              <p:cNvSpPr>
                <a:spLocks/>
              </p:cNvSpPr>
              <p:nvPr/>
            </p:nvSpPr>
            <p:spPr bwMode="auto">
              <a:xfrm>
                <a:off x="2145" y="2437"/>
                <a:ext cx="56" cy="48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5" y="25"/>
                  </a:cxn>
                  <a:cxn ang="0">
                    <a:pos x="5" y="24"/>
                  </a:cxn>
                  <a:cxn ang="0">
                    <a:pos x="13" y="3"/>
                  </a:cxn>
                </a:cxnLst>
                <a:rect l="0" t="0" r="r" b="b"/>
                <a:pathLst>
                  <a:path w="35" h="30">
                    <a:moveTo>
                      <a:pt x="13" y="3"/>
                    </a:moveTo>
                    <a:cubicBezTo>
                      <a:pt x="24" y="0"/>
                      <a:pt x="35" y="14"/>
                      <a:pt x="25" y="25"/>
                    </a:cubicBezTo>
                    <a:cubicBezTo>
                      <a:pt x="21" y="30"/>
                      <a:pt x="10" y="29"/>
                      <a:pt x="5" y="24"/>
                    </a:cubicBezTo>
                    <a:cubicBezTo>
                      <a:pt x="0" y="16"/>
                      <a:pt x="3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4" name="Freeform 1196"/>
              <p:cNvSpPr>
                <a:spLocks/>
              </p:cNvSpPr>
              <p:nvPr/>
            </p:nvSpPr>
            <p:spPr bwMode="auto">
              <a:xfrm>
                <a:off x="4266" y="2440"/>
                <a:ext cx="54" cy="5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5" y="24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4" h="35">
                    <a:moveTo>
                      <a:pt x="14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4" y="24"/>
                      <a:pt x="14" y="35"/>
                      <a:pt x="5" y="24"/>
                    </a:cubicBezTo>
                    <a:cubicBezTo>
                      <a:pt x="2" y="20"/>
                      <a:pt x="0" y="16"/>
                      <a:pt x="2" y="11"/>
                    </a:cubicBezTo>
                    <a:cubicBezTo>
                      <a:pt x="3" y="6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5" name="Freeform 1197"/>
              <p:cNvSpPr>
                <a:spLocks/>
              </p:cNvSpPr>
              <p:nvPr/>
            </p:nvSpPr>
            <p:spPr bwMode="auto">
              <a:xfrm>
                <a:off x="4606" y="2437"/>
                <a:ext cx="55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0" y="28"/>
                  </a:cxn>
                  <a:cxn ang="0">
                    <a:pos x="16" y="3"/>
                  </a:cxn>
                </a:cxnLst>
                <a:rect l="0" t="0" r="r" b="b"/>
                <a:pathLst>
                  <a:path w="34" h="30">
                    <a:moveTo>
                      <a:pt x="16" y="3"/>
                    </a:moveTo>
                    <a:cubicBezTo>
                      <a:pt x="34" y="0"/>
                      <a:pt x="34" y="26"/>
                      <a:pt x="20" y="28"/>
                    </a:cubicBezTo>
                    <a:cubicBezTo>
                      <a:pt x="4" y="30"/>
                      <a:pt x="0" y="6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6" name="Freeform 1198"/>
              <p:cNvSpPr>
                <a:spLocks/>
              </p:cNvSpPr>
              <p:nvPr/>
            </p:nvSpPr>
            <p:spPr bwMode="auto">
              <a:xfrm>
                <a:off x="1978" y="2442"/>
                <a:ext cx="46" cy="41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5" y="8"/>
                  </a:cxn>
                  <a:cxn ang="0">
                    <a:pos x="11" y="26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9" h="26">
                    <a:moveTo>
                      <a:pt x="10" y="1"/>
                    </a:moveTo>
                    <a:cubicBezTo>
                      <a:pt x="16" y="0"/>
                      <a:pt x="23" y="3"/>
                      <a:pt x="25" y="8"/>
                    </a:cubicBezTo>
                    <a:cubicBezTo>
                      <a:pt x="29" y="19"/>
                      <a:pt x="20" y="26"/>
                      <a:pt x="11" y="26"/>
                    </a:cubicBezTo>
                    <a:cubicBezTo>
                      <a:pt x="4" y="25"/>
                      <a:pt x="0" y="18"/>
                      <a:pt x="0" y="12"/>
                    </a:cubicBezTo>
                    <a:cubicBezTo>
                      <a:pt x="1" y="6"/>
                      <a:pt x="5" y="2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7" name="Freeform 1199"/>
              <p:cNvSpPr>
                <a:spLocks/>
              </p:cNvSpPr>
              <p:nvPr/>
            </p:nvSpPr>
            <p:spPr bwMode="auto">
              <a:xfrm>
                <a:off x="4094" y="2443"/>
                <a:ext cx="50" cy="4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0" y="1"/>
                  </a:cxn>
                  <a:cxn ang="0">
                    <a:pos x="24" y="24"/>
                  </a:cxn>
                  <a:cxn ang="0">
                    <a:pos x="3" y="21"/>
                  </a:cxn>
                  <a:cxn ang="0">
                    <a:pos x="3" y="19"/>
                  </a:cxn>
                  <a:cxn ang="0">
                    <a:pos x="2" y="17"/>
                  </a:cxn>
                  <a:cxn ang="0">
                    <a:pos x="13" y="0"/>
                  </a:cxn>
                </a:cxnLst>
                <a:rect l="0" t="0" r="r" b="b"/>
                <a:pathLst>
                  <a:path w="31" h="29">
                    <a:moveTo>
                      <a:pt x="13" y="0"/>
                    </a:moveTo>
                    <a:cubicBezTo>
                      <a:pt x="14" y="0"/>
                      <a:pt x="18" y="0"/>
                      <a:pt x="20" y="1"/>
                    </a:cubicBezTo>
                    <a:cubicBezTo>
                      <a:pt x="29" y="4"/>
                      <a:pt x="31" y="17"/>
                      <a:pt x="24" y="24"/>
                    </a:cubicBezTo>
                    <a:cubicBezTo>
                      <a:pt x="19" y="29"/>
                      <a:pt x="7" y="28"/>
                      <a:pt x="3" y="21"/>
                    </a:cubicBezTo>
                    <a:cubicBezTo>
                      <a:pt x="3" y="20"/>
                      <a:pt x="3" y="19"/>
                      <a:pt x="3" y="19"/>
                    </a:cubicBezTo>
                    <a:cubicBezTo>
                      <a:pt x="2" y="18"/>
                      <a:pt x="3" y="19"/>
                      <a:pt x="2" y="17"/>
                    </a:cubicBezTo>
                    <a:cubicBezTo>
                      <a:pt x="0" y="10"/>
                      <a:pt x="4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8" name="Freeform 1200"/>
              <p:cNvSpPr>
                <a:spLocks/>
              </p:cNvSpPr>
              <p:nvPr/>
            </p:nvSpPr>
            <p:spPr bwMode="auto">
              <a:xfrm>
                <a:off x="1795" y="2440"/>
                <a:ext cx="59" cy="48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7" y="2"/>
                  </a:cxn>
                  <a:cxn ang="0">
                    <a:pos x="22" y="28"/>
                  </a:cxn>
                  <a:cxn ang="0">
                    <a:pos x="17" y="3"/>
                  </a:cxn>
                </a:cxnLst>
                <a:rect l="0" t="0" r="r" b="b"/>
                <a:pathLst>
                  <a:path w="37" h="30">
                    <a:moveTo>
                      <a:pt x="17" y="3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36" y="0"/>
                      <a:pt x="37" y="26"/>
                      <a:pt x="22" y="28"/>
                    </a:cubicBezTo>
                    <a:cubicBezTo>
                      <a:pt x="5" y="30"/>
                      <a:pt x="0" y="5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49" name="Freeform 1201"/>
              <p:cNvSpPr>
                <a:spLocks/>
              </p:cNvSpPr>
              <p:nvPr/>
            </p:nvSpPr>
            <p:spPr bwMode="auto">
              <a:xfrm>
                <a:off x="3920" y="2442"/>
                <a:ext cx="53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4"/>
                  </a:cxn>
                  <a:cxn ang="0">
                    <a:pos x="2" y="19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6" y="0"/>
                      <a:pt x="33" y="15"/>
                      <a:pt x="26" y="24"/>
                    </a:cubicBezTo>
                    <a:cubicBezTo>
                      <a:pt x="19" y="32"/>
                      <a:pt x="5" y="29"/>
                      <a:pt x="2" y="19"/>
                    </a:cubicBezTo>
                    <a:cubicBezTo>
                      <a:pt x="0" y="11"/>
                      <a:pt x="4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0" name="Freeform 1202"/>
              <p:cNvSpPr>
                <a:spLocks/>
              </p:cNvSpPr>
              <p:nvPr/>
            </p:nvSpPr>
            <p:spPr bwMode="auto">
              <a:xfrm>
                <a:off x="1624" y="2445"/>
                <a:ext cx="57" cy="46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3" y="25"/>
                  </a:cxn>
                  <a:cxn ang="0">
                    <a:pos x="7" y="6"/>
                  </a:cxn>
                  <a:cxn ang="0">
                    <a:pos x="18" y="0"/>
                  </a:cxn>
                </a:cxnLst>
                <a:rect l="0" t="0" r="r" b="b"/>
                <a:pathLst>
                  <a:path w="35" h="29">
                    <a:moveTo>
                      <a:pt x="18" y="0"/>
                    </a:moveTo>
                    <a:cubicBezTo>
                      <a:pt x="32" y="0"/>
                      <a:pt x="35" y="20"/>
                      <a:pt x="23" y="25"/>
                    </a:cubicBezTo>
                    <a:cubicBezTo>
                      <a:pt x="13" y="29"/>
                      <a:pt x="0" y="18"/>
                      <a:pt x="7" y="6"/>
                    </a:cubicBezTo>
                    <a:cubicBezTo>
                      <a:pt x="8" y="4"/>
                      <a:pt x="11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1" name="Freeform 1203"/>
              <p:cNvSpPr>
                <a:spLocks/>
              </p:cNvSpPr>
              <p:nvPr/>
            </p:nvSpPr>
            <p:spPr bwMode="auto">
              <a:xfrm>
                <a:off x="1456" y="2443"/>
                <a:ext cx="53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2"/>
                  </a:cxn>
                  <a:cxn ang="0">
                    <a:pos x="10" y="26"/>
                  </a:cxn>
                  <a:cxn ang="0">
                    <a:pos x="14" y="2"/>
                  </a:cxn>
                </a:cxnLst>
                <a:rect l="0" t="0" r="r" b="b"/>
                <a:pathLst>
                  <a:path w="33" h="29">
                    <a:moveTo>
                      <a:pt x="14" y="2"/>
                    </a:moveTo>
                    <a:cubicBezTo>
                      <a:pt x="23" y="0"/>
                      <a:pt x="33" y="12"/>
                      <a:pt x="26" y="22"/>
                    </a:cubicBezTo>
                    <a:cubicBezTo>
                      <a:pt x="23" y="27"/>
                      <a:pt x="15" y="29"/>
                      <a:pt x="10" y="26"/>
                    </a:cubicBezTo>
                    <a:cubicBezTo>
                      <a:pt x="0" y="22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2" name="Freeform 1204"/>
              <p:cNvSpPr>
                <a:spLocks/>
              </p:cNvSpPr>
              <p:nvPr/>
            </p:nvSpPr>
            <p:spPr bwMode="auto">
              <a:xfrm>
                <a:off x="3572" y="2445"/>
                <a:ext cx="55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9"/>
                  </a:cxn>
                  <a:cxn ang="0">
                    <a:pos x="12" y="28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5" y="0"/>
                      <a:pt x="34" y="9"/>
                      <a:pt x="31" y="19"/>
                    </a:cubicBezTo>
                    <a:cubicBezTo>
                      <a:pt x="29" y="26"/>
                      <a:pt x="20" y="31"/>
                      <a:pt x="12" y="28"/>
                    </a:cubicBezTo>
                    <a:cubicBezTo>
                      <a:pt x="0" y="23"/>
                      <a:pt x="2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3" name="Freeform 1205"/>
              <p:cNvSpPr>
                <a:spLocks/>
              </p:cNvSpPr>
              <p:nvPr/>
            </p:nvSpPr>
            <p:spPr bwMode="auto">
              <a:xfrm>
                <a:off x="1282" y="2446"/>
                <a:ext cx="52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8"/>
                  </a:cxn>
                  <a:cxn ang="0">
                    <a:pos x="7" y="22"/>
                  </a:cxn>
                  <a:cxn ang="0">
                    <a:pos x="15" y="1"/>
                  </a:cxn>
                </a:cxnLst>
                <a:rect l="0" t="0" r="r" b="b"/>
                <a:pathLst>
                  <a:path w="32" h="29">
                    <a:moveTo>
                      <a:pt x="15" y="1"/>
                    </a:moveTo>
                    <a:cubicBezTo>
                      <a:pt x="23" y="0"/>
                      <a:pt x="32" y="8"/>
                      <a:pt x="28" y="18"/>
                    </a:cubicBezTo>
                    <a:cubicBezTo>
                      <a:pt x="26" y="25"/>
                      <a:pt x="13" y="29"/>
                      <a:pt x="7" y="22"/>
                    </a:cubicBezTo>
                    <a:cubicBezTo>
                      <a:pt x="0" y="15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4" name="Freeform 1206"/>
              <p:cNvSpPr>
                <a:spLocks/>
              </p:cNvSpPr>
              <p:nvPr/>
            </p:nvSpPr>
            <p:spPr bwMode="auto">
              <a:xfrm>
                <a:off x="3392" y="2445"/>
                <a:ext cx="64" cy="53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35" y="23"/>
                  </a:cxn>
                  <a:cxn ang="0">
                    <a:pos x="27" y="29"/>
                  </a:cxn>
                  <a:cxn ang="0">
                    <a:pos x="22" y="2"/>
                  </a:cxn>
                </a:cxnLst>
                <a:rect l="0" t="0" r="r" b="b"/>
                <a:pathLst>
                  <a:path w="40" h="33">
                    <a:moveTo>
                      <a:pt x="22" y="2"/>
                    </a:moveTo>
                    <a:cubicBezTo>
                      <a:pt x="32" y="0"/>
                      <a:pt x="40" y="13"/>
                      <a:pt x="35" y="23"/>
                    </a:cubicBezTo>
                    <a:cubicBezTo>
                      <a:pt x="33" y="25"/>
                      <a:pt x="29" y="28"/>
                      <a:pt x="27" y="29"/>
                    </a:cubicBezTo>
                    <a:cubicBezTo>
                      <a:pt x="10" y="33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5" name="Freeform 1207"/>
              <p:cNvSpPr>
                <a:spLocks/>
              </p:cNvSpPr>
              <p:nvPr/>
            </p:nvSpPr>
            <p:spPr bwMode="auto">
              <a:xfrm>
                <a:off x="3750" y="2446"/>
                <a:ext cx="47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18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29" h="30">
                    <a:moveTo>
                      <a:pt x="14" y="1"/>
                    </a:moveTo>
                    <a:cubicBezTo>
                      <a:pt x="21" y="0"/>
                      <a:pt x="29" y="9"/>
                      <a:pt x="26" y="18"/>
                    </a:cubicBezTo>
                    <a:cubicBezTo>
                      <a:pt x="21" y="30"/>
                      <a:pt x="0" y="25"/>
                      <a:pt x="2" y="11"/>
                    </a:cubicBezTo>
                    <a:cubicBezTo>
                      <a:pt x="3" y="5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6" name="Freeform 1208"/>
              <p:cNvSpPr>
                <a:spLocks/>
              </p:cNvSpPr>
              <p:nvPr/>
            </p:nvSpPr>
            <p:spPr bwMode="auto">
              <a:xfrm>
                <a:off x="3227" y="2446"/>
                <a:ext cx="59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0" y="23"/>
                  </a:cxn>
                  <a:cxn ang="0">
                    <a:pos x="14" y="29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7" y="0"/>
                      <a:pt x="37" y="13"/>
                      <a:pt x="30" y="23"/>
                    </a:cubicBezTo>
                    <a:cubicBezTo>
                      <a:pt x="27" y="27"/>
                      <a:pt x="20" y="30"/>
                      <a:pt x="14" y="29"/>
                    </a:cubicBezTo>
                    <a:cubicBezTo>
                      <a:pt x="2" y="25"/>
                      <a:pt x="0" y="5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57" name="Freeform 1209"/>
              <p:cNvSpPr>
                <a:spLocks/>
              </p:cNvSpPr>
              <p:nvPr/>
            </p:nvSpPr>
            <p:spPr bwMode="auto">
              <a:xfrm>
                <a:off x="2888" y="2450"/>
                <a:ext cx="50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9"/>
                  </a:cxn>
                  <a:cxn ang="0">
                    <a:pos x="6" y="25"/>
                  </a:cxn>
                  <a:cxn ang="0">
                    <a:pos x="1" y="12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2" y="0"/>
                      <a:pt x="31" y="9"/>
                      <a:pt x="28" y="19"/>
                    </a:cubicBezTo>
                    <a:cubicBezTo>
                      <a:pt x="26" y="27"/>
                      <a:pt x="13" y="32"/>
                      <a:pt x="6" y="25"/>
                    </a:cubicBezTo>
                    <a:cubicBezTo>
                      <a:pt x="2" y="22"/>
                      <a:pt x="0" y="16"/>
                      <a:pt x="1" y="12"/>
                    </a:cubicBezTo>
                    <a:cubicBezTo>
                      <a:pt x="2" y="7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459" name="Group 1411"/>
            <p:cNvGrpSpPr>
              <a:grpSpLocks/>
            </p:cNvGrpSpPr>
            <p:nvPr/>
          </p:nvGrpSpPr>
          <p:grpSpPr bwMode="auto">
            <a:xfrm>
              <a:off x="1099" y="2450"/>
              <a:ext cx="4201" cy="200"/>
              <a:chOff x="1099" y="2450"/>
              <a:chExt cx="4201" cy="200"/>
            </a:xfrm>
          </p:grpSpPr>
          <p:sp>
            <p:nvSpPr>
              <p:cNvPr id="3259" name="Freeform 1211"/>
              <p:cNvSpPr>
                <a:spLocks/>
              </p:cNvSpPr>
              <p:nvPr/>
            </p:nvSpPr>
            <p:spPr bwMode="auto">
              <a:xfrm>
                <a:off x="3055" y="2450"/>
                <a:ext cx="51" cy="4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2"/>
                  </a:cxn>
                  <a:cxn ang="0">
                    <a:pos x="18" y="27"/>
                  </a:cxn>
                  <a:cxn ang="0">
                    <a:pos x="16" y="1"/>
                  </a:cxn>
                </a:cxnLst>
                <a:rect l="0" t="0" r="r" b="b"/>
                <a:pathLst>
                  <a:path w="32" h="27">
                    <a:moveTo>
                      <a:pt x="16" y="1"/>
                    </a:moveTo>
                    <a:cubicBezTo>
                      <a:pt x="22" y="0"/>
                      <a:pt x="30" y="4"/>
                      <a:pt x="31" y="12"/>
                    </a:cubicBezTo>
                    <a:cubicBezTo>
                      <a:pt x="32" y="22"/>
                      <a:pt x="24" y="27"/>
                      <a:pt x="18" y="27"/>
                    </a:cubicBezTo>
                    <a:cubicBezTo>
                      <a:pt x="2" y="27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0" name="Freeform 1212"/>
              <p:cNvSpPr>
                <a:spLocks/>
              </p:cNvSpPr>
              <p:nvPr/>
            </p:nvSpPr>
            <p:spPr bwMode="auto">
              <a:xfrm>
                <a:off x="2710" y="2453"/>
                <a:ext cx="61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8" y="4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8" h="31">
                    <a:moveTo>
                      <a:pt x="17" y="0"/>
                    </a:moveTo>
                    <a:cubicBezTo>
                      <a:pt x="19" y="0"/>
                      <a:pt x="25" y="1"/>
                      <a:pt x="28" y="4"/>
                    </a:cubicBezTo>
                    <a:cubicBezTo>
                      <a:pt x="38" y="14"/>
                      <a:pt x="27" y="31"/>
                      <a:pt x="14" y="27"/>
                    </a:cubicBezTo>
                    <a:cubicBezTo>
                      <a:pt x="2" y="23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1" name="Freeform 1213"/>
              <p:cNvSpPr>
                <a:spLocks/>
              </p:cNvSpPr>
              <p:nvPr/>
            </p:nvSpPr>
            <p:spPr bwMode="auto">
              <a:xfrm>
                <a:off x="1131" y="2453"/>
                <a:ext cx="28" cy="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7" y="1"/>
                  </a:cxn>
                  <a:cxn ang="0">
                    <a:pos x="0" y="19"/>
                  </a:cxn>
                </a:cxnLst>
                <a:rect l="0" t="0" r="r" b="b"/>
                <a:pathLst>
                  <a:path w="17" h="23">
                    <a:moveTo>
                      <a:pt x="0" y="19"/>
                    </a:moveTo>
                    <a:cubicBezTo>
                      <a:pt x="2" y="13"/>
                      <a:pt x="4" y="7"/>
                      <a:pt x="1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4" y="1"/>
                      <a:pt x="4" y="0"/>
                      <a:pt x="7" y="1"/>
                    </a:cubicBezTo>
                    <a:cubicBezTo>
                      <a:pt x="17" y="5"/>
                      <a:pt x="12" y="23"/>
                      <a:pt x="0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2" name="Freeform 1214"/>
              <p:cNvSpPr>
                <a:spLocks/>
              </p:cNvSpPr>
              <p:nvPr/>
            </p:nvSpPr>
            <p:spPr bwMode="auto">
              <a:xfrm>
                <a:off x="2541" y="2450"/>
                <a:ext cx="56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4" y="28"/>
                  </a:cxn>
                  <a:cxn ang="0">
                    <a:pos x="3" y="21"/>
                  </a:cxn>
                  <a:cxn ang="0">
                    <a:pos x="13" y="3"/>
                  </a:cxn>
                </a:cxnLst>
                <a:rect l="0" t="0" r="r" b="b"/>
                <a:pathLst>
                  <a:path w="35" h="32">
                    <a:moveTo>
                      <a:pt x="13" y="3"/>
                    </a:moveTo>
                    <a:cubicBezTo>
                      <a:pt x="28" y="0"/>
                      <a:pt x="35" y="20"/>
                      <a:pt x="24" y="28"/>
                    </a:cubicBezTo>
                    <a:cubicBezTo>
                      <a:pt x="16" y="32"/>
                      <a:pt x="5" y="28"/>
                      <a:pt x="3" y="21"/>
                    </a:cubicBezTo>
                    <a:cubicBezTo>
                      <a:pt x="0" y="11"/>
                      <a:pt x="6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3" name="Freeform 1215"/>
              <p:cNvSpPr>
                <a:spLocks/>
              </p:cNvSpPr>
              <p:nvPr/>
            </p:nvSpPr>
            <p:spPr bwMode="auto">
              <a:xfrm>
                <a:off x="4829" y="2451"/>
                <a:ext cx="61" cy="5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5"/>
                  </a:cxn>
                  <a:cxn ang="0">
                    <a:pos x="6" y="10"/>
                  </a:cxn>
                  <a:cxn ang="0">
                    <a:pos x="17" y="2"/>
                  </a:cxn>
                </a:cxnLst>
                <a:rect l="0" t="0" r="r" b="b"/>
                <a:pathLst>
                  <a:path w="38" h="36">
                    <a:moveTo>
                      <a:pt x="17" y="2"/>
                    </a:moveTo>
                    <a:cubicBezTo>
                      <a:pt x="27" y="0"/>
                      <a:pt x="38" y="14"/>
                      <a:pt x="29" y="25"/>
                    </a:cubicBezTo>
                    <a:cubicBezTo>
                      <a:pt x="19" y="36"/>
                      <a:pt x="0" y="24"/>
                      <a:pt x="6" y="10"/>
                    </a:cubicBezTo>
                    <a:cubicBezTo>
                      <a:pt x="7" y="6"/>
                      <a:pt x="11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4" name="Freeform 1216"/>
              <p:cNvSpPr>
                <a:spLocks/>
              </p:cNvSpPr>
              <p:nvPr/>
            </p:nvSpPr>
            <p:spPr bwMode="auto">
              <a:xfrm>
                <a:off x="2369" y="2453"/>
                <a:ext cx="53" cy="54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1"/>
                  </a:cxn>
                  <a:cxn ang="0">
                    <a:pos x="2" y="14"/>
                  </a:cxn>
                  <a:cxn ang="0">
                    <a:pos x="14" y="2"/>
                  </a:cxn>
                </a:cxnLst>
                <a:rect l="0" t="0" r="r" b="b"/>
                <a:pathLst>
                  <a:path w="33" h="34">
                    <a:moveTo>
                      <a:pt x="14" y="2"/>
                    </a:moveTo>
                    <a:cubicBezTo>
                      <a:pt x="23" y="0"/>
                      <a:pt x="33" y="10"/>
                      <a:pt x="28" y="21"/>
                    </a:cubicBezTo>
                    <a:cubicBezTo>
                      <a:pt x="22" y="34"/>
                      <a:pt x="0" y="29"/>
                      <a:pt x="2" y="14"/>
                    </a:cubicBezTo>
                    <a:cubicBezTo>
                      <a:pt x="2" y="8"/>
                      <a:pt x="7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5" name="Freeform 1217"/>
              <p:cNvSpPr>
                <a:spLocks/>
              </p:cNvSpPr>
              <p:nvPr/>
            </p:nvSpPr>
            <p:spPr bwMode="auto">
              <a:xfrm>
                <a:off x="5144" y="2456"/>
                <a:ext cx="13" cy="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"/>
                  </a:cxn>
                  <a:cxn ang="0">
                    <a:pos x="2" y="0"/>
                  </a:cxn>
                </a:cxnLst>
                <a:rect l="0" t="0" r="r" b="b"/>
                <a:pathLst>
                  <a:path w="8" h="5">
                    <a:moveTo>
                      <a:pt x="2" y="0"/>
                    </a:moveTo>
                    <a:cubicBezTo>
                      <a:pt x="4" y="0"/>
                      <a:pt x="6" y="1"/>
                      <a:pt x="8" y="1"/>
                    </a:cubicBezTo>
                    <a:cubicBezTo>
                      <a:pt x="8" y="5"/>
                      <a:pt x="0" y="5"/>
                      <a:pt x="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6" name="Freeform 1218"/>
              <p:cNvSpPr>
                <a:spLocks/>
              </p:cNvSpPr>
              <p:nvPr/>
            </p:nvSpPr>
            <p:spPr bwMode="auto">
              <a:xfrm>
                <a:off x="4484" y="2453"/>
                <a:ext cx="61" cy="51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0" y="30"/>
                  </a:cxn>
                  <a:cxn ang="0">
                    <a:pos x="10" y="5"/>
                  </a:cxn>
                  <a:cxn ang="0">
                    <a:pos x="18" y="3"/>
                  </a:cxn>
                </a:cxnLst>
                <a:rect l="0" t="0" r="r" b="b"/>
                <a:pathLst>
                  <a:path w="38" h="32">
                    <a:moveTo>
                      <a:pt x="18" y="3"/>
                    </a:moveTo>
                    <a:cubicBezTo>
                      <a:pt x="34" y="0"/>
                      <a:pt x="38" y="27"/>
                      <a:pt x="20" y="30"/>
                    </a:cubicBezTo>
                    <a:cubicBezTo>
                      <a:pt x="7" y="32"/>
                      <a:pt x="0" y="14"/>
                      <a:pt x="10" y="5"/>
                    </a:cubicBezTo>
                    <a:cubicBezTo>
                      <a:pt x="11" y="4"/>
                      <a:pt x="14" y="3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7" name="Freeform 1219"/>
              <p:cNvSpPr>
                <a:spLocks/>
              </p:cNvSpPr>
              <p:nvPr/>
            </p:nvSpPr>
            <p:spPr bwMode="auto">
              <a:xfrm>
                <a:off x="4658" y="2453"/>
                <a:ext cx="56" cy="46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9" y="29"/>
                  </a:cxn>
                  <a:cxn ang="0">
                    <a:pos x="16" y="3"/>
                  </a:cxn>
                </a:cxnLst>
                <a:rect l="0" t="0" r="r" b="b"/>
                <a:pathLst>
                  <a:path w="35" h="29">
                    <a:moveTo>
                      <a:pt x="16" y="3"/>
                    </a:moveTo>
                    <a:cubicBezTo>
                      <a:pt x="35" y="0"/>
                      <a:pt x="35" y="28"/>
                      <a:pt x="19" y="29"/>
                    </a:cubicBezTo>
                    <a:cubicBezTo>
                      <a:pt x="3" y="29"/>
                      <a:pt x="0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8" name="Freeform 1220"/>
              <p:cNvSpPr>
                <a:spLocks/>
              </p:cNvSpPr>
              <p:nvPr/>
            </p:nvSpPr>
            <p:spPr bwMode="auto">
              <a:xfrm>
                <a:off x="2196" y="2454"/>
                <a:ext cx="53" cy="47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8" y="22"/>
                  </a:cxn>
                  <a:cxn ang="0">
                    <a:pos x="11" y="28"/>
                  </a:cxn>
                  <a:cxn ang="0">
                    <a:pos x="5" y="7"/>
                  </a:cxn>
                  <a:cxn ang="0">
                    <a:pos x="13" y="3"/>
                  </a:cxn>
                </a:cxnLst>
                <a:rect l="0" t="0" r="r" b="b"/>
                <a:pathLst>
                  <a:path w="33" h="29">
                    <a:moveTo>
                      <a:pt x="13" y="3"/>
                    </a:moveTo>
                    <a:cubicBezTo>
                      <a:pt x="25" y="0"/>
                      <a:pt x="33" y="12"/>
                      <a:pt x="28" y="22"/>
                    </a:cubicBezTo>
                    <a:cubicBezTo>
                      <a:pt x="24" y="27"/>
                      <a:pt x="17" y="29"/>
                      <a:pt x="11" y="28"/>
                    </a:cubicBezTo>
                    <a:cubicBezTo>
                      <a:pt x="5" y="25"/>
                      <a:pt x="0" y="14"/>
                      <a:pt x="5" y="7"/>
                    </a:cubicBezTo>
                    <a:cubicBezTo>
                      <a:pt x="7" y="5"/>
                      <a:pt x="9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69" name="Freeform 1221"/>
              <p:cNvSpPr>
                <a:spLocks/>
              </p:cNvSpPr>
              <p:nvPr/>
            </p:nvSpPr>
            <p:spPr bwMode="auto">
              <a:xfrm>
                <a:off x="4304" y="2454"/>
                <a:ext cx="71" cy="55"/>
              </a:xfrm>
              <a:custGeom>
                <a:avLst/>
                <a:gdLst/>
                <a:ahLst/>
                <a:cxnLst>
                  <a:cxn ang="0">
                    <a:pos x="22" y="3"/>
                  </a:cxn>
                  <a:cxn ang="0">
                    <a:pos x="27" y="30"/>
                  </a:cxn>
                  <a:cxn ang="0">
                    <a:pos x="22" y="3"/>
                  </a:cxn>
                </a:cxnLst>
                <a:rect l="0" t="0" r="r" b="b"/>
                <a:pathLst>
                  <a:path w="44" h="34">
                    <a:moveTo>
                      <a:pt x="22" y="3"/>
                    </a:moveTo>
                    <a:cubicBezTo>
                      <a:pt x="38" y="0"/>
                      <a:pt x="44" y="25"/>
                      <a:pt x="27" y="30"/>
                    </a:cubicBezTo>
                    <a:cubicBezTo>
                      <a:pt x="11" y="34"/>
                      <a:pt x="0" y="6"/>
                      <a:pt x="2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0" name="Freeform 1222"/>
              <p:cNvSpPr>
                <a:spLocks/>
              </p:cNvSpPr>
              <p:nvPr/>
            </p:nvSpPr>
            <p:spPr bwMode="auto">
              <a:xfrm>
                <a:off x="4144" y="2459"/>
                <a:ext cx="51" cy="47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3"/>
                  </a:cxn>
                  <a:cxn ang="0">
                    <a:pos x="21" y="27"/>
                  </a:cxn>
                  <a:cxn ang="0">
                    <a:pos x="3" y="19"/>
                  </a:cxn>
                  <a:cxn ang="0">
                    <a:pos x="15" y="0"/>
                  </a:cxn>
                </a:cxnLst>
                <a:rect l="0" t="0" r="r" b="b"/>
                <a:pathLst>
                  <a:path w="32" h="29">
                    <a:moveTo>
                      <a:pt x="15" y="0"/>
                    </a:moveTo>
                    <a:cubicBezTo>
                      <a:pt x="17" y="0"/>
                      <a:pt x="23" y="1"/>
                      <a:pt x="25" y="3"/>
                    </a:cubicBezTo>
                    <a:cubicBezTo>
                      <a:pt x="32" y="9"/>
                      <a:pt x="31" y="23"/>
                      <a:pt x="21" y="27"/>
                    </a:cubicBezTo>
                    <a:cubicBezTo>
                      <a:pt x="15" y="29"/>
                      <a:pt x="6" y="26"/>
                      <a:pt x="3" y="19"/>
                    </a:cubicBezTo>
                    <a:cubicBezTo>
                      <a:pt x="0" y="11"/>
                      <a:pt x="5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1" name="Freeform 1223"/>
              <p:cNvSpPr>
                <a:spLocks/>
              </p:cNvSpPr>
              <p:nvPr/>
            </p:nvSpPr>
            <p:spPr bwMode="auto">
              <a:xfrm>
                <a:off x="1841" y="2459"/>
                <a:ext cx="61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3" y="4"/>
                  </a:cxn>
                  <a:cxn ang="0">
                    <a:pos x="28" y="26"/>
                  </a:cxn>
                  <a:cxn ang="0">
                    <a:pos x="21" y="1"/>
                  </a:cxn>
                </a:cxnLst>
                <a:rect l="0" t="0" r="r" b="b"/>
                <a:pathLst>
                  <a:path w="38" h="33">
                    <a:moveTo>
                      <a:pt x="21" y="1"/>
                    </a:moveTo>
                    <a:cubicBezTo>
                      <a:pt x="24" y="0"/>
                      <a:pt x="30" y="1"/>
                      <a:pt x="33" y="4"/>
                    </a:cubicBezTo>
                    <a:cubicBezTo>
                      <a:pt x="38" y="11"/>
                      <a:pt x="36" y="23"/>
                      <a:pt x="28" y="26"/>
                    </a:cubicBezTo>
                    <a:cubicBezTo>
                      <a:pt x="10" y="33"/>
                      <a:pt x="0" y="5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2" name="Freeform 1224"/>
              <p:cNvSpPr>
                <a:spLocks/>
              </p:cNvSpPr>
              <p:nvPr/>
            </p:nvSpPr>
            <p:spPr bwMode="auto">
              <a:xfrm>
                <a:off x="2024" y="2454"/>
                <a:ext cx="53" cy="49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8" y="28"/>
                  </a:cxn>
                  <a:cxn ang="0">
                    <a:pos x="5" y="9"/>
                  </a:cxn>
                  <a:cxn ang="0">
                    <a:pos x="13" y="4"/>
                  </a:cxn>
                </a:cxnLst>
                <a:rect l="0" t="0" r="r" b="b"/>
                <a:pathLst>
                  <a:path w="33" h="30">
                    <a:moveTo>
                      <a:pt x="13" y="4"/>
                    </a:moveTo>
                    <a:cubicBezTo>
                      <a:pt x="32" y="0"/>
                      <a:pt x="33" y="26"/>
                      <a:pt x="18" y="28"/>
                    </a:cubicBezTo>
                    <a:cubicBezTo>
                      <a:pt x="7" y="30"/>
                      <a:pt x="0" y="17"/>
                      <a:pt x="5" y="9"/>
                    </a:cubicBezTo>
                    <a:cubicBezTo>
                      <a:pt x="7" y="6"/>
                      <a:pt x="9" y="4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3" name="Freeform 1225"/>
              <p:cNvSpPr>
                <a:spLocks/>
              </p:cNvSpPr>
              <p:nvPr/>
            </p:nvSpPr>
            <p:spPr bwMode="auto">
              <a:xfrm>
                <a:off x="3969" y="2461"/>
                <a:ext cx="53" cy="4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6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3" h="29">
                    <a:moveTo>
                      <a:pt x="17" y="0"/>
                    </a:moveTo>
                    <a:cubicBezTo>
                      <a:pt x="27" y="0"/>
                      <a:pt x="33" y="9"/>
                      <a:pt x="31" y="16"/>
                    </a:cubicBezTo>
                    <a:cubicBezTo>
                      <a:pt x="29" y="24"/>
                      <a:pt x="22" y="29"/>
                      <a:pt x="14" y="27"/>
                    </a:cubicBezTo>
                    <a:cubicBezTo>
                      <a:pt x="0" y="23"/>
                      <a:pt x="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4" name="Freeform 1226"/>
              <p:cNvSpPr>
                <a:spLocks/>
              </p:cNvSpPr>
              <p:nvPr/>
            </p:nvSpPr>
            <p:spPr bwMode="auto">
              <a:xfrm>
                <a:off x="1679" y="2459"/>
                <a:ext cx="48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2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0" h="28">
                    <a:moveTo>
                      <a:pt x="14" y="2"/>
                    </a:moveTo>
                    <a:cubicBezTo>
                      <a:pt x="22" y="0"/>
                      <a:pt x="29" y="5"/>
                      <a:pt x="29" y="12"/>
                    </a:cubicBezTo>
                    <a:cubicBezTo>
                      <a:pt x="30" y="20"/>
                      <a:pt x="24" y="28"/>
                      <a:pt x="15" y="27"/>
                    </a:cubicBezTo>
                    <a:cubicBezTo>
                      <a:pt x="0" y="25"/>
                      <a:pt x="1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5" name="Freeform 1227"/>
              <p:cNvSpPr>
                <a:spLocks/>
              </p:cNvSpPr>
              <p:nvPr/>
            </p:nvSpPr>
            <p:spPr bwMode="auto">
              <a:xfrm>
                <a:off x="1505" y="2459"/>
                <a:ext cx="57" cy="45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1" y="27"/>
                  </a:cxn>
                  <a:cxn ang="0">
                    <a:pos x="12" y="27"/>
                  </a:cxn>
                  <a:cxn ang="0">
                    <a:pos x="15" y="3"/>
                  </a:cxn>
                </a:cxnLst>
                <a:rect l="0" t="0" r="r" b="b"/>
                <a:pathLst>
                  <a:path w="35" h="28">
                    <a:moveTo>
                      <a:pt x="15" y="3"/>
                    </a:moveTo>
                    <a:cubicBezTo>
                      <a:pt x="30" y="0"/>
                      <a:pt x="35" y="23"/>
                      <a:pt x="21" y="27"/>
                    </a:cubicBezTo>
                    <a:cubicBezTo>
                      <a:pt x="19" y="28"/>
                      <a:pt x="15" y="28"/>
                      <a:pt x="12" y="27"/>
                    </a:cubicBezTo>
                    <a:cubicBezTo>
                      <a:pt x="0" y="22"/>
                      <a:pt x="2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6" name="Freeform 1228"/>
              <p:cNvSpPr>
                <a:spLocks/>
              </p:cNvSpPr>
              <p:nvPr/>
            </p:nvSpPr>
            <p:spPr bwMode="auto">
              <a:xfrm>
                <a:off x="3623" y="2461"/>
                <a:ext cx="60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4"/>
                  </a:cxn>
                  <a:cxn ang="0">
                    <a:pos x="14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8" y="0"/>
                      <a:pt x="37" y="14"/>
                      <a:pt x="28" y="24"/>
                    </a:cubicBezTo>
                    <a:cubicBezTo>
                      <a:pt x="26" y="27"/>
                      <a:pt x="19" y="30"/>
                      <a:pt x="14" y="28"/>
                    </a:cubicBezTo>
                    <a:cubicBezTo>
                      <a:pt x="1" y="25"/>
                      <a:pt x="0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7" name="Freeform 1229"/>
              <p:cNvSpPr>
                <a:spLocks/>
              </p:cNvSpPr>
              <p:nvPr/>
            </p:nvSpPr>
            <p:spPr bwMode="auto">
              <a:xfrm>
                <a:off x="1334" y="2462"/>
                <a:ext cx="53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20"/>
                  </a:cxn>
                  <a:cxn ang="0">
                    <a:pos x="27" y="21"/>
                  </a:cxn>
                  <a:cxn ang="0">
                    <a:pos x="13" y="26"/>
                  </a:cxn>
                  <a:cxn ang="0">
                    <a:pos x="15" y="1"/>
                  </a:cxn>
                </a:cxnLst>
                <a:rect l="0" t="0" r="r" b="b"/>
                <a:pathLst>
                  <a:path w="33" h="28">
                    <a:moveTo>
                      <a:pt x="15" y="1"/>
                    </a:moveTo>
                    <a:cubicBezTo>
                      <a:pt x="23" y="0"/>
                      <a:pt x="33" y="10"/>
                      <a:pt x="28" y="20"/>
                    </a:cubicBezTo>
                    <a:cubicBezTo>
                      <a:pt x="28" y="21"/>
                      <a:pt x="27" y="20"/>
                      <a:pt x="27" y="21"/>
                    </a:cubicBezTo>
                    <a:cubicBezTo>
                      <a:pt x="26" y="25"/>
                      <a:pt x="17" y="28"/>
                      <a:pt x="13" y="26"/>
                    </a:cubicBezTo>
                    <a:cubicBezTo>
                      <a:pt x="1" y="23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8" name="Freeform 1230"/>
              <p:cNvSpPr>
                <a:spLocks/>
              </p:cNvSpPr>
              <p:nvPr/>
            </p:nvSpPr>
            <p:spPr bwMode="auto">
              <a:xfrm>
                <a:off x="3452" y="2464"/>
                <a:ext cx="54" cy="4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8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4" h="29">
                    <a:moveTo>
                      <a:pt x="17" y="0"/>
                    </a:moveTo>
                    <a:cubicBezTo>
                      <a:pt x="25" y="0"/>
                      <a:pt x="34" y="8"/>
                      <a:pt x="31" y="18"/>
                    </a:cubicBezTo>
                    <a:cubicBezTo>
                      <a:pt x="29" y="25"/>
                      <a:pt x="21" y="29"/>
                      <a:pt x="14" y="27"/>
                    </a:cubicBezTo>
                    <a:cubicBezTo>
                      <a:pt x="0" y="23"/>
                      <a:pt x="1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79" name="Freeform 1231"/>
              <p:cNvSpPr>
                <a:spLocks/>
              </p:cNvSpPr>
              <p:nvPr/>
            </p:nvSpPr>
            <p:spPr bwMode="auto">
              <a:xfrm>
                <a:off x="3797" y="2462"/>
                <a:ext cx="50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4"/>
                  </a:cxn>
                  <a:cxn ang="0">
                    <a:pos x="22" y="25"/>
                  </a:cxn>
                  <a:cxn ang="0">
                    <a:pos x="6" y="7"/>
                  </a:cxn>
                  <a:cxn ang="0">
                    <a:pos x="15" y="1"/>
                  </a:cxn>
                </a:cxnLst>
                <a:rect l="0" t="0" r="r" b="b"/>
                <a:pathLst>
                  <a:path w="31" h="29">
                    <a:moveTo>
                      <a:pt x="15" y="1"/>
                    </a:moveTo>
                    <a:cubicBezTo>
                      <a:pt x="22" y="0"/>
                      <a:pt x="31" y="6"/>
                      <a:pt x="30" y="14"/>
                    </a:cubicBezTo>
                    <a:cubicBezTo>
                      <a:pt x="30" y="20"/>
                      <a:pt x="26" y="24"/>
                      <a:pt x="22" y="25"/>
                    </a:cubicBezTo>
                    <a:cubicBezTo>
                      <a:pt x="12" y="29"/>
                      <a:pt x="0" y="18"/>
                      <a:pt x="6" y="7"/>
                    </a:cubicBezTo>
                    <a:cubicBezTo>
                      <a:pt x="8" y="4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0" name="Freeform 1232"/>
              <p:cNvSpPr>
                <a:spLocks/>
              </p:cNvSpPr>
              <p:nvPr/>
            </p:nvSpPr>
            <p:spPr bwMode="auto">
              <a:xfrm>
                <a:off x="1165" y="2464"/>
                <a:ext cx="45" cy="47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5"/>
                  </a:cxn>
                  <a:cxn ang="0">
                    <a:pos x="2" y="18"/>
                  </a:cxn>
                  <a:cxn ang="0">
                    <a:pos x="11" y="1"/>
                  </a:cxn>
                </a:cxnLst>
                <a:rect l="0" t="0" r="r" b="b"/>
                <a:pathLst>
                  <a:path w="28" h="29">
                    <a:moveTo>
                      <a:pt x="11" y="1"/>
                    </a:moveTo>
                    <a:cubicBezTo>
                      <a:pt x="18" y="0"/>
                      <a:pt x="28" y="4"/>
                      <a:pt x="27" y="15"/>
                    </a:cubicBezTo>
                    <a:cubicBezTo>
                      <a:pt x="25" y="28"/>
                      <a:pt x="6" y="29"/>
                      <a:pt x="2" y="18"/>
                    </a:cubicBezTo>
                    <a:cubicBezTo>
                      <a:pt x="0" y="11"/>
                      <a:pt x="3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1" name="Freeform 1233"/>
              <p:cNvSpPr>
                <a:spLocks/>
              </p:cNvSpPr>
              <p:nvPr/>
            </p:nvSpPr>
            <p:spPr bwMode="auto">
              <a:xfrm>
                <a:off x="3283" y="2464"/>
                <a:ext cx="55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5" y="24"/>
                  </a:cxn>
                  <a:cxn ang="0">
                    <a:pos x="4" y="24"/>
                  </a:cxn>
                  <a:cxn ang="0">
                    <a:pos x="2" y="10"/>
                  </a:cxn>
                  <a:cxn ang="0">
                    <a:pos x="14" y="1"/>
                  </a:cxn>
                </a:cxnLst>
                <a:rect l="0" t="0" r="r" b="b"/>
                <a:pathLst>
                  <a:path w="34" h="30">
                    <a:moveTo>
                      <a:pt x="14" y="1"/>
                    </a:moveTo>
                    <a:cubicBezTo>
                      <a:pt x="26" y="0"/>
                      <a:pt x="34" y="16"/>
                      <a:pt x="25" y="24"/>
                    </a:cubicBezTo>
                    <a:cubicBezTo>
                      <a:pt x="21" y="30"/>
                      <a:pt x="10" y="30"/>
                      <a:pt x="4" y="24"/>
                    </a:cubicBezTo>
                    <a:cubicBezTo>
                      <a:pt x="3" y="22"/>
                      <a:pt x="0" y="16"/>
                      <a:pt x="2" y="10"/>
                    </a:cubicBezTo>
                    <a:cubicBezTo>
                      <a:pt x="4" y="5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2" name="Freeform 1234"/>
              <p:cNvSpPr>
                <a:spLocks/>
              </p:cNvSpPr>
              <p:nvPr/>
            </p:nvSpPr>
            <p:spPr bwMode="auto">
              <a:xfrm>
                <a:off x="3110" y="2467"/>
                <a:ext cx="51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9"/>
                  </a:cxn>
                  <a:cxn ang="0">
                    <a:pos x="10" y="25"/>
                  </a:cxn>
                  <a:cxn ang="0">
                    <a:pos x="16" y="0"/>
                  </a:cxn>
                </a:cxnLst>
                <a:rect l="0" t="0" r="r" b="b"/>
                <a:pathLst>
                  <a:path w="32" h="31">
                    <a:moveTo>
                      <a:pt x="16" y="0"/>
                    </a:moveTo>
                    <a:cubicBezTo>
                      <a:pt x="22" y="0"/>
                      <a:pt x="28" y="5"/>
                      <a:pt x="29" y="9"/>
                    </a:cubicBezTo>
                    <a:cubicBezTo>
                      <a:pt x="32" y="20"/>
                      <a:pt x="21" y="31"/>
                      <a:pt x="10" y="25"/>
                    </a:cubicBezTo>
                    <a:cubicBezTo>
                      <a:pt x="0" y="20"/>
                      <a:pt x="1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3" name="Freeform 1235"/>
              <p:cNvSpPr>
                <a:spLocks/>
              </p:cNvSpPr>
              <p:nvPr/>
            </p:nvSpPr>
            <p:spPr bwMode="auto">
              <a:xfrm>
                <a:off x="2938" y="2469"/>
                <a:ext cx="58" cy="5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2" y="1"/>
                  </a:cxn>
                  <a:cxn ang="0">
                    <a:pos x="11" y="26"/>
                  </a:cxn>
                  <a:cxn ang="0">
                    <a:pos x="2" y="17"/>
                  </a:cxn>
                  <a:cxn ang="0">
                    <a:pos x="14" y="0"/>
                  </a:cxn>
                </a:cxnLst>
                <a:rect l="0" t="0" r="r" b="b"/>
                <a:pathLst>
                  <a:path w="36" h="33">
                    <a:moveTo>
                      <a:pt x="14" y="0"/>
                    </a:moveTo>
                    <a:cubicBezTo>
                      <a:pt x="16" y="0"/>
                      <a:pt x="20" y="0"/>
                      <a:pt x="22" y="1"/>
                    </a:cubicBezTo>
                    <a:cubicBezTo>
                      <a:pt x="36" y="7"/>
                      <a:pt x="28" y="33"/>
                      <a:pt x="11" y="26"/>
                    </a:cubicBezTo>
                    <a:cubicBezTo>
                      <a:pt x="7" y="25"/>
                      <a:pt x="3" y="21"/>
                      <a:pt x="2" y="17"/>
                    </a:cubicBezTo>
                    <a:cubicBezTo>
                      <a:pt x="0" y="8"/>
                      <a:pt x="7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4" name="Freeform 1236"/>
              <p:cNvSpPr>
                <a:spLocks/>
              </p:cNvSpPr>
              <p:nvPr/>
            </p:nvSpPr>
            <p:spPr bwMode="auto">
              <a:xfrm>
                <a:off x="2766" y="2469"/>
                <a:ext cx="51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2" y="0"/>
                      <a:pt x="32" y="8"/>
                      <a:pt x="29" y="18"/>
                    </a:cubicBezTo>
                    <a:cubicBezTo>
                      <a:pt x="25" y="32"/>
                      <a:pt x="6" y="31"/>
                      <a:pt x="2" y="18"/>
                    </a:cubicBezTo>
                    <a:cubicBezTo>
                      <a:pt x="0" y="10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5" name="Freeform 1237"/>
              <p:cNvSpPr>
                <a:spLocks/>
              </p:cNvSpPr>
              <p:nvPr/>
            </p:nvSpPr>
            <p:spPr bwMode="auto">
              <a:xfrm>
                <a:off x="2589" y="2469"/>
                <a:ext cx="57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9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4" y="0"/>
                      <a:pt x="35" y="8"/>
                      <a:pt x="32" y="19"/>
                    </a:cubicBezTo>
                    <a:cubicBezTo>
                      <a:pt x="30" y="24"/>
                      <a:pt x="23" y="30"/>
                      <a:pt x="15" y="28"/>
                    </a:cubicBezTo>
                    <a:cubicBezTo>
                      <a:pt x="1" y="25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6" name="Freeform 1238"/>
              <p:cNvSpPr>
                <a:spLocks/>
              </p:cNvSpPr>
              <p:nvPr/>
            </p:nvSpPr>
            <p:spPr bwMode="auto">
              <a:xfrm>
                <a:off x="2421" y="2470"/>
                <a:ext cx="51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5" y="0"/>
                      <a:pt x="32" y="11"/>
                      <a:pt x="29" y="20"/>
                    </a:cubicBezTo>
                    <a:cubicBezTo>
                      <a:pt x="25" y="31"/>
                      <a:pt x="7" y="32"/>
                      <a:pt x="3" y="20"/>
                    </a:cubicBezTo>
                    <a:cubicBezTo>
                      <a:pt x="0" y="12"/>
                      <a:pt x="5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7" name="Freeform 1239"/>
              <p:cNvSpPr>
                <a:spLocks/>
              </p:cNvSpPr>
              <p:nvPr/>
            </p:nvSpPr>
            <p:spPr bwMode="auto">
              <a:xfrm>
                <a:off x="4701" y="2470"/>
                <a:ext cx="64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7" y="19"/>
                  </a:cxn>
                  <a:cxn ang="0">
                    <a:pos x="27" y="28"/>
                  </a:cxn>
                  <a:cxn ang="0">
                    <a:pos x="22" y="1"/>
                  </a:cxn>
                </a:cxnLst>
                <a:rect l="0" t="0" r="r" b="b"/>
                <a:pathLst>
                  <a:path w="40" h="33">
                    <a:moveTo>
                      <a:pt x="22" y="1"/>
                    </a:moveTo>
                    <a:cubicBezTo>
                      <a:pt x="30" y="0"/>
                      <a:pt x="40" y="8"/>
                      <a:pt x="37" y="19"/>
                    </a:cubicBezTo>
                    <a:cubicBezTo>
                      <a:pt x="35" y="23"/>
                      <a:pt x="31" y="27"/>
                      <a:pt x="27" y="28"/>
                    </a:cubicBezTo>
                    <a:cubicBezTo>
                      <a:pt x="11" y="33"/>
                      <a:pt x="0" y="5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8" name="Freeform 1240"/>
              <p:cNvSpPr>
                <a:spLocks/>
              </p:cNvSpPr>
              <p:nvPr/>
            </p:nvSpPr>
            <p:spPr bwMode="auto">
              <a:xfrm>
                <a:off x="4539" y="2474"/>
                <a:ext cx="51" cy="5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6" y="3"/>
                  </a:cxn>
                  <a:cxn ang="0">
                    <a:pos x="28" y="22"/>
                  </a:cxn>
                  <a:cxn ang="0">
                    <a:pos x="4" y="10"/>
                  </a:cxn>
                  <a:cxn ang="0">
                    <a:pos x="16" y="0"/>
                  </a:cxn>
                </a:cxnLst>
                <a:rect l="0" t="0" r="r" b="b"/>
                <a:pathLst>
                  <a:path w="32" h="33">
                    <a:moveTo>
                      <a:pt x="16" y="0"/>
                    </a:moveTo>
                    <a:cubicBezTo>
                      <a:pt x="19" y="0"/>
                      <a:pt x="23" y="1"/>
                      <a:pt x="26" y="3"/>
                    </a:cubicBezTo>
                    <a:cubicBezTo>
                      <a:pt x="32" y="8"/>
                      <a:pt x="32" y="17"/>
                      <a:pt x="28" y="22"/>
                    </a:cubicBezTo>
                    <a:cubicBezTo>
                      <a:pt x="19" y="33"/>
                      <a:pt x="0" y="24"/>
                      <a:pt x="4" y="10"/>
                    </a:cubicBezTo>
                    <a:cubicBezTo>
                      <a:pt x="5" y="5"/>
                      <a:pt x="9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89" name="Freeform 1241"/>
              <p:cNvSpPr>
                <a:spLocks/>
              </p:cNvSpPr>
              <p:nvPr/>
            </p:nvSpPr>
            <p:spPr bwMode="auto">
              <a:xfrm>
                <a:off x="2080" y="2474"/>
                <a:ext cx="45" cy="46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6"/>
                  </a:cxn>
                  <a:cxn ang="0">
                    <a:pos x="10" y="27"/>
                  </a:cxn>
                  <a:cxn ang="0">
                    <a:pos x="0" y="14"/>
                  </a:cxn>
                  <a:cxn ang="0">
                    <a:pos x="13" y="1"/>
                  </a:cxn>
                </a:cxnLst>
                <a:rect l="0" t="0" r="r" b="b"/>
                <a:pathLst>
                  <a:path w="28" h="29">
                    <a:moveTo>
                      <a:pt x="13" y="1"/>
                    </a:moveTo>
                    <a:cubicBezTo>
                      <a:pt x="21" y="0"/>
                      <a:pt x="28" y="9"/>
                      <a:pt x="27" y="16"/>
                    </a:cubicBezTo>
                    <a:cubicBezTo>
                      <a:pt x="25" y="24"/>
                      <a:pt x="17" y="29"/>
                      <a:pt x="10" y="27"/>
                    </a:cubicBezTo>
                    <a:cubicBezTo>
                      <a:pt x="4" y="25"/>
                      <a:pt x="0" y="20"/>
                      <a:pt x="0" y="14"/>
                    </a:cubicBezTo>
                    <a:cubicBezTo>
                      <a:pt x="0" y="8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0" name="Freeform 1242"/>
              <p:cNvSpPr>
                <a:spLocks/>
              </p:cNvSpPr>
              <p:nvPr/>
            </p:nvSpPr>
            <p:spPr bwMode="auto">
              <a:xfrm>
                <a:off x="2249" y="2474"/>
                <a:ext cx="48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2"/>
                  </a:cxn>
                  <a:cxn ang="0">
                    <a:pos x="6" y="21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21" y="0"/>
                      <a:pt x="27" y="4"/>
                      <a:pt x="28" y="12"/>
                    </a:cubicBezTo>
                    <a:cubicBezTo>
                      <a:pt x="30" y="24"/>
                      <a:pt x="14" y="31"/>
                      <a:pt x="6" y="21"/>
                    </a:cubicBezTo>
                    <a:cubicBezTo>
                      <a:pt x="0" y="14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1" name="Freeform 1243"/>
              <p:cNvSpPr>
                <a:spLocks/>
              </p:cNvSpPr>
              <p:nvPr/>
            </p:nvSpPr>
            <p:spPr bwMode="auto">
              <a:xfrm>
                <a:off x="4367" y="2474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1" y="0"/>
                      <a:pt x="27" y="4"/>
                      <a:pt x="30" y="9"/>
                    </a:cubicBezTo>
                    <a:cubicBezTo>
                      <a:pt x="32" y="16"/>
                      <a:pt x="29" y="25"/>
                      <a:pt x="22" y="28"/>
                    </a:cubicBezTo>
                    <a:cubicBezTo>
                      <a:pt x="13" y="31"/>
                      <a:pt x="0" y="22"/>
                      <a:pt x="3" y="11"/>
                    </a:cubicBezTo>
                    <a:cubicBezTo>
                      <a:pt x="5" y="6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2" name="Freeform 1244"/>
              <p:cNvSpPr>
                <a:spLocks/>
              </p:cNvSpPr>
              <p:nvPr/>
            </p:nvSpPr>
            <p:spPr bwMode="auto">
              <a:xfrm>
                <a:off x="4197" y="2474"/>
                <a:ext cx="51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20"/>
                  </a:cxn>
                  <a:cxn ang="0">
                    <a:pos x="2" y="19"/>
                  </a:cxn>
                  <a:cxn ang="0">
                    <a:pos x="14" y="2"/>
                  </a:cxn>
                </a:cxnLst>
                <a:rect l="0" t="0" r="r" b="b"/>
                <a:pathLst>
                  <a:path w="32" h="32">
                    <a:moveTo>
                      <a:pt x="14" y="2"/>
                    </a:moveTo>
                    <a:cubicBezTo>
                      <a:pt x="25" y="0"/>
                      <a:pt x="32" y="12"/>
                      <a:pt x="29" y="20"/>
                    </a:cubicBezTo>
                    <a:cubicBezTo>
                      <a:pt x="24" y="31"/>
                      <a:pt x="6" y="32"/>
                      <a:pt x="2" y="19"/>
                    </a:cubicBezTo>
                    <a:cubicBezTo>
                      <a:pt x="0" y="12"/>
                      <a:pt x="4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3" name="Freeform 1245"/>
              <p:cNvSpPr>
                <a:spLocks/>
              </p:cNvSpPr>
              <p:nvPr/>
            </p:nvSpPr>
            <p:spPr bwMode="auto">
              <a:xfrm>
                <a:off x="4889" y="2475"/>
                <a:ext cx="43" cy="3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16"/>
                  </a:cxn>
                  <a:cxn ang="0">
                    <a:pos x="9" y="21"/>
                  </a:cxn>
                  <a:cxn ang="0">
                    <a:pos x="13" y="1"/>
                  </a:cxn>
                </a:cxnLst>
                <a:rect l="0" t="0" r="r" b="b"/>
                <a:pathLst>
                  <a:path w="27" h="23">
                    <a:moveTo>
                      <a:pt x="13" y="1"/>
                    </a:moveTo>
                    <a:cubicBezTo>
                      <a:pt x="20" y="0"/>
                      <a:pt x="27" y="7"/>
                      <a:pt x="24" y="16"/>
                    </a:cubicBezTo>
                    <a:cubicBezTo>
                      <a:pt x="22" y="21"/>
                      <a:pt x="14" y="23"/>
                      <a:pt x="9" y="21"/>
                    </a:cubicBezTo>
                    <a:cubicBezTo>
                      <a:pt x="0" y="17"/>
                      <a:pt x="1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4" name="Freeform 1246"/>
              <p:cNvSpPr>
                <a:spLocks/>
              </p:cNvSpPr>
              <p:nvPr/>
            </p:nvSpPr>
            <p:spPr bwMode="auto">
              <a:xfrm>
                <a:off x="1904" y="2475"/>
                <a:ext cx="49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2"/>
                  </a:cxn>
                  <a:cxn ang="0">
                    <a:pos x="3" y="12"/>
                  </a:cxn>
                  <a:cxn ang="0">
                    <a:pos x="13" y="2"/>
                  </a:cxn>
                </a:cxnLst>
                <a:rect l="0" t="0" r="r" b="b"/>
                <a:pathLst>
                  <a:path w="31" h="33">
                    <a:moveTo>
                      <a:pt x="13" y="2"/>
                    </a:moveTo>
                    <a:cubicBezTo>
                      <a:pt x="21" y="0"/>
                      <a:pt x="28" y="4"/>
                      <a:pt x="29" y="12"/>
                    </a:cubicBezTo>
                    <a:cubicBezTo>
                      <a:pt x="31" y="31"/>
                      <a:pt x="0" y="33"/>
                      <a:pt x="3" y="12"/>
                    </a:cubicBezTo>
                    <a:cubicBezTo>
                      <a:pt x="3" y="7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5" name="Freeform 1247"/>
              <p:cNvSpPr>
                <a:spLocks/>
              </p:cNvSpPr>
              <p:nvPr/>
            </p:nvSpPr>
            <p:spPr bwMode="auto">
              <a:xfrm>
                <a:off x="4020" y="2475"/>
                <a:ext cx="56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1" y="20"/>
                  </a:cxn>
                  <a:cxn ang="0">
                    <a:pos x="14" y="29"/>
                  </a:cxn>
                  <a:cxn ang="0">
                    <a:pos x="17" y="2"/>
                  </a:cxn>
                </a:cxnLst>
                <a:rect l="0" t="0" r="r" b="b"/>
                <a:pathLst>
                  <a:path w="35" h="30">
                    <a:moveTo>
                      <a:pt x="17" y="2"/>
                    </a:moveTo>
                    <a:cubicBezTo>
                      <a:pt x="26" y="0"/>
                      <a:pt x="35" y="10"/>
                      <a:pt x="31" y="20"/>
                    </a:cubicBezTo>
                    <a:cubicBezTo>
                      <a:pt x="29" y="26"/>
                      <a:pt x="21" y="30"/>
                      <a:pt x="14" y="29"/>
                    </a:cubicBezTo>
                    <a:cubicBezTo>
                      <a:pt x="1" y="25"/>
                      <a:pt x="0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6" name="Freeform 1248"/>
              <p:cNvSpPr>
                <a:spLocks/>
              </p:cNvSpPr>
              <p:nvPr/>
            </p:nvSpPr>
            <p:spPr bwMode="auto">
              <a:xfrm>
                <a:off x="1724" y="2479"/>
                <a:ext cx="56" cy="51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8" y="3"/>
                  </a:cxn>
                  <a:cxn ang="0">
                    <a:pos x="29" y="22"/>
                  </a:cxn>
                  <a:cxn ang="0">
                    <a:pos x="12" y="3"/>
                  </a:cxn>
                  <a:cxn ang="0">
                    <a:pos x="20" y="1"/>
                  </a:cxn>
                </a:cxnLst>
                <a:rect l="0" t="0" r="r" b="b"/>
                <a:pathLst>
                  <a:path w="35" h="32">
                    <a:moveTo>
                      <a:pt x="20" y="1"/>
                    </a:moveTo>
                    <a:cubicBezTo>
                      <a:pt x="21" y="0"/>
                      <a:pt x="25" y="0"/>
                      <a:pt x="28" y="3"/>
                    </a:cubicBezTo>
                    <a:cubicBezTo>
                      <a:pt x="34" y="7"/>
                      <a:pt x="35" y="17"/>
                      <a:pt x="29" y="22"/>
                    </a:cubicBezTo>
                    <a:cubicBezTo>
                      <a:pt x="17" y="32"/>
                      <a:pt x="0" y="15"/>
                      <a:pt x="12" y="3"/>
                    </a:cubicBezTo>
                    <a:cubicBezTo>
                      <a:pt x="14" y="2"/>
                      <a:pt x="16" y="1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7" name="Freeform 1249"/>
              <p:cNvSpPr>
                <a:spLocks/>
              </p:cNvSpPr>
              <p:nvPr/>
            </p:nvSpPr>
            <p:spPr bwMode="auto">
              <a:xfrm>
                <a:off x="3680" y="2480"/>
                <a:ext cx="49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17"/>
                  </a:cxn>
                  <a:cxn ang="0">
                    <a:pos x="12" y="27"/>
                  </a:cxn>
                  <a:cxn ang="0">
                    <a:pos x="2" y="10"/>
                  </a:cxn>
                  <a:cxn ang="0">
                    <a:pos x="16" y="0"/>
                  </a:cxn>
                </a:cxnLst>
                <a:rect l="0" t="0" r="r" b="b"/>
                <a:pathLst>
                  <a:path w="31" h="29">
                    <a:moveTo>
                      <a:pt x="16" y="0"/>
                    </a:moveTo>
                    <a:cubicBezTo>
                      <a:pt x="23" y="0"/>
                      <a:pt x="31" y="7"/>
                      <a:pt x="29" y="17"/>
                    </a:cubicBezTo>
                    <a:cubicBezTo>
                      <a:pt x="28" y="23"/>
                      <a:pt x="21" y="29"/>
                      <a:pt x="12" y="27"/>
                    </a:cubicBezTo>
                    <a:cubicBezTo>
                      <a:pt x="6" y="26"/>
                      <a:pt x="0" y="18"/>
                      <a:pt x="2" y="10"/>
                    </a:cubicBezTo>
                    <a:cubicBezTo>
                      <a:pt x="3" y="5"/>
                      <a:pt x="8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8" name="Freeform 1250"/>
              <p:cNvSpPr>
                <a:spLocks/>
              </p:cNvSpPr>
              <p:nvPr/>
            </p:nvSpPr>
            <p:spPr bwMode="auto">
              <a:xfrm>
                <a:off x="3848" y="2479"/>
                <a:ext cx="55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1"/>
                  </a:cxn>
                  <a:cxn ang="0">
                    <a:pos x="8" y="25"/>
                  </a:cxn>
                  <a:cxn ang="0">
                    <a:pos x="15" y="1"/>
                  </a:cxn>
                </a:cxnLst>
                <a:rect l="0" t="0" r="r" b="b"/>
                <a:pathLst>
                  <a:path w="34" h="33">
                    <a:moveTo>
                      <a:pt x="15" y="1"/>
                    </a:moveTo>
                    <a:cubicBezTo>
                      <a:pt x="22" y="0"/>
                      <a:pt x="30" y="4"/>
                      <a:pt x="31" y="11"/>
                    </a:cubicBezTo>
                    <a:cubicBezTo>
                      <a:pt x="34" y="25"/>
                      <a:pt x="18" y="33"/>
                      <a:pt x="8" y="25"/>
                    </a:cubicBezTo>
                    <a:cubicBezTo>
                      <a:pt x="0" y="17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299" name="Freeform 1251"/>
              <p:cNvSpPr>
                <a:spLocks/>
              </p:cNvSpPr>
              <p:nvPr/>
            </p:nvSpPr>
            <p:spPr bwMode="auto">
              <a:xfrm>
                <a:off x="1558" y="2474"/>
                <a:ext cx="53" cy="49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4" y="29"/>
                  </a:cxn>
                  <a:cxn ang="0">
                    <a:pos x="13" y="5"/>
                  </a:cxn>
                </a:cxnLst>
                <a:rect l="0" t="0" r="r" b="b"/>
                <a:pathLst>
                  <a:path w="33" h="31">
                    <a:moveTo>
                      <a:pt x="13" y="5"/>
                    </a:moveTo>
                    <a:cubicBezTo>
                      <a:pt x="33" y="0"/>
                      <a:pt x="33" y="31"/>
                      <a:pt x="14" y="29"/>
                    </a:cubicBezTo>
                    <a:cubicBezTo>
                      <a:pt x="0" y="27"/>
                      <a:pt x="1" y="7"/>
                      <a:pt x="13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0" name="Freeform 1252"/>
              <p:cNvSpPr>
                <a:spLocks/>
              </p:cNvSpPr>
              <p:nvPr/>
            </p:nvSpPr>
            <p:spPr bwMode="auto">
              <a:xfrm>
                <a:off x="1212" y="2482"/>
                <a:ext cx="59" cy="48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8" y="0"/>
                  </a:cxn>
                  <a:cxn ang="0">
                    <a:pos x="14" y="26"/>
                  </a:cxn>
                  <a:cxn ang="0">
                    <a:pos x="18" y="0"/>
                  </a:cxn>
                </a:cxnLst>
                <a:rect l="0" t="0" r="r" b="b"/>
                <a:pathLst>
                  <a:path w="37" h="30">
                    <a:moveTo>
                      <a:pt x="18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37" y="2"/>
                      <a:pt x="33" y="30"/>
                      <a:pt x="14" y="26"/>
                    </a:cubicBezTo>
                    <a:cubicBezTo>
                      <a:pt x="0" y="23"/>
                      <a:pt x="2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1" name="Freeform 1253"/>
              <p:cNvSpPr>
                <a:spLocks/>
              </p:cNvSpPr>
              <p:nvPr/>
            </p:nvSpPr>
            <p:spPr bwMode="auto">
              <a:xfrm>
                <a:off x="1385" y="2479"/>
                <a:ext cx="48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4"/>
                  </a:cxn>
                  <a:cxn ang="0">
                    <a:pos x="10" y="26"/>
                  </a:cxn>
                  <a:cxn ang="0">
                    <a:pos x="15" y="2"/>
                  </a:cxn>
                </a:cxnLst>
                <a:rect l="0" t="0" r="r" b="b"/>
                <a:pathLst>
                  <a:path w="30" h="32">
                    <a:moveTo>
                      <a:pt x="15" y="2"/>
                    </a:moveTo>
                    <a:cubicBezTo>
                      <a:pt x="22" y="0"/>
                      <a:pt x="30" y="7"/>
                      <a:pt x="30" y="14"/>
                    </a:cubicBezTo>
                    <a:cubicBezTo>
                      <a:pt x="30" y="23"/>
                      <a:pt x="20" y="32"/>
                      <a:pt x="10" y="26"/>
                    </a:cubicBezTo>
                    <a:cubicBezTo>
                      <a:pt x="0" y="20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2" name="Freeform 1254"/>
              <p:cNvSpPr>
                <a:spLocks/>
              </p:cNvSpPr>
              <p:nvPr/>
            </p:nvSpPr>
            <p:spPr bwMode="auto">
              <a:xfrm>
                <a:off x="3505" y="2480"/>
                <a:ext cx="59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4"/>
                  </a:cxn>
                  <a:cxn ang="0">
                    <a:pos x="4" y="12"/>
                  </a:cxn>
                  <a:cxn ang="0">
                    <a:pos x="16" y="1"/>
                  </a:cxn>
                </a:cxnLst>
                <a:rect l="0" t="0" r="r" b="b"/>
                <a:pathLst>
                  <a:path w="37" h="33">
                    <a:moveTo>
                      <a:pt x="16" y="1"/>
                    </a:moveTo>
                    <a:cubicBezTo>
                      <a:pt x="26" y="0"/>
                      <a:pt x="37" y="14"/>
                      <a:pt x="27" y="24"/>
                    </a:cubicBezTo>
                    <a:cubicBezTo>
                      <a:pt x="18" y="33"/>
                      <a:pt x="0" y="26"/>
                      <a:pt x="4" y="12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3" name="Freeform 1255"/>
              <p:cNvSpPr>
                <a:spLocks/>
              </p:cNvSpPr>
              <p:nvPr/>
            </p:nvSpPr>
            <p:spPr bwMode="auto">
              <a:xfrm>
                <a:off x="3333" y="2480"/>
                <a:ext cx="59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4" y="13"/>
                  </a:cxn>
                  <a:cxn ang="0">
                    <a:pos x="6" y="6"/>
                  </a:cxn>
                  <a:cxn ang="0">
                    <a:pos x="16" y="2"/>
                  </a:cxn>
                </a:cxnLst>
                <a:rect l="0" t="0" r="r" b="b"/>
                <a:pathLst>
                  <a:path w="37" h="35">
                    <a:moveTo>
                      <a:pt x="16" y="2"/>
                    </a:moveTo>
                    <a:cubicBezTo>
                      <a:pt x="26" y="0"/>
                      <a:pt x="37" y="15"/>
                      <a:pt x="27" y="25"/>
                    </a:cubicBezTo>
                    <a:cubicBezTo>
                      <a:pt x="18" y="35"/>
                      <a:pt x="0" y="25"/>
                      <a:pt x="4" y="13"/>
                    </a:cubicBezTo>
                    <a:cubicBezTo>
                      <a:pt x="4" y="11"/>
                      <a:pt x="5" y="7"/>
                      <a:pt x="6" y="6"/>
                    </a:cubicBezTo>
                    <a:cubicBezTo>
                      <a:pt x="9" y="4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4" name="Freeform 1256"/>
              <p:cNvSpPr>
                <a:spLocks/>
              </p:cNvSpPr>
              <p:nvPr/>
            </p:nvSpPr>
            <p:spPr bwMode="auto">
              <a:xfrm>
                <a:off x="3161" y="2482"/>
                <a:ext cx="56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5" y="25"/>
                  </a:cxn>
                  <a:cxn ang="0">
                    <a:pos x="23" y="27"/>
                  </a:cxn>
                  <a:cxn ang="0">
                    <a:pos x="22" y="27"/>
                  </a:cxn>
                  <a:cxn ang="0">
                    <a:pos x="22" y="28"/>
                  </a:cxn>
                  <a:cxn ang="0">
                    <a:pos x="17" y="28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5" h="29">
                    <a:moveTo>
                      <a:pt x="16" y="1"/>
                    </a:moveTo>
                    <a:cubicBezTo>
                      <a:pt x="29" y="0"/>
                      <a:pt x="35" y="17"/>
                      <a:pt x="25" y="25"/>
                    </a:cubicBezTo>
                    <a:cubicBezTo>
                      <a:pt x="24" y="26"/>
                      <a:pt x="24" y="27"/>
                      <a:pt x="23" y="27"/>
                    </a:cubicBezTo>
                    <a:cubicBezTo>
                      <a:pt x="23" y="27"/>
                      <a:pt x="22" y="27"/>
                      <a:pt x="22" y="27"/>
                    </a:cubicBezTo>
                    <a:cubicBezTo>
                      <a:pt x="22" y="27"/>
                      <a:pt x="22" y="28"/>
                      <a:pt x="22" y="28"/>
                    </a:cubicBezTo>
                    <a:cubicBezTo>
                      <a:pt x="21" y="28"/>
                      <a:pt x="19" y="28"/>
                      <a:pt x="17" y="28"/>
                    </a:cubicBezTo>
                    <a:cubicBezTo>
                      <a:pt x="9" y="29"/>
                      <a:pt x="0" y="21"/>
                      <a:pt x="3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5" name="Freeform 1257"/>
              <p:cNvSpPr>
                <a:spLocks/>
              </p:cNvSpPr>
              <p:nvPr/>
            </p:nvSpPr>
            <p:spPr bwMode="auto">
              <a:xfrm>
                <a:off x="2983" y="2485"/>
                <a:ext cx="61" cy="53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6" y="26"/>
                  </a:cxn>
                  <a:cxn ang="0">
                    <a:pos x="10" y="4"/>
                  </a:cxn>
                  <a:cxn ang="0">
                    <a:pos x="20" y="0"/>
                  </a:cxn>
                </a:cxnLst>
                <a:rect l="0" t="0" r="r" b="b"/>
                <a:pathLst>
                  <a:path w="38" h="33">
                    <a:moveTo>
                      <a:pt x="20" y="0"/>
                    </a:moveTo>
                    <a:cubicBezTo>
                      <a:pt x="35" y="0"/>
                      <a:pt x="38" y="21"/>
                      <a:pt x="26" y="26"/>
                    </a:cubicBezTo>
                    <a:cubicBezTo>
                      <a:pt x="11" y="33"/>
                      <a:pt x="0" y="15"/>
                      <a:pt x="10" y="4"/>
                    </a:cubicBezTo>
                    <a:cubicBezTo>
                      <a:pt x="12" y="2"/>
                      <a:pt x="14" y="1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6" name="Freeform 1258"/>
              <p:cNvSpPr>
                <a:spLocks/>
              </p:cNvSpPr>
              <p:nvPr/>
            </p:nvSpPr>
            <p:spPr bwMode="auto">
              <a:xfrm>
                <a:off x="2817" y="2485"/>
                <a:ext cx="55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3"/>
                  </a:cxn>
                  <a:cxn ang="0">
                    <a:pos x="26" y="24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6" y="0"/>
                      <a:pt x="34" y="14"/>
                      <a:pt x="27" y="23"/>
                    </a:cubicBezTo>
                    <a:cubicBezTo>
                      <a:pt x="27" y="23"/>
                      <a:pt x="26" y="24"/>
                      <a:pt x="26" y="24"/>
                    </a:cubicBezTo>
                    <a:cubicBezTo>
                      <a:pt x="19" y="30"/>
                      <a:pt x="6" y="29"/>
                      <a:pt x="3" y="20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7" name="Freeform 1259"/>
              <p:cNvSpPr>
                <a:spLocks/>
              </p:cNvSpPr>
              <p:nvPr/>
            </p:nvSpPr>
            <p:spPr bwMode="auto">
              <a:xfrm>
                <a:off x="2472" y="2487"/>
                <a:ext cx="56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2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5" h="32">
                    <a:moveTo>
                      <a:pt x="15" y="2"/>
                    </a:moveTo>
                    <a:cubicBezTo>
                      <a:pt x="24" y="0"/>
                      <a:pt x="35" y="12"/>
                      <a:pt x="28" y="22"/>
                    </a:cubicBezTo>
                    <a:cubicBezTo>
                      <a:pt x="27" y="23"/>
                      <a:pt x="25" y="27"/>
                      <a:pt x="22" y="28"/>
                    </a:cubicBezTo>
                    <a:cubicBezTo>
                      <a:pt x="12" y="32"/>
                      <a:pt x="0" y="23"/>
                      <a:pt x="3" y="11"/>
                    </a:cubicBezTo>
                    <a:cubicBezTo>
                      <a:pt x="4" y="6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8" name="Freeform 1260"/>
              <p:cNvSpPr>
                <a:spLocks/>
              </p:cNvSpPr>
              <p:nvPr/>
            </p:nvSpPr>
            <p:spPr bwMode="auto">
              <a:xfrm>
                <a:off x="2647" y="2485"/>
                <a:ext cx="53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4" y="24"/>
                  </a:cxn>
                  <a:cxn ang="0">
                    <a:pos x="1" y="13"/>
                  </a:cxn>
                  <a:cxn ang="0">
                    <a:pos x="12" y="3"/>
                  </a:cxn>
                </a:cxnLst>
                <a:rect l="0" t="0" r="r" b="b"/>
                <a:pathLst>
                  <a:path w="33" h="33">
                    <a:moveTo>
                      <a:pt x="12" y="3"/>
                    </a:moveTo>
                    <a:cubicBezTo>
                      <a:pt x="25" y="0"/>
                      <a:pt x="33" y="15"/>
                      <a:pt x="24" y="24"/>
                    </a:cubicBezTo>
                    <a:cubicBezTo>
                      <a:pt x="15" y="33"/>
                      <a:pt x="0" y="26"/>
                      <a:pt x="1" y="13"/>
                    </a:cubicBezTo>
                    <a:cubicBezTo>
                      <a:pt x="2" y="9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09" name="Freeform 1261"/>
              <p:cNvSpPr>
                <a:spLocks/>
              </p:cNvSpPr>
              <p:nvPr/>
            </p:nvSpPr>
            <p:spPr bwMode="auto">
              <a:xfrm>
                <a:off x="4767" y="2488"/>
                <a:ext cx="49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10" y="27"/>
                  </a:cxn>
                  <a:cxn ang="0">
                    <a:pos x="1" y="13"/>
                  </a:cxn>
                  <a:cxn ang="0">
                    <a:pos x="14" y="1"/>
                  </a:cxn>
                </a:cxnLst>
                <a:rect l="0" t="0" r="r" b="b"/>
                <a:pathLst>
                  <a:path w="31" h="30">
                    <a:moveTo>
                      <a:pt x="14" y="1"/>
                    </a:moveTo>
                    <a:cubicBezTo>
                      <a:pt x="24" y="0"/>
                      <a:pt x="31" y="10"/>
                      <a:pt x="28" y="18"/>
                    </a:cubicBezTo>
                    <a:cubicBezTo>
                      <a:pt x="26" y="27"/>
                      <a:pt x="16" y="30"/>
                      <a:pt x="10" y="27"/>
                    </a:cubicBezTo>
                    <a:cubicBezTo>
                      <a:pt x="4" y="25"/>
                      <a:pt x="0" y="18"/>
                      <a:pt x="1" y="13"/>
                    </a:cubicBezTo>
                    <a:cubicBezTo>
                      <a:pt x="2" y="7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0" name="Freeform 1262"/>
              <p:cNvSpPr>
                <a:spLocks/>
              </p:cNvSpPr>
              <p:nvPr/>
            </p:nvSpPr>
            <p:spPr bwMode="auto">
              <a:xfrm>
                <a:off x="4590" y="2487"/>
                <a:ext cx="58" cy="49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8" y="25"/>
                  </a:cxn>
                  <a:cxn ang="0">
                    <a:pos x="14" y="30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26" y="0"/>
                      <a:pt x="36" y="15"/>
                      <a:pt x="28" y="25"/>
                    </a:cubicBezTo>
                    <a:cubicBezTo>
                      <a:pt x="26" y="29"/>
                      <a:pt x="19" y="31"/>
                      <a:pt x="14" y="30"/>
                    </a:cubicBezTo>
                    <a:cubicBezTo>
                      <a:pt x="1" y="26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1" name="Freeform 1263"/>
              <p:cNvSpPr>
                <a:spLocks/>
              </p:cNvSpPr>
              <p:nvPr/>
            </p:nvSpPr>
            <p:spPr bwMode="auto">
              <a:xfrm>
                <a:off x="2124" y="2491"/>
                <a:ext cx="54" cy="49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2" y="17"/>
                  </a:cxn>
                  <a:cxn ang="0">
                    <a:pos x="22" y="27"/>
                  </a:cxn>
                  <a:cxn ang="0">
                    <a:pos x="8" y="5"/>
                  </a:cxn>
                  <a:cxn ang="0">
                    <a:pos x="18" y="0"/>
                  </a:cxn>
                </a:cxnLst>
                <a:rect l="0" t="0" r="r" b="b"/>
                <a:pathLst>
                  <a:path w="34" h="30">
                    <a:moveTo>
                      <a:pt x="18" y="0"/>
                    </a:moveTo>
                    <a:cubicBezTo>
                      <a:pt x="25" y="0"/>
                      <a:pt x="34" y="7"/>
                      <a:pt x="32" y="17"/>
                    </a:cubicBezTo>
                    <a:cubicBezTo>
                      <a:pt x="31" y="21"/>
                      <a:pt x="27" y="26"/>
                      <a:pt x="22" y="27"/>
                    </a:cubicBezTo>
                    <a:cubicBezTo>
                      <a:pt x="9" y="30"/>
                      <a:pt x="0" y="14"/>
                      <a:pt x="8" y="5"/>
                    </a:cubicBezTo>
                    <a:cubicBezTo>
                      <a:pt x="10" y="2"/>
                      <a:pt x="14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2" name="Freeform 1264"/>
              <p:cNvSpPr>
                <a:spLocks/>
              </p:cNvSpPr>
              <p:nvPr/>
            </p:nvSpPr>
            <p:spPr bwMode="auto">
              <a:xfrm>
                <a:off x="2299" y="2490"/>
                <a:ext cx="48" cy="4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1"/>
                  </a:cxn>
                  <a:cxn ang="0">
                    <a:pos x="26" y="23"/>
                  </a:cxn>
                  <a:cxn ang="0">
                    <a:pos x="15" y="27"/>
                  </a:cxn>
                  <a:cxn ang="0">
                    <a:pos x="14" y="1"/>
                  </a:cxn>
                </a:cxnLst>
                <a:rect l="0" t="0" r="r" b="b"/>
                <a:pathLst>
                  <a:path w="30" h="27">
                    <a:moveTo>
                      <a:pt x="14" y="1"/>
                    </a:moveTo>
                    <a:cubicBezTo>
                      <a:pt x="21" y="0"/>
                      <a:pt x="29" y="4"/>
                      <a:pt x="30" y="11"/>
                    </a:cubicBezTo>
                    <a:cubicBezTo>
                      <a:pt x="30" y="16"/>
                      <a:pt x="28" y="21"/>
                      <a:pt x="26" y="23"/>
                    </a:cubicBezTo>
                    <a:cubicBezTo>
                      <a:pt x="24" y="25"/>
                      <a:pt x="19" y="27"/>
                      <a:pt x="15" y="27"/>
                    </a:cubicBezTo>
                    <a:cubicBezTo>
                      <a:pt x="0" y="25"/>
                      <a:pt x="1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3" name="Freeform 1265"/>
              <p:cNvSpPr>
                <a:spLocks/>
              </p:cNvSpPr>
              <p:nvPr/>
            </p:nvSpPr>
            <p:spPr bwMode="auto">
              <a:xfrm>
                <a:off x="4418" y="2491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2" y="1"/>
                  </a:cxn>
                  <a:cxn ang="0">
                    <a:pos x="22" y="27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16" y="1"/>
                      <a:pt x="20" y="0"/>
                      <a:pt x="22" y="1"/>
                    </a:cubicBezTo>
                    <a:cubicBezTo>
                      <a:pt x="32" y="5"/>
                      <a:pt x="34" y="22"/>
                      <a:pt x="22" y="27"/>
                    </a:cubicBezTo>
                    <a:cubicBezTo>
                      <a:pt x="14" y="31"/>
                      <a:pt x="0" y="23"/>
                      <a:pt x="3" y="10"/>
                    </a:cubicBezTo>
                    <a:cubicBezTo>
                      <a:pt x="5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4" name="Freeform 1266"/>
              <p:cNvSpPr>
                <a:spLocks/>
              </p:cNvSpPr>
              <p:nvPr/>
            </p:nvSpPr>
            <p:spPr bwMode="auto">
              <a:xfrm>
                <a:off x="4245" y="2493"/>
                <a:ext cx="58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5"/>
                  </a:cxn>
                  <a:cxn ang="0">
                    <a:pos x="14" y="27"/>
                  </a:cxn>
                  <a:cxn ang="0">
                    <a:pos x="16" y="0"/>
                  </a:cxn>
                </a:cxnLst>
                <a:rect l="0" t="0" r="r" b="b"/>
                <a:pathLst>
                  <a:path w="36" h="31">
                    <a:moveTo>
                      <a:pt x="16" y="0"/>
                    </a:moveTo>
                    <a:cubicBezTo>
                      <a:pt x="19" y="0"/>
                      <a:pt x="25" y="1"/>
                      <a:pt x="29" y="5"/>
                    </a:cubicBezTo>
                    <a:cubicBezTo>
                      <a:pt x="36" y="14"/>
                      <a:pt x="28" y="31"/>
                      <a:pt x="14" y="27"/>
                    </a:cubicBezTo>
                    <a:cubicBezTo>
                      <a:pt x="1" y="24"/>
                      <a:pt x="0" y="3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5" name="Freeform 1267"/>
              <p:cNvSpPr>
                <a:spLocks/>
              </p:cNvSpPr>
              <p:nvPr/>
            </p:nvSpPr>
            <p:spPr bwMode="auto">
              <a:xfrm>
                <a:off x="1953" y="2493"/>
                <a:ext cx="58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3"/>
                  </a:cxn>
                  <a:cxn ang="0">
                    <a:pos x="14" y="27"/>
                  </a:cxn>
                  <a:cxn ang="0">
                    <a:pos x="14" y="1"/>
                  </a:cxn>
                </a:cxnLst>
                <a:rect l="0" t="0" r="r" b="b"/>
                <a:pathLst>
                  <a:path w="36" h="30">
                    <a:moveTo>
                      <a:pt x="14" y="1"/>
                    </a:moveTo>
                    <a:cubicBezTo>
                      <a:pt x="19" y="0"/>
                      <a:pt x="24" y="1"/>
                      <a:pt x="26" y="3"/>
                    </a:cubicBezTo>
                    <a:cubicBezTo>
                      <a:pt x="36" y="11"/>
                      <a:pt x="29" y="30"/>
                      <a:pt x="14" y="27"/>
                    </a:cubicBezTo>
                    <a:cubicBezTo>
                      <a:pt x="1" y="24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6" name="Freeform 1268"/>
              <p:cNvSpPr>
                <a:spLocks/>
              </p:cNvSpPr>
              <p:nvPr/>
            </p:nvSpPr>
            <p:spPr bwMode="auto">
              <a:xfrm>
                <a:off x="4075" y="2490"/>
                <a:ext cx="57" cy="51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0" y="30"/>
                  </a:cxn>
                  <a:cxn ang="0">
                    <a:pos x="3" y="22"/>
                  </a:cxn>
                  <a:cxn ang="0">
                    <a:pos x="15" y="3"/>
                  </a:cxn>
                </a:cxnLst>
                <a:rect l="0" t="0" r="r" b="b"/>
                <a:pathLst>
                  <a:path w="36" h="32">
                    <a:moveTo>
                      <a:pt x="15" y="3"/>
                    </a:moveTo>
                    <a:cubicBezTo>
                      <a:pt x="31" y="0"/>
                      <a:pt x="36" y="25"/>
                      <a:pt x="20" y="30"/>
                    </a:cubicBezTo>
                    <a:cubicBezTo>
                      <a:pt x="15" y="32"/>
                      <a:pt x="6" y="29"/>
                      <a:pt x="3" y="22"/>
                    </a:cubicBezTo>
                    <a:cubicBezTo>
                      <a:pt x="0" y="13"/>
                      <a:pt x="5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7" name="Freeform 1269"/>
              <p:cNvSpPr>
                <a:spLocks/>
              </p:cNvSpPr>
              <p:nvPr/>
            </p:nvSpPr>
            <p:spPr bwMode="auto">
              <a:xfrm>
                <a:off x="1782" y="2495"/>
                <a:ext cx="57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2" y="1"/>
                  </a:cxn>
                  <a:cxn ang="0">
                    <a:pos x="12" y="26"/>
                  </a:cxn>
                  <a:cxn ang="0">
                    <a:pos x="13" y="1"/>
                  </a:cxn>
                </a:cxnLst>
                <a:rect l="0" t="0" r="r" b="b"/>
                <a:pathLst>
                  <a:path w="36" h="32">
                    <a:moveTo>
                      <a:pt x="13" y="1"/>
                    </a:moveTo>
                    <a:cubicBezTo>
                      <a:pt x="16" y="0"/>
                      <a:pt x="19" y="0"/>
                      <a:pt x="22" y="1"/>
                    </a:cubicBezTo>
                    <a:cubicBezTo>
                      <a:pt x="36" y="5"/>
                      <a:pt x="30" y="32"/>
                      <a:pt x="12" y="26"/>
                    </a:cubicBezTo>
                    <a:cubicBezTo>
                      <a:pt x="2" y="22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8" name="Freeform 1270"/>
              <p:cNvSpPr>
                <a:spLocks/>
              </p:cNvSpPr>
              <p:nvPr/>
            </p:nvSpPr>
            <p:spPr bwMode="auto">
              <a:xfrm>
                <a:off x="1615" y="2493"/>
                <a:ext cx="51" cy="48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5" y="23"/>
                  </a:cxn>
                  <a:cxn ang="0">
                    <a:pos x="6" y="26"/>
                  </a:cxn>
                  <a:cxn ang="0">
                    <a:pos x="0" y="14"/>
                  </a:cxn>
                  <a:cxn ang="0">
                    <a:pos x="1" y="9"/>
                  </a:cxn>
                  <a:cxn ang="0">
                    <a:pos x="11" y="2"/>
                  </a:cxn>
                </a:cxnLst>
                <a:rect l="0" t="0" r="r" b="b"/>
                <a:pathLst>
                  <a:path w="32" h="30">
                    <a:moveTo>
                      <a:pt x="11" y="2"/>
                    </a:moveTo>
                    <a:cubicBezTo>
                      <a:pt x="23" y="0"/>
                      <a:pt x="32" y="13"/>
                      <a:pt x="25" y="23"/>
                    </a:cubicBezTo>
                    <a:cubicBezTo>
                      <a:pt x="20" y="30"/>
                      <a:pt x="11" y="30"/>
                      <a:pt x="6" y="26"/>
                    </a:cubicBezTo>
                    <a:cubicBezTo>
                      <a:pt x="2" y="24"/>
                      <a:pt x="0" y="18"/>
                      <a:pt x="0" y="14"/>
                    </a:cubicBezTo>
                    <a:cubicBezTo>
                      <a:pt x="0" y="13"/>
                      <a:pt x="1" y="9"/>
                      <a:pt x="1" y="9"/>
                    </a:cubicBezTo>
                    <a:cubicBezTo>
                      <a:pt x="3" y="7"/>
                      <a:pt x="6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19" name="Freeform 1271"/>
              <p:cNvSpPr>
                <a:spLocks/>
              </p:cNvSpPr>
              <p:nvPr/>
            </p:nvSpPr>
            <p:spPr bwMode="auto">
              <a:xfrm>
                <a:off x="3903" y="2490"/>
                <a:ext cx="48" cy="56"/>
              </a:xfrm>
              <a:custGeom>
                <a:avLst/>
                <a:gdLst/>
                <a:ahLst/>
                <a:cxnLst>
                  <a:cxn ang="0">
                    <a:pos x="23" y="30"/>
                  </a:cxn>
                  <a:cxn ang="0">
                    <a:pos x="3" y="14"/>
                  </a:cxn>
                  <a:cxn ang="0">
                    <a:pos x="29" y="12"/>
                  </a:cxn>
                  <a:cxn ang="0">
                    <a:pos x="29" y="23"/>
                  </a:cxn>
                  <a:cxn ang="0">
                    <a:pos x="23" y="30"/>
                  </a:cxn>
                </a:cxnLst>
                <a:rect l="0" t="0" r="r" b="b"/>
                <a:pathLst>
                  <a:path w="30" h="35">
                    <a:moveTo>
                      <a:pt x="23" y="30"/>
                    </a:moveTo>
                    <a:cubicBezTo>
                      <a:pt x="11" y="35"/>
                      <a:pt x="0" y="24"/>
                      <a:pt x="3" y="14"/>
                    </a:cubicBezTo>
                    <a:cubicBezTo>
                      <a:pt x="6" y="3"/>
                      <a:pt x="24" y="0"/>
                      <a:pt x="29" y="12"/>
                    </a:cubicBezTo>
                    <a:cubicBezTo>
                      <a:pt x="30" y="15"/>
                      <a:pt x="30" y="20"/>
                      <a:pt x="29" y="23"/>
                    </a:cubicBezTo>
                    <a:cubicBezTo>
                      <a:pt x="28" y="26"/>
                      <a:pt x="25" y="28"/>
                      <a:pt x="23" y="3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0" name="Freeform 1272"/>
              <p:cNvSpPr>
                <a:spLocks/>
              </p:cNvSpPr>
              <p:nvPr/>
            </p:nvSpPr>
            <p:spPr bwMode="auto">
              <a:xfrm>
                <a:off x="1433" y="2495"/>
                <a:ext cx="60" cy="4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17" y="2"/>
                  </a:cxn>
                  <a:cxn ang="0">
                    <a:pos x="20" y="28"/>
                  </a:cxn>
                  <a:cxn ang="0">
                    <a:pos x="17" y="2"/>
                  </a:cxn>
                </a:cxnLst>
                <a:rect l="0" t="0" r="r" b="b"/>
                <a:pathLst>
                  <a:path w="37" h="29">
                    <a:moveTo>
                      <a:pt x="17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35" y="0"/>
                      <a:pt x="37" y="26"/>
                      <a:pt x="20" y="28"/>
                    </a:cubicBezTo>
                    <a:cubicBezTo>
                      <a:pt x="6" y="29"/>
                      <a:pt x="0" y="6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1" name="Freeform 1273"/>
              <p:cNvSpPr>
                <a:spLocks/>
              </p:cNvSpPr>
              <p:nvPr/>
            </p:nvSpPr>
            <p:spPr bwMode="auto">
              <a:xfrm>
                <a:off x="3554" y="2498"/>
                <a:ext cx="57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8"/>
                  </a:cxn>
                  <a:cxn ang="0">
                    <a:pos x="5" y="10"/>
                  </a:cxn>
                  <a:cxn ang="0">
                    <a:pos x="17" y="1"/>
                  </a:cxn>
                </a:cxnLst>
                <a:rect l="0" t="0" r="r" b="b"/>
                <a:pathLst>
                  <a:path w="35" h="35">
                    <a:moveTo>
                      <a:pt x="17" y="1"/>
                    </a:moveTo>
                    <a:cubicBezTo>
                      <a:pt x="25" y="0"/>
                      <a:pt x="35" y="8"/>
                      <a:pt x="32" y="18"/>
                    </a:cubicBezTo>
                    <a:cubicBezTo>
                      <a:pt x="26" y="35"/>
                      <a:pt x="0" y="27"/>
                      <a:pt x="5" y="10"/>
                    </a:cubicBezTo>
                    <a:cubicBezTo>
                      <a:pt x="6" y="6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2" name="Freeform 1274"/>
              <p:cNvSpPr>
                <a:spLocks/>
              </p:cNvSpPr>
              <p:nvPr/>
            </p:nvSpPr>
            <p:spPr bwMode="auto">
              <a:xfrm>
                <a:off x="3733" y="2495"/>
                <a:ext cx="53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5" y="24"/>
                  </a:cxn>
                  <a:cxn ang="0">
                    <a:pos x="2" y="14"/>
                  </a:cxn>
                  <a:cxn ang="0">
                    <a:pos x="12" y="3"/>
                  </a:cxn>
                </a:cxnLst>
                <a:rect l="0" t="0" r="r" b="b"/>
                <a:pathLst>
                  <a:path w="33" h="33">
                    <a:moveTo>
                      <a:pt x="12" y="3"/>
                    </a:moveTo>
                    <a:cubicBezTo>
                      <a:pt x="23" y="0"/>
                      <a:pt x="33" y="14"/>
                      <a:pt x="25" y="24"/>
                    </a:cubicBezTo>
                    <a:cubicBezTo>
                      <a:pt x="16" y="33"/>
                      <a:pt x="0" y="25"/>
                      <a:pt x="2" y="14"/>
                    </a:cubicBezTo>
                    <a:cubicBezTo>
                      <a:pt x="3" y="8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3" name="Freeform 1275"/>
              <p:cNvSpPr>
                <a:spLocks/>
              </p:cNvSpPr>
              <p:nvPr/>
            </p:nvSpPr>
            <p:spPr bwMode="auto">
              <a:xfrm>
                <a:off x="1266" y="2499"/>
                <a:ext cx="50" cy="4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2"/>
                  </a:cxn>
                  <a:cxn ang="0">
                    <a:pos x="20" y="25"/>
                  </a:cxn>
                  <a:cxn ang="0">
                    <a:pos x="4" y="8"/>
                  </a:cxn>
                  <a:cxn ang="0">
                    <a:pos x="16" y="0"/>
                  </a:cxn>
                </a:cxnLst>
                <a:rect l="0" t="0" r="r" b="b"/>
                <a:pathLst>
                  <a:path w="31" h="27">
                    <a:moveTo>
                      <a:pt x="16" y="0"/>
                    </a:moveTo>
                    <a:cubicBezTo>
                      <a:pt x="18" y="0"/>
                      <a:pt x="21" y="1"/>
                      <a:pt x="23" y="2"/>
                    </a:cubicBezTo>
                    <a:cubicBezTo>
                      <a:pt x="31" y="7"/>
                      <a:pt x="30" y="22"/>
                      <a:pt x="20" y="25"/>
                    </a:cubicBezTo>
                    <a:cubicBezTo>
                      <a:pt x="11" y="27"/>
                      <a:pt x="0" y="19"/>
                      <a:pt x="4" y="8"/>
                    </a:cubicBezTo>
                    <a:cubicBezTo>
                      <a:pt x="5" y="3"/>
                      <a:pt x="1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4" name="Freeform 1276"/>
              <p:cNvSpPr>
                <a:spLocks/>
              </p:cNvSpPr>
              <p:nvPr/>
            </p:nvSpPr>
            <p:spPr bwMode="auto">
              <a:xfrm>
                <a:off x="3384" y="2498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1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4" y="0"/>
                      <a:pt x="35" y="9"/>
                      <a:pt x="30" y="21"/>
                    </a:cubicBezTo>
                    <a:cubicBezTo>
                      <a:pt x="26" y="29"/>
                      <a:pt x="13" y="30"/>
                      <a:pt x="7" y="24"/>
                    </a:cubicBezTo>
                    <a:cubicBezTo>
                      <a:pt x="0" y="17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5" name="Freeform 1277"/>
              <p:cNvSpPr>
                <a:spLocks/>
              </p:cNvSpPr>
              <p:nvPr/>
            </p:nvSpPr>
            <p:spPr bwMode="auto">
              <a:xfrm>
                <a:off x="3211" y="2499"/>
                <a:ext cx="54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8" y="28"/>
                      <a:pt x="15" y="32"/>
                      <a:pt x="7" y="24"/>
                    </a:cubicBezTo>
                    <a:cubicBezTo>
                      <a:pt x="0" y="15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6" name="Freeform 1278"/>
              <p:cNvSpPr>
                <a:spLocks/>
              </p:cNvSpPr>
              <p:nvPr/>
            </p:nvSpPr>
            <p:spPr bwMode="auto">
              <a:xfrm>
                <a:off x="2858" y="2499"/>
                <a:ext cx="67" cy="58"/>
              </a:xfrm>
              <a:custGeom>
                <a:avLst/>
                <a:gdLst/>
                <a:ahLst/>
                <a:cxnLst>
                  <a:cxn ang="0">
                    <a:pos x="22" y="2"/>
                  </a:cxn>
                  <a:cxn ang="0">
                    <a:pos x="28" y="29"/>
                  </a:cxn>
                  <a:cxn ang="0">
                    <a:pos x="22" y="2"/>
                  </a:cxn>
                </a:cxnLst>
                <a:rect l="0" t="0" r="r" b="b"/>
                <a:pathLst>
                  <a:path w="42" h="36">
                    <a:moveTo>
                      <a:pt x="22" y="2"/>
                    </a:moveTo>
                    <a:cubicBezTo>
                      <a:pt x="38" y="0"/>
                      <a:pt x="42" y="23"/>
                      <a:pt x="28" y="29"/>
                    </a:cubicBezTo>
                    <a:cubicBezTo>
                      <a:pt x="11" y="36"/>
                      <a:pt x="0" y="5"/>
                      <a:pt x="2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7" name="Freeform 1279"/>
              <p:cNvSpPr>
                <a:spLocks/>
              </p:cNvSpPr>
              <p:nvPr/>
            </p:nvSpPr>
            <p:spPr bwMode="auto">
              <a:xfrm>
                <a:off x="3033" y="2499"/>
                <a:ext cx="59" cy="53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5" y="12"/>
                  </a:cxn>
                  <a:cxn ang="0">
                    <a:pos x="25" y="29"/>
                  </a:cxn>
                  <a:cxn ang="0">
                    <a:pos x="18" y="2"/>
                  </a:cxn>
                </a:cxnLst>
                <a:rect l="0" t="0" r="r" b="b"/>
                <a:pathLst>
                  <a:path w="37" h="33">
                    <a:moveTo>
                      <a:pt x="18" y="2"/>
                    </a:moveTo>
                    <a:cubicBezTo>
                      <a:pt x="25" y="0"/>
                      <a:pt x="34" y="6"/>
                      <a:pt x="35" y="12"/>
                    </a:cubicBezTo>
                    <a:cubicBezTo>
                      <a:pt x="37" y="21"/>
                      <a:pt x="31" y="27"/>
                      <a:pt x="25" y="29"/>
                    </a:cubicBezTo>
                    <a:cubicBezTo>
                      <a:pt x="9" y="33"/>
                      <a:pt x="0" y="8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8" name="Freeform 1280"/>
              <p:cNvSpPr>
                <a:spLocks/>
              </p:cNvSpPr>
              <p:nvPr/>
            </p:nvSpPr>
            <p:spPr bwMode="auto">
              <a:xfrm>
                <a:off x="2524" y="2504"/>
                <a:ext cx="53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6" y="24"/>
                  </a:cxn>
                  <a:cxn ang="0">
                    <a:pos x="15" y="1"/>
                  </a:cxn>
                </a:cxnLst>
                <a:rect l="0" t="0" r="r" b="b"/>
                <a:pathLst>
                  <a:path w="33" h="32">
                    <a:moveTo>
                      <a:pt x="15" y="1"/>
                    </a:moveTo>
                    <a:cubicBezTo>
                      <a:pt x="25" y="0"/>
                      <a:pt x="33" y="9"/>
                      <a:pt x="30" y="19"/>
                    </a:cubicBezTo>
                    <a:cubicBezTo>
                      <a:pt x="27" y="30"/>
                      <a:pt x="12" y="32"/>
                      <a:pt x="6" y="24"/>
                    </a:cubicBezTo>
                    <a:cubicBezTo>
                      <a:pt x="0" y="17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29" name="Freeform 1281"/>
              <p:cNvSpPr>
                <a:spLocks/>
              </p:cNvSpPr>
              <p:nvPr/>
            </p:nvSpPr>
            <p:spPr bwMode="auto">
              <a:xfrm>
                <a:off x="2687" y="2503"/>
                <a:ext cx="66" cy="5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5" y="27"/>
                  </a:cxn>
                  <a:cxn ang="0">
                    <a:pos x="20" y="2"/>
                  </a:cxn>
                </a:cxnLst>
                <a:rect l="0" t="0" r="r" b="b"/>
                <a:pathLst>
                  <a:path w="41" h="32">
                    <a:moveTo>
                      <a:pt x="20" y="2"/>
                    </a:moveTo>
                    <a:cubicBezTo>
                      <a:pt x="34" y="0"/>
                      <a:pt x="41" y="22"/>
                      <a:pt x="25" y="27"/>
                    </a:cubicBezTo>
                    <a:cubicBezTo>
                      <a:pt x="10" y="32"/>
                      <a:pt x="0" y="6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0" name="Freeform 1282"/>
              <p:cNvSpPr>
                <a:spLocks/>
              </p:cNvSpPr>
              <p:nvPr/>
            </p:nvSpPr>
            <p:spPr bwMode="auto">
              <a:xfrm>
                <a:off x="4807" y="2504"/>
                <a:ext cx="66" cy="55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26" y="28"/>
                  </a:cxn>
                  <a:cxn ang="0">
                    <a:pos x="22" y="1"/>
                  </a:cxn>
                </a:cxnLst>
                <a:rect l="0" t="0" r="r" b="b"/>
                <a:pathLst>
                  <a:path w="41" h="34">
                    <a:moveTo>
                      <a:pt x="22" y="1"/>
                    </a:moveTo>
                    <a:cubicBezTo>
                      <a:pt x="38" y="0"/>
                      <a:pt x="41" y="24"/>
                      <a:pt x="26" y="28"/>
                    </a:cubicBezTo>
                    <a:cubicBezTo>
                      <a:pt x="8" y="34"/>
                      <a:pt x="0" y="3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1" name="Freeform 1283"/>
              <p:cNvSpPr>
                <a:spLocks/>
              </p:cNvSpPr>
              <p:nvPr/>
            </p:nvSpPr>
            <p:spPr bwMode="auto">
              <a:xfrm>
                <a:off x="1099" y="2501"/>
                <a:ext cx="40" cy="37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1" y="22"/>
                  </a:cxn>
                  <a:cxn ang="0">
                    <a:pos x="10" y="4"/>
                  </a:cxn>
                </a:cxnLst>
                <a:rect l="0" t="0" r="r" b="b"/>
                <a:pathLst>
                  <a:path w="25" h="23">
                    <a:moveTo>
                      <a:pt x="10" y="4"/>
                    </a:moveTo>
                    <a:cubicBezTo>
                      <a:pt x="25" y="0"/>
                      <a:pt x="25" y="23"/>
                      <a:pt x="11" y="22"/>
                    </a:cubicBezTo>
                    <a:cubicBezTo>
                      <a:pt x="3" y="21"/>
                      <a:pt x="0" y="6"/>
                      <a:pt x="10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2" name="Freeform 1284"/>
              <p:cNvSpPr>
                <a:spLocks/>
              </p:cNvSpPr>
              <p:nvPr/>
            </p:nvSpPr>
            <p:spPr bwMode="auto">
              <a:xfrm>
                <a:off x="2353" y="2504"/>
                <a:ext cx="55" cy="5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6" y="23"/>
                  </a:cxn>
                  <a:cxn ang="0">
                    <a:pos x="2" y="14"/>
                  </a:cxn>
                  <a:cxn ang="0">
                    <a:pos x="13" y="2"/>
                  </a:cxn>
                </a:cxnLst>
                <a:rect l="0" t="0" r="r" b="b"/>
                <a:pathLst>
                  <a:path w="34" h="34">
                    <a:moveTo>
                      <a:pt x="13" y="2"/>
                    </a:moveTo>
                    <a:cubicBezTo>
                      <a:pt x="23" y="0"/>
                      <a:pt x="34" y="13"/>
                      <a:pt x="26" y="23"/>
                    </a:cubicBezTo>
                    <a:cubicBezTo>
                      <a:pt x="19" y="34"/>
                      <a:pt x="0" y="28"/>
                      <a:pt x="2" y="14"/>
                    </a:cubicBezTo>
                    <a:cubicBezTo>
                      <a:pt x="2" y="9"/>
                      <a:pt x="5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3" name="Freeform 1285"/>
              <p:cNvSpPr>
                <a:spLocks/>
              </p:cNvSpPr>
              <p:nvPr/>
            </p:nvSpPr>
            <p:spPr bwMode="auto">
              <a:xfrm>
                <a:off x="2177" y="2507"/>
                <a:ext cx="59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4"/>
                  </a:cxn>
                  <a:cxn ang="0">
                    <a:pos x="8" y="24"/>
                  </a:cxn>
                  <a:cxn ang="0">
                    <a:pos x="17" y="1"/>
                  </a:cxn>
                </a:cxnLst>
                <a:rect l="0" t="0" r="r" b="b"/>
                <a:pathLst>
                  <a:path w="37" h="29">
                    <a:moveTo>
                      <a:pt x="17" y="1"/>
                    </a:moveTo>
                    <a:cubicBezTo>
                      <a:pt x="28" y="0"/>
                      <a:pt x="37" y="15"/>
                      <a:pt x="28" y="24"/>
                    </a:cubicBezTo>
                    <a:cubicBezTo>
                      <a:pt x="24" y="29"/>
                      <a:pt x="14" y="29"/>
                      <a:pt x="8" y="24"/>
                    </a:cubicBezTo>
                    <a:cubicBezTo>
                      <a:pt x="0" y="17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4" name="Freeform 1286"/>
              <p:cNvSpPr>
                <a:spLocks/>
              </p:cNvSpPr>
              <p:nvPr/>
            </p:nvSpPr>
            <p:spPr bwMode="auto">
              <a:xfrm>
                <a:off x="4470" y="2506"/>
                <a:ext cx="57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2"/>
                  </a:cxn>
                </a:cxnLst>
                <a:rect l="0" t="0" r="r" b="b"/>
                <a:pathLst>
                  <a:path w="36" h="35">
                    <a:moveTo>
                      <a:pt x="17" y="2"/>
                    </a:moveTo>
                    <a:cubicBezTo>
                      <a:pt x="28" y="0"/>
                      <a:pt x="36" y="15"/>
                      <a:pt x="28" y="24"/>
                    </a:cubicBezTo>
                    <a:cubicBezTo>
                      <a:pt x="19" y="35"/>
                      <a:pt x="0" y="26"/>
                      <a:pt x="4" y="11"/>
                    </a:cubicBezTo>
                    <a:cubicBezTo>
                      <a:pt x="6" y="6"/>
                      <a:pt x="10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5" name="Freeform 1287"/>
              <p:cNvSpPr>
                <a:spLocks/>
              </p:cNvSpPr>
              <p:nvPr/>
            </p:nvSpPr>
            <p:spPr bwMode="auto">
              <a:xfrm>
                <a:off x="4648" y="2507"/>
                <a:ext cx="43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4"/>
                  </a:cxn>
                  <a:cxn ang="0">
                    <a:pos x="1" y="14"/>
                  </a:cxn>
                  <a:cxn ang="0">
                    <a:pos x="11" y="1"/>
                  </a:cxn>
                </a:cxnLst>
                <a:rect l="0" t="0" r="r" b="b"/>
                <a:pathLst>
                  <a:path w="27" h="31">
                    <a:moveTo>
                      <a:pt x="11" y="1"/>
                    </a:moveTo>
                    <a:cubicBezTo>
                      <a:pt x="19" y="0"/>
                      <a:pt x="27" y="6"/>
                      <a:pt x="26" y="14"/>
                    </a:cubicBezTo>
                    <a:cubicBezTo>
                      <a:pt x="26" y="31"/>
                      <a:pt x="0" y="30"/>
                      <a:pt x="1" y="14"/>
                    </a:cubicBezTo>
                    <a:cubicBezTo>
                      <a:pt x="1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6" name="Freeform 1288"/>
              <p:cNvSpPr>
                <a:spLocks/>
              </p:cNvSpPr>
              <p:nvPr/>
            </p:nvSpPr>
            <p:spPr bwMode="auto">
              <a:xfrm>
                <a:off x="4301" y="2507"/>
                <a:ext cx="55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4" y="25"/>
                  </a:cxn>
                  <a:cxn ang="0">
                    <a:pos x="4" y="24"/>
                  </a:cxn>
                  <a:cxn ang="0">
                    <a:pos x="3" y="8"/>
                  </a:cxn>
                  <a:cxn ang="0">
                    <a:pos x="14" y="2"/>
                  </a:cxn>
                </a:cxnLst>
                <a:rect l="0" t="0" r="r" b="b"/>
                <a:pathLst>
                  <a:path w="34" h="31">
                    <a:moveTo>
                      <a:pt x="14" y="2"/>
                    </a:moveTo>
                    <a:cubicBezTo>
                      <a:pt x="26" y="0"/>
                      <a:pt x="34" y="16"/>
                      <a:pt x="24" y="25"/>
                    </a:cubicBezTo>
                    <a:cubicBezTo>
                      <a:pt x="18" y="31"/>
                      <a:pt x="8" y="30"/>
                      <a:pt x="4" y="24"/>
                    </a:cubicBezTo>
                    <a:cubicBezTo>
                      <a:pt x="1" y="20"/>
                      <a:pt x="0" y="13"/>
                      <a:pt x="3" y="8"/>
                    </a:cubicBezTo>
                    <a:cubicBezTo>
                      <a:pt x="5" y="5"/>
                      <a:pt x="9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7" name="Freeform 1289"/>
              <p:cNvSpPr>
                <a:spLocks/>
              </p:cNvSpPr>
              <p:nvPr/>
            </p:nvSpPr>
            <p:spPr bwMode="auto">
              <a:xfrm>
                <a:off x="1835" y="2509"/>
                <a:ext cx="53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20"/>
                  </a:cxn>
                  <a:cxn ang="0">
                    <a:pos x="11" y="28"/>
                  </a:cxn>
                  <a:cxn ang="0">
                    <a:pos x="4" y="8"/>
                  </a:cxn>
                  <a:cxn ang="0">
                    <a:pos x="6" y="6"/>
                  </a:cxn>
                  <a:cxn ang="0">
                    <a:pos x="14" y="1"/>
                  </a:cxn>
                </a:cxnLst>
                <a:rect l="0" t="0" r="r" b="b"/>
                <a:pathLst>
                  <a:path w="33" h="30">
                    <a:moveTo>
                      <a:pt x="14" y="1"/>
                    </a:moveTo>
                    <a:cubicBezTo>
                      <a:pt x="24" y="0"/>
                      <a:pt x="33" y="10"/>
                      <a:pt x="29" y="20"/>
                    </a:cubicBezTo>
                    <a:cubicBezTo>
                      <a:pt x="26" y="26"/>
                      <a:pt x="17" y="30"/>
                      <a:pt x="11" y="28"/>
                    </a:cubicBezTo>
                    <a:cubicBezTo>
                      <a:pt x="3" y="25"/>
                      <a:pt x="0" y="15"/>
                      <a:pt x="4" y="8"/>
                    </a:cubicBezTo>
                    <a:cubicBezTo>
                      <a:pt x="5" y="6"/>
                      <a:pt x="5" y="7"/>
                      <a:pt x="6" y="6"/>
                    </a:cubicBezTo>
                    <a:cubicBezTo>
                      <a:pt x="8" y="4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8" name="Freeform 1290"/>
              <p:cNvSpPr>
                <a:spLocks/>
              </p:cNvSpPr>
              <p:nvPr/>
            </p:nvSpPr>
            <p:spPr bwMode="auto">
              <a:xfrm>
                <a:off x="2010" y="2507"/>
                <a:ext cx="53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5" y="23"/>
                  </a:cxn>
                  <a:cxn ang="0">
                    <a:pos x="1" y="13"/>
                  </a:cxn>
                  <a:cxn ang="0">
                    <a:pos x="12" y="2"/>
                  </a:cxn>
                </a:cxnLst>
                <a:rect l="0" t="0" r="r" b="b"/>
                <a:pathLst>
                  <a:path w="33" h="32">
                    <a:moveTo>
                      <a:pt x="12" y="2"/>
                    </a:moveTo>
                    <a:cubicBezTo>
                      <a:pt x="22" y="0"/>
                      <a:pt x="33" y="13"/>
                      <a:pt x="25" y="23"/>
                    </a:cubicBezTo>
                    <a:cubicBezTo>
                      <a:pt x="17" y="32"/>
                      <a:pt x="0" y="26"/>
                      <a:pt x="1" y="13"/>
                    </a:cubicBezTo>
                    <a:cubicBezTo>
                      <a:pt x="2" y="8"/>
                      <a:pt x="6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39" name="Freeform 1291"/>
              <p:cNvSpPr>
                <a:spLocks/>
              </p:cNvSpPr>
              <p:nvPr/>
            </p:nvSpPr>
            <p:spPr bwMode="auto">
              <a:xfrm>
                <a:off x="4123" y="2511"/>
                <a:ext cx="58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4" y="0"/>
                      <a:pt x="30" y="5"/>
                      <a:pt x="31" y="9"/>
                    </a:cubicBezTo>
                    <a:cubicBezTo>
                      <a:pt x="36" y="20"/>
                      <a:pt x="24" y="30"/>
                      <a:pt x="15" y="28"/>
                    </a:cubicBezTo>
                    <a:cubicBezTo>
                      <a:pt x="2" y="24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0" name="Freeform 1292"/>
              <p:cNvSpPr>
                <a:spLocks/>
              </p:cNvSpPr>
              <p:nvPr/>
            </p:nvSpPr>
            <p:spPr bwMode="auto">
              <a:xfrm>
                <a:off x="5162" y="2511"/>
                <a:ext cx="43" cy="4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15"/>
                  </a:cxn>
                  <a:cxn ang="0">
                    <a:pos x="9" y="3"/>
                  </a:cxn>
                  <a:cxn ang="0">
                    <a:pos x="15" y="4"/>
                  </a:cxn>
                  <a:cxn ang="0">
                    <a:pos x="16" y="0"/>
                  </a:cxn>
                </a:cxnLst>
                <a:rect l="0" t="0" r="r" b="b"/>
                <a:pathLst>
                  <a:path w="27" h="25">
                    <a:moveTo>
                      <a:pt x="16" y="0"/>
                    </a:moveTo>
                    <a:cubicBezTo>
                      <a:pt x="22" y="0"/>
                      <a:pt x="27" y="9"/>
                      <a:pt x="23" y="15"/>
                    </a:cubicBezTo>
                    <a:cubicBezTo>
                      <a:pt x="16" y="25"/>
                      <a:pt x="0" y="12"/>
                      <a:pt x="9" y="3"/>
                    </a:cubicBezTo>
                    <a:cubicBezTo>
                      <a:pt x="11" y="3"/>
                      <a:pt x="12" y="4"/>
                      <a:pt x="15" y="4"/>
                    </a:cubicBezTo>
                    <a:cubicBezTo>
                      <a:pt x="15" y="3"/>
                      <a:pt x="15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1" name="Freeform 1293"/>
              <p:cNvSpPr>
                <a:spLocks/>
              </p:cNvSpPr>
              <p:nvPr/>
            </p:nvSpPr>
            <p:spPr bwMode="auto">
              <a:xfrm>
                <a:off x="3954" y="2511"/>
                <a:ext cx="53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20" y="28"/>
                  </a:cxn>
                  <a:cxn ang="0">
                    <a:pos x="4" y="22"/>
                  </a:cxn>
                  <a:cxn ang="0">
                    <a:pos x="15" y="1"/>
                  </a:cxn>
                </a:cxnLst>
                <a:rect l="0" t="0" r="r" b="b"/>
                <a:pathLst>
                  <a:path w="33" h="29">
                    <a:moveTo>
                      <a:pt x="15" y="1"/>
                    </a:moveTo>
                    <a:cubicBezTo>
                      <a:pt x="24" y="0"/>
                      <a:pt x="33" y="10"/>
                      <a:pt x="30" y="19"/>
                    </a:cubicBezTo>
                    <a:cubicBezTo>
                      <a:pt x="28" y="23"/>
                      <a:pt x="24" y="27"/>
                      <a:pt x="20" y="28"/>
                    </a:cubicBezTo>
                    <a:cubicBezTo>
                      <a:pt x="15" y="29"/>
                      <a:pt x="7" y="27"/>
                      <a:pt x="4" y="22"/>
                    </a:cubicBezTo>
                    <a:cubicBezTo>
                      <a:pt x="0" y="14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2" name="Freeform 1294"/>
              <p:cNvSpPr>
                <a:spLocks/>
              </p:cNvSpPr>
              <p:nvPr/>
            </p:nvSpPr>
            <p:spPr bwMode="auto">
              <a:xfrm>
                <a:off x="1661" y="2507"/>
                <a:ext cx="58" cy="55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4" y="30"/>
                  </a:cxn>
                  <a:cxn ang="0">
                    <a:pos x="14" y="4"/>
                  </a:cxn>
                </a:cxnLst>
                <a:rect l="0" t="0" r="r" b="b"/>
                <a:pathLst>
                  <a:path w="36" h="34">
                    <a:moveTo>
                      <a:pt x="14" y="4"/>
                    </a:moveTo>
                    <a:cubicBezTo>
                      <a:pt x="36" y="0"/>
                      <a:pt x="34" y="34"/>
                      <a:pt x="14" y="30"/>
                    </a:cubicBezTo>
                    <a:cubicBezTo>
                      <a:pt x="2" y="27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3" name="Freeform 1295"/>
              <p:cNvSpPr>
                <a:spLocks/>
              </p:cNvSpPr>
              <p:nvPr/>
            </p:nvSpPr>
            <p:spPr bwMode="auto">
              <a:xfrm>
                <a:off x="3782" y="2514"/>
                <a:ext cx="55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19" y="27"/>
                  </a:cxn>
                  <a:cxn ang="0">
                    <a:pos x="4" y="20"/>
                  </a:cxn>
                  <a:cxn ang="0">
                    <a:pos x="16" y="1"/>
                  </a:cxn>
                </a:cxnLst>
                <a:rect l="0" t="0" r="r" b="b"/>
                <a:pathLst>
                  <a:path w="34" h="28">
                    <a:moveTo>
                      <a:pt x="16" y="1"/>
                    </a:moveTo>
                    <a:cubicBezTo>
                      <a:pt x="31" y="0"/>
                      <a:pt x="34" y="23"/>
                      <a:pt x="19" y="27"/>
                    </a:cubicBezTo>
                    <a:cubicBezTo>
                      <a:pt x="14" y="28"/>
                      <a:pt x="6" y="25"/>
                      <a:pt x="4" y="20"/>
                    </a:cubicBezTo>
                    <a:cubicBezTo>
                      <a:pt x="0" y="11"/>
                      <a:pt x="5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4" name="Freeform 1296"/>
              <p:cNvSpPr>
                <a:spLocks/>
              </p:cNvSpPr>
              <p:nvPr/>
            </p:nvSpPr>
            <p:spPr bwMode="auto">
              <a:xfrm>
                <a:off x="1489" y="2512"/>
                <a:ext cx="50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1"/>
                  </a:cxn>
                  <a:cxn ang="0">
                    <a:pos x="13" y="27"/>
                  </a:cxn>
                  <a:cxn ang="0">
                    <a:pos x="13" y="2"/>
                  </a:cxn>
                </a:cxnLst>
                <a:rect l="0" t="0" r="r" b="b"/>
                <a:pathLst>
                  <a:path w="31" h="28">
                    <a:moveTo>
                      <a:pt x="13" y="2"/>
                    </a:moveTo>
                    <a:cubicBezTo>
                      <a:pt x="22" y="0"/>
                      <a:pt x="27" y="5"/>
                      <a:pt x="29" y="11"/>
                    </a:cubicBezTo>
                    <a:cubicBezTo>
                      <a:pt x="31" y="21"/>
                      <a:pt x="22" y="28"/>
                      <a:pt x="13" y="27"/>
                    </a:cubicBezTo>
                    <a:cubicBezTo>
                      <a:pt x="2" y="24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5" name="Freeform 1297"/>
              <p:cNvSpPr>
                <a:spLocks/>
              </p:cNvSpPr>
              <p:nvPr/>
            </p:nvSpPr>
            <p:spPr bwMode="auto">
              <a:xfrm>
                <a:off x="3609" y="2514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20" y="28"/>
                  </a:cxn>
                  <a:cxn ang="0">
                    <a:pos x="4" y="9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2" y="0"/>
                      <a:pt x="33" y="7"/>
                      <a:pt x="30" y="18"/>
                    </a:cubicBezTo>
                    <a:cubicBezTo>
                      <a:pt x="29" y="23"/>
                      <a:pt x="25" y="27"/>
                      <a:pt x="20" y="28"/>
                    </a:cubicBezTo>
                    <a:cubicBezTo>
                      <a:pt x="9" y="31"/>
                      <a:pt x="0" y="18"/>
                      <a:pt x="4" y="9"/>
                    </a:cubicBezTo>
                    <a:cubicBezTo>
                      <a:pt x="5" y="6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6" name="Freeform 1298"/>
              <p:cNvSpPr>
                <a:spLocks/>
              </p:cNvSpPr>
              <p:nvPr/>
            </p:nvSpPr>
            <p:spPr bwMode="auto">
              <a:xfrm>
                <a:off x="3428" y="2515"/>
                <a:ext cx="62" cy="52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1" y="3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39" h="32">
                    <a:moveTo>
                      <a:pt x="21" y="1"/>
                    </a:moveTo>
                    <a:cubicBezTo>
                      <a:pt x="23" y="0"/>
                      <a:pt x="28" y="1"/>
                      <a:pt x="31" y="3"/>
                    </a:cubicBezTo>
                    <a:cubicBezTo>
                      <a:pt x="39" y="9"/>
                      <a:pt x="37" y="24"/>
                      <a:pt x="26" y="28"/>
                    </a:cubicBezTo>
                    <a:cubicBezTo>
                      <a:pt x="9" y="32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7" name="Freeform 1299"/>
              <p:cNvSpPr>
                <a:spLocks/>
              </p:cNvSpPr>
              <p:nvPr/>
            </p:nvSpPr>
            <p:spPr bwMode="auto">
              <a:xfrm>
                <a:off x="1144" y="2514"/>
                <a:ext cx="56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24"/>
                  </a:cxn>
                  <a:cxn ang="0">
                    <a:pos x="9" y="26"/>
                  </a:cxn>
                  <a:cxn ang="0">
                    <a:pos x="14" y="2"/>
                  </a:cxn>
                </a:cxnLst>
                <a:rect l="0" t="0" r="r" b="b"/>
                <a:pathLst>
                  <a:path w="35" h="31">
                    <a:moveTo>
                      <a:pt x="14" y="2"/>
                    </a:moveTo>
                    <a:cubicBezTo>
                      <a:pt x="28" y="0"/>
                      <a:pt x="35" y="15"/>
                      <a:pt x="27" y="24"/>
                    </a:cubicBezTo>
                    <a:cubicBezTo>
                      <a:pt x="23" y="28"/>
                      <a:pt x="15" y="31"/>
                      <a:pt x="9" y="26"/>
                    </a:cubicBezTo>
                    <a:cubicBezTo>
                      <a:pt x="0" y="20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8" name="Freeform 1300"/>
              <p:cNvSpPr>
                <a:spLocks/>
              </p:cNvSpPr>
              <p:nvPr/>
            </p:nvSpPr>
            <p:spPr bwMode="auto">
              <a:xfrm>
                <a:off x="1316" y="2512"/>
                <a:ext cx="55" cy="47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8" y="28"/>
                  </a:cxn>
                  <a:cxn ang="0">
                    <a:pos x="15" y="3"/>
                  </a:cxn>
                </a:cxnLst>
                <a:rect l="0" t="0" r="r" b="b"/>
                <a:pathLst>
                  <a:path w="34" h="29">
                    <a:moveTo>
                      <a:pt x="15" y="3"/>
                    </a:moveTo>
                    <a:cubicBezTo>
                      <a:pt x="33" y="0"/>
                      <a:pt x="34" y="27"/>
                      <a:pt x="18" y="28"/>
                    </a:cubicBezTo>
                    <a:cubicBezTo>
                      <a:pt x="3" y="29"/>
                      <a:pt x="0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49" name="Freeform 1301"/>
              <p:cNvSpPr>
                <a:spLocks/>
              </p:cNvSpPr>
              <p:nvPr/>
            </p:nvSpPr>
            <p:spPr bwMode="auto">
              <a:xfrm>
                <a:off x="3265" y="2514"/>
                <a:ext cx="58" cy="48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3" y="28"/>
                  </a:cxn>
                  <a:cxn ang="0">
                    <a:pos x="22" y="28"/>
                  </a:cxn>
                  <a:cxn ang="0">
                    <a:pos x="22" y="29"/>
                  </a:cxn>
                  <a:cxn ang="0">
                    <a:pos x="17" y="29"/>
                  </a:cxn>
                  <a:cxn ang="0">
                    <a:pos x="11" y="29"/>
                  </a:cxn>
                  <a:cxn ang="0">
                    <a:pos x="2" y="12"/>
                  </a:cxn>
                  <a:cxn ang="0">
                    <a:pos x="14" y="3"/>
                  </a:cxn>
                </a:cxnLst>
                <a:rect l="0" t="0" r="r" b="b"/>
                <a:pathLst>
                  <a:path w="36" h="30">
                    <a:moveTo>
                      <a:pt x="14" y="3"/>
                    </a:moveTo>
                    <a:cubicBezTo>
                      <a:pt x="28" y="0"/>
                      <a:pt x="36" y="20"/>
                      <a:pt x="23" y="28"/>
                    </a:cubicBezTo>
                    <a:cubicBezTo>
                      <a:pt x="23" y="28"/>
                      <a:pt x="22" y="28"/>
                      <a:pt x="22" y="28"/>
                    </a:cubicBezTo>
                    <a:cubicBezTo>
                      <a:pt x="21" y="28"/>
                      <a:pt x="22" y="29"/>
                      <a:pt x="22" y="29"/>
                    </a:cubicBezTo>
                    <a:cubicBezTo>
                      <a:pt x="21" y="29"/>
                      <a:pt x="18" y="29"/>
                      <a:pt x="17" y="29"/>
                    </a:cubicBezTo>
                    <a:cubicBezTo>
                      <a:pt x="15" y="30"/>
                      <a:pt x="13" y="30"/>
                      <a:pt x="11" y="29"/>
                    </a:cubicBezTo>
                    <a:cubicBezTo>
                      <a:pt x="5" y="27"/>
                      <a:pt x="0" y="19"/>
                      <a:pt x="2" y="12"/>
                    </a:cubicBezTo>
                    <a:cubicBezTo>
                      <a:pt x="4" y="7"/>
                      <a:pt x="8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0" name="Freeform 1302"/>
              <p:cNvSpPr>
                <a:spLocks/>
              </p:cNvSpPr>
              <p:nvPr/>
            </p:nvSpPr>
            <p:spPr bwMode="auto">
              <a:xfrm>
                <a:off x="2922" y="2520"/>
                <a:ext cx="58" cy="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11" y="27"/>
                  </a:cxn>
                  <a:cxn ang="0">
                    <a:pos x="2" y="10"/>
                  </a:cxn>
                  <a:cxn ang="0">
                    <a:pos x="15" y="0"/>
                  </a:cxn>
                </a:cxnLst>
                <a:rect l="0" t="0" r="r" b="b"/>
                <a:pathLst>
                  <a:path w="36" h="31">
                    <a:moveTo>
                      <a:pt x="15" y="0"/>
                    </a:moveTo>
                    <a:cubicBezTo>
                      <a:pt x="17" y="0"/>
                      <a:pt x="20" y="0"/>
                      <a:pt x="22" y="1"/>
                    </a:cubicBezTo>
                    <a:cubicBezTo>
                      <a:pt x="36" y="9"/>
                      <a:pt x="27" y="31"/>
                      <a:pt x="11" y="27"/>
                    </a:cubicBezTo>
                    <a:cubicBezTo>
                      <a:pt x="5" y="25"/>
                      <a:pt x="0" y="17"/>
                      <a:pt x="2" y="10"/>
                    </a:cubicBezTo>
                    <a:cubicBezTo>
                      <a:pt x="3" y="4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1" name="Freeform 1303"/>
              <p:cNvSpPr>
                <a:spLocks/>
              </p:cNvSpPr>
              <p:nvPr/>
            </p:nvSpPr>
            <p:spPr bwMode="auto">
              <a:xfrm>
                <a:off x="3097" y="2517"/>
                <a:ext cx="46" cy="50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27" y="18"/>
                  </a:cxn>
                  <a:cxn ang="0">
                    <a:pos x="3" y="23"/>
                  </a:cxn>
                  <a:cxn ang="0">
                    <a:pos x="4" y="6"/>
                  </a:cxn>
                  <a:cxn ang="0">
                    <a:pos x="10" y="3"/>
                  </a:cxn>
                </a:cxnLst>
                <a:rect l="0" t="0" r="r" b="b"/>
                <a:pathLst>
                  <a:path w="29" h="31">
                    <a:moveTo>
                      <a:pt x="10" y="3"/>
                    </a:moveTo>
                    <a:cubicBezTo>
                      <a:pt x="18" y="0"/>
                      <a:pt x="29" y="6"/>
                      <a:pt x="27" y="18"/>
                    </a:cubicBezTo>
                    <a:cubicBezTo>
                      <a:pt x="25" y="28"/>
                      <a:pt x="10" y="31"/>
                      <a:pt x="3" y="23"/>
                    </a:cubicBezTo>
                    <a:cubicBezTo>
                      <a:pt x="0" y="19"/>
                      <a:pt x="0" y="10"/>
                      <a:pt x="4" y="6"/>
                    </a:cubicBezTo>
                    <a:cubicBezTo>
                      <a:pt x="6" y="4"/>
                      <a:pt x="7" y="3"/>
                      <a:pt x="1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2" name="Freeform 1304"/>
              <p:cNvSpPr>
                <a:spLocks/>
              </p:cNvSpPr>
              <p:nvPr/>
            </p:nvSpPr>
            <p:spPr bwMode="auto">
              <a:xfrm>
                <a:off x="2575" y="2522"/>
                <a:ext cx="53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4" y="2"/>
                  </a:cxn>
                  <a:cxn ang="0">
                    <a:pos x="22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cubicBezTo>
                      <a:pt x="18" y="0"/>
                      <a:pt x="21" y="1"/>
                      <a:pt x="24" y="2"/>
                    </a:cubicBezTo>
                    <a:cubicBezTo>
                      <a:pt x="33" y="7"/>
                      <a:pt x="32" y="23"/>
                      <a:pt x="22" y="27"/>
                    </a:cubicBezTo>
                    <a:cubicBezTo>
                      <a:pt x="11" y="31"/>
                      <a:pt x="0" y="20"/>
                      <a:pt x="3" y="10"/>
                    </a:cubicBezTo>
                    <a:cubicBezTo>
                      <a:pt x="5" y="5"/>
                      <a:pt x="9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3" name="Freeform 1305"/>
              <p:cNvSpPr>
                <a:spLocks/>
              </p:cNvSpPr>
              <p:nvPr/>
            </p:nvSpPr>
            <p:spPr bwMode="auto">
              <a:xfrm>
                <a:off x="2748" y="2522"/>
                <a:ext cx="48" cy="4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1"/>
                  </a:cxn>
                  <a:cxn ang="0">
                    <a:pos x="14" y="26"/>
                  </a:cxn>
                  <a:cxn ang="0">
                    <a:pos x="13" y="1"/>
                  </a:cxn>
                </a:cxnLst>
                <a:rect l="0" t="0" r="r" b="b"/>
                <a:pathLst>
                  <a:path w="30" h="27">
                    <a:moveTo>
                      <a:pt x="13" y="1"/>
                    </a:moveTo>
                    <a:cubicBezTo>
                      <a:pt x="20" y="0"/>
                      <a:pt x="28" y="4"/>
                      <a:pt x="29" y="11"/>
                    </a:cubicBezTo>
                    <a:cubicBezTo>
                      <a:pt x="30" y="19"/>
                      <a:pt x="23" y="27"/>
                      <a:pt x="14" y="26"/>
                    </a:cubicBezTo>
                    <a:cubicBezTo>
                      <a:pt x="0" y="25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4" name="Freeform 1306"/>
              <p:cNvSpPr>
                <a:spLocks/>
              </p:cNvSpPr>
              <p:nvPr/>
            </p:nvSpPr>
            <p:spPr bwMode="auto">
              <a:xfrm>
                <a:off x="2401" y="2522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0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2" y="0"/>
                      <a:pt x="28" y="5"/>
                      <a:pt x="30" y="10"/>
                    </a:cubicBezTo>
                    <a:cubicBezTo>
                      <a:pt x="36" y="24"/>
                      <a:pt x="16" y="35"/>
                      <a:pt x="7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5" name="Freeform 1307"/>
              <p:cNvSpPr>
                <a:spLocks/>
              </p:cNvSpPr>
              <p:nvPr/>
            </p:nvSpPr>
            <p:spPr bwMode="auto">
              <a:xfrm>
                <a:off x="4526" y="2523"/>
                <a:ext cx="53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4" y="25"/>
                  </a:cxn>
                  <a:cxn ang="0">
                    <a:pos x="4" y="24"/>
                  </a:cxn>
                  <a:cxn ang="0">
                    <a:pos x="5" y="5"/>
                  </a:cxn>
                  <a:cxn ang="0">
                    <a:pos x="14" y="1"/>
                  </a:cxn>
                </a:cxnLst>
                <a:rect l="0" t="0" r="r" b="b"/>
                <a:pathLst>
                  <a:path w="33" h="30">
                    <a:moveTo>
                      <a:pt x="14" y="1"/>
                    </a:moveTo>
                    <a:cubicBezTo>
                      <a:pt x="26" y="0"/>
                      <a:pt x="33" y="16"/>
                      <a:pt x="24" y="25"/>
                    </a:cubicBezTo>
                    <a:cubicBezTo>
                      <a:pt x="19" y="30"/>
                      <a:pt x="8" y="29"/>
                      <a:pt x="4" y="24"/>
                    </a:cubicBezTo>
                    <a:cubicBezTo>
                      <a:pt x="0" y="19"/>
                      <a:pt x="0" y="10"/>
                      <a:pt x="5" y="5"/>
                    </a:cubicBezTo>
                    <a:cubicBezTo>
                      <a:pt x="7" y="3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6" name="Freeform 1308"/>
              <p:cNvSpPr>
                <a:spLocks/>
              </p:cNvSpPr>
              <p:nvPr/>
            </p:nvSpPr>
            <p:spPr bwMode="auto">
              <a:xfrm>
                <a:off x="4694" y="2523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7" y="24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4" y="0"/>
                      <a:pt x="33" y="9"/>
                      <a:pt x="29" y="20"/>
                    </a:cubicBezTo>
                    <a:cubicBezTo>
                      <a:pt x="26" y="28"/>
                      <a:pt x="14" y="31"/>
                      <a:pt x="7" y="24"/>
                    </a:cubicBezTo>
                    <a:cubicBezTo>
                      <a:pt x="0" y="17"/>
                      <a:pt x="3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7" name="Freeform 1309"/>
              <p:cNvSpPr>
                <a:spLocks/>
              </p:cNvSpPr>
              <p:nvPr/>
            </p:nvSpPr>
            <p:spPr bwMode="auto">
              <a:xfrm>
                <a:off x="5215" y="2523"/>
                <a:ext cx="43" cy="39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11"/>
                  </a:cxn>
                  <a:cxn ang="0">
                    <a:pos x="13" y="23"/>
                  </a:cxn>
                  <a:cxn ang="0">
                    <a:pos x="12" y="1"/>
                  </a:cxn>
                </a:cxnLst>
                <a:rect l="0" t="0" r="r" b="b"/>
                <a:pathLst>
                  <a:path w="27" h="24">
                    <a:moveTo>
                      <a:pt x="12" y="1"/>
                    </a:moveTo>
                    <a:cubicBezTo>
                      <a:pt x="19" y="0"/>
                      <a:pt x="25" y="3"/>
                      <a:pt x="26" y="11"/>
                    </a:cubicBezTo>
                    <a:cubicBezTo>
                      <a:pt x="27" y="20"/>
                      <a:pt x="18" y="24"/>
                      <a:pt x="13" y="23"/>
                    </a:cubicBezTo>
                    <a:cubicBezTo>
                      <a:pt x="2" y="21"/>
                      <a:pt x="0" y="4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8" name="Freeform 1310"/>
              <p:cNvSpPr>
                <a:spLocks/>
              </p:cNvSpPr>
              <p:nvPr/>
            </p:nvSpPr>
            <p:spPr bwMode="auto">
              <a:xfrm>
                <a:off x="2056" y="2525"/>
                <a:ext cx="53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7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3" h="30">
                    <a:moveTo>
                      <a:pt x="17" y="1"/>
                    </a:moveTo>
                    <a:cubicBezTo>
                      <a:pt x="26" y="0"/>
                      <a:pt x="33" y="8"/>
                      <a:pt x="31" y="17"/>
                    </a:cubicBezTo>
                    <a:cubicBezTo>
                      <a:pt x="30" y="24"/>
                      <a:pt x="23" y="30"/>
                      <a:pt x="14" y="28"/>
                    </a:cubicBezTo>
                    <a:cubicBezTo>
                      <a:pt x="0" y="25"/>
                      <a:pt x="1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59" name="Freeform 1311"/>
              <p:cNvSpPr>
                <a:spLocks/>
              </p:cNvSpPr>
              <p:nvPr/>
            </p:nvSpPr>
            <p:spPr bwMode="auto">
              <a:xfrm>
                <a:off x="4868" y="2522"/>
                <a:ext cx="51" cy="43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6" y="26"/>
                  </a:cxn>
                  <a:cxn ang="0">
                    <a:pos x="14" y="3"/>
                  </a:cxn>
                </a:cxnLst>
                <a:rect l="0" t="0" r="r" b="b"/>
                <a:pathLst>
                  <a:path w="32" h="27">
                    <a:moveTo>
                      <a:pt x="14" y="3"/>
                    </a:moveTo>
                    <a:cubicBezTo>
                      <a:pt x="32" y="0"/>
                      <a:pt x="32" y="27"/>
                      <a:pt x="16" y="26"/>
                    </a:cubicBezTo>
                    <a:cubicBezTo>
                      <a:pt x="3" y="26"/>
                      <a:pt x="0" y="6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0" name="Freeform 1312"/>
              <p:cNvSpPr>
                <a:spLocks/>
              </p:cNvSpPr>
              <p:nvPr/>
            </p:nvSpPr>
            <p:spPr bwMode="auto">
              <a:xfrm>
                <a:off x="2231" y="2525"/>
                <a:ext cx="50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1"/>
                  </a:cxn>
                  <a:cxn ang="0">
                    <a:pos x="7" y="23"/>
                  </a:cxn>
                  <a:cxn ang="0">
                    <a:pos x="13" y="1"/>
                  </a:cxn>
                </a:cxnLst>
                <a:rect l="0" t="0" r="r" b="b"/>
                <a:pathLst>
                  <a:path w="31" h="33">
                    <a:moveTo>
                      <a:pt x="13" y="1"/>
                    </a:moveTo>
                    <a:cubicBezTo>
                      <a:pt x="21" y="0"/>
                      <a:pt x="28" y="5"/>
                      <a:pt x="29" y="11"/>
                    </a:cubicBezTo>
                    <a:cubicBezTo>
                      <a:pt x="31" y="23"/>
                      <a:pt x="16" y="33"/>
                      <a:pt x="7" y="23"/>
                    </a:cubicBezTo>
                    <a:cubicBezTo>
                      <a:pt x="0" y="16"/>
                      <a:pt x="3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1" name="Freeform 1313"/>
              <p:cNvSpPr>
                <a:spLocks/>
              </p:cNvSpPr>
              <p:nvPr/>
            </p:nvSpPr>
            <p:spPr bwMode="auto">
              <a:xfrm>
                <a:off x="4351" y="2525"/>
                <a:ext cx="58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5"/>
                  </a:cxn>
                  <a:cxn ang="0">
                    <a:pos x="13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6" h="29">
                    <a:moveTo>
                      <a:pt x="15" y="1"/>
                    </a:moveTo>
                    <a:cubicBezTo>
                      <a:pt x="26" y="0"/>
                      <a:pt x="36" y="15"/>
                      <a:pt x="26" y="25"/>
                    </a:cubicBezTo>
                    <a:cubicBezTo>
                      <a:pt x="22" y="28"/>
                      <a:pt x="17" y="29"/>
                      <a:pt x="13" y="28"/>
                    </a:cubicBezTo>
                    <a:cubicBezTo>
                      <a:pt x="7" y="27"/>
                      <a:pt x="0" y="21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2" name="Freeform 1314"/>
              <p:cNvSpPr>
                <a:spLocks/>
              </p:cNvSpPr>
              <p:nvPr/>
            </p:nvSpPr>
            <p:spPr bwMode="auto">
              <a:xfrm>
                <a:off x="1889" y="2525"/>
                <a:ext cx="48" cy="51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8" y="20"/>
                  </a:cxn>
                  <a:cxn ang="0">
                    <a:pos x="1" y="18"/>
                  </a:cxn>
                  <a:cxn ang="0">
                    <a:pos x="18" y="2"/>
                  </a:cxn>
                </a:cxnLst>
                <a:rect l="0" t="0" r="r" b="b"/>
                <a:pathLst>
                  <a:path w="30" h="32">
                    <a:moveTo>
                      <a:pt x="18" y="2"/>
                    </a:moveTo>
                    <a:cubicBezTo>
                      <a:pt x="26" y="5"/>
                      <a:pt x="30" y="13"/>
                      <a:pt x="28" y="20"/>
                    </a:cubicBezTo>
                    <a:cubicBezTo>
                      <a:pt x="23" y="32"/>
                      <a:pt x="3" y="31"/>
                      <a:pt x="1" y="18"/>
                    </a:cubicBezTo>
                    <a:cubicBezTo>
                      <a:pt x="0" y="10"/>
                      <a:pt x="7" y="0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3" name="Freeform 1315"/>
              <p:cNvSpPr>
                <a:spLocks/>
              </p:cNvSpPr>
              <p:nvPr/>
            </p:nvSpPr>
            <p:spPr bwMode="auto">
              <a:xfrm>
                <a:off x="4177" y="2527"/>
                <a:ext cx="53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2">
                    <a:moveTo>
                      <a:pt x="16" y="1"/>
                    </a:moveTo>
                    <a:cubicBezTo>
                      <a:pt x="25" y="0"/>
                      <a:pt x="33" y="9"/>
                      <a:pt x="31" y="19"/>
                    </a:cubicBezTo>
                    <a:cubicBezTo>
                      <a:pt x="28" y="27"/>
                      <a:pt x="14" y="32"/>
                      <a:pt x="7" y="24"/>
                    </a:cubicBezTo>
                    <a:cubicBezTo>
                      <a:pt x="0" y="16"/>
                      <a:pt x="3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4" name="Freeform 1316"/>
              <p:cNvSpPr>
                <a:spLocks/>
              </p:cNvSpPr>
              <p:nvPr/>
            </p:nvSpPr>
            <p:spPr bwMode="auto">
              <a:xfrm>
                <a:off x="4007" y="2528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3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7" y="0"/>
                      <a:pt x="34" y="14"/>
                      <a:pt x="26" y="23"/>
                    </a:cubicBezTo>
                    <a:cubicBezTo>
                      <a:pt x="19" y="31"/>
                      <a:pt x="5" y="28"/>
                      <a:pt x="2" y="18"/>
                    </a:cubicBezTo>
                    <a:cubicBezTo>
                      <a:pt x="0" y="10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5" name="Freeform 1317"/>
              <p:cNvSpPr>
                <a:spLocks/>
              </p:cNvSpPr>
              <p:nvPr/>
            </p:nvSpPr>
            <p:spPr bwMode="auto">
              <a:xfrm>
                <a:off x="1539" y="2528"/>
                <a:ext cx="52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3"/>
                  </a:cxn>
                  <a:cxn ang="0">
                    <a:pos x="17" y="28"/>
                  </a:cxn>
                  <a:cxn ang="0">
                    <a:pos x="15" y="2"/>
                  </a:cxn>
                </a:cxnLst>
                <a:rect l="0" t="0" r="r" b="b"/>
                <a:pathLst>
                  <a:path w="32" h="29">
                    <a:moveTo>
                      <a:pt x="15" y="2"/>
                    </a:moveTo>
                    <a:cubicBezTo>
                      <a:pt x="22" y="0"/>
                      <a:pt x="30" y="5"/>
                      <a:pt x="31" y="13"/>
                    </a:cubicBezTo>
                    <a:cubicBezTo>
                      <a:pt x="32" y="21"/>
                      <a:pt x="26" y="29"/>
                      <a:pt x="17" y="28"/>
                    </a:cubicBezTo>
                    <a:cubicBezTo>
                      <a:pt x="1" y="27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6" name="Freeform 1318"/>
              <p:cNvSpPr>
                <a:spLocks/>
              </p:cNvSpPr>
              <p:nvPr/>
            </p:nvSpPr>
            <p:spPr bwMode="auto">
              <a:xfrm>
                <a:off x="1721" y="2532"/>
                <a:ext cx="45" cy="41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18" y="1"/>
                  </a:cxn>
                  <a:cxn ang="0">
                    <a:pos x="14" y="25"/>
                  </a:cxn>
                  <a:cxn ang="0">
                    <a:pos x="0" y="12"/>
                  </a:cxn>
                  <a:cxn ang="0">
                    <a:pos x="9" y="0"/>
                  </a:cxn>
                </a:cxnLst>
                <a:rect l="0" t="0" r="r" b="b"/>
                <a:pathLst>
                  <a:path w="28" h="26">
                    <a:moveTo>
                      <a:pt x="9" y="0"/>
                    </a:moveTo>
                    <a:cubicBezTo>
                      <a:pt x="12" y="0"/>
                      <a:pt x="16" y="0"/>
                      <a:pt x="18" y="1"/>
                    </a:cubicBezTo>
                    <a:cubicBezTo>
                      <a:pt x="28" y="6"/>
                      <a:pt x="25" y="23"/>
                      <a:pt x="14" y="25"/>
                    </a:cubicBezTo>
                    <a:cubicBezTo>
                      <a:pt x="5" y="26"/>
                      <a:pt x="0" y="18"/>
                      <a:pt x="0" y="12"/>
                    </a:cubicBezTo>
                    <a:cubicBezTo>
                      <a:pt x="0" y="6"/>
                      <a:pt x="4" y="1"/>
                      <a:pt x="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7" name="Freeform 1319"/>
              <p:cNvSpPr>
                <a:spLocks/>
              </p:cNvSpPr>
              <p:nvPr/>
            </p:nvSpPr>
            <p:spPr bwMode="auto">
              <a:xfrm>
                <a:off x="3664" y="2530"/>
                <a:ext cx="48" cy="5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7"/>
                  </a:cxn>
                  <a:cxn ang="0">
                    <a:pos x="2" y="20"/>
                  </a:cxn>
                  <a:cxn ang="0">
                    <a:pos x="6" y="5"/>
                  </a:cxn>
                  <a:cxn ang="0">
                    <a:pos x="13" y="2"/>
                  </a:cxn>
                </a:cxnLst>
                <a:rect l="0" t="0" r="r" b="b"/>
                <a:pathLst>
                  <a:path w="30" h="34">
                    <a:moveTo>
                      <a:pt x="13" y="2"/>
                    </a:moveTo>
                    <a:cubicBezTo>
                      <a:pt x="21" y="0"/>
                      <a:pt x="30" y="8"/>
                      <a:pt x="29" y="17"/>
                    </a:cubicBezTo>
                    <a:cubicBezTo>
                      <a:pt x="27" y="30"/>
                      <a:pt x="7" y="34"/>
                      <a:pt x="2" y="20"/>
                    </a:cubicBezTo>
                    <a:cubicBezTo>
                      <a:pt x="0" y="15"/>
                      <a:pt x="2" y="8"/>
                      <a:pt x="6" y="5"/>
                    </a:cubicBezTo>
                    <a:cubicBezTo>
                      <a:pt x="8" y="3"/>
                      <a:pt x="10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8" name="Freeform 1320"/>
              <p:cNvSpPr>
                <a:spLocks/>
              </p:cNvSpPr>
              <p:nvPr/>
            </p:nvSpPr>
            <p:spPr bwMode="auto">
              <a:xfrm>
                <a:off x="3831" y="2532"/>
                <a:ext cx="54" cy="4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8" y="26"/>
                  </a:cxn>
                  <a:cxn ang="0">
                    <a:pos x="16" y="1"/>
                  </a:cxn>
                </a:cxnLst>
                <a:rect l="0" t="0" r="r" b="b"/>
                <a:pathLst>
                  <a:path w="34" h="26">
                    <a:moveTo>
                      <a:pt x="16" y="1"/>
                    </a:moveTo>
                    <a:cubicBezTo>
                      <a:pt x="26" y="0"/>
                      <a:pt x="34" y="8"/>
                      <a:pt x="31" y="18"/>
                    </a:cubicBezTo>
                    <a:cubicBezTo>
                      <a:pt x="29" y="22"/>
                      <a:pt x="23" y="26"/>
                      <a:pt x="18" y="26"/>
                    </a:cubicBezTo>
                    <a:cubicBezTo>
                      <a:pt x="2" y="26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69" name="Freeform 1321"/>
              <p:cNvSpPr>
                <a:spLocks/>
              </p:cNvSpPr>
              <p:nvPr/>
            </p:nvSpPr>
            <p:spPr bwMode="auto">
              <a:xfrm>
                <a:off x="1369" y="2532"/>
                <a:ext cx="50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1"/>
                  </a:cxn>
                  <a:cxn ang="0">
                    <a:pos x="7" y="23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3" y="0"/>
                      <a:pt x="28" y="4"/>
                      <a:pt x="29" y="11"/>
                    </a:cubicBezTo>
                    <a:cubicBezTo>
                      <a:pt x="31" y="23"/>
                      <a:pt x="16" y="33"/>
                      <a:pt x="7" y="23"/>
                    </a:cubicBezTo>
                    <a:cubicBezTo>
                      <a:pt x="0" y="16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0" name="Freeform 1322"/>
              <p:cNvSpPr>
                <a:spLocks/>
              </p:cNvSpPr>
              <p:nvPr/>
            </p:nvSpPr>
            <p:spPr bwMode="auto">
              <a:xfrm>
                <a:off x="3492" y="2532"/>
                <a:ext cx="48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6"/>
                  </a:cxn>
                  <a:cxn ang="0">
                    <a:pos x="1" y="17"/>
                  </a:cxn>
                  <a:cxn ang="0">
                    <a:pos x="14" y="1"/>
                  </a:cxn>
                </a:cxnLst>
                <a:rect l="0" t="0" r="r" b="b"/>
                <a:pathLst>
                  <a:path w="30" h="32">
                    <a:moveTo>
                      <a:pt x="14" y="1"/>
                    </a:moveTo>
                    <a:cubicBezTo>
                      <a:pt x="21" y="0"/>
                      <a:pt x="30" y="8"/>
                      <a:pt x="28" y="16"/>
                    </a:cubicBezTo>
                    <a:cubicBezTo>
                      <a:pt x="26" y="31"/>
                      <a:pt x="3" y="32"/>
                      <a:pt x="1" y="17"/>
                    </a:cubicBezTo>
                    <a:cubicBezTo>
                      <a:pt x="0" y="10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1" name="Freeform 1323"/>
              <p:cNvSpPr>
                <a:spLocks/>
              </p:cNvSpPr>
              <p:nvPr/>
            </p:nvSpPr>
            <p:spPr bwMode="auto">
              <a:xfrm>
                <a:off x="1189" y="2532"/>
                <a:ext cx="55" cy="5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4" y="15"/>
                  </a:cxn>
                  <a:cxn ang="0">
                    <a:pos x="25" y="27"/>
                  </a:cxn>
                  <a:cxn ang="0">
                    <a:pos x="20" y="2"/>
                  </a:cxn>
                </a:cxnLst>
                <a:rect l="0" t="0" r="r" b="b"/>
                <a:pathLst>
                  <a:path w="34" h="32">
                    <a:moveTo>
                      <a:pt x="20" y="2"/>
                    </a:moveTo>
                    <a:cubicBezTo>
                      <a:pt x="26" y="0"/>
                      <a:pt x="34" y="6"/>
                      <a:pt x="34" y="15"/>
                    </a:cubicBezTo>
                    <a:cubicBezTo>
                      <a:pt x="34" y="20"/>
                      <a:pt x="30" y="25"/>
                      <a:pt x="25" y="27"/>
                    </a:cubicBezTo>
                    <a:cubicBezTo>
                      <a:pt x="9" y="32"/>
                      <a:pt x="0" y="5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2" name="Freeform 1324"/>
              <p:cNvSpPr>
                <a:spLocks/>
              </p:cNvSpPr>
              <p:nvPr/>
            </p:nvSpPr>
            <p:spPr bwMode="auto">
              <a:xfrm>
                <a:off x="3318" y="2533"/>
                <a:ext cx="58" cy="5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6" h="36">
                    <a:moveTo>
                      <a:pt x="14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6" y="27"/>
                      <a:pt x="7" y="36"/>
                      <a:pt x="2" y="18"/>
                    </a:cubicBezTo>
                    <a:cubicBezTo>
                      <a:pt x="0" y="11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3" name="Freeform 1325"/>
              <p:cNvSpPr>
                <a:spLocks/>
              </p:cNvSpPr>
              <p:nvPr/>
            </p:nvSpPr>
            <p:spPr bwMode="auto">
              <a:xfrm>
                <a:off x="3143" y="2533"/>
                <a:ext cx="53" cy="53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19"/>
                  </a:cxn>
                  <a:cxn ang="0">
                    <a:pos x="6" y="24"/>
                  </a:cxn>
                  <a:cxn ang="0">
                    <a:pos x="16" y="2"/>
                  </a:cxn>
                </a:cxnLst>
                <a:rect l="0" t="0" r="r" b="b"/>
                <a:pathLst>
                  <a:path w="33" h="33">
                    <a:moveTo>
                      <a:pt x="16" y="2"/>
                    </a:moveTo>
                    <a:cubicBezTo>
                      <a:pt x="26" y="0"/>
                      <a:pt x="33" y="10"/>
                      <a:pt x="30" y="19"/>
                    </a:cubicBezTo>
                    <a:cubicBezTo>
                      <a:pt x="28" y="28"/>
                      <a:pt x="13" y="33"/>
                      <a:pt x="6" y="24"/>
                    </a:cubicBezTo>
                    <a:cubicBezTo>
                      <a:pt x="0" y="15"/>
                      <a:pt x="4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4" name="Freeform 1326"/>
              <p:cNvSpPr>
                <a:spLocks/>
              </p:cNvSpPr>
              <p:nvPr/>
            </p:nvSpPr>
            <p:spPr bwMode="auto">
              <a:xfrm>
                <a:off x="2963" y="2536"/>
                <a:ext cx="66" cy="52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25" y="27"/>
                  </a:cxn>
                  <a:cxn ang="0">
                    <a:pos x="21" y="1"/>
                  </a:cxn>
                </a:cxnLst>
                <a:rect l="0" t="0" r="r" b="b"/>
                <a:pathLst>
                  <a:path w="41" h="32">
                    <a:moveTo>
                      <a:pt x="21" y="1"/>
                    </a:moveTo>
                    <a:cubicBezTo>
                      <a:pt x="37" y="0"/>
                      <a:pt x="41" y="24"/>
                      <a:pt x="25" y="27"/>
                    </a:cubicBezTo>
                    <a:cubicBezTo>
                      <a:pt x="7" y="32"/>
                      <a:pt x="0" y="2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5" name="Freeform 1327"/>
              <p:cNvSpPr>
                <a:spLocks/>
              </p:cNvSpPr>
              <p:nvPr/>
            </p:nvSpPr>
            <p:spPr bwMode="auto">
              <a:xfrm>
                <a:off x="2629" y="2538"/>
                <a:ext cx="50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8"/>
                  </a:cxn>
                  <a:cxn ang="0">
                    <a:pos x="1" y="14"/>
                  </a:cxn>
                  <a:cxn ang="0">
                    <a:pos x="12" y="2"/>
                  </a:cxn>
                </a:cxnLst>
                <a:rect l="0" t="0" r="r" b="b"/>
                <a:pathLst>
                  <a:path w="31" h="33">
                    <a:moveTo>
                      <a:pt x="12" y="2"/>
                    </a:moveTo>
                    <a:cubicBezTo>
                      <a:pt x="22" y="0"/>
                      <a:pt x="31" y="7"/>
                      <a:pt x="28" y="18"/>
                    </a:cubicBezTo>
                    <a:cubicBezTo>
                      <a:pt x="25" y="33"/>
                      <a:pt x="0" y="31"/>
                      <a:pt x="1" y="14"/>
                    </a:cubicBezTo>
                    <a:cubicBezTo>
                      <a:pt x="1" y="9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6" name="Freeform 1328"/>
              <p:cNvSpPr>
                <a:spLocks/>
              </p:cNvSpPr>
              <p:nvPr/>
            </p:nvSpPr>
            <p:spPr bwMode="auto">
              <a:xfrm>
                <a:off x="2792" y="2538"/>
                <a:ext cx="57" cy="51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4" y="9"/>
                  </a:cxn>
                  <a:cxn ang="0">
                    <a:pos x="26" y="26"/>
                  </a:cxn>
                  <a:cxn ang="0">
                    <a:pos x="18" y="2"/>
                  </a:cxn>
                </a:cxnLst>
                <a:rect l="0" t="0" r="r" b="b"/>
                <a:pathLst>
                  <a:path w="36" h="32">
                    <a:moveTo>
                      <a:pt x="18" y="2"/>
                    </a:moveTo>
                    <a:cubicBezTo>
                      <a:pt x="26" y="0"/>
                      <a:pt x="32" y="4"/>
                      <a:pt x="34" y="9"/>
                    </a:cubicBezTo>
                    <a:cubicBezTo>
                      <a:pt x="36" y="16"/>
                      <a:pt x="32" y="24"/>
                      <a:pt x="26" y="26"/>
                    </a:cubicBezTo>
                    <a:cubicBezTo>
                      <a:pt x="9" y="32"/>
                      <a:pt x="0" y="5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7" name="Freeform 1329"/>
              <p:cNvSpPr>
                <a:spLocks/>
              </p:cNvSpPr>
              <p:nvPr/>
            </p:nvSpPr>
            <p:spPr bwMode="auto">
              <a:xfrm>
                <a:off x="2454" y="2540"/>
                <a:ext cx="52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2" y="27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2" h="31">
                    <a:moveTo>
                      <a:pt x="16" y="1"/>
                    </a:moveTo>
                    <a:cubicBezTo>
                      <a:pt x="21" y="0"/>
                      <a:pt x="27" y="3"/>
                      <a:pt x="30" y="9"/>
                    </a:cubicBezTo>
                    <a:cubicBezTo>
                      <a:pt x="32" y="15"/>
                      <a:pt x="29" y="25"/>
                      <a:pt x="22" y="27"/>
                    </a:cubicBezTo>
                    <a:cubicBezTo>
                      <a:pt x="12" y="31"/>
                      <a:pt x="0" y="21"/>
                      <a:pt x="3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8" name="Freeform 1330"/>
              <p:cNvSpPr>
                <a:spLocks/>
              </p:cNvSpPr>
              <p:nvPr/>
            </p:nvSpPr>
            <p:spPr bwMode="auto">
              <a:xfrm>
                <a:off x="4747" y="2540"/>
                <a:ext cx="53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11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7" y="27"/>
                      <a:pt x="18" y="31"/>
                      <a:pt x="11" y="28"/>
                    </a:cubicBezTo>
                    <a:cubicBezTo>
                      <a:pt x="6" y="26"/>
                      <a:pt x="0" y="19"/>
                      <a:pt x="3" y="11"/>
                    </a:cubicBezTo>
                    <a:cubicBezTo>
                      <a:pt x="4" y="7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79" name="Freeform 1331"/>
              <p:cNvSpPr>
                <a:spLocks/>
              </p:cNvSpPr>
              <p:nvPr/>
            </p:nvSpPr>
            <p:spPr bwMode="auto">
              <a:xfrm>
                <a:off x="4577" y="2541"/>
                <a:ext cx="50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6" y="25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6" y="27"/>
                      <a:pt x="14" y="32"/>
                      <a:pt x="6" y="25"/>
                    </a:cubicBezTo>
                    <a:cubicBezTo>
                      <a:pt x="2" y="22"/>
                      <a:pt x="0" y="16"/>
                      <a:pt x="1" y="11"/>
                    </a:cubicBezTo>
                    <a:cubicBezTo>
                      <a:pt x="3" y="5"/>
                      <a:pt x="7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0" name="Freeform 1332"/>
              <p:cNvSpPr>
                <a:spLocks/>
              </p:cNvSpPr>
              <p:nvPr/>
            </p:nvSpPr>
            <p:spPr bwMode="auto">
              <a:xfrm>
                <a:off x="2109" y="2543"/>
                <a:ext cx="56" cy="5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30" y="9"/>
                  </a:cxn>
                  <a:cxn ang="0">
                    <a:pos x="7" y="24"/>
                  </a:cxn>
                  <a:cxn ang="0">
                    <a:pos x="15" y="0"/>
                  </a:cxn>
                </a:cxnLst>
                <a:rect l="0" t="0" r="r" b="b"/>
                <a:pathLst>
                  <a:path w="35" h="33">
                    <a:moveTo>
                      <a:pt x="15" y="0"/>
                    </a:moveTo>
                    <a:cubicBezTo>
                      <a:pt x="20" y="0"/>
                      <a:pt x="27" y="2"/>
                      <a:pt x="30" y="9"/>
                    </a:cubicBezTo>
                    <a:cubicBezTo>
                      <a:pt x="35" y="23"/>
                      <a:pt x="17" y="33"/>
                      <a:pt x="7" y="24"/>
                    </a:cubicBezTo>
                    <a:cubicBezTo>
                      <a:pt x="0" y="17"/>
                      <a:pt x="2" y="3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1" name="Freeform 1333"/>
              <p:cNvSpPr>
                <a:spLocks/>
              </p:cNvSpPr>
              <p:nvPr/>
            </p:nvSpPr>
            <p:spPr bwMode="auto">
              <a:xfrm>
                <a:off x="2283" y="2541"/>
                <a:ext cx="51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4" y="20"/>
                  </a:cxn>
                  <a:cxn ang="0">
                    <a:pos x="14" y="1"/>
                  </a:cxn>
                </a:cxnLst>
                <a:rect l="0" t="0" r="r" b="b"/>
                <a:pathLst>
                  <a:path w="32" h="33">
                    <a:moveTo>
                      <a:pt x="14" y="1"/>
                    </a:moveTo>
                    <a:cubicBezTo>
                      <a:pt x="24" y="0"/>
                      <a:pt x="29" y="6"/>
                      <a:pt x="30" y="12"/>
                    </a:cubicBezTo>
                    <a:cubicBezTo>
                      <a:pt x="32" y="29"/>
                      <a:pt x="10" y="33"/>
                      <a:pt x="4" y="20"/>
                    </a:cubicBezTo>
                    <a:cubicBezTo>
                      <a:pt x="0" y="13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2" name="Freeform 1334"/>
              <p:cNvSpPr>
                <a:spLocks/>
              </p:cNvSpPr>
              <p:nvPr/>
            </p:nvSpPr>
            <p:spPr bwMode="auto">
              <a:xfrm>
                <a:off x="4402" y="2543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3"/>
                  </a:cxn>
                  <a:cxn ang="0">
                    <a:pos x="20" y="28"/>
                  </a:cxn>
                  <a:cxn ang="0">
                    <a:pos x="3" y="20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7" y="0"/>
                      <a:pt x="35" y="14"/>
                      <a:pt x="27" y="23"/>
                    </a:cubicBezTo>
                    <a:cubicBezTo>
                      <a:pt x="26" y="24"/>
                      <a:pt x="22" y="27"/>
                      <a:pt x="20" y="28"/>
                    </a:cubicBezTo>
                    <a:cubicBezTo>
                      <a:pt x="14" y="30"/>
                      <a:pt x="6" y="26"/>
                      <a:pt x="3" y="20"/>
                    </a:cubicBezTo>
                    <a:cubicBezTo>
                      <a:pt x="0" y="11"/>
                      <a:pt x="5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3" name="Freeform 1335"/>
              <p:cNvSpPr>
                <a:spLocks/>
              </p:cNvSpPr>
              <p:nvPr/>
            </p:nvSpPr>
            <p:spPr bwMode="auto">
              <a:xfrm>
                <a:off x="4230" y="2543"/>
                <a:ext cx="50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3"/>
                  </a:cxn>
                  <a:cxn ang="0">
                    <a:pos x="12" y="28"/>
                  </a:cxn>
                  <a:cxn ang="0">
                    <a:pos x="3" y="19"/>
                  </a:cxn>
                  <a:cxn ang="0">
                    <a:pos x="15" y="1"/>
                  </a:cxn>
                </a:cxnLst>
                <a:rect l="0" t="0" r="r" b="b"/>
                <a:pathLst>
                  <a:path w="31" h="30">
                    <a:moveTo>
                      <a:pt x="15" y="1"/>
                    </a:moveTo>
                    <a:cubicBezTo>
                      <a:pt x="21" y="0"/>
                      <a:pt x="29" y="5"/>
                      <a:pt x="30" y="13"/>
                    </a:cubicBezTo>
                    <a:cubicBezTo>
                      <a:pt x="31" y="23"/>
                      <a:pt x="20" y="30"/>
                      <a:pt x="12" y="28"/>
                    </a:cubicBezTo>
                    <a:cubicBezTo>
                      <a:pt x="10" y="28"/>
                      <a:pt x="4" y="24"/>
                      <a:pt x="3" y="19"/>
                    </a:cubicBezTo>
                    <a:cubicBezTo>
                      <a:pt x="0" y="9"/>
                      <a:pt x="6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4" name="Freeform 1336"/>
              <p:cNvSpPr>
                <a:spLocks/>
              </p:cNvSpPr>
              <p:nvPr/>
            </p:nvSpPr>
            <p:spPr bwMode="auto">
              <a:xfrm>
                <a:off x="1941" y="2541"/>
                <a:ext cx="53" cy="50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9" y="28"/>
                  </a:cxn>
                  <a:cxn ang="0">
                    <a:pos x="2" y="12"/>
                  </a:cxn>
                  <a:cxn ang="0">
                    <a:pos x="12" y="3"/>
                  </a:cxn>
                </a:cxnLst>
                <a:rect l="0" t="0" r="r" b="b"/>
                <a:pathLst>
                  <a:path w="33" h="31">
                    <a:moveTo>
                      <a:pt x="12" y="3"/>
                    </a:moveTo>
                    <a:cubicBezTo>
                      <a:pt x="29" y="0"/>
                      <a:pt x="33" y="24"/>
                      <a:pt x="19" y="28"/>
                    </a:cubicBezTo>
                    <a:cubicBezTo>
                      <a:pt x="9" y="31"/>
                      <a:pt x="0" y="21"/>
                      <a:pt x="2" y="12"/>
                    </a:cubicBezTo>
                    <a:cubicBezTo>
                      <a:pt x="4" y="8"/>
                      <a:pt x="7" y="5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5" name="Freeform 1337"/>
              <p:cNvSpPr>
                <a:spLocks/>
              </p:cNvSpPr>
              <p:nvPr/>
            </p:nvSpPr>
            <p:spPr bwMode="auto">
              <a:xfrm>
                <a:off x="4055" y="2546"/>
                <a:ext cx="57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9"/>
                  </a:cxn>
                  <a:cxn ang="0">
                    <a:pos x="12" y="27"/>
                  </a:cxn>
                  <a:cxn ang="0">
                    <a:pos x="17" y="0"/>
                  </a:cxn>
                </a:cxnLst>
                <a:rect l="0" t="0" r="r" b="b"/>
                <a:pathLst>
                  <a:path w="35" h="31">
                    <a:moveTo>
                      <a:pt x="17" y="0"/>
                    </a:moveTo>
                    <a:cubicBezTo>
                      <a:pt x="21" y="0"/>
                      <a:pt x="28" y="3"/>
                      <a:pt x="31" y="9"/>
                    </a:cubicBezTo>
                    <a:cubicBezTo>
                      <a:pt x="35" y="19"/>
                      <a:pt x="24" y="31"/>
                      <a:pt x="12" y="27"/>
                    </a:cubicBezTo>
                    <a:cubicBezTo>
                      <a:pt x="0" y="22"/>
                      <a:pt x="2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6" name="Freeform 1338"/>
              <p:cNvSpPr>
                <a:spLocks/>
              </p:cNvSpPr>
              <p:nvPr/>
            </p:nvSpPr>
            <p:spPr bwMode="auto">
              <a:xfrm>
                <a:off x="5059" y="2546"/>
                <a:ext cx="18" cy="1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3"/>
                  </a:cxn>
                  <a:cxn ang="0">
                    <a:pos x="11" y="0"/>
                  </a:cxn>
                </a:cxnLst>
                <a:rect l="0" t="0" r="r" b="b"/>
                <a:pathLst>
                  <a:path w="11" h="8">
                    <a:moveTo>
                      <a:pt x="11" y="0"/>
                    </a:moveTo>
                    <a:cubicBezTo>
                      <a:pt x="10" y="5"/>
                      <a:pt x="2" y="8"/>
                      <a:pt x="0" y="3"/>
                    </a:cubicBezTo>
                    <a:cubicBezTo>
                      <a:pt x="3" y="2"/>
                      <a:pt x="8" y="0"/>
                      <a:pt x="1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7" name="Freeform 1339"/>
              <p:cNvSpPr>
                <a:spLocks/>
              </p:cNvSpPr>
              <p:nvPr/>
            </p:nvSpPr>
            <p:spPr bwMode="auto">
              <a:xfrm>
                <a:off x="1595" y="2544"/>
                <a:ext cx="52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21"/>
                  </a:cxn>
                  <a:cxn ang="0">
                    <a:pos x="2" y="19"/>
                  </a:cxn>
                  <a:cxn ang="0">
                    <a:pos x="13" y="2"/>
                  </a:cxn>
                </a:cxnLst>
                <a:rect l="0" t="0" r="r" b="b"/>
                <a:pathLst>
                  <a:path w="32" h="32">
                    <a:moveTo>
                      <a:pt x="13" y="2"/>
                    </a:moveTo>
                    <a:cubicBezTo>
                      <a:pt x="22" y="0"/>
                      <a:pt x="32" y="10"/>
                      <a:pt x="28" y="21"/>
                    </a:cubicBezTo>
                    <a:cubicBezTo>
                      <a:pt x="24" y="31"/>
                      <a:pt x="5" y="32"/>
                      <a:pt x="2" y="19"/>
                    </a:cubicBezTo>
                    <a:cubicBezTo>
                      <a:pt x="0" y="12"/>
                      <a:pt x="4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8" name="Freeform 1340"/>
              <p:cNvSpPr>
                <a:spLocks/>
              </p:cNvSpPr>
              <p:nvPr/>
            </p:nvSpPr>
            <p:spPr bwMode="auto">
              <a:xfrm>
                <a:off x="1766" y="2546"/>
                <a:ext cx="48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4"/>
                  </a:cxn>
                  <a:cxn ang="0">
                    <a:pos x="7" y="22"/>
                  </a:cxn>
                  <a:cxn ang="0">
                    <a:pos x="15" y="1"/>
                  </a:cxn>
                </a:cxnLst>
                <a:rect l="0" t="0" r="r" b="b"/>
                <a:pathLst>
                  <a:path w="30" h="30">
                    <a:moveTo>
                      <a:pt x="15" y="1"/>
                    </a:moveTo>
                    <a:cubicBezTo>
                      <a:pt x="21" y="0"/>
                      <a:pt x="30" y="5"/>
                      <a:pt x="29" y="14"/>
                    </a:cubicBezTo>
                    <a:cubicBezTo>
                      <a:pt x="28" y="26"/>
                      <a:pt x="14" y="30"/>
                      <a:pt x="7" y="22"/>
                    </a:cubicBezTo>
                    <a:cubicBezTo>
                      <a:pt x="0" y="15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89" name="Freeform 1341"/>
              <p:cNvSpPr>
                <a:spLocks/>
              </p:cNvSpPr>
              <p:nvPr/>
            </p:nvSpPr>
            <p:spPr bwMode="auto">
              <a:xfrm>
                <a:off x="5101" y="2546"/>
                <a:ext cx="35" cy="37"/>
              </a:xfrm>
              <a:custGeom>
                <a:avLst/>
                <a:gdLst/>
                <a:ahLst/>
                <a:cxnLst>
                  <a:cxn ang="0">
                    <a:pos x="15" y="6"/>
                  </a:cxn>
                  <a:cxn ang="0">
                    <a:pos x="20" y="5"/>
                  </a:cxn>
                  <a:cxn ang="0">
                    <a:pos x="19" y="16"/>
                  </a:cxn>
                  <a:cxn ang="0">
                    <a:pos x="1" y="8"/>
                  </a:cxn>
                  <a:cxn ang="0">
                    <a:pos x="5" y="0"/>
                  </a:cxn>
                  <a:cxn ang="0">
                    <a:pos x="10" y="1"/>
                  </a:cxn>
                  <a:cxn ang="0">
                    <a:pos x="15" y="6"/>
                  </a:cxn>
                </a:cxnLst>
                <a:rect l="0" t="0" r="r" b="b"/>
                <a:pathLst>
                  <a:path w="22" h="23">
                    <a:moveTo>
                      <a:pt x="15" y="6"/>
                    </a:moveTo>
                    <a:cubicBezTo>
                      <a:pt x="16" y="5"/>
                      <a:pt x="18" y="5"/>
                      <a:pt x="20" y="5"/>
                    </a:cubicBezTo>
                    <a:cubicBezTo>
                      <a:pt x="22" y="9"/>
                      <a:pt x="21" y="14"/>
                      <a:pt x="19" y="16"/>
                    </a:cubicBezTo>
                    <a:cubicBezTo>
                      <a:pt x="13" y="23"/>
                      <a:pt x="0" y="18"/>
                      <a:pt x="1" y="8"/>
                    </a:cubicBezTo>
                    <a:cubicBezTo>
                      <a:pt x="1" y="4"/>
                      <a:pt x="3" y="3"/>
                      <a:pt x="5" y="0"/>
                    </a:cubicBezTo>
                    <a:cubicBezTo>
                      <a:pt x="7" y="1"/>
                      <a:pt x="8" y="1"/>
                      <a:pt x="10" y="1"/>
                    </a:cubicBezTo>
                    <a:cubicBezTo>
                      <a:pt x="12" y="2"/>
                      <a:pt x="14" y="3"/>
                      <a:pt x="15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0" name="Freeform 1342"/>
              <p:cNvSpPr>
                <a:spLocks/>
              </p:cNvSpPr>
              <p:nvPr/>
            </p:nvSpPr>
            <p:spPr bwMode="auto">
              <a:xfrm>
                <a:off x="3888" y="2546"/>
                <a:ext cx="47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7"/>
                  </a:cxn>
                  <a:cxn ang="0">
                    <a:pos x="1" y="17"/>
                  </a:cxn>
                  <a:cxn ang="0">
                    <a:pos x="12" y="2"/>
                  </a:cxn>
                </a:cxnLst>
                <a:rect l="0" t="0" r="r" b="b"/>
                <a:pathLst>
                  <a:path w="29" h="32">
                    <a:moveTo>
                      <a:pt x="12" y="2"/>
                    </a:moveTo>
                    <a:cubicBezTo>
                      <a:pt x="21" y="0"/>
                      <a:pt x="29" y="6"/>
                      <a:pt x="28" y="17"/>
                    </a:cubicBezTo>
                    <a:cubicBezTo>
                      <a:pt x="26" y="31"/>
                      <a:pt x="3" y="32"/>
                      <a:pt x="1" y="17"/>
                    </a:cubicBezTo>
                    <a:cubicBezTo>
                      <a:pt x="0" y="9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1" name="Freeform 1343"/>
              <p:cNvSpPr>
                <a:spLocks/>
              </p:cNvSpPr>
              <p:nvPr/>
            </p:nvSpPr>
            <p:spPr bwMode="auto">
              <a:xfrm>
                <a:off x="1419" y="2548"/>
                <a:ext cx="56" cy="4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2" y="27"/>
                  </a:cxn>
                  <a:cxn ang="0">
                    <a:pos x="9" y="24"/>
                  </a:cxn>
                  <a:cxn ang="0">
                    <a:pos x="17" y="1"/>
                  </a:cxn>
                </a:cxnLst>
                <a:rect l="0" t="0" r="r" b="b"/>
                <a:pathLst>
                  <a:path w="35" h="28">
                    <a:moveTo>
                      <a:pt x="17" y="1"/>
                    </a:moveTo>
                    <a:cubicBezTo>
                      <a:pt x="32" y="0"/>
                      <a:pt x="35" y="22"/>
                      <a:pt x="22" y="27"/>
                    </a:cubicBezTo>
                    <a:cubicBezTo>
                      <a:pt x="19" y="28"/>
                      <a:pt x="13" y="28"/>
                      <a:pt x="9" y="24"/>
                    </a:cubicBezTo>
                    <a:cubicBezTo>
                      <a:pt x="0" y="17"/>
                      <a:pt x="5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2" name="Freeform 1344"/>
              <p:cNvSpPr>
                <a:spLocks/>
              </p:cNvSpPr>
              <p:nvPr/>
            </p:nvSpPr>
            <p:spPr bwMode="auto">
              <a:xfrm>
                <a:off x="3532" y="2549"/>
                <a:ext cx="58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10"/>
                  </a:cxn>
                  <a:cxn ang="0">
                    <a:pos x="25" y="28"/>
                  </a:cxn>
                  <a:cxn ang="0">
                    <a:pos x="21" y="1"/>
                  </a:cxn>
                </a:cxnLst>
                <a:rect l="0" t="0" r="r" b="b"/>
                <a:pathLst>
                  <a:path w="36" h="33">
                    <a:moveTo>
                      <a:pt x="21" y="1"/>
                    </a:moveTo>
                    <a:cubicBezTo>
                      <a:pt x="24" y="0"/>
                      <a:pt x="33" y="3"/>
                      <a:pt x="35" y="10"/>
                    </a:cubicBezTo>
                    <a:cubicBezTo>
                      <a:pt x="36" y="17"/>
                      <a:pt x="34" y="25"/>
                      <a:pt x="25" y="28"/>
                    </a:cubicBezTo>
                    <a:cubicBezTo>
                      <a:pt x="8" y="33"/>
                      <a:pt x="0" y="4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3" name="Freeform 1345"/>
              <p:cNvSpPr>
                <a:spLocks/>
              </p:cNvSpPr>
              <p:nvPr/>
            </p:nvSpPr>
            <p:spPr bwMode="auto">
              <a:xfrm>
                <a:off x="3709" y="2548"/>
                <a:ext cx="54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2" y="17"/>
                  </a:cxn>
                  <a:cxn ang="0">
                    <a:pos x="22" y="27"/>
                  </a:cxn>
                  <a:cxn ang="0">
                    <a:pos x="16" y="2"/>
                  </a:cxn>
                </a:cxnLst>
                <a:rect l="0" t="0" r="r" b="b"/>
                <a:pathLst>
                  <a:path w="34" h="30">
                    <a:moveTo>
                      <a:pt x="16" y="2"/>
                    </a:moveTo>
                    <a:cubicBezTo>
                      <a:pt x="25" y="0"/>
                      <a:pt x="34" y="7"/>
                      <a:pt x="32" y="17"/>
                    </a:cubicBezTo>
                    <a:cubicBezTo>
                      <a:pt x="31" y="21"/>
                      <a:pt x="27" y="26"/>
                      <a:pt x="22" y="27"/>
                    </a:cubicBezTo>
                    <a:cubicBezTo>
                      <a:pt x="5" y="30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4" name="Freeform 1346"/>
              <p:cNvSpPr>
                <a:spLocks/>
              </p:cNvSpPr>
              <p:nvPr/>
            </p:nvSpPr>
            <p:spPr bwMode="auto">
              <a:xfrm>
                <a:off x="1253" y="2551"/>
                <a:ext cx="47" cy="43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17" y="1"/>
                  </a:cxn>
                  <a:cxn ang="0">
                    <a:pos x="11" y="25"/>
                  </a:cxn>
                  <a:cxn ang="0">
                    <a:pos x="1" y="11"/>
                  </a:cxn>
                  <a:cxn ang="0">
                    <a:pos x="11" y="1"/>
                  </a:cxn>
                </a:cxnLst>
                <a:rect l="0" t="0" r="r" b="b"/>
                <a:pathLst>
                  <a:path w="29" h="27">
                    <a:moveTo>
                      <a:pt x="11" y="1"/>
                    </a:moveTo>
                    <a:cubicBezTo>
                      <a:pt x="13" y="0"/>
                      <a:pt x="15" y="0"/>
                      <a:pt x="17" y="1"/>
                    </a:cubicBezTo>
                    <a:cubicBezTo>
                      <a:pt x="29" y="5"/>
                      <a:pt x="28" y="27"/>
                      <a:pt x="11" y="25"/>
                    </a:cubicBezTo>
                    <a:cubicBezTo>
                      <a:pt x="5" y="24"/>
                      <a:pt x="0" y="17"/>
                      <a:pt x="1" y="11"/>
                    </a:cubicBezTo>
                    <a:cubicBezTo>
                      <a:pt x="1" y="6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5" name="Freeform 1347"/>
              <p:cNvSpPr>
                <a:spLocks/>
              </p:cNvSpPr>
              <p:nvPr/>
            </p:nvSpPr>
            <p:spPr bwMode="auto">
              <a:xfrm>
                <a:off x="3368" y="2549"/>
                <a:ext cx="56" cy="52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5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5" h="32">
                    <a:moveTo>
                      <a:pt x="15" y="2"/>
                    </a:moveTo>
                    <a:cubicBezTo>
                      <a:pt x="27" y="0"/>
                      <a:pt x="35" y="16"/>
                      <a:pt x="27" y="25"/>
                    </a:cubicBezTo>
                    <a:cubicBezTo>
                      <a:pt x="26" y="26"/>
                      <a:pt x="24" y="27"/>
                      <a:pt x="22" y="28"/>
                    </a:cubicBezTo>
                    <a:cubicBezTo>
                      <a:pt x="13" y="32"/>
                      <a:pt x="0" y="24"/>
                      <a:pt x="3" y="11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6" name="Freeform 1348"/>
              <p:cNvSpPr>
                <a:spLocks/>
              </p:cNvSpPr>
              <p:nvPr/>
            </p:nvSpPr>
            <p:spPr bwMode="auto">
              <a:xfrm>
                <a:off x="3193" y="2551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8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1" y="0"/>
                      <a:pt x="28" y="3"/>
                      <a:pt x="31" y="9"/>
                    </a:cubicBezTo>
                    <a:cubicBezTo>
                      <a:pt x="36" y="23"/>
                      <a:pt x="19" y="35"/>
                      <a:pt x="8" y="24"/>
                    </a:cubicBezTo>
                    <a:cubicBezTo>
                      <a:pt x="0" y="16"/>
                      <a:pt x="4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7" name="Freeform 1349"/>
              <p:cNvSpPr>
                <a:spLocks/>
              </p:cNvSpPr>
              <p:nvPr/>
            </p:nvSpPr>
            <p:spPr bwMode="auto">
              <a:xfrm>
                <a:off x="3023" y="2552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12" y="28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4" y="0"/>
                      <a:pt x="33" y="9"/>
                      <a:pt x="30" y="18"/>
                    </a:cubicBezTo>
                    <a:cubicBezTo>
                      <a:pt x="28" y="25"/>
                      <a:pt x="20" y="31"/>
                      <a:pt x="12" y="28"/>
                    </a:cubicBezTo>
                    <a:cubicBezTo>
                      <a:pt x="0" y="23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8" name="Freeform 1350"/>
              <p:cNvSpPr>
                <a:spLocks/>
              </p:cNvSpPr>
              <p:nvPr/>
            </p:nvSpPr>
            <p:spPr bwMode="auto">
              <a:xfrm>
                <a:off x="2681" y="2556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9"/>
                  </a:cxn>
                  <a:cxn ang="0">
                    <a:pos x="5" y="24"/>
                  </a:cxn>
                  <a:cxn ang="0">
                    <a:pos x="4" y="5"/>
                  </a:cxn>
                  <a:cxn ang="0">
                    <a:pos x="6" y="3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9"/>
                      <a:pt x="28" y="19"/>
                    </a:cubicBezTo>
                    <a:cubicBezTo>
                      <a:pt x="25" y="27"/>
                      <a:pt x="12" y="31"/>
                      <a:pt x="5" y="24"/>
                    </a:cubicBezTo>
                    <a:cubicBezTo>
                      <a:pt x="0" y="19"/>
                      <a:pt x="0" y="10"/>
                      <a:pt x="4" y="5"/>
                    </a:cubicBezTo>
                    <a:cubicBezTo>
                      <a:pt x="4" y="5"/>
                      <a:pt x="6" y="3"/>
                      <a:pt x="6" y="3"/>
                    </a:cubicBezTo>
                    <a:cubicBezTo>
                      <a:pt x="8" y="2"/>
                      <a:pt x="10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399" name="Freeform 1351"/>
              <p:cNvSpPr>
                <a:spLocks/>
              </p:cNvSpPr>
              <p:nvPr/>
            </p:nvSpPr>
            <p:spPr bwMode="auto">
              <a:xfrm>
                <a:off x="2851" y="2554"/>
                <a:ext cx="50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2"/>
                  </a:cxn>
                  <a:cxn ang="0">
                    <a:pos x="17" y="28"/>
                  </a:cxn>
                  <a:cxn ang="0">
                    <a:pos x="4" y="10"/>
                  </a:cxn>
                  <a:cxn ang="0">
                    <a:pos x="15" y="2"/>
                  </a:cxn>
                </a:cxnLst>
                <a:rect l="0" t="0" r="r" b="b"/>
                <a:pathLst>
                  <a:path w="31" h="28">
                    <a:moveTo>
                      <a:pt x="15" y="2"/>
                    </a:moveTo>
                    <a:cubicBezTo>
                      <a:pt x="20" y="0"/>
                      <a:pt x="28" y="4"/>
                      <a:pt x="30" y="12"/>
                    </a:cubicBezTo>
                    <a:cubicBezTo>
                      <a:pt x="31" y="20"/>
                      <a:pt x="24" y="28"/>
                      <a:pt x="17" y="28"/>
                    </a:cubicBezTo>
                    <a:cubicBezTo>
                      <a:pt x="9" y="28"/>
                      <a:pt x="0" y="21"/>
                      <a:pt x="4" y="10"/>
                    </a:cubicBezTo>
                    <a:cubicBezTo>
                      <a:pt x="5" y="6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0" name="Freeform 1352"/>
              <p:cNvSpPr>
                <a:spLocks/>
              </p:cNvSpPr>
              <p:nvPr/>
            </p:nvSpPr>
            <p:spPr bwMode="auto">
              <a:xfrm>
                <a:off x="2507" y="2556"/>
                <a:ext cx="52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19"/>
                  </a:cxn>
                  <a:cxn ang="0">
                    <a:pos x="3" y="20"/>
                  </a:cxn>
                  <a:cxn ang="0">
                    <a:pos x="15" y="2"/>
                  </a:cxn>
                </a:cxnLst>
                <a:rect l="0" t="0" r="r" b="b"/>
                <a:pathLst>
                  <a:path w="32" h="33">
                    <a:moveTo>
                      <a:pt x="15" y="2"/>
                    </a:moveTo>
                    <a:cubicBezTo>
                      <a:pt x="22" y="0"/>
                      <a:pt x="32" y="8"/>
                      <a:pt x="29" y="19"/>
                    </a:cubicBezTo>
                    <a:cubicBezTo>
                      <a:pt x="26" y="29"/>
                      <a:pt x="8" y="33"/>
                      <a:pt x="3" y="20"/>
                    </a:cubicBezTo>
                    <a:cubicBezTo>
                      <a:pt x="0" y="13"/>
                      <a:pt x="4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1" name="Freeform 1353"/>
              <p:cNvSpPr>
                <a:spLocks/>
              </p:cNvSpPr>
              <p:nvPr/>
            </p:nvSpPr>
            <p:spPr bwMode="auto">
              <a:xfrm>
                <a:off x="4797" y="2557"/>
                <a:ext cx="56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6" y="3"/>
                  </a:cxn>
                  <a:cxn ang="0">
                    <a:pos x="19" y="28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5" h="28">
                    <a:moveTo>
                      <a:pt x="16" y="1"/>
                    </a:moveTo>
                    <a:cubicBezTo>
                      <a:pt x="18" y="0"/>
                      <a:pt x="23" y="1"/>
                      <a:pt x="26" y="3"/>
                    </a:cubicBezTo>
                    <a:cubicBezTo>
                      <a:pt x="35" y="10"/>
                      <a:pt x="31" y="26"/>
                      <a:pt x="19" y="28"/>
                    </a:cubicBezTo>
                    <a:cubicBezTo>
                      <a:pt x="16" y="28"/>
                      <a:pt x="10" y="27"/>
                      <a:pt x="7" y="23"/>
                    </a:cubicBezTo>
                    <a:cubicBezTo>
                      <a:pt x="0" y="15"/>
                      <a:pt x="5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2" name="Freeform 1354"/>
              <p:cNvSpPr>
                <a:spLocks/>
              </p:cNvSpPr>
              <p:nvPr/>
            </p:nvSpPr>
            <p:spPr bwMode="auto">
              <a:xfrm>
                <a:off x="2339" y="2559"/>
                <a:ext cx="46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2" y="3"/>
                  </a:cxn>
                  <a:cxn ang="0">
                    <a:pos x="26" y="11"/>
                  </a:cxn>
                  <a:cxn ang="0">
                    <a:pos x="0" y="16"/>
                  </a:cxn>
                  <a:cxn ang="0">
                    <a:pos x="1" y="9"/>
                  </a:cxn>
                  <a:cxn ang="0">
                    <a:pos x="11" y="1"/>
                  </a:cxn>
                </a:cxnLst>
                <a:rect l="0" t="0" r="r" b="b"/>
                <a:pathLst>
                  <a:path w="29" h="31">
                    <a:moveTo>
                      <a:pt x="11" y="1"/>
                    </a:moveTo>
                    <a:cubicBezTo>
                      <a:pt x="14" y="0"/>
                      <a:pt x="19" y="1"/>
                      <a:pt x="22" y="3"/>
                    </a:cubicBezTo>
                    <a:cubicBezTo>
                      <a:pt x="24" y="4"/>
                      <a:pt x="26" y="9"/>
                      <a:pt x="26" y="11"/>
                    </a:cubicBezTo>
                    <a:cubicBezTo>
                      <a:pt x="29" y="29"/>
                      <a:pt x="3" y="31"/>
                      <a:pt x="0" y="16"/>
                    </a:cubicBezTo>
                    <a:cubicBezTo>
                      <a:pt x="0" y="14"/>
                      <a:pt x="0" y="11"/>
                      <a:pt x="1" y="9"/>
                    </a:cubicBezTo>
                    <a:cubicBezTo>
                      <a:pt x="2" y="6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3" name="Freeform 1355"/>
              <p:cNvSpPr>
                <a:spLocks/>
              </p:cNvSpPr>
              <p:nvPr/>
            </p:nvSpPr>
            <p:spPr bwMode="auto">
              <a:xfrm>
                <a:off x="4629" y="2559"/>
                <a:ext cx="51" cy="54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0"/>
                  </a:cxn>
                  <a:cxn ang="0">
                    <a:pos x="5" y="24"/>
                  </a:cxn>
                  <a:cxn ang="0">
                    <a:pos x="6" y="4"/>
                  </a:cxn>
                  <a:cxn ang="0">
                    <a:pos x="13" y="1"/>
                  </a:cxn>
                </a:cxnLst>
                <a:rect l="0" t="0" r="r" b="b"/>
                <a:pathLst>
                  <a:path w="32" h="34">
                    <a:moveTo>
                      <a:pt x="13" y="1"/>
                    </a:moveTo>
                    <a:cubicBezTo>
                      <a:pt x="17" y="0"/>
                      <a:pt x="26" y="2"/>
                      <a:pt x="28" y="10"/>
                    </a:cubicBezTo>
                    <a:cubicBezTo>
                      <a:pt x="32" y="21"/>
                      <a:pt x="16" y="34"/>
                      <a:pt x="5" y="24"/>
                    </a:cubicBezTo>
                    <a:cubicBezTo>
                      <a:pt x="1" y="19"/>
                      <a:pt x="0" y="9"/>
                      <a:pt x="6" y="4"/>
                    </a:cubicBezTo>
                    <a:cubicBezTo>
                      <a:pt x="7" y="2"/>
                      <a:pt x="10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4" name="Freeform 1356"/>
              <p:cNvSpPr>
                <a:spLocks/>
              </p:cNvSpPr>
              <p:nvPr/>
            </p:nvSpPr>
            <p:spPr bwMode="auto">
              <a:xfrm>
                <a:off x="2164" y="2560"/>
                <a:ext cx="48" cy="4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7" y="6"/>
                  </a:cxn>
                  <a:cxn ang="0">
                    <a:pos x="25" y="23"/>
                  </a:cxn>
                  <a:cxn ang="0">
                    <a:pos x="3" y="19"/>
                  </a:cxn>
                  <a:cxn ang="0">
                    <a:pos x="14" y="0"/>
                  </a:cxn>
                </a:cxnLst>
                <a:rect l="0" t="0" r="r" b="b"/>
                <a:pathLst>
                  <a:path w="30" h="30">
                    <a:moveTo>
                      <a:pt x="14" y="0"/>
                    </a:moveTo>
                    <a:cubicBezTo>
                      <a:pt x="17" y="0"/>
                      <a:pt x="24" y="1"/>
                      <a:pt x="27" y="6"/>
                    </a:cubicBezTo>
                    <a:cubicBezTo>
                      <a:pt x="30" y="11"/>
                      <a:pt x="30" y="18"/>
                      <a:pt x="25" y="23"/>
                    </a:cubicBezTo>
                    <a:cubicBezTo>
                      <a:pt x="19" y="30"/>
                      <a:pt x="6" y="27"/>
                      <a:pt x="3" y="19"/>
                    </a:cubicBezTo>
                    <a:cubicBezTo>
                      <a:pt x="0" y="10"/>
                      <a:pt x="5" y="2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5" name="Freeform 1357"/>
              <p:cNvSpPr>
                <a:spLocks/>
              </p:cNvSpPr>
              <p:nvPr/>
            </p:nvSpPr>
            <p:spPr bwMode="auto">
              <a:xfrm>
                <a:off x="4457" y="2560"/>
                <a:ext cx="51" cy="49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0" y="1"/>
                  </a:cxn>
                  <a:cxn ang="0">
                    <a:pos x="20" y="27"/>
                  </a:cxn>
                  <a:cxn ang="0">
                    <a:pos x="1" y="16"/>
                  </a:cxn>
                  <a:cxn ang="0">
                    <a:pos x="13" y="0"/>
                  </a:cxn>
                </a:cxnLst>
                <a:rect l="0" t="0" r="r" b="b"/>
                <a:pathLst>
                  <a:path w="32" h="30">
                    <a:moveTo>
                      <a:pt x="13" y="0"/>
                    </a:moveTo>
                    <a:cubicBezTo>
                      <a:pt x="15" y="0"/>
                      <a:pt x="17" y="0"/>
                      <a:pt x="20" y="1"/>
                    </a:cubicBezTo>
                    <a:cubicBezTo>
                      <a:pt x="32" y="5"/>
                      <a:pt x="31" y="23"/>
                      <a:pt x="20" y="27"/>
                    </a:cubicBezTo>
                    <a:cubicBezTo>
                      <a:pt x="13" y="30"/>
                      <a:pt x="2" y="24"/>
                      <a:pt x="1" y="16"/>
                    </a:cubicBezTo>
                    <a:cubicBezTo>
                      <a:pt x="0" y="8"/>
                      <a:pt x="5" y="2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6" name="Freeform 1358"/>
              <p:cNvSpPr>
                <a:spLocks/>
              </p:cNvSpPr>
              <p:nvPr/>
            </p:nvSpPr>
            <p:spPr bwMode="auto">
              <a:xfrm>
                <a:off x="4282" y="2560"/>
                <a:ext cx="51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9"/>
                  </a:cxn>
                  <a:cxn ang="0">
                    <a:pos x="22" y="27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2" h="32">
                    <a:moveTo>
                      <a:pt x="16" y="1"/>
                    </a:moveTo>
                    <a:cubicBezTo>
                      <a:pt x="22" y="0"/>
                      <a:pt x="27" y="4"/>
                      <a:pt x="29" y="9"/>
                    </a:cubicBezTo>
                    <a:cubicBezTo>
                      <a:pt x="32" y="16"/>
                      <a:pt x="28" y="25"/>
                      <a:pt x="22" y="27"/>
                    </a:cubicBezTo>
                    <a:cubicBezTo>
                      <a:pt x="11" y="32"/>
                      <a:pt x="0" y="21"/>
                      <a:pt x="3" y="11"/>
                    </a:cubicBezTo>
                    <a:cubicBezTo>
                      <a:pt x="4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7" name="Freeform 1359"/>
              <p:cNvSpPr>
                <a:spLocks/>
              </p:cNvSpPr>
              <p:nvPr/>
            </p:nvSpPr>
            <p:spPr bwMode="auto">
              <a:xfrm>
                <a:off x="5146" y="2557"/>
                <a:ext cx="40" cy="42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8" y="13"/>
                  </a:cxn>
                  <a:cxn ang="0">
                    <a:pos x="24" y="14"/>
                  </a:cxn>
                  <a:cxn ang="0">
                    <a:pos x="18" y="22"/>
                  </a:cxn>
                  <a:cxn ang="0">
                    <a:pos x="17" y="3"/>
                  </a:cxn>
                </a:cxnLst>
                <a:rect l="0" t="0" r="r" b="b"/>
                <a:pathLst>
                  <a:path w="25" h="26">
                    <a:moveTo>
                      <a:pt x="17" y="3"/>
                    </a:moveTo>
                    <a:cubicBezTo>
                      <a:pt x="15" y="7"/>
                      <a:pt x="10" y="9"/>
                      <a:pt x="8" y="13"/>
                    </a:cubicBezTo>
                    <a:cubicBezTo>
                      <a:pt x="12" y="14"/>
                      <a:pt x="19" y="13"/>
                      <a:pt x="24" y="14"/>
                    </a:cubicBezTo>
                    <a:cubicBezTo>
                      <a:pt x="25" y="17"/>
                      <a:pt x="21" y="21"/>
                      <a:pt x="18" y="22"/>
                    </a:cubicBezTo>
                    <a:cubicBezTo>
                      <a:pt x="3" y="26"/>
                      <a:pt x="0" y="0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8" name="Freeform 1360"/>
              <p:cNvSpPr>
                <a:spLocks/>
              </p:cNvSpPr>
              <p:nvPr/>
            </p:nvSpPr>
            <p:spPr bwMode="auto">
              <a:xfrm>
                <a:off x="1819" y="2562"/>
                <a:ext cx="49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7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1" y="0"/>
                      <a:pt x="31" y="7"/>
                      <a:pt x="28" y="17"/>
                    </a:cubicBezTo>
                    <a:cubicBezTo>
                      <a:pt x="25" y="29"/>
                      <a:pt x="6" y="31"/>
                      <a:pt x="2" y="18"/>
                    </a:cubicBezTo>
                    <a:cubicBezTo>
                      <a:pt x="0" y="10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09" name="Freeform 1361"/>
              <p:cNvSpPr>
                <a:spLocks/>
              </p:cNvSpPr>
              <p:nvPr/>
            </p:nvSpPr>
            <p:spPr bwMode="auto">
              <a:xfrm>
                <a:off x="1990" y="2562"/>
                <a:ext cx="52" cy="4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8"/>
                  </a:cxn>
                  <a:cxn ang="0">
                    <a:pos x="12" y="26"/>
                  </a:cxn>
                  <a:cxn ang="0">
                    <a:pos x="14" y="1"/>
                  </a:cxn>
                </a:cxnLst>
                <a:rect l="0" t="0" r="r" b="b"/>
                <a:pathLst>
                  <a:path w="32" h="29">
                    <a:moveTo>
                      <a:pt x="14" y="1"/>
                    </a:moveTo>
                    <a:cubicBezTo>
                      <a:pt x="19" y="0"/>
                      <a:pt x="26" y="3"/>
                      <a:pt x="28" y="8"/>
                    </a:cubicBezTo>
                    <a:cubicBezTo>
                      <a:pt x="32" y="18"/>
                      <a:pt x="22" y="29"/>
                      <a:pt x="12" y="26"/>
                    </a:cubicBezTo>
                    <a:cubicBezTo>
                      <a:pt x="0" y="22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0" name="Freeform 1362"/>
              <p:cNvSpPr>
                <a:spLocks/>
              </p:cNvSpPr>
              <p:nvPr/>
            </p:nvSpPr>
            <p:spPr bwMode="auto">
              <a:xfrm>
                <a:off x="4107" y="2560"/>
                <a:ext cx="59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15" y="29"/>
                  </a:cxn>
                  <a:cxn ang="0">
                    <a:pos x="17" y="2"/>
                  </a:cxn>
                </a:cxnLst>
                <a:rect l="0" t="0" r="r" b="b"/>
                <a:pathLst>
                  <a:path w="37" h="30">
                    <a:moveTo>
                      <a:pt x="17" y="2"/>
                    </a:moveTo>
                    <a:cubicBezTo>
                      <a:pt x="28" y="0"/>
                      <a:pt x="37" y="15"/>
                      <a:pt x="29" y="24"/>
                    </a:cubicBezTo>
                    <a:cubicBezTo>
                      <a:pt x="27" y="27"/>
                      <a:pt x="20" y="30"/>
                      <a:pt x="15" y="29"/>
                    </a:cubicBezTo>
                    <a:cubicBezTo>
                      <a:pt x="2" y="26"/>
                      <a:pt x="0" y="5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1" name="Freeform 1363"/>
              <p:cNvSpPr>
                <a:spLocks/>
              </p:cNvSpPr>
              <p:nvPr/>
            </p:nvSpPr>
            <p:spPr bwMode="auto">
              <a:xfrm>
                <a:off x="3929" y="2562"/>
                <a:ext cx="65" cy="55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2" y="25"/>
                  </a:cxn>
                  <a:cxn ang="0">
                    <a:pos x="26" y="29"/>
                  </a:cxn>
                  <a:cxn ang="0">
                    <a:pos x="21" y="2"/>
                  </a:cxn>
                </a:cxnLst>
                <a:rect l="0" t="0" r="r" b="b"/>
                <a:pathLst>
                  <a:path w="41" h="34">
                    <a:moveTo>
                      <a:pt x="21" y="2"/>
                    </a:moveTo>
                    <a:cubicBezTo>
                      <a:pt x="32" y="0"/>
                      <a:pt x="41" y="15"/>
                      <a:pt x="32" y="25"/>
                    </a:cubicBezTo>
                    <a:cubicBezTo>
                      <a:pt x="31" y="26"/>
                      <a:pt x="28" y="28"/>
                      <a:pt x="26" y="29"/>
                    </a:cubicBezTo>
                    <a:cubicBezTo>
                      <a:pt x="8" y="34"/>
                      <a:pt x="0" y="5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2" name="Freeform 1364"/>
              <p:cNvSpPr>
                <a:spLocks/>
              </p:cNvSpPr>
              <p:nvPr/>
            </p:nvSpPr>
            <p:spPr bwMode="auto">
              <a:xfrm>
                <a:off x="1648" y="2564"/>
                <a:ext cx="47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7"/>
                  </a:cxn>
                  <a:cxn ang="0">
                    <a:pos x="23" y="23"/>
                  </a:cxn>
                  <a:cxn ang="0">
                    <a:pos x="2" y="17"/>
                  </a:cxn>
                  <a:cxn ang="0">
                    <a:pos x="6" y="5"/>
                  </a:cxn>
                  <a:cxn ang="0">
                    <a:pos x="13" y="1"/>
                  </a:cxn>
                </a:cxnLst>
                <a:rect l="0" t="0" r="r" b="b"/>
                <a:pathLst>
                  <a:path w="29" h="30">
                    <a:moveTo>
                      <a:pt x="13" y="1"/>
                    </a:moveTo>
                    <a:cubicBezTo>
                      <a:pt x="19" y="0"/>
                      <a:pt x="29" y="7"/>
                      <a:pt x="27" y="17"/>
                    </a:cubicBezTo>
                    <a:cubicBezTo>
                      <a:pt x="27" y="18"/>
                      <a:pt x="25" y="21"/>
                      <a:pt x="23" y="23"/>
                    </a:cubicBezTo>
                    <a:cubicBezTo>
                      <a:pt x="16" y="30"/>
                      <a:pt x="4" y="25"/>
                      <a:pt x="2" y="17"/>
                    </a:cubicBezTo>
                    <a:cubicBezTo>
                      <a:pt x="0" y="11"/>
                      <a:pt x="3" y="8"/>
                      <a:pt x="6" y="5"/>
                    </a:cubicBezTo>
                    <a:cubicBezTo>
                      <a:pt x="8" y="3"/>
                      <a:pt x="8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3" name="Freeform 1365"/>
              <p:cNvSpPr>
                <a:spLocks/>
              </p:cNvSpPr>
              <p:nvPr/>
            </p:nvSpPr>
            <p:spPr bwMode="auto">
              <a:xfrm>
                <a:off x="3765" y="2564"/>
                <a:ext cx="58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1" y="27"/>
                  </a:cxn>
                  <a:cxn ang="0">
                    <a:pos x="4" y="10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9" y="0"/>
                      <a:pt x="36" y="22"/>
                      <a:pt x="21" y="27"/>
                    </a:cubicBezTo>
                    <a:cubicBezTo>
                      <a:pt x="11" y="30"/>
                      <a:pt x="0" y="21"/>
                      <a:pt x="4" y="10"/>
                    </a:cubicBezTo>
                    <a:cubicBezTo>
                      <a:pt x="5" y="7"/>
                      <a:pt x="9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4" name="Freeform 1366"/>
              <p:cNvSpPr>
                <a:spLocks/>
              </p:cNvSpPr>
              <p:nvPr/>
            </p:nvSpPr>
            <p:spPr bwMode="auto">
              <a:xfrm>
                <a:off x="3590" y="2565"/>
                <a:ext cx="59" cy="5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9" y="25"/>
                  </a:cxn>
                  <a:cxn ang="0">
                    <a:pos x="17" y="1"/>
                  </a:cxn>
                </a:cxnLst>
                <a:rect l="0" t="0" r="r" b="b"/>
                <a:pathLst>
                  <a:path w="37" h="34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7" y="23"/>
                      <a:pt x="20" y="34"/>
                      <a:pt x="9" y="25"/>
                    </a:cubicBezTo>
                    <a:cubicBezTo>
                      <a:pt x="0" y="18"/>
                      <a:pt x="4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5" name="Freeform 1367"/>
              <p:cNvSpPr>
                <a:spLocks/>
              </p:cNvSpPr>
              <p:nvPr/>
            </p:nvSpPr>
            <p:spPr bwMode="auto">
              <a:xfrm>
                <a:off x="1302" y="2567"/>
                <a:ext cx="51" cy="4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0" y="1"/>
                  </a:cxn>
                  <a:cxn ang="0">
                    <a:pos x="15" y="26"/>
                  </a:cxn>
                  <a:cxn ang="0">
                    <a:pos x="7" y="4"/>
                  </a:cxn>
                  <a:cxn ang="0">
                    <a:pos x="13" y="1"/>
                  </a:cxn>
                </a:cxnLst>
                <a:rect l="0" t="0" r="r" b="b"/>
                <a:pathLst>
                  <a:path w="32" h="27">
                    <a:moveTo>
                      <a:pt x="13" y="1"/>
                    </a:moveTo>
                    <a:cubicBezTo>
                      <a:pt x="14" y="1"/>
                      <a:pt x="18" y="0"/>
                      <a:pt x="20" y="1"/>
                    </a:cubicBezTo>
                    <a:cubicBezTo>
                      <a:pt x="32" y="5"/>
                      <a:pt x="31" y="27"/>
                      <a:pt x="15" y="26"/>
                    </a:cubicBezTo>
                    <a:cubicBezTo>
                      <a:pt x="3" y="25"/>
                      <a:pt x="0" y="10"/>
                      <a:pt x="7" y="4"/>
                    </a:cubicBezTo>
                    <a:cubicBezTo>
                      <a:pt x="8" y="2"/>
                      <a:pt x="11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6" name="Freeform 1368"/>
              <p:cNvSpPr>
                <a:spLocks/>
              </p:cNvSpPr>
              <p:nvPr/>
            </p:nvSpPr>
            <p:spPr bwMode="auto">
              <a:xfrm>
                <a:off x="1467" y="2567"/>
                <a:ext cx="58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3" y="0"/>
                  </a:cxn>
                  <a:cxn ang="0">
                    <a:pos x="23" y="25"/>
                  </a:cxn>
                  <a:cxn ang="0">
                    <a:pos x="16" y="1"/>
                  </a:cxn>
                </a:cxnLst>
                <a:rect l="0" t="0" r="r" b="b"/>
                <a:pathLst>
                  <a:path w="36" h="28">
                    <a:moveTo>
                      <a:pt x="16" y="1"/>
                    </a:moveTo>
                    <a:cubicBezTo>
                      <a:pt x="16" y="0"/>
                      <a:pt x="21" y="0"/>
                      <a:pt x="23" y="0"/>
                    </a:cubicBezTo>
                    <a:cubicBezTo>
                      <a:pt x="35" y="3"/>
                      <a:pt x="36" y="23"/>
                      <a:pt x="23" y="25"/>
                    </a:cubicBezTo>
                    <a:cubicBezTo>
                      <a:pt x="8" y="28"/>
                      <a:pt x="0" y="7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7" name="Freeform 1369"/>
              <p:cNvSpPr>
                <a:spLocks/>
              </p:cNvSpPr>
              <p:nvPr/>
            </p:nvSpPr>
            <p:spPr bwMode="auto">
              <a:xfrm>
                <a:off x="3418" y="2567"/>
                <a:ext cx="54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9"/>
                  </a:cxn>
                  <a:cxn ang="0">
                    <a:pos x="4" y="12"/>
                  </a:cxn>
                  <a:cxn ang="0">
                    <a:pos x="17" y="1"/>
                  </a:cxn>
                </a:cxnLst>
                <a:rect l="0" t="0" r="r" b="b"/>
                <a:pathLst>
                  <a:path w="34" h="35">
                    <a:moveTo>
                      <a:pt x="17" y="1"/>
                    </a:moveTo>
                    <a:cubicBezTo>
                      <a:pt x="25" y="0"/>
                      <a:pt x="34" y="9"/>
                      <a:pt x="31" y="19"/>
                    </a:cubicBezTo>
                    <a:cubicBezTo>
                      <a:pt x="26" y="35"/>
                      <a:pt x="0" y="29"/>
                      <a:pt x="4" y="12"/>
                    </a:cubicBezTo>
                    <a:cubicBezTo>
                      <a:pt x="6" y="6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8" name="Freeform 1370"/>
              <p:cNvSpPr>
                <a:spLocks/>
              </p:cNvSpPr>
              <p:nvPr/>
            </p:nvSpPr>
            <p:spPr bwMode="auto">
              <a:xfrm>
                <a:off x="1130" y="2568"/>
                <a:ext cx="48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6"/>
                  </a:cxn>
                  <a:cxn ang="0">
                    <a:pos x="11" y="25"/>
                  </a:cxn>
                  <a:cxn ang="0">
                    <a:pos x="4" y="7"/>
                  </a:cxn>
                  <a:cxn ang="0">
                    <a:pos x="7" y="3"/>
                  </a:cxn>
                  <a:cxn ang="0">
                    <a:pos x="15" y="1"/>
                  </a:cxn>
                </a:cxnLst>
                <a:rect l="0" t="0" r="r" b="b"/>
                <a:pathLst>
                  <a:path w="30" h="28">
                    <a:moveTo>
                      <a:pt x="15" y="1"/>
                    </a:moveTo>
                    <a:cubicBezTo>
                      <a:pt x="22" y="0"/>
                      <a:pt x="30" y="7"/>
                      <a:pt x="28" y="16"/>
                    </a:cubicBezTo>
                    <a:cubicBezTo>
                      <a:pt x="26" y="22"/>
                      <a:pt x="20" y="28"/>
                      <a:pt x="11" y="25"/>
                    </a:cubicBezTo>
                    <a:cubicBezTo>
                      <a:pt x="4" y="23"/>
                      <a:pt x="0" y="14"/>
                      <a:pt x="4" y="7"/>
                    </a:cubicBezTo>
                    <a:cubicBezTo>
                      <a:pt x="4" y="6"/>
                      <a:pt x="6" y="4"/>
                      <a:pt x="7" y="3"/>
                    </a:cubicBezTo>
                    <a:cubicBezTo>
                      <a:pt x="9" y="2"/>
                      <a:pt x="11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19" name="Freeform 1371"/>
              <p:cNvSpPr>
                <a:spLocks/>
              </p:cNvSpPr>
              <p:nvPr/>
            </p:nvSpPr>
            <p:spPr bwMode="auto">
              <a:xfrm>
                <a:off x="3251" y="2567"/>
                <a:ext cx="55" cy="54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4" y="25"/>
                  </a:cxn>
                  <a:cxn ang="0">
                    <a:pos x="1" y="14"/>
                  </a:cxn>
                  <a:cxn ang="0">
                    <a:pos x="14" y="2"/>
                  </a:cxn>
                </a:cxnLst>
                <a:rect l="0" t="0" r="r" b="b"/>
                <a:pathLst>
                  <a:path w="34" h="34">
                    <a:moveTo>
                      <a:pt x="14" y="2"/>
                    </a:moveTo>
                    <a:cubicBezTo>
                      <a:pt x="26" y="0"/>
                      <a:pt x="34" y="16"/>
                      <a:pt x="24" y="25"/>
                    </a:cubicBezTo>
                    <a:cubicBezTo>
                      <a:pt x="15" y="34"/>
                      <a:pt x="0" y="26"/>
                      <a:pt x="1" y="14"/>
                    </a:cubicBezTo>
                    <a:cubicBezTo>
                      <a:pt x="1" y="8"/>
                      <a:pt x="6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0" name="Freeform 1372"/>
              <p:cNvSpPr>
                <a:spLocks/>
              </p:cNvSpPr>
              <p:nvPr/>
            </p:nvSpPr>
            <p:spPr bwMode="auto">
              <a:xfrm>
                <a:off x="3077" y="2568"/>
                <a:ext cx="55" cy="50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6" y="23"/>
                  </a:cxn>
                  <a:cxn ang="0">
                    <a:pos x="3" y="20"/>
                  </a:cxn>
                  <a:cxn ang="0">
                    <a:pos x="12" y="3"/>
                  </a:cxn>
                </a:cxnLst>
                <a:rect l="0" t="0" r="r" b="b"/>
                <a:pathLst>
                  <a:path w="34" h="31">
                    <a:moveTo>
                      <a:pt x="12" y="3"/>
                    </a:moveTo>
                    <a:cubicBezTo>
                      <a:pt x="24" y="0"/>
                      <a:pt x="34" y="13"/>
                      <a:pt x="26" y="23"/>
                    </a:cubicBezTo>
                    <a:cubicBezTo>
                      <a:pt x="21" y="29"/>
                      <a:pt x="7" y="31"/>
                      <a:pt x="3" y="20"/>
                    </a:cubicBezTo>
                    <a:cubicBezTo>
                      <a:pt x="0" y="12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1" name="Freeform 1373"/>
              <p:cNvSpPr>
                <a:spLocks/>
              </p:cNvSpPr>
              <p:nvPr/>
            </p:nvSpPr>
            <p:spPr bwMode="auto">
              <a:xfrm>
                <a:off x="2907" y="2572"/>
                <a:ext cx="44" cy="46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1"/>
                  </a:cxn>
                  <a:cxn ang="0">
                    <a:pos x="22" y="24"/>
                  </a:cxn>
                  <a:cxn ang="0">
                    <a:pos x="1" y="16"/>
                  </a:cxn>
                  <a:cxn ang="0">
                    <a:pos x="11" y="1"/>
                  </a:cxn>
                </a:cxnLst>
                <a:rect l="0" t="0" r="r" b="b"/>
                <a:pathLst>
                  <a:path w="27" h="29">
                    <a:moveTo>
                      <a:pt x="11" y="1"/>
                    </a:moveTo>
                    <a:cubicBezTo>
                      <a:pt x="17" y="0"/>
                      <a:pt x="26" y="4"/>
                      <a:pt x="27" y="11"/>
                    </a:cubicBezTo>
                    <a:cubicBezTo>
                      <a:pt x="27" y="16"/>
                      <a:pt x="25" y="21"/>
                      <a:pt x="22" y="24"/>
                    </a:cubicBezTo>
                    <a:cubicBezTo>
                      <a:pt x="16" y="29"/>
                      <a:pt x="2" y="26"/>
                      <a:pt x="1" y="16"/>
                    </a:cubicBezTo>
                    <a:cubicBezTo>
                      <a:pt x="0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2" name="Freeform 1374"/>
              <p:cNvSpPr>
                <a:spLocks/>
              </p:cNvSpPr>
              <p:nvPr/>
            </p:nvSpPr>
            <p:spPr bwMode="auto">
              <a:xfrm>
                <a:off x="2735" y="2572"/>
                <a:ext cx="45" cy="46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6"/>
                  </a:cxn>
                  <a:cxn ang="0">
                    <a:pos x="13" y="28"/>
                  </a:cxn>
                  <a:cxn ang="0">
                    <a:pos x="0" y="16"/>
                  </a:cxn>
                  <a:cxn ang="0">
                    <a:pos x="11" y="2"/>
                  </a:cxn>
                </a:cxnLst>
                <a:rect l="0" t="0" r="r" b="b"/>
                <a:pathLst>
                  <a:path w="28" h="29">
                    <a:moveTo>
                      <a:pt x="11" y="2"/>
                    </a:moveTo>
                    <a:cubicBezTo>
                      <a:pt x="19" y="0"/>
                      <a:pt x="28" y="6"/>
                      <a:pt x="27" y="16"/>
                    </a:cubicBezTo>
                    <a:cubicBezTo>
                      <a:pt x="27" y="22"/>
                      <a:pt x="20" y="29"/>
                      <a:pt x="13" y="28"/>
                    </a:cubicBezTo>
                    <a:cubicBezTo>
                      <a:pt x="7" y="28"/>
                      <a:pt x="1" y="23"/>
                      <a:pt x="0" y="16"/>
                    </a:cubicBezTo>
                    <a:cubicBezTo>
                      <a:pt x="0" y="8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3" name="Freeform 1375"/>
              <p:cNvSpPr>
                <a:spLocks/>
              </p:cNvSpPr>
              <p:nvPr/>
            </p:nvSpPr>
            <p:spPr bwMode="auto">
              <a:xfrm>
                <a:off x="2557" y="2575"/>
                <a:ext cx="53" cy="4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8"/>
                  </a:cxn>
                  <a:cxn ang="0">
                    <a:pos x="28" y="22"/>
                  </a:cxn>
                  <a:cxn ang="0">
                    <a:pos x="23" y="26"/>
                  </a:cxn>
                  <a:cxn ang="0">
                    <a:pos x="6" y="22"/>
                  </a:cxn>
                  <a:cxn ang="0">
                    <a:pos x="17" y="0"/>
                  </a:cxn>
                </a:cxnLst>
                <a:rect l="0" t="0" r="r" b="b"/>
                <a:pathLst>
                  <a:path w="33" h="29">
                    <a:moveTo>
                      <a:pt x="17" y="0"/>
                    </a:moveTo>
                    <a:cubicBezTo>
                      <a:pt x="23" y="0"/>
                      <a:pt x="28" y="4"/>
                      <a:pt x="30" y="8"/>
                    </a:cubicBezTo>
                    <a:cubicBezTo>
                      <a:pt x="33" y="15"/>
                      <a:pt x="30" y="20"/>
                      <a:pt x="28" y="22"/>
                    </a:cubicBezTo>
                    <a:cubicBezTo>
                      <a:pt x="27" y="23"/>
                      <a:pt x="25" y="25"/>
                      <a:pt x="23" y="26"/>
                    </a:cubicBezTo>
                    <a:cubicBezTo>
                      <a:pt x="17" y="29"/>
                      <a:pt x="10" y="27"/>
                      <a:pt x="6" y="22"/>
                    </a:cubicBezTo>
                    <a:cubicBezTo>
                      <a:pt x="0" y="15"/>
                      <a:pt x="3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4" name="Freeform 1376"/>
              <p:cNvSpPr>
                <a:spLocks/>
              </p:cNvSpPr>
              <p:nvPr/>
            </p:nvSpPr>
            <p:spPr bwMode="auto">
              <a:xfrm>
                <a:off x="2389" y="2575"/>
                <a:ext cx="51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11" y="27"/>
                  </a:cxn>
                  <a:cxn ang="0">
                    <a:pos x="2" y="10"/>
                  </a:cxn>
                  <a:cxn ang="0">
                    <a:pos x="14" y="1"/>
                  </a:cxn>
                </a:cxnLst>
                <a:rect l="0" t="0" r="r" b="b"/>
                <a:pathLst>
                  <a:path w="32" h="29">
                    <a:moveTo>
                      <a:pt x="14" y="1"/>
                    </a:moveTo>
                    <a:cubicBezTo>
                      <a:pt x="21" y="0"/>
                      <a:pt x="32" y="7"/>
                      <a:pt x="29" y="18"/>
                    </a:cubicBezTo>
                    <a:cubicBezTo>
                      <a:pt x="26" y="25"/>
                      <a:pt x="18" y="29"/>
                      <a:pt x="11" y="27"/>
                    </a:cubicBezTo>
                    <a:cubicBezTo>
                      <a:pt x="5" y="26"/>
                      <a:pt x="0" y="18"/>
                      <a:pt x="2" y="10"/>
                    </a:cubicBezTo>
                    <a:cubicBezTo>
                      <a:pt x="3" y="5"/>
                      <a:pt x="8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5" name="Freeform 1377"/>
              <p:cNvSpPr>
                <a:spLocks/>
              </p:cNvSpPr>
              <p:nvPr/>
            </p:nvSpPr>
            <p:spPr bwMode="auto">
              <a:xfrm>
                <a:off x="4853" y="2575"/>
                <a:ext cx="49" cy="50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1"/>
                  </a:cxn>
                  <a:cxn ang="0">
                    <a:pos x="2" y="12"/>
                  </a:cxn>
                  <a:cxn ang="0">
                    <a:pos x="12" y="2"/>
                  </a:cxn>
                </a:cxnLst>
                <a:rect l="0" t="0" r="r" b="b"/>
                <a:pathLst>
                  <a:path w="30" h="31">
                    <a:moveTo>
                      <a:pt x="12" y="2"/>
                    </a:moveTo>
                    <a:cubicBezTo>
                      <a:pt x="20" y="0"/>
                      <a:pt x="26" y="4"/>
                      <a:pt x="27" y="11"/>
                    </a:cubicBezTo>
                    <a:cubicBezTo>
                      <a:pt x="30" y="31"/>
                      <a:pt x="0" y="30"/>
                      <a:pt x="2" y="12"/>
                    </a:cubicBezTo>
                    <a:cubicBezTo>
                      <a:pt x="3" y="7"/>
                      <a:pt x="6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6" name="Freeform 1378"/>
              <p:cNvSpPr>
                <a:spLocks/>
              </p:cNvSpPr>
              <p:nvPr/>
            </p:nvSpPr>
            <p:spPr bwMode="auto">
              <a:xfrm>
                <a:off x="5205" y="2568"/>
                <a:ext cx="42" cy="44"/>
              </a:xfrm>
              <a:custGeom>
                <a:avLst/>
                <a:gdLst/>
                <a:ahLst/>
                <a:cxnLst>
                  <a:cxn ang="0">
                    <a:pos x="10" y="25"/>
                  </a:cxn>
                  <a:cxn ang="0">
                    <a:pos x="11" y="27"/>
                  </a:cxn>
                  <a:cxn ang="0">
                    <a:pos x="0" y="19"/>
                  </a:cxn>
                  <a:cxn ang="0">
                    <a:pos x="9" y="24"/>
                  </a:cxn>
                  <a:cxn ang="0">
                    <a:pos x="3" y="16"/>
                  </a:cxn>
                  <a:cxn ang="0">
                    <a:pos x="3" y="8"/>
                  </a:cxn>
                  <a:cxn ang="0">
                    <a:pos x="20" y="22"/>
                  </a:cxn>
                  <a:cxn ang="0">
                    <a:pos x="13" y="27"/>
                  </a:cxn>
                  <a:cxn ang="0">
                    <a:pos x="11" y="27"/>
                  </a:cxn>
                  <a:cxn ang="0">
                    <a:pos x="10" y="25"/>
                  </a:cxn>
                </a:cxnLst>
                <a:rect l="0" t="0" r="r" b="b"/>
                <a:pathLst>
                  <a:path w="26" h="27">
                    <a:moveTo>
                      <a:pt x="10" y="25"/>
                    </a:moveTo>
                    <a:cubicBezTo>
                      <a:pt x="9" y="25"/>
                      <a:pt x="11" y="26"/>
                      <a:pt x="11" y="27"/>
                    </a:cubicBezTo>
                    <a:cubicBezTo>
                      <a:pt x="7" y="27"/>
                      <a:pt x="1" y="24"/>
                      <a:pt x="0" y="19"/>
                    </a:cubicBezTo>
                    <a:cubicBezTo>
                      <a:pt x="4" y="18"/>
                      <a:pt x="7" y="21"/>
                      <a:pt x="9" y="24"/>
                    </a:cubicBezTo>
                    <a:cubicBezTo>
                      <a:pt x="8" y="22"/>
                      <a:pt x="5" y="18"/>
                      <a:pt x="3" y="16"/>
                    </a:cubicBezTo>
                    <a:cubicBezTo>
                      <a:pt x="4" y="13"/>
                      <a:pt x="4" y="11"/>
                      <a:pt x="3" y="8"/>
                    </a:cubicBezTo>
                    <a:cubicBezTo>
                      <a:pt x="12" y="0"/>
                      <a:pt x="26" y="11"/>
                      <a:pt x="20" y="22"/>
                    </a:cubicBezTo>
                    <a:cubicBezTo>
                      <a:pt x="19" y="24"/>
                      <a:pt x="16" y="25"/>
                      <a:pt x="13" y="27"/>
                    </a:cubicBezTo>
                    <a:cubicBezTo>
                      <a:pt x="12" y="27"/>
                      <a:pt x="12" y="27"/>
                      <a:pt x="11" y="27"/>
                    </a:cubicBezTo>
                    <a:cubicBezTo>
                      <a:pt x="11" y="26"/>
                      <a:pt x="10" y="25"/>
                      <a:pt x="10" y="2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7" name="Freeform 1379"/>
              <p:cNvSpPr>
                <a:spLocks/>
              </p:cNvSpPr>
              <p:nvPr/>
            </p:nvSpPr>
            <p:spPr bwMode="auto">
              <a:xfrm>
                <a:off x="2212" y="2573"/>
                <a:ext cx="58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1" y="29"/>
                  </a:cxn>
                  <a:cxn ang="0">
                    <a:pos x="8" y="26"/>
                  </a:cxn>
                  <a:cxn ang="0">
                    <a:pos x="16" y="3"/>
                  </a:cxn>
                </a:cxnLst>
                <a:rect l="0" t="0" r="r" b="b"/>
                <a:pathLst>
                  <a:path w="36" h="30">
                    <a:moveTo>
                      <a:pt x="16" y="3"/>
                    </a:moveTo>
                    <a:cubicBezTo>
                      <a:pt x="32" y="0"/>
                      <a:pt x="36" y="24"/>
                      <a:pt x="21" y="29"/>
                    </a:cubicBezTo>
                    <a:cubicBezTo>
                      <a:pt x="18" y="30"/>
                      <a:pt x="12" y="29"/>
                      <a:pt x="8" y="26"/>
                    </a:cubicBezTo>
                    <a:cubicBezTo>
                      <a:pt x="0" y="18"/>
                      <a:pt x="4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8" name="Freeform 1380"/>
              <p:cNvSpPr>
                <a:spLocks/>
              </p:cNvSpPr>
              <p:nvPr/>
            </p:nvSpPr>
            <p:spPr bwMode="auto">
              <a:xfrm>
                <a:off x="4508" y="2576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20"/>
                  </a:cxn>
                  <a:cxn ang="0">
                    <a:pos x="6" y="26"/>
                  </a:cxn>
                  <a:cxn ang="0">
                    <a:pos x="2" y="9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4" y="0"/>
                      <a:pt x="32" y="10"/>
                      <a:pt x="28" y="20"/>
                    </a:cubicBezTo>
                    <a:cubicBezTo>
                      <a:pt x="25" y="27"/>
                      <a:pt x="14" y="31"/>
                      <a:pt x="6" y="26"/>
                    </a:cubicBezTo>
                    <a:cubicBezTo>
                      <a:pt x="2" y="22"/>
                      <a:pt x="0" y="15"/>
                      <a:pt x="2" y="9"/>
                    </a:cubicBezTo>
                    <a:cubicBezTo>
                      <a:pt x="4" y="5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29" name="Freeform 1381"/>
              <p:cNvSpPr>
                <a:spLocks/>
              </p:cNvSpPr>
              <p:nvPr/>
            </p:nvSpPr>
            <p:spPr bwMode="auto">
              <a:xfrm>
                <a:off x="4677" y="2578"/>
                <a:ext cx="51" cy="42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0" y="7"/>
                  </a:cxn>
                  <a:cxn ang="0">
                    <a:pos x="27" y="22"/>
                  </a:cxn>
                  <a:cxn ang="0">
                    <a:pos x="10" y="23"/>
                  </a:cxn>
                  <a:cxn ang="0">
                    <a:pos x="18" y="0"/>
                  </a:cxn>
                </a:cxnLst>
                <a:rect l="0" t="0" r="r" b="b"/>
                <a:pathLst>
                  <a:path w="32" h="26">
                    <a:moveTo>
                      <a:pt x="18" y="0"/>
                    </a:moveTo>
                    <a:cubicBezTo>
                      <a:pt x="23" y="0"/>
                      <a:pt x="28" y="3"/>
                      <a:pt x="30" y="7"/>
                    </a:cubicBezTo>
                    <a:cubicBezTo>
                      <a:pt x="32" y="13"/>
                      <a:pt x="29" y="19"/>
                      <a:pt x="27" y="22"/>
                    </a:cubicBezTo>
                    <a:cubicBezTo>
                      <a:pt x="23" y="26"/>
                      <a:pt x="14" y="26"/>
                      <a:pt x="10" y="23"/>
                    </a:cubicBezTo>
                    <a:cubicBezTo>
                      <a:pt x="0" y="16"/>
                      <a:pt x="5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0" name="Freeform 1382"/>
              <p:cNvSpPr>
                <a:spLocks/>
              </p:cNvSpPr>
              <p:nvPr/>
            </p:nvSpPr>
            <p:spPr bwMode="auto">
              <a:xfrm>
                <a:off x="2040" y="2578"/>
                <a:ext cx="56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1" y="1"/>
                  </a:cxn>
                  <a:cxn ang="0">
                    <a:pos x="27" y="24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16" y="0"/>
                      <a:pt x="19" y="0"/>
                      <a:pt x="21" y="1"/>
                    </a:cubicBezTo>
                    <a:cubicBezTo>
                      <a:pt x="30" y="3"/>
                      <a:pt x="35" y="17"/>
                      <a:pt x="27" y="24"/>
                    </a:cubicBezTo>
                    <a:cubicBezTo>
                      <a:pt x="17" y="32"/>
                      <a:pt x="0" y="25"/>
                      <a:pt x="4" y="10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1" name="Freeform 1383"/>
              <p:cNvSpPr>
                <a:spLocks/>
              </p:cNvSpPr>
              <p:nvPr/>
            </p:nvSpPr>
            <p:spPr bwMode="auto">
              <a:xfrm>
                <a:off x="4330" y="2578"/>
                <a:ext cx="64" cy="50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7" y="3"/>
                  </a:cxn>
                  <a:cxn ang="0">
                    <a:pos x="15" y="27"/>
                  </a:cxn>
                  <a:cxn ang="0">
                    <a:pos x="18" y="1"/>
                  </a:cxn>
                </a:cxnLst>
                <a:rect l="0" t="0" r="r" b="b"/>
                <a:pathLst>
                  <a:path w="40" h="31">
                    <a:moveTo>
                      <a:pt x="18" y="1"/>
                    </a:moveTo>
                    <a:cubicBezTo>
                      <a:pt x="20" y="0"/>
                      <a:pt x="25" y="1"/>
                      <a:pt x="27" y="3"/>
                    </a:cubicBezTo>
                    <a:cubicBezTo>
                      <a:pt x="40" y="12"/>
                      <a:pt x="28" y="31"/>
                      <a:pt x="15" y="27"/>
                    </a:cubicBezTo>
                    <a:cubicBezTo>
                      <a:pt x="2" y="24"/>
                      <a:pt x="0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2" name="Freeform 1384"/>
              <p:cNvSpPr>
                <a:spLocks/>
              </p:cNvSpPr>
              <p:nvPr/>
            </p:nvSpPr>
            <p:spPr bwMode="auto">
              <a:xfrm>
                <a:off x="4152" y="2580"/>
                <a:ext cx="62" cy="5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35" y="8"/>
                  </a:cxn>
                  <a:cxn ang="0">
                    <a:pos x="26" y="27"/>
                  </a:cxn>
                  <a:cxn ang="0">
                    <a:pos x="21" y="0"/>
                  </a:cxn>
                </a:cxnLst>
                <a:rect l="0" t="0" r="r" b="b"/>
                <a:pathLst>
                  <a:path w="39" h="32">
                    <a:moveTo>
                      <a:pt x="21" y="0"/>
                    </a:moveTo>
                    <a:cubicBezTo>
                      <a:pt x="25" y="0"/>
                      <a:pt x="32" y="2"/>
                      <a:pt x="35" y="8"/>
                    </a:cubicBezTo>
                    <a:cubicBezTo>
                      <a:pt x="39" y="15"/>
                      <a:pt x="35" y="25"/>
                      <a:pt x="26" y="27"/>
                    </a:cubicBezTo>
                    <a:cubicBezTo>
                      <a:pt x="10" y="32"/>
                      <a:pt x="0" y="4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3" name="Freeform 1385"/>
              <p:cNvSpPr>
                <a:spLocks/>
              </p:cNvSpPr>
              <p:nvPr/>
            </p:nvSpPr>
            <p:spPr bwMode="auto">
              <a:xfrm>
                <a:off x="1868" y="2578"/>
                <a:ext cx="50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6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1" h="28">
                    <a:moveTo>
                      <a:pt x="14" y="2"/>
                    </a:moveTo>
                    <a:cubicBezTo>
                      <a:pt x="21" y="0"/>
                      <a:pt x="31" y="5"/>
                      <a:pt x="30" y="16"/>
                    </a:cubicBezTo>
                    <a:cubicBezTo>
                      <a:pt x="29" y="24"/>
                      <a:pt x="22" y="28"/>
                      <a:pt x="15" y="27"/>
                    </a:cubicBezTo>
                    <a:cubicBezTo>
                      <a:pt x="1" y="26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4" name="Freeform 1386"/>
              <p:cNvSpPr>
                <a:spLocks/>
              </p:cNvSpPr>
              <p:nvPr/>
            </p:nvSpPr>
            <p:spPr bwMode="auto">
              <a:xfrm>
                <a:off x="3991" y="2580"/>
                <a:ext cx="50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6" y="25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3" y="0"/>
                      <a:pt x="31" y="9"/>
                      <a:pt x="28" y="18"/>
                    </a:cubicBezTo>
                    <a:cubicBezTo>
                      <a:pt x="26" y="27"/>
                      <a:pt x="14" y="31"/>
                      <a:pt x="6" y="25"/>
                    </a:cubicBezTo>
                    <a:cubicBezTo>
                      <a:pt x="2" y="22"/>
                      <a:pt x="0" y="15"/>
                      <a:pt x="2" y="11"/>
                    </a:cubicBezTo>
                    <a:cubicBezTo>
                      <a:pt x="3" y="5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5" name="Freeform 1387"/>
              <p:cNvSpPr>
                <a:spLocks/>
              </p:cNvSpPr>
              <p:nvPr/>
            </p:nvSpPr>
            <p:spPr bwMode="auto">
              <a:xfrm>
                <a:off x="5043" y="2573"/>
                <a:ext cx="32" cy="34"/>
              </a:xfrm>
              <a:custGeom>
                <a:avLst/>
                <a:gdLst/>
                <a:ahLst/>
                <a:cxnLst>
                  <a:cxn ang="0">
                    <a:pos x="9" y="21"/>
                  </a:cxn>
                  <a:cxn ang="0">
                    <a:pos x="0" y="5"/>
                  </a:cxn>
                  <a:cxn ang="0">
                    <a:pos x="9" y="21"/>
                  </a:cxn>
                </a:cxnLst>
                <a:rect l="0" t="0" r="r" b="b"/>
                <a:pathLst>
                  <a:path w="20" h="21">
                    <a:moveTo>
                      <a:pt x="9" y="21"/>
                    </a:moveTo>
                    <a:cubicBezTo>
                      <a:pt x="5" y="17"/>
                      <a:pt x="2" y="12"/>
                      <a:pt x="0" y="5"/>
                    </a:cubicBezTo>
                    <a:cubicBezTo>
                      <a:pt x="8" y="0"/>
                      <a:pt x="20" y="15"/>
                      <a:pt x="9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6" name="Freeform 1388"/>
              <p:cNvSpPr>
                <a:spLocks/>
              </p:cNvSpPr>
              <p:nvPr/>
            </p:nvSpPr>
            <p:spPr bwMode="auto">
              <a:xfrm>
                <a:off x="1697" y="2580"/>
                <a:ext cx="54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2"/>
                  </a:cxn>
                  <a:cxn ang="0">
                    <a:pos x="6" y="22"/>
                  </a:cxn>
                  <a:cxn ang="0">
                    <a:pos x="15" y="2"/>
                  </a:cxn>
                </a:cxnLst>
                <a:rect l="0" t="0" r="r" b="b"/>
                <a:pathLst>
                  <a:path w="34" h="30">
                    <a:moveTo>
                      <a:pt x="15" y="2"/>
                    </a:moveTo>
                    <a:cubicBezTo>
                      <a:pt x="25" y="0"/>
                      <a:pt x="34" y="13"/>
                      <a:pt x="27" y="22"/>
                    </a:cubicBezTo>
                    <a:cubicBezTo>
                      <a:pt x="22" y="29"/>
                      <a:pt x="11" y="30"/>
                      <a:pt x="6" y="22"/>
                    </a:cubicBezTo>
                    <a:cubicBezTo>
                      <a:pt x="0" y="14"/>
                      <a:pt x="5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7" name="Freeform 1389"/>
              <p:cNvSpPr>
                <a:spLocks/>
              </p:cNvSpPr>
              <p:nvPr/>
            </p:nvSpPr>
            <p:spPr bwMode="auto">
              <a:xfrm>
                <a:off x="1525" y="2583"/>
                <a:ext cx="50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4" y="2"/>
                  </a:cxn>
                  <a:cxn ang="0">
                    <a:pos x="24" y="23"/>
                  </a:cxn>
                  <a:cxn ang="0">
                    <a:pos x="4" y="9"/>
                  </a:cxn>
                  <a:cxn ang="0">
                    <a:pos x="16" y="0"/>
                  </a:cxn>
                </a:cxnLst>
                <a:rect l="0" t="0" r="r" b="b"/>
                <a:pathLst>
                  <a:path w="31" h="30">
                    <a:moveTo>
                      <a:pt x="16" y="0"/>
                    </a:moveTo>
                    <a:cubicBezTo>
                      <a:pt x="19" y="0"/>
                      <a:pt x="22" y="1"/>
                      <a:pt x="24" y="2"/>
                    </a:cubicBezTo>
                    <a:cubicBezTo>
                      <a:pt x="31" y="7"/>
                      <a:pt x="31" y="19"/>
                      <a:pt x="24" y="23"/>
                    </a:cubicBezTo>
                    <a:cubicBezTo>
                      <a:pt x="15" y="30"/>
                      <a:pt x="0" y="21"/>
                      <a:pt x="4" y="9"/>
                    </a:cubicBezTo>
                    <a:cubicBezTo>
                      <a:pt x="5" y="4"/>
                      <a:pt x="9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8" name="Freeform 1390"/>
              <p:cNvSpPr>
                <a:spLocks/>
              </p:cNvSpPr>
              <p:nvPr/>
            </p:nvSpPr>
            <p:spPr bwMode="auto">
              <a:xfrm>
                <a:off x="3818" y="2583"/>
                <a:ext cx="56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6" y="4"/>
                  </a:cxn>
                  <a:cxn ang="0">
                    <a:pos x="12" y="26"/>
                  </a:cxn>
                  <a:cxn ang="0">
                    <a:pos x="5" y="5"/>
                  </a:cxn>
                  <a:cxn ang="0">
                    <a:pos x="15" y="0"/>
                  </a:cxn>
                </a:cxnLst>
                <a:rect l="0" t="0" r="r" b="b"/>
                <a:pathLst>
                  <a:path w="35" h="30">
                    <a:moveTo>
                      <a:pt x="15" y="0"/>
                    </a:moveTo>
                    <a:cubicBezTo>
                      <a:pt x="18" y="0"/>
                      <a:pt x="23" y="1"/>
                      <a:pt x="26" y="4"/>
                    </a:cubicBezTo>
                    <a:cubicBezTo>
                      <a:pt x="35" y="14"/>
                      <a:pt x="24" y="30"/>
                      <a:pt x="12" y="26"/>
                    </a:cubicBezTo>
                    <a:cubicBezTo>
                      <a:pt x="4" y="24"/>
                      <a:pt x="0" y="12"/>
                      <a:pt x="5" y="5"/>
                    </a:cubicBezTo>
                    <a:cubicBezTo>
                      <a:pt x="7" y="2"/>
                      <a:pt x="11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39" name="Freeform 1391"/>
              <p:cNvSpPr>
                <a:spLocks/>
              </p:cNvSpPr>
              <p:nvPr/>
            </p:nvSpPr>
            <p:spPr bwMode="auto">
              <a:xfrm>
                <a:off x="3644" y="2585"/>
                <a:ext cx="58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2"/>
                  </a:cxn>
                  <a:cxn ang="0">
                    <a:pos x="14" y="27"/>
                  </a:cxn>
                  <a:cxn ang="0">
                    <a:pos x="4" y="6"/>
                  </a:cxn>
                  <a:cxn ang="0">
                    <a:pos x="8" y="2"/>
                  </a:cxn>
                  <a:cxn ang="0">
                    <a:pos x="15" y="0"/>
                  </a:cxn>
                </a:cxnLst>
                <a:rect l="0" t="0" r="r" b="b"/>
                <a:pathLst>
                  <a:path w="36" h="30">
                    <a:moveTo>
                      <a:pt x="15" y="0"/>
                    </a:moveTo>
                    <a:cubicBezTo>
                      <a:pt x="17" y="0"/>
                      <a:pt x="22" y="0"/>
                      <a:pt x="25" y="2"/>
                    </a:cubicBezTo>
                    <a:cubicBezTo>
                      <a:pt x="36" y="10"/>
                      <a:pt x="28" y="30"/>
                      <a:pt x="14" y="27"/>
                    </a:cubicBezTo>
                    <a:cubicBezTo>
                      <a:pt x="4" y="24"/>
                      <a:pt x="0" y="14"/>
                      <a:pt x="4" y="6"/>
                    </a:cubicBezTo>
                    <a:cubicBezTo>
                      <a:pt x="5" y="5"/>
                      <a:pt x="7" y="3"/>
                      <a:pt x="8" y="2"/>
                    </a:cubicBezTo>
                    <a:cubicBezTo>
                      <a:pt x="10" y="1"/>
                      <a:pt x="10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0" name="Freeform 1392"/>
              <p:cNvSpPr>
                <a:spLocks/>
              </p:cNvSpPr>
              <p:nvPr/>
            </p:nvSpPr>
            <p:spPr bwMode="auto">
              <a:xfrm>
                <a:off x="1350" y="2583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2"/>
                  </a:cxn>
                  <a:cxn ang="0">
                    <a:pos x="21" y="26"/>
                  </a:cxn>
                  <a:cxn ang="0">
                    <a:pos x="9" y="5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6" y="0"/>
                      <a:pt x="35" y="12"/>
                      <a:pt x="28" y="22"/>
                    </a:cubicBezTo>
                    <a:cubicBezTo>
                      <a:pt x="28" y="23"/>
                      <a:pt x="23" y="26"/>
                      <a:pt x="21" y="26"/>
                    </a:cubicBezTo>
                    <a:cubicBezTo>
                      <a:pt x="10" y="30"/>
                      <a:pt x="0" y="15"/>
                      <a:pt x="9" y="5"/>
                    </a:cubicBezTo>
                    <a:cubicBezTo>
                      <a:pt x="11" y="3"/>
                      <a:pt x="1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1" name="Freeform 1393"/>
              <p:cNvSpPr>
                <a:spLocks/>
              </p:cNvSpPr>
              <p:nvPr/>
            </p:nvSpPr>
            <p:spPr bwMode="auto">
              <a:xfrm>
                <a:off x="3471" y="2583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9"/>
                  </a:cxn>
                  <a:cxn ang="0">
                    <a:pos x="22" y="28"/>
                  </a:cxn>
                  <a:cxn ang="0">
                    <a:pos x="3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4" y="0"/>
                      <a:pt x="33" y="9"/>
                      <a:pt x="30" y="19"/>
                    </a:cubicBezTo>
                    <a:cubicBezTo>
                      <a:pt x="30" y="21"/>
                      <a:pt x="26" y="26"/>
                      <a:pt x="22" y="28"/>
                    </a:cubicBezTo>
                    <a:cubicBezTo>
                      <a:pt x="14" y="31"/>
                      <a:pt x="0" y="24"/>
                      <a:pt x="3" y="11"/>
                    </a:cubicBezTo>
                    <a:cubicBezTo>
                      <a:pt x="5" y="6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2" name="Freeform 1394"/>
              <p:cNvSpPr>
                <a:spLocks/>
              </p:cNvSpPr>
              <p:nvPr/>
            </p:nvSpPr>
            <p:spPr bwMode="auto">
              <a:xfrm>
                <a:off x="3299" y="2586"/>
                <a:ext cx="51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0"/>
                  </a:cxn>
                  <a:cxn ang="0">
                    <a:pos x="21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2" h="29">
                    <a:moveTo>
                      <a:pt x="16" y="0"/>
                    </a:moveTo>
                    <a:cubicBezTo>
                      <a:pt x="21" y="0"/>
                      <a:pt x="29" y="3"/>
                      <a:pt x="30" y="10"/>
                    </a:cubicBezTo>
                    <a:cubicBezTo>
                      <a:pt x="32" y="18"/>
                      <a:pt x="27" y="25"/>
                      <a:pt x="21" y="27"/>
                    </a:cubicBezTo>
                    <a:cubicBezTo>
                      <a:pt x="12" y="29"/>
                      <a:pt x="0" y="22"/>
                      <a:pt x="3" y="10"/>
                    </a:cubicBezTo>
                    <a:cubicBezTo>
                      <a:pt x="4" y="6"/>
                      <a:pt x="8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3" name="Freeform 1395"/>
              <p:cNvSpPr>
                <a:spLocks/>
              </p:cNvSpPr>
              <p:nvPr/>
            </p:nvSpPr>
            <p:spPr bwMode="auto">
              <a:xfrm>
                <a:off x="1183" y="2586"/>
                <a:ext cx="45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19" y="1"/>
                  </a:cxn>
                  <a:cxn ang="0">
                    <a:pos x="27" y="10"/>
                  </a:cxn>
                  <a:cxn ang="0">
                    <a:pos x="9" y="24"/>
                  </a:cxn>
                  <a:cxn ang="0">
                    <a:pos x="2" y="8"/>
                  </a:cxn>
                  <a:cxn ang="0">
                    <a:pos x="12" y="1"/>
                  </a:cxn>
                </a:cxnLst>
                <a:rect l="0" t="0" r="r" b="b"/>
                <a:pathLst>
                  <a:path w="28" h="28">
                    <a:moveTo>
                      <a:pt x="12" y="1"/>
                    </a:moveTo>
                    <a:cubicBezTo>
                      <a:pt x="15" y="0"/>
                      <a:pt x="17" y="0"/>
                      <a:pt x="19" y="1"/>
                    </a:cubicBezTo>
                    <a:cubicBezTo>
                      <a:pt x="23" y="2"/>
                      <a:pt x="26" y="7"/>
                      <a:pt x="27" y="10"/>
                    </a:cubicBezTo>
                    <a:cubicBezTo>
                      <a:pt x="28" y="22"/>
                      <a:pt x="17" y="28"/>
                      <a:pt x="9" y="24"/>
                    </a:cubicBezTo>
                    <a:cubicBezTo>
                      <a:pt x="4" y="22"/>
                      <a:pt x="0" y="14"/>
                      <a:pt x="2" y="8"/>
                    </a:cubicBezTo>
                    <a:cubicBezTo>
                      <a:pt x="4" y="5"/>
                      <a:pt x="7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4" name="Freeform 1396"/>
              <p:cNvSpPr>
                <a:spLocks/>
              </p:cNvSpPr>
              <p:nvPr/>
            </p:nvSpPr>
            <p:spPr bwMode="auto">
              <a:xfrm>
                <a:off x="3127" y="2586"/>
                <a:ext cx="60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5"/>
                  </a:cxn>
                  <a:cxn ang="0">
                    <a:pos x="3" y="12"/>
                  </a:cxn>
                  <a:cxn ang="0">
                    <a:pos x="15" y="1"/>
                  </a:cxn>
                </a:cxnLst>
                <a:rect l="0" t="0" r="r" b="b"/>
                <a:pathLst>
                  <a:path w="37" h="34">
                    <a:moveTo>
                      <a:pt x="15" y="1"/>
                    </a:moveTo>
                    <a:cubicBezTo>
                      <a:pt x="25" y="0"/>
                      <a:pt x="37" y="15"/>
                      <a:pt x="26" y="25"/>
                    </a:cubicBezTo>
                    <a:cubicBezTo>
                      <a:pt x="16" y="34"/>
                      <a:pt x="0" y="24"/>
                      <a:pt x="3" y="12"/>
                    </a:cubicBezTo>
                    <a:cubicBezTo>
                      <a:pt x="4" y="6"/>
                      <a:pt x="8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5" name="Freeform 1397"/>
              <p:cNvSpPr>
                <a:spLocks/>
              </p:cNvSpPr>
              <p:nvPr/>
            </p:nvSpPr>
            <p:spPr bwMode="auto">
              <a:xfrm>
                <a:off x="2952" y="2588"/>
                <a:ext cx="52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2"/>
                  </a:cxn>
                  <a:cxn ang="0">
                    <a:pos x="19" y="27"/>
                  </a:cxn>
                  <a:cxn ang="0">
                    <a:pos x="16" y="2"/>
                  </a:cxn>
                </a:cxnLst>
                <a:rect l="0" t="0" r="r" b="b"/>
                <a:pathLst>
                  <a:path w="32" h="28">
                    <a:moveTo>
                      <a:pt x="16" y="2"/>
                    </a:moveTo>
                    <a:cubicBezTo>
                      <a:pt x="23" y="0"/>
                      <a:pt x="30" y="5"/>
                      <a:pt x="31" y="12"/>
                    </a:cubicBezTo>
                    <a:cubicBezTo>
                      <a:pt x="32" y="21"/>
                      <a:pt x="26" y="27"/>
                      <a:pt x="19" y="27"/>
                    </a:cubicBezTo>
                    <a:cubicBezTo>
                      <a:pt x="3" y="28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6" name="Freeform 1398"/>
              <p:cNvSpPr>
                <a:spLocks/>
              </p:cNvSpPr>
              <p:nvPr/>
            </p:nvSpPr>
            <p:spPr bwMode="auto">
              <a:xfrm>
                <a:off x="2776" y="2589"/>
                <a:ext cx="64" cy="52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4" y="27"/>
                  </a:cxn>
                  <a:cxn ang="0">
                    <a:pos x="20" y="1"/>
                  </a:cxn>
                </a:cxnLst>
                <a:rect l="0" t="0" r="r" b="b"/>
                <a:pathLst>
                  <a:path w="40" h="32">
                    <a:moveTo>
                      <a:pt x="20" y="1"/>
                    </a:moveTo>
                    <a:cubicBezTo>
                      <a:pt x="35" y="0"/>
                      <a:pt x="40" y="23"/>
                      <a:pt x="24" y="27"/>
                    </a:cubicBezTo>
                    <a:cubicBezTo>
                      <a:pt x="7" y="32"/>
                      <a:pt x="0" y="2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7" name="Freeform 1399"/>
              <p:cNvSpPr>
                <a:spLocks/>
              </p:cNvSpPr>
              <p:nvPr/>
            </p:nvSpPr>
            <p:spPr bwMode="auto">
              <a:xfrm>
                <a:off x="5073" y="2591"/>
                <a:ext cx="52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6" y="3"/>
                  </a:cxn>
                  <a:cxn ang="0">
                    <a:pos x="31" y="13"/>
                  </a:cxn>
                  <a:cxn ang="0">
                    <a:pos x="12" y="27"/>
                  </a:cxn>
                  <a:cxn ang="0">
                    <a:pos x="15" y="0"/>
                  </a:cxn>
                </a:cxnLst>
                <a:rect l="0" t="0" r="r" b="b"/>
                <a:pathLst>
                  <a:path w="32" h="30">
                    <a:moveTo>
                      <a:pt x="15" y="0"/>
                    </a:moveTo>
                    <a:cubicBezTo>
                      <a:pt x="18" y="0"/>
                      <a:pt x="24" y="1"/>
                      <a:pt x="26" y="3"/>
                    </a:cubicBezTo>
                    <a:cubicBezTo>
                      <a:pt x="29" y="5"/>
                      <a:pt x="31" y="11"/>
                      <a:pt x="31" y="13"/>
                    </a:cubicBezTo>
                    <a:cubicBezTo>
                      <a:pt x="32" y="21"/>
                      <a:pt x="22" y="30"/>
                      <a:pt x="12" y="27"/>
                    </a:cubicBezTo>
                    <a:cubicBezTo>
                      <a:pt x="0" y="22"/>
                      <a:pt x="1" y="3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8" name="Freeform 1400"/>
              <p:cNvSpPr>
                <a:spLocks/>
              </p:cNvSpPr>
              <p:nvPr/>
            </p:nvSpPr>
            <p:spPr bwMode="auto">
              <a:xfrm>
                <a:off x="2610" y="2588"/>
                <a:ext cx="61" cy="51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0" y="30"/>
                  </a:cxn>
                  <a:cxn ang="0">
                    <a:pos x="3" y="12"/>
                  </a:cxn>
                  <a:cxn ang="0">
                    <a:pos x="15" y="3"/>
                  </a:cxn>
                </a:cxnLst>
                <a:rect l="0" t="0" r="r" b="b"/>
                <a:pathLst>
                  <a:path w="38" h="32">
                    <a:moveTo>
                      <a:pt x="15" y="3"/>
                    </a:moveTo>
                    <a:cubicBezTo>
                      <a:pt x="29" y="0"/>
                      <a:pt x="38" y="24"/>
                      <a:pt x="20" y="30"/>
                    </a:cubicBezTo>
                    <a:cubicBezTo>
                      <a:pt x="12" y="32"/>
                      <a:pt x="0" y="24"/>
                      <a:pt x="3" y="12"/>
                    </a:cubicBezTo>
                    <a:cubicBezTo>
                      <a:pt x="4" y="7"/>
                      <a:pt x="8" y="4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49" name="Freeform 1401"/>
              <p:cNvSpPr>
                <a:spLocks/>
              </p:cNvSpPr>
              <p:nvPr/>
            </p:nvSpPr>
            <p:spPr bwMode="auto">
              <a:xfrm>
                <a:off x="2437" y="2589"/>
                <a:ext cx="58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4"/>
                  </a:cxn>
                  <a:cxn ang="0">
                    <a:pos x="7" y="25"/>
                  </a:cxn>
                  <a:cxn ang="0">
                    <a:pos x="15" y="2"/>
                  </a:cxn>
                </a:cxnLst>
                <a:rect l="0" t="0" r="r" b="b"/>
                <a:pathLst>
                  <a:path w="36" h="31">
                    <a:moveTo>
                      <a:pt x="15" y="2"/>
                    </a:moveTo>
                    <a:cubicBezTo>
                      <a:pt x="25" y="0"/>
                      <a:pt x="36" y="14"/>
                      <a:pt x="28" y="24"/>
                    </a:cubicBezTo>
                    <a:cubicBezTo>
                      <a:pt x="24" y="30"/>
                      <a:pt x="12" y="31"/>
                      <a:pt x="7" y="25"/>
                    </a:cubicBezTo>
                    <a:cubicBezTo>
                      <a:pt x="0" y="17"/>
                      <a:pt x="3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0" name="Freeform 1402"/>
              <p:cNvSpPr>
                <a:spLocks/>
              </p:cNvSpPr>
              <p:nvPr/>
            </p:nvSpPr>
            <p:spPr bwMode="auto">
              <a:xfrm>
                <a:off x="5250" y="2593"/>
                <a:ext cx="50" cy="4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2" y="2"/>
                  </a:cxn>
                  <a:cxn ang="0">
                    <a:pos x="11" y="23"/>
                  </a:cxn>
                  <a:cxn ang="0">
                    <a:pos x="14" y="1"/>
                  </a:cxn>
                </a:cxnLst>
                <a:rect l="0" t="0" r="r" b="b"/>
                <a:pathLst>
                  <a:path w="31" h="26">
                    <a:moveTo>
                      <a:pt x="14" y="1"/>
                    </a:moveTo>
                    <a:cubicBezTo>
                      <a:pt x="16" y="0"/>
                      <a:pt x="20" y="1"/>
                      <a:pt x="22" y="2"/>
                    </a:cubicBezTo>
                    <a:cubicBezTo>
                      <a:pt x="31" y="8"/>
                      <a:pt x="25" y="26"/>
                      <a:pt x="11" y="23"/>
                    </a:cubicBezTo>
                    <a:cubicBezTo>
                      <a:pt x="1" y="20"/>
                      <a:pt x="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1" name="Freeform 1403"/>
              <p:cNvSpPr>
                <a:spLocks/>
              </p:cNvSpPr>
              <p:nvPr/>
            </p:nvSpPr>
            <p:spPr bwMode="auto">
              <a:xfrm>
                <a:off x="2263" y="2591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4"/>
                  </a:cxn>
                  <a:cxn ang="0">
                    <a:pos x="20" y="29"/>
                  </a:cxn>
                  <a:cxn ang="0">
                    <a:pos x="9" y="26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8" y="0"/>
                      <a:pt x="36" y="16"/>
                      <a:pt x="29" y="24"/>
                    </a:cubicBezTo>
                    <a:cubicBezTo>
                      <a:pt x="27" y="26"/>
                      <a:pt x="23" y="29"/>
                      <a:pt x="20" y="29"/>
                    </a:cubicBezTo>
                    <a:cubicBezTo>
                      <a:pt x="17" y="30"/>
                      <a:pt x="11" y="28"/>
                      <a:pt x="9" y="26"/>
                    </a:cubicBezTo>
                    <a:cubicBezTo>
                      <a:pt x="0" y="19"/>
                      <a:pt x="3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2" name="Freeform 1404"/>
              <p:cNvSpPr>
                <a:spLocks/>
              </p:cNvSpPr>
              <p:nvPr/>
            </p:nvSpPr>
            <p:spPr bwMode="auto">
              <a:xfrm>
                <a:off x="4561" y="2593"/>
                <a:ext cx="55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25"/>
                  </a:cxn>
                  <a:cxn ang="0">
                    <a:pos x="1" y="19"/>
                  </a:cxn>
                  <a:cxn ang="0">
                    <a:pos x="1" y="9"/>
                  </a:cxn>
                  <a:cxn ang="0">
                    <a:pos x="13" y="1"/>
                  </a:cxn>
                </a:cxnLst>
                <a:rect l="0" t="0" r="r" b="b"/>
                <a:pathLst>
                  <a:path w="34" h="32">
                    <a:moveTo>
                      <a:pt x="13" y="1"/>
                    </a:moveTo>
                    <a:cubicBezTo>
                      <a:pt x="24" y="0"/>
                      <a:pt x="34" y="15"/>
                      <a:pt x="24" y="25"/>
                    </a:cubicBezTo>
                    <a:cubicBezTo>
                      <a:pt x="16" y="32"/>
                      <a:pt x="4" y="27"/>
                      <a:pt x="1" y="19"/>
                    </a:cubicBezTo>
                    <a:cubicBezTo>
                      <a:pt x="0" y="17"/>
                      <a:pt x="1" y="11"/>
                      <a:pt x="1" y="9"/>
                    </a:cubicBezTo>
                    <a:cubicBezTo>
                      <a:pt x="3" y="5"/>
                      <a:pt x="7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3" name="Freeform 1405"/>
              <p:cNvSpPr>
                <a:spLocks/>
              </p:cNvSpPr>
              <p:nvPr/>
            </p:nvSpPr>
            <p:spPr bwMode="auto">
              <a:xfrm>
                <a:off x="4723" y="2594"/>
                <a:ext cx="58" cy="48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8" y="2"/>
                  </a:cxn>
                  <a:cxn ang="0">
                    <a:pos x="24" y="26"/>
                  </a:cxn>
                  <a:cxn ang="0">
                    <a:pos x="20" y="0"/>
                  </a:cxn>
                </a:cxnLst>
                <a:rect l="0" t="0" r="r" b="b"/>
                <a:pathLst>
                  <a:path w="36" h="30">
                    <a:moveTo>
                      <a:pt x="20" y="0"/>
                    </a:moveTo>
                    <a:cubicBezTo>
                      <a:pt x="22" y="0"/>
                      <a:pt x="26" y="0"/>
                      <a:pt x="28" y="2"/>
                    </a:cubicBezTo>
                    <a:cubicBezTo>
                      <a:pt x="36" y="7"/>
                      <a:pt x="36" y="23"/>
                      <a:pt x="24" y="26"/>
                    </a:cubicBezTo>
                    <a:cubicBezTo>
                      <a:pt x="7" y="30"/>
                      <a:pt x="0" y="3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4" name="Freeform 1406"/>
              <p:cNvSpPr>
                <a:spLocks/>
              </p:cNvSpPr>
              <p:nvPr/>
            </p:nvSpPr>
            <p:spPr bwMode="auto">
              <a:xfrm>
                <a:off x="2093" y="2593"/>
                <a:ext cx="55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1"/>
                  </a:cxn>
                  <a:cxn ang="0">
                    <a:pos x="11" y="28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4" y="0"/>
                      <a:pt x="34" y="11"/>
                      <a:pt x="29" y="21"/>
                    </a:cubicBezTo>
                    <a:cubicBezTo>
                      <a:pt x="26" y="27"/>
                      <a:pt x="19" y="31"/>
                      <a:pt x="11" y="28"/>
                    </a:cubicBezTo>
                    <a:cubicBezTo>
                      <a:pt x="0" y="23"/>
                      <a:pt x="0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5" name="Freeform 1407"/>
              <p:cNvSpPr>
                <a:spLocks/>
              </p:cNvSpPr>
              <p:nvPr/>
            </p:nvSpPr>
            <p:spPr bwMode="auto">
              <a:xfrm>
                <a:off x="4385" y="2594"/>
                <a:ext cx="57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2" y="0"/>
                      <a:pt x="28" y="5"/>
                      <a:pt x="30" y="9"/>
                    </a:cubicBezTo>
                    <a:cubicBezTo>
                      <a:pt x="36" y="23"/>
                      <a:pt x="16" y="35"/>
                      <a:pt x="7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6" name="Freeform 1408"/>
              <p:cNvSpPr>
                <a:spLocks/>
              </p:cNvSpPr>
              <p:nvPr/>
            </p:nvSpPr>
            <p:spPr bwMode="auto">
              <a:xfrm>
                <a:off x="1918" y="2597"/>
                <a:ext cx="52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2" y="13"/>
                  </a:cxn>
                  <a:cxn ang="0">
                    <a:pos x="13" y="25"/>
                  </a:cxn>
                  <a:cxn ang="0">
                    <a:pos x="17" y="0"/>
                  </a:cxn>
                </a:cxnLst>
                <a:rect l="0" t="0" r="r" b="b"/>
                <a:pathLst>
                  <a:path w="32" h="30">
                    <a:moveTo>
                      <a:pt x="17" y="0"/>
                    </a:moveTo>
                    <a:cubicBezTo>
                      <a:pt x="23" y="0"/>
                      <a:pt x="31" y="4"/>
                      <a:pt x="32" y="13"/>
                    </a:cubicBezTo>
                    <a:cubicBezTo>
                      <a:pt x="32" y="20"/>
                      <a:pt x="23" y="30"/>
                      <a:pt x="13" y="25"/>
                    </a:cubicBezTo>
                    <a:cubicBezTo>
                      <a:pt x="0" y="20"/>
                      <a:pt x="4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7" name="Freeform 1409"/>
              <p:cNvSpPr>
                <a:spLocks/>
              </p:cNvSpPr>
              <p:nvPr/>
            </p:nvSpPr>
            <p:spPr bwMode="auto">
              <a:xfrm>
                <a:off x="4211" y="2597"/>
                <a:ext cx="58" cy="4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7" y="23"/>
                  </a:cxn>
                  <a:cxn ang="0">
                    <a:pos x="8" y="24"/>
                  </a:cxn>
                  <a:cxn ang="0">
                    <a:pos x="18" y="0"/>
                  </a:cxn>
                </a:cxnLst>
                <a:rect l="0" t="0" r="r" b="b"/>
                <a:pathLst>
                  <a:path w="36" h="29">
                    <a:moveTo>
                      <a:pt x="18" y="0"/>
                    </a:moveTo>
                    <a:cubicBezTo>
                      <a:pt x="30" y="0"/>
                      <a:pt x="36" y="14"/>
                      <a:pt x="27" y="23"/>
                    </a:cubicBezTo>
                    <a:cubicBezTo>
                      <a:pt x="23" y="27"/>
                      <a:pt x="13" y="29"/>
                      <a:pt x="8" y="24"/>
                    </a:cubicBezTo>
                    <a:cubicBezTo>
                      <a:pt x="0" y="16"/>
                      <a:pt x="4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58" name="Freeform 1410"/>
              <p:cNvSpPr>
                <a:spLocks/>
              </p:cNvSpPr>
              <p:nvPr/>
            </p:nvSpPr>
            <p:spPr bwMode="auto">
              <a:xfrm>
                <a:off x="4034" y="2594"/>
                <a:ext cx="63" cy="50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29"/>
                  </a:cxn>
                  <a:cxn ang="0">
                    <a:pos x="18" y="3"/>
                  </a:cxn>
                </a:cxnLst>
                <a:rect l="0" t="0" r="r" b="b"/>
                <a:pathLst>
                  <a:path w="39" h="31">
                    <a:moveTo>
                      <a:pt x="18" y="3"/>
                    </a:moveTo>
                    <a:cubicBezTo>
                      <a:pt x="37" y="0"/>
                      <a:pt x="39" y="28"/>
                      <a:pt x="22" y="29"/>
                    </a:cubicBezTo>
                    <a:cubicBezTo>
                      <a:pt x="6" y="31"/>
                      <a:pt x="0" y="6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660" name="Group 1612"/>
            <p:cNvGrpSpPr>
              <a:grpSpLocks/>
            </p:cNvGrpSpPr>
            <p:nvPr/>
          </p:nvGrpSpPr>
          <p:grpSpPr bwMode="auto">
            <a:xfrm>
              <a:off x="1123" y="2597"/>
              <a:ext cx="4673" cy="190"/>
              <a:chOff x="1123" y="2597"/>
              <a:chExt cx="4673" cy="190"/>
            </a:xfrm>
          </p:grpSpPr>
          <p:sp>
            <p:nvSpPr>
              <p:cNvPr id="3460" name="Freeform 1412"/>
              <p:cNvSpPr>
                <a:spLocks/>
              </p:cNvSpPr>
              <p:nvPr/>
            </p:nvSpPr>
            <p:spPr bwMode="auto">
              <a:xfrm>
                <a:off x="1751" y="2597"/>
                <a:ext cx="47" cy="5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3"/>
                  </a:cxn>
                  <a:cxn ang="0">
                    <a:pos x="2" y="13"/>
                  </a:cxn>
                  <a:cxn ang="0">
                    <a:pos x="12" y="1"/>
                  </a:cxn>
                </a:cxnLst>
                <a:rect l="0" t="0" r="r" b="b"/>
                <a:pathLst>
                  <a:path w="29" h="33">
                    <a:moveTo>
                      <a:pt x="12" y="1"/>
                    </a:moveTo>
                    <a:cubicBezTo>
                      <a:pt x="21" y="0"/>
                      <a:pt x="27" y="6"/>
                      <a:pt x="28" y="13"/>
                    </a:cubicBezTo>
                    <a:cubicBezTo>
                      <a:pt x="29" y="33"/>
                      <a:pt x="0" y="30"/>
                      <a:pt x="2" y="13"/>
                    </a:cubicBezTo>
                    <a:cubicBezTo>
                      <a:pt x="2" y="8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1" name="Freeform 1413"/>
              <p:cNvSpPr>
                <a:spLocks/>
              </p:cNvSpPr>
              <p:nvPr/>
            </p:nvSpPr>
            <p:spPr bwMode="auto">
              <a:xfrm>
                <a:off x="1579" y="2599"/>
                <a:ext cx="52" cy="4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0" y="1"/>
                  </a:cxn>
                  <a:cxn ang="0">
                    <a:pos x="14" y="26"/>
                  </a:cxn>
                  <a:cxn ang="0">
                    <a:pos x="3" y="19"/>
                  </a:cxn>
                  <a:cxn ang="0">
                    <a:pos x="13" y="1"/>
                  </a:cxn>
                </a:cxnLst>
                <a:rect l="0" t="0" r="r" b="b"/>
                <a:pathLst>
                  <a:path w="32" h="27">
                    <a:moveTo>
                      <a:pt x="13" y="1"/>
                    </a:moveTo>
                    <a:cubicBezTo>
                      <a:pt x="15" y="1"/>
                      <a:pt x="17" y="0"/>
                      <a:pt x="20" y="1"/>
                    </a:cubicBezTo>
                    <a:cubicBezTo>
                      <a:pt x="32" y="7"/>
                      <a:pt x="29" y="27"/>
                      <a:pt x="14" y="26"/>
                    </a:cubicBezTo>
                    <a:cubicBezTo>
                      <a:pt x="10" y="26"/>
                      <a:pt x="5" y="23"/>
                      <a:pt x="3" y="19"/>
                    </a:cubicBezTo>
                    <a:cubicBezTo>
                      <a:pt x="0" y="12"/>
                      <a:pt x="4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2" name="Freeform 1414"/>
              <p:cNvSpPr>
                <a:spLocks/>
              </p:cNvSpPr>
              <p:nvPr/>
            </p:nvSpPr>
            <p:spPr bwMode="auto">
              <a:xfrm>
                <a:off x="3869" y="2599"/>
                <a:ext cx="48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5"/>
                  </a:cxn>
                  <a:cxn ang="0">
                    <a:pos x="7" y="23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21" y="0"/>
                      <a:pt x="30" y="6"/>
                      <a:pt x="29" y="15"/>
                    </a:cubicBezTo>
                    <a:cubicBezTo>
                      <a:pt x="28" y="25"/>
                      <a:pt x="14" y="31"/>
                      <a:pt x="7" y="23"/>
                    </a:cubicBezTo>
                    <a:cubicBezTo>
                      <a:pt x="0" y="16"/>
                      <a:pt x="3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3" name="Freeform 1415"/>
              <p:cNvSpPr>
                <a:spLocks/>
              </p:cNvSpPr>
              <p:nvPr/>
            </p:nvSpPr>
            <p:spPr bwMode="auto">
              <a:xfrm>
                <a:off x="3527" y="2601"/>
                <a:ext cx="55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8" y="28"/>
                  </a:cxn>
                  <a:cxn ang="0">
                    <a:pos x="2" y="20"/>
                  </a:cxn>
                  <a:cxn ang="0">
                    <a:pos x="1" y="16"/>
                  </a:cxn>
                  <a:cxn ang="0">
                    <a:pos x="14" y="1"/>
                  </a:cxn>
                </a:cxnLst>
                <a:rect l="0" t="0" r="r" b="b"/>
                <a:pathLst>
                  <a:path w="34" h="29">
                    <a:moveTo>
                      <a:pt x="14" y="1"/>
                    </a:moveTo>
                    <a:cubicBezTo>
                      <a:pt x="30" y="0"/>
                      <a:pt x="34" y="23"/>
                      <a:pt x="18" y="28"/>
                    </a:cubicBezTo>
                    <a:cubicBezTo>
                      <a:pt x="14" y="29"/>
                      <a:pt x="5" y="27"/>
                      <a:pt x="2" y="20"/>
                    </a:cubicBezTo>
                    <a:cubicBezTo>
                      <a:pt x="2" y="20"/>
                      <a:pt x="1" y="16"/>
                      <a:pt x="1" y="16"/>
                    </a:cubicBezTo>
                    <a:cubicBezTo>
                      <a:pt x="0" y="9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4" name="Freeform 1416"/>
              <p:cNvSpPr>
                <a:spLocks/>
              </p:cNvSpPr>
              <p:nvPr/>
            </p:nvSpPr>
            <p:spPr bwMode="auto">
              <a:xfrm>
                <a:off x="3697" y="2599"/>
                <a:ext cx="48" cy="5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2" y="13"/>
                  </a:cxn>
                  <a:cxn ang="0">
                    <a:pos x="13" y="2"/>
                  </a:cxn>
                </a:cxnLst>
                <a:rect l="0" t="0" r="r" b="b"/>
                <a:pathLst>
                  <a:path w="30" h="34">
                    <a:moveTo>
                      <a:pt x="13" y="2"/>
                    </a:moveTo>
                    <a:cubicBezTo>
                      <a:pt x="21" y="0"/>
                      <a:pt x="30" y="6"/>
                      <a:pt x="29" y="16"/>
                    </a:cubicBezTo>
                    <a:cubicBezTo>
                      <a:pt x="27" y="34"/>
                      <a:pt x="0" y="31"/>
                      <a:pt x="2" y="13"/>
                    </a:cubicBezTo>
                    <a:cubicBezTo>
                      <a:pt x="3" y="9"/>
                      <a:pt x="6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5" name="Freeform 1417"/>
              <p:cNvSpPr>
                <a:spLocks/>
              </p:cNvSpPr>
              <p:nvPr/>
            </p:nvSpPr>
            <p:spPr bwMode="auto">
              <a:xfrm>
                <a:off x="1406" y="2597"/>
                <a:ext cx="53" cy="49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7" y="28"/>
                  </a:cxn>
                  <a:cxn ang="0">
                    <a:pos x="4" y="10"/>
                  </a:cxn>
                  <a:cxn ang="0">
                    <a:pos x="12" y="3"/>
                  </a:cxn>
                </a:cxnLst>
                <a:rect l="0" t="0" r="r" b="b"/>
                <a:pathLst>
                  <a:path w="33" h="30">
                    <a:moveTo>
                      <a:pt x="12" y="3"/>
                    </a:moveTo>
                    <a:cubicBezTo>
                      <a:pt x="29" y="0"/>
                      <a:pt x="33" y="25"/>
                      <a:pt x="17" y="28"/>
                    </a:cubicBezTo>
                    <a:cubicBezTo>
                      <a:pt x="6" y="30"/>
                      <a:pt x="0" y="18"/>
                      <a:pt x="4" y="10"/>
                    </a:cubicBezTo>
                    <a:cubicBezTo>
                      <a:pt x="5" y="7"/>
                      <a:pt x="8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6" name="Freeform 1418"/>
              <p:cNvSpPr>
                <a:spLocks/>
              </p:cNvSpPr>
              <p:nvPr/>
            </p:nvSpPr>
            <p:spPr bwMode="auto">
              <a:xfrm>
                <a:off x="3347" y="2602"/>
                <a:ext cx="60" cy="47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4"/>
                  </a:cxn>
                  <a:cxn ang="0">
                    <a:pos x="16" y="28"/>
                  </a:cxn>
                  <a:cxn ang="0">
                    <a:pos x="18" y="1"/>
                  </a:cxn>
                </a:cxnLst>
                <a:rect l="0" t="0" r="r" b="b"/>
                <a:pathLst>
                  <a:path w="37" h="29">
                    <a:moveTo>
                      <a:pt x="18" y="1"/>
                    </a:moveTo>
                    <a:cubicBezTo>
                      <a:pt x="31" y="0"/>
                      <a:pt x="37" y="16"/>
                      <a:pt x="29" y="24"/>
                    </a:cubicBezTo>
                    <a:cubicBezTo>
                      <a:pt x="25" y="28"/>
                      <a:pt x="20" y="29"/>
                      <a:pt x="16" y="28"/>
                    </a:cubicBezTo>
                    <a:cubicBezTo>
                      <a:pt x="0" y="24"/>
                      <a:pt x="3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7" name="Freeform 1419"/>
              <p:cNvSpPr>
                <a:spLocks/>
              </p:cNvSpPr>
              <p:nvPr/>
            </p:nvSpPr>
            <p:spPr bwMode="auto">
              <a:xfrm>
                <a:off x="1231" y="2604"/>
                <a:ext cx="51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3" y="1"/>
                  </a:cxn>
                  <a:cxn ang="0">
                    <a:pos x="22" y="24"/>
                  </a:cxn>
                  <a:cxn ang="0">
                    <a:pos x="6" y="6"/>
                  </a:cxn>
                  <a:cxn ang="0">
                    <a:pos x="17" y="0"/>
                  </a:cxn>
                </a:cxnLst>
                <a:rect l="0" t="0" r="r" b="b"/>
                <a:pathLst>
                  <a:path w="32" h="28">
                    <a:moveTo>
                      <a:pt x="17" y="0"/>
                    </a:moveTo>
                    <a:cubicBezTo>
                      <a:pt x="17" y="0"/>
                      <a:pt x="21" y="0"/>
                      <a:pt x="23" y="1"/>
                    </a:cubicBezTo>
                    <a:cubicBezTo>
                      <a:pt x="31" y="6"/>
                      <a:pt x="32" y="20"/>
                      <a:pt x="22" y="24"/>
                    </a:cubicBezTo>
                    <a:cubicBezTo>
                      <a:pt x="11" y="28"/>
                      <a:pt x="0" y="16"/>
                      <a:pt x="6" y="6"/>
                    </a:cubicBezTo>
                    <a:cubicBezTo>
                      <a:pt x="8" y="3"/>
                      <a:pt x="12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8" name="Freeform 1420"/>
              <p:cNvSpPr>
                <a:spLocks/>
              </p:cNvSpPr>
              <p:nvPr/>
            </p:nvSpPr>
            <p:spPr bwMode="auto">
              <a:xfrm>
                <a:off x="3174" y="2602"/>
                <a:ext cx="61" cy="56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30" y="24"/>
                  </a:cxn>
                  <a:cxn ang="0">
                    <a:pos x="7" y="10"/>
                  </a:cxn>
                  <a:cxn ang="0">
                    <a:pos x="19" y="2"/>
                  </a:cxn>
                </a:cxnLst>
                <a:rect l="0" t="0" r="r" b="b"/>
                <a:pathLst>
                  <a:path w="38" h="35">
                    <a:moveTo>
                      <a:pt x="19" y="2"/>
                    </a:moveTo>
                    <a:cubicBezTo>
                      <a:pt x="29" y="0"/>
                      <a:pt x="38" y="15"/>
                      <a:pt x="30" y="24"/>
                    </a:cubicBezTo>
                    <a:cubicBezTo>
                      <a:pt x="22" y="35"/>
                      <a:pt x="0" y="26"/>
                      <a:pt x="7" y="10"/>
                    </a:cubicBezTo>
                    <a:cubicBezTo>
                      <a:pt x="8" y="5"/>
                      <a:pt x="12" y="3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69" name="Freeform 1421"/>
              <p:cNvSpPr>
                <a:spLocks/>
              </p:cNvSpPr>
              <p:nvPr/>
            </p:nvSpPr>
            <p:spPr bwMode="auto">
              <a:xfrm>
                <a:off x="5788" y="2605"/>
                <a:ext cx="8" cy="7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2" y="0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cubicBezTo>
                      <a:pt x="5" y="1"/>
                      <a:pt x="3" y="4"/>
                      <a:pt x="0" y="3"/>
                    </a:cubicBezTo>
                    <a:cubicBezTo>
                      <a:pt x="1" y="2"/>
                      <a:pt x="2" y="2"/>
                      <a:pt x="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0" name="Freeform 1422"/>
              <p:cNvSpPr>
                <a:spLocks/>
              </p:cNvSpPr>
              <p:nvPr/>
            </p:nvSpPr>
            <p:spPr bwMode="auto">
              <a:xfrm>
                <a:off x="3007" y="2604"/>
                <a:ext cx="56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4" y="10"/>
                  </a:cxn>
                  <a:cxn ang="0">
                    <a:pos x="14" y="2"/>
                  </a:cxn>
                </a:cxnLst>
                <a:rect l="0" t="0" r="r" b="b"/>
                <a:pathLst>
                  <a:path w="35" h="33">
                    <a:moveTo>
                      <a:pt x="14" y="2"/>
                    </a:moveTo>
                    <a:cubicBezTo>
                      <a:pt x="27" y="0"/>
                      <a:pt x="35" y="16"/>
                      <a:pt x="25" y="25"/>
                    </a:cubicBezTo>
                    <a:cubicBezTo>
                      <a:pt x="15" y="33"/>
                      <a:pt x="0" y="22"/>
                      <a:pt x="4" y="10"/>
                    </a:cubicBezTo>
                    <a:cubicBezTo>
                      <a:pt x="5" y="7"/>
                      <a:pt x="9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1" name="Freeform 1423"/>
              <p:cNvSpPr>
                <a:spLocks/>
              </p:cNvSpPr>
              <p:nvPr/>
            </p:nvSpPr>
            <p:spPr bwMode="auto">
              <a:xfrm>
                <a:off x="2660" y="2605"/>
                <a:ext cx="59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27" y="25"/>
                  </a:cxn>
                  <a:cxn ang="0">
                    <a:pos x="27" y="26"/>
                  </a:cxn>
                  <a:cxn ang="0">
                    <a:pos x="7" y="24"/>
                  </a:cxn>
                  <a:cxn ang="0">
                    <a:pos x="16" y="2"/>
                  </a:cxn>
                </a:cxnLst>
                <a:rect l="0" t="0" r="r" b="b"/>
                <a:pathLst>
                  <a:path w="37" h="31">
                    <a:moveTo>
                      <a:pt x="16" y="2"/>
                    </a:moveTo>
                    <a:cubicBezTo>
                      <a:pt x="27" y="0"/>
                      <a:pt x="37" y="14"/>
                      <a:pt x="28" y="24"/>
                    </a:cubicBezTo>
                    <a:cubicBezTo>
                      <a:pt x="28" y="25"/>
                      <a:pt x="27" y="24"/>
                      <a:pt x="27" y="25"/>
                    </a:cubicBezTo>
                    <a:cubicBezTo>
                      <a:pt x="27" y="25"/>
                      <a:pt x="27" y="26"/>
                      <a:pt x="27" y="26"/>
                    </a:cubicBezTo>
                    <a:cubicBezTo>
                      <a:pt x="22" y="30"/>
                      <a:pt x="12" y="31"/>
                      <a:pt x="7" y="24"/>
                    </a:cubicBezTo>
                    <a:cubicBezTo>
                      <a:pt x="0" y="15"/>
                      <a:pt x="6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2" name="Freeform 1424"/>
              <p:cNvSpPr>
                <a:spLocks/>
              </p:cNvSpPr>
              <p:nvPr/>
            </p:nvSpPr>
            <p:spPr bwMode="auto">
              <a:xfrm>
                <a:off x="2838" y="2607"/>
                <a:ext cx="47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17"/>
                  </a:cxn>
                  <a:cxn ang="0">
                    <a:pos x="3" y="21"/>
                  </a:cxn>
                  <a:cxn ang="0">
                    <a:pos x="2" y="9"/>
                  </a:cxn>
                  <a:cxn ang="0">
                    <a:pos x="13" y="1"/>
                  </a:cxn>
                </a:cxnLst>
                <a:rect l="0" t="0" r="r" b="b"/>
                <a:pathLst>
                  <a:path w="29" h="31">
                    <a:moveTo>
                      <a:pt x="13" y="1"/>
                    </a:moveTo>
                    <a:cubicBezTo>
                      <a:pt x="21" y="0"/>
                      <a:pt x="29" y="8"/>
                      <a:pt x="27" y="17"/>
                    </a:cubicBezTo>
                    <a:cubicBezTo>
                      <a:pt x="24" y="27"/>
                      <a:pt x="9" y="31"/>
                      <a:pt x="3" y="21"/>
                    </a:cubicBezTo>
                    <a:cubicBezTo>
                      <a:pt x="1" y="18"/>
                      <a:pt x="0" y="13"/>
                      <a:pt x="2" y="9"/>
                    </a:cubicBezTo>
                    <a:cubicBezTo>
                      <a:pt x="3" y="5"/>
                      <a:pt x="6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3" name="Freeform 1425"/>
              <p:cNvSpPr>
                <a:spLocks/>
              </p:cNvSpPr>
              <p:nvPr/>
            </p:nvSpPr>
            <p:spPr bwMode="auto">
              <a:xfrm>
                <a:off x="5123" y="2601"/>
                <a:ext cx="60" cy="56"/>
              </a:xfrm>
              <a:custGeom>
                <a:avLst/>
                <a:gdLst/>
                <a:ahLst/>
                <a:cxnLst>
                  <a:cxn ang="0">
                    <a:pos x="15" y="5"/>
                  </a:cxn>
                  <a:cxn ang="0">
                    <a:pos x="16" y="31"/>
                  </a:cxn>
                  <a:cxn ang="0">
                    <a:pos x="15" y="5"/>
                  </a:cxn>
                </a:cxnLst>
                <a:rect l="0" t="0" r="r" b="b"/>
                <a:pathLst>
                  <a:path w="37" h="35">
                    <a:moveTo>
                      <a:pt x="15" y="5"/>
                    </a:moveTo>
                    <a:cubicBezTo>
                      <a:pt x="37" y="0"/>
                      <a:pt x="37" y="35"/>
                      <a:pt x="16" y="31"/>
                    </a:cubicBezTo>
                    <a:cubicBezTo>
                      <a:pt x="3" y="29"/>
                      <a:pt x="0" y="8"/>
                      <a:pt x="15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4" name="Freeform 1426"/>
              <p:cNvSpPr>
                <a:spLocks/>
              </p:cNvSpPr>
              <p:nvPr/>
            </p:nvSpPr>
            <p:spPr bwMode="auto">
              <a:xfrm>
                <a:off x="2488" y="2609"/>
                <a:ext cx="60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4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7" h="29">
                    <a:moveTo>
                      <a:pt x="16" y="1"/>
                    </a:moveTo>
                    <a:cubicBezTo>
                      <a:pt x="28" y="0"/>
                      <a:pt x="37" y="15"/>
                      <a:pt x="27" y="24"/>
                    </a:cubicBezTo>
                    <a:cubicBezTo>
                      <a:pt x="24" y="27"/>
                      <a:pt x="18" y="29"/>
                      <a:pt x="12" y="27"/>
                    </a:cubicBezTo>
                    <a:cubicBezTo>
                      <a:pt x="1" y="23"/>
                      <a:pt x="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5" name="Freeform 1427"/>
              <p:cNvSpPr>
                <a:spLocks/>
              </p:cNvSpPr>
              <p:nvPr/>
            </p:nvSpPr>
            <p:spPr bwMode="auto">
              <a:xfrm>
                <a:off x="5301" y="2602"/>
                <a:ext cx="52" cy="52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28"/>
                  </a:cxn>
                  <a:cxn ang="0">
                    <a:pos x="12" y="5"/>
                  </a:cxn>
                </a:cxnLst>
                <a:rect l="0" t="0" r="r" b="b"/>
                <a:pathLst>
                  <a:path w="32" h="32">
                    <a:moveTo>
                      <a:pt x="12" y="5"/>
                    </a:moveTo>
                    <a:cubicBezTo>
                      <a:pt x="32" y="0"/>
                      <a:pt x="31" y="32"/>
                      <a:pt x="12" y="28"/>
                    </a:cubicBezTo>
                    <a:cubicBezTo>
                      <a:pt x="0" y="26"/>
                      <a:pt x="0" y="7"/>
                      <a:pt x="12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6" name="Freeform 1428"/>
              <p:cNvSpPr>
                <a:spLocks/>
              </p:cNvSpPr>
              <p:nvPr/>
            </p:nvSpPr>
            <p:spPr bwMode="auto">
              <a:xfrm>
                <a:off x="4608" y="2610"/>
                <a:ext cx="54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5"/>
                  </a:cxn>
                  <a:cxn ang="0">
                    <a:pos x="21" y="28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0" y="0"/>
                      <a:pt x="25" y="2"/>
                      <a:pt x="28" y="5"/>
                    </a:cubicBezTo>
                    <a:cubicBezTo>
                      <a:pt x="34" y="12"/>
                      <a:pt x="30" y="25"/>
                      <a:pt x="21" y="28"/>
                    </a:cubicBezTo>
                    <a:cubicBezTo>
                      <a:pt x="17" y="29"/>
                      <a:pt x="11" y="28"/>
                      <a:pt x="7" y="23"/>
                    </a:cubicBezTo>
                    <a:cubicBezTo>
                      <a:pt x="0" y="16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7" name="Freeform 1429"/>
              <p:cNvSpPr>
                <a:spLocks/>
              </p:cNvSpPr>
              <p:nvPr/>
            </p:nvSpPr>
            <p:spPr bwMode="auto">
              <a:xfrm>
                <a:off x="4783" y="2610"/>
                <a:ext cx="51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5"/>
                  </a:cxn>
                  <a:cxn ang="0">
                    <a:pos x="21" y="26"/>
                  </a:cxn>
                  <a:cxn ang="0">
                    <a:pos x="4" y="21"/>
                  </a:cxn>
                  <a:cxn ang="0">
                    <a:pos x="14" y="1"/>
                  </a:cxn>
                </a:cxnLst>
                <a:rect l="0" t="0" r="r" b="b"/>
                <a:pathLst>
                  <a:path w="32" h="28">
                    <a:moveTo>
                      <a:pt x="14" y="1"/>
                    </a:moveTo>
                    <a:cubicBezTo>
                      <a:pt x="19" y="0"/>
                      <a:pt x="24" y="2"/>
                      <a:pt x="26" y="5"/>
                    </a:cubicBezTo>
                    <a:cubicBezTo>
                      <a:pt x="32" y="12"/>
                      <a:pt x="29" y="23"/>
                      <a:pt x="21" y="26"/>
                    </a:cubicBezTo>
                    <a:cubicBezTo>
                      <a:pt x="16" y="28"/>
                      <a:pt x="8" y="26"/>
                      <a:pt x="4" y="21"/>
                    </a:cubicBezTo>
                    <a:cubicBezTo>
                      <a:pt x="0" y="13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8" name="Freeform 1430"/>
              <p:cNvSpPr>
                <a:spLocks/>
              </p:cNvSpPr>
              <p:nvPr/>
            </p:nvSpPr>
            <p:spPr bwMode="auto">
              <a:xfrm>
                <a:off x="2321" y="2610"/>
                <a:ext cx="45" cy="4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1"/>
                  </a:cxn>
                  <a:cxn ang="0">
                    <a:pos x="19" y="27"/>
                  </a:cxn>
                  <a:cxn ang="0">
                    <a:pos x="1" y="19"/>
                  </a:cxn>
                  <a:cxn ang="0">
                    <a:pos x="1" y="9"/>
                  </a:cxn>
                  <a:cxn ang="0">
                    <a:pos x="11" y="2"/>
                  </a:cxn>
                </a:cxnLst>
                <a:rect l="0" t="0" r="r" b="b"/>
                <a:pathLst>
                  <a:path w="28" h="29">
                    <a:moveTo>
                      <a:pt x="11" y="2"/>
                    </a:moveTo>
                    <a:cubicBezTo>
                      <a:pt x="19" y="0"/>
                      <a:pt x="25" y="5"/>
                      <a:pt x="27" y="11"/>
                    </a:cubicBezTo>
                    <a:cubicBezTo>
                      <a:pt x="28" y="17"/>
                      <a:pt x="25" y="24"/>
                      <a:pt x="19" y="27"/>
                    </a:cubicBezTo>
                    <a:cubicBezTo>
                      <a:pt x="12" y="29"/>
                      <a:pt x="3" y="25"/>
                      <a:pt x="1" y="19"/>
                    </a:cubicBezTo>
                    <a:cubicBezTo>
                      <a:pt x="1" y="18"/>
                      <a:pt x="0" y="14"/>
                      <a:pt x="1" y="9"/>
                    </a:cubicBezTo>
                    <a:cubicBezTo>
                      <a:pt x="2" y="6"/>
                      <a:pt x="5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79" name="Freeform 1431"/>
              <p:cNvSpPr>
                <a:spLocks/>
              </p:cNvSpPr>
              <p:nvPr/>
            </p:nvSpPr>
            <p:spPr bwMode="auto">
              <a:xfrm>
                <a:off x="4441" y="2610"/>
                <a:ext cx="48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1" y="20"/>
                  </a:cxn>
                  <a:cxn ang="0">
                    <a:pos x="2" y="8"/>
                  </a:cxn>
                  <a:cxn ang="0">
                    <a:pos x="6" y="4"/>
                  </a:cxn>
                  <a:cxn ang="0">
                    <a:pos x="13" y="2"/>
                  </a:cxn>
                </a:cxnLst>
                <a:rect l="0" t="0" r="r" b="b"/>
                <a:pathLst>
                  <a:path w="30" h="32">
                    <a:moveTo>
                      <a:pt x="13" y="2"/>
                    </a:moveTo>
                    <a:cubicBezTo>
                      <a:pt x="23" y="0"/>
                      <a:pt x="30" y="11"/>
                      <a:pt x="28" y="19"/>
                    </a:cubicBezTo>
                    <a:cubicBezTo>
                      <a:pt x="24" y="32"/>
                      <a:pt x="6" y="32"/>
                      <a:pt x="1" y="20"/>
                    </a:cubicBezTo>
                    <a:cubicBezTo>
                      <a:pt x="0" y="17"/>
                      <a:pt x="0" y="11"/>
                      <a:pt x="2" y="8"/>
                    </a:cubicBezTo>
                    <a:cubicBezTo>
                      <a:pt x="3" y="7"/>
                      <a:pt x="5" y="5"/>
                      <a:pt x="6" y="4"/>
                    </a:cubicBezTo>
                    <a:cubicBezTo>
                      <a:pt x="8" y="2"/>
                      <a:pt x="10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0" name="Freeform 1432"/>
              <p:cNvSpPr>
                <a:spLocks/>
              </p:cNvSpPr>
              <p:nvPr/>
            </p:nvSpPr>
            <p:spPr bwMode="auto">
              <a:xfrm>
                <a:off x="2140" y="2612"/>
                <a:ext cx="54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3" y="11"/>
                  </a:cxn>
                  <a:cxn ang="0">
                    <a:pos x="22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4" y="0"/>
                      <a:pt x="32" y="4"/>
                      <a:pt x="33" y="11"/>
                    </a:cubicBezTo>
                    <a:cubicBezTo>
                      <a:pt x="34" y="18"/>
                      <a:pt x="30" y="25"/>
                      <a:pt x="22" y="27"/>
                    </a:cubicBezTo>
                    <a:cubicBezTo>
                      <a:pt x="6" y="29"/>
                      <a:pt x="0" y="5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1" name="Freeform 1433"/>
              <p:cNvSpPr>
                <a:spLocks/>
              </p:cNvSpPr>
              <p:nvPr/>
            </p:nvSpPr>
            <p:spPr bwMode="auto">
              <a:xfrm>
                <a:off x="4266" y="2612"/>
                <a:ext cx="56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22" y="28"/>
                  </a:cxn>
                  <a:cxn ang="0">
                    <a:pos x="10" y="28"/>
                  </a:cxn>
                  <a:cxn ang="0">
                    <a:pos x="6" y="5"/>
                  </a:cxn>
                  <a:cxn ang="0">
                    <a:pos x="15" y="2"/>
                  </a:cxn>
                </a:cxnLst>
                <a:rect l="0" t="0" r="r" b="b"/>
                <a:pathLst>
                  <a:path w="35" h="29">
                    <a:moveTo>
                      <a:pt x="15" y="2"/>
                    </a:moveTo>
                    <a:cubicBezTo>
                      <a:pt x="25" y="0"/>
                      <a:pt x="35" y="13"/>
                      <a:pt x="27" y="24"/>
                    </a:cubicBezTo>
                    <a:cubicBezTo>
                      <a:pt x="26" y="25"/>
                      <a:pt x="23" y="27"/>
                      <a:pt x="22" y="28"/>
                    </a:cubicBezTo>
                    <a:cubicBezTo>
                      <a:pt x="19" y="29"/>
                      <a:pt x="13" y="29"/>
                      <a:pt x="10" y="28"/>
                    </a:cubicBezTo>
                    <a:cubicBezTo>
                      <a:pt x="2" y="24"/>
                      <a:pt x="0" y="12"/>
                      <a:pt x="6" y="5"/>
                    </a:cubicBezTo>
                    <a:cubicBezTo>
                      <a:pt x="8" y="3"/>
                      <a:pt x="10" y="2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2" name="Freeform 1434"/>
              <p:cNvSpPr>
                <a:spLocks/>
              </p:cNvSpPr>
              <p:nvPr/>
            </p:nvSpPr>
            <p:spPr bwMode="auto">
              <a:xfrm>
                <a:off x="4959" y="2613"/>
                <a:ext cx="36" cy="36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2" y="17"/>
                  </a:cxn>
                  <a:cxn ang="0">
                    <a:pos x="6" y="18"/>
                  </a:cxn>
                  <a:cxn ang="0">
                    <a:pos x="13" y="0"/>
                  </a:cxn>
                  <a:cxn ang="0">
                    <a:pos x="14" y="0"/>
                  </a:cxn>
                </a:cxnLst>
                <a:rect l="0" t="0" r="r" b="b"/>
                <a:pathLst>
                  <a:path w="22" h="22">
                    <a:moveTo>
                      <a:pt x="14" y="0"/>
                    </a:moveTo>
                    <a:cubicBezTo>
                      <a:pt x="14" y="8"/>
                      <a:pt x="17" y="13"/>
                      <a:pt x="22" y="17"/>
                    </a:cubicBezTo>
                    <a:cubicBezTo>
                      <a:pt x="18" y="22"/>
                      <a:pt x="11" y="22"/>
                      <a:pt x="6" y="18"/>
                    </a:cubicBezTo>
                    <a:cubicBezTo>
                      <a:pt x="0" y="13"/>
                      <a:pt x="4" y="1"/>
                      <a:pt x="13" y="0"/>
                    </a:cubicBezTo>
                    <a:cubicBezTo>
                      <a:pt x="13" y="0"/>
                      <a:pt x="14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3" name="Freeform 1435"/>
              <p:cNvSpPr>
                <a:spLocks/>
              </p:cNvSpPr>
              <p:nvPr/>
            </p:nvSpPr>
            <p:spPr bwMode="auto">
              <a:xfrm>
                <a:off x="1978" y="2613"/>
                <a:ext cx="46" cy="52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1"/>
                  </a:cxn>
                  <a:cxn ang="0">
                    <a:pos x="0" y="15"/>
                  </a:cxn>
                  <a:cxn ang="0">
                    <a:pos x="11" y="1"/>
                  </a:cxn>
                </a:cxnLst>
                <a:rect l="0" t="0" r="r" b="b"/>
                <a:pathLst>
                  <a:path w="29" h="32">
                    <a:moveTo>
                      <a:pt x="11" y="1"/>
                    </a:moveTo>
                    <a:cubicBezTo>
                      <a:pt x="18" y="0"/>
                      <a:pt x="25" y="4"/>
                      <a:pt x="26" y="11"/>
                    </a:cubicBezTo>
                    <a:cubicBezTo>
                      <a:pt x="29" y="29"/>
                      <a:pt x="2" y="32"/>
                      <a:pt x="0" y="15"/>
                    </a:cubicBezTo>
                    <a:cubicBezTo>
                      <a:pt x="0" y="8"/>
                      <a:pt x="3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4" name="Freeform 1436"/>
              <p:cNvSpPr>
                <a:spLocks/>
              </p:cNvSpPr>
              <p:nvPr/>
            </p:nvSpPr>
            <p:spPr bwMode="auto">
              <a:xfrm>
                <a:off x="4094" y="2615"/>
                <a:ext cx="48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1"/>
                  </a:cxn>
                  <a:cxn ang="0">
                    <a:pos x="10" y="26"/>
                  </a:cxn>
                  <a:cxn ang="0">
                    <a:pos x="13" y="1"/>
                  </a:cxn>
                </a:cxnLst>
                <a:rect l="0" t="0" r="r" b="b"/>
                <a:pathLst>
                  <a:path w="30" h="30">
                    <a:moveTo>
                      <a:pt x="13" y="1"/>
                    </a:moveTo>
                    <a:cubicBezTo>
                      <a:pt x="21" y="0"/>
                      <a:pt x="28" y="4"/>
                      <a:pt x="29" y="11"/>
                    </a:cubicBezTo>
                    <a:cubicBezTo>
                      <a:pt x="30" y="21"/>
                      <a:pt x="20" y="30"/>
                      <a:pt x="10" y="26"/>
                    </a:cubicBezTo>
                    <a:cubicBezTo>
                      <a:pt x="0" y="21"/>
                      <a:pt x="1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5" name="Freeform 1437"/>
              <p:cNvSpPr>
                <a:spLocks/>
              </p:cNvSpPr>
              <p:nvPr/>
            </p:nvSpPr>
            <p:spPr bwMode="auto">
              <a:xfrm>
                <a:off x="1629" y="2615"/>
                <a:ext cx="55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6" y="22"/>
                  </a:cxn>
                  <a:cxn ang="0">
                    <a:pos x="4" y="20"/>
                  </a:cxn>
                  <a:cxn ang="0">
                    <a:pos x="14" y="2"/>
                  </a:cxn>
                </a:cxnLst>
                <a:rect l="0" t="0" r="r" b="b"/>
                <a:pathLst>
                  <a:path w="34" h="29">
                    <a:moveTo>
                      <a:pt x="14" y="2"/>
                    </a:moveTo>
                    <a:cubicBezTo>
                      <a:pt x="22" y="0"/>
                      <a:pt x="34" y="11"/>
                      <a:pt x="26" y="22"/>
                    </a:cubicBezTo>
                    <a:cubicBezTo>
                      <a:pt x="22" y="28"/>
                      <a:pt x="8" y="29"/>
                      <a:pt x="4" y="20"/>
                    </a:cubicBezTo>
                    <a:cubicBezTo>
                      <a:pt x="0" y="13"/>
                      <a:pt x="5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6" name="Freeform 1438"/>
              <p:cNvSpPr>
                <a:spLocks/>
              </p:cNvSpPr>
              <p:nvPr/>
            </p:nvSpPr>
            <p:spPr bwMode="auto">
              <a:xfrm>
                <a:off x="1803" y="2612"/>
                <a:ext cx="53" cy="51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2" y="28"/>
                  </a:cxn>
                  <a:cxn ang="0">
                    <a:pos x="4" y="10"/>
                  </a:cxn>
                  <a:cxn ang="0">
                    <a:pos x="13" y="4"/>
                  </a:cxn>
                </a:cxnLst>
                <a:rect l="0" t="0" r="r" b="b"/>
                <a:pathLst>
                  <a:path w="33" h="32">
                    <a:moveTo>
                      <a:pt x="13" y="4"/>
                    </a:moveTo>
                    <a:cubicBezTo>
                      <a:pt x="33" y="0"/>
                      <a:pt x="32" y="32"/>
                      <a:pt x="12" y="28"/>
                    </a:cubicBezTo>
                    <a:cubicBezTo>
                      <a:pt x="6" y="27"/>
                      <a:pt x="0" y="18"/>
                      <a:pt x="4" y="10"/>
                    </a:cubicBezTo>
                    <a:cubicBezTo>
                      <a:pt x="5" y="7"/>
                      <a:pt x="7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7" name="Freeform 1439"/>
              <p:cNvSpPr>
                <a:spLocks/>
              </p:cNvSpPr>
              <p:nvPr/>
            </p:nvSpPr>
            <p:spPr bwMode="auto">
              <a:xfrm>
                <a:off x="3916" y="2615"/>
                <a:ext cx="56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8"/>
                  </a:cxn>
                  <a:cxn ang="0">
                    <a:pos x="22" y="28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22" y="0"/>
                      <a:pt x="28" y="3"/>
                      <a:pt x="31" y="8"/>
                    </a:cubicBezTo>
                    <a:cubicBezTo>
                      <a:pt x="35" y="14"/>
                      <a:pt x="32" y="26"/>
                      <a:pt x="22" y="28"/>
                    </a:cubicBezTo>
                    <a:cubicBezTo>
                      <a:pt x="4" y="30"/>
                      <a:pt x="0" y="6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8" name="Freeform 1440"/>
              <p:cNvSpPr>
                <a:spLocks/>
              </p:cNvSpPr>
              <p:nvPr/>
            </p:nvSpPr>
            <p:spPr bwMode="auto">
              <a:xfrm>
                <a:off x="4990" y="2618"/>
                <a:ext cx="8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5"/>
                  </a:cxn>
                  <a:cxn ang="0">
                    <a:pos x="1" y="4"/>
                  </a:cxn>
                  <a:cxn ang="0">
                    <a:pos x="0" y="0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3" y="0"/>
                      <a:pt x="4" y="3"/>
                      <a:pt x="5" y="5"/>
                    </a:cubicBezTo>
                    <a:cubicBezTo>
                      <a:pt x="3" y="6"/>
                      <a:pt x="3" y="4"/>
                      <a:pt x="1" y="4"/>
                    </a:cubicBezTo>
                    <a:cubicBezTo>
                      <a:pt x="0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89" name="Freeform 1441"/>
              <p:cNvSpPr>
                <a:spLocks/>
              </p:cNvSpPr>
              <p:nvPr/>
            </p:nvSpPr>
            <p:spPr bwMode="auto">
              <a:xfrm>
                <a:off x="3574" y="2618"/>
                <a:ext cx="54" cy="4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3" y="1"/>
                  </a:cxn>
                  <a:cxn ang="0">
                    <a:pos x="27" y="24"/>
                  </a:cxn>
                  <a:cxn ang="0">
                    <a:pos x="12" y="27"/>
                  </a:cxn>
                  <a:cxn ang="0">
                    <a:pos x="17" y="0"/>
                  </a:cxn>
                </a:cxnLst>
                <a:rect l="0" t="0" r="r" b="b"/>
                <a:pathLst>
                  <a:path w="34" h="29">
                    <a:moveTo>
                      <a:pt x="17" y="0"/>
                    </a:moveTo>
                    <a:cubicBezTo>
                      <a:pt x="18" y="0"/>
                      <a:pt x="21" y="0"/>
                      <a:pt x="23" y="1"/>
                    </a:cubicBezTo>
                    <a:cubicBezTo>
                      <a:pt x="32" y="5"/>
                      <a:pt x="34" y="18"/>
                      <a:pt x="27" y="24"/>
                    </a:cubicBezTo>
                    <a:cubicBezTo>
                      <a:pt x="24" y="27"/>
                      <a:pt x="18" y="29"/>
                      <a:pt x="12" y="27"/>
                    </a:cubicBezTo>
                    <a:cubicBezTo>
                      <a:pt x="0" y="22"/>
                      <a:pt x="1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0" name="Freeform 1442"/>
              <p:cNvSpPr>
                <a:spLocks/>
              </p:cNvSpPr>
              <p:nvPr/>
            </p:nvSpPr>
            <p:spPr bwMode="auto">
              <a:xfrm>
                <a:off x="3750" y="2617"/>
                <a:ext cx="50" cy="49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2"/>
                  </a:cxn>
                  <a:cxn ang="0">
                    <a:pos x="2" y="13"/>
                  </a:cxn>
                  <a:cxn ang="0">
                    <a:pos x="12" y="1"/>
                  </a:cxn>
                </a:cxnLst>
                <a:rect l="0" t="0" r="r" b="b"/>
                <a:pathLst>
                  <a:path w="31" h="31">
                    <a:moveTo>
                      <a:pt x="12" y="1"/>
                    </a:moveTo>
                    <a:cubicBezTo>
                      <a:pt x="19" y="0"/>
                      <a:pt x="26" y="4"/>
                      <a:pt x="28" y="12"/>
                    </a:cubicBezTo>
                    <a:cubicBezTo>
                      <a:pt x="31" y="31"/>
                      <a:pt x="0" y="31"/>
                      <a:pt x="2" y="13"/>
                    </a:cubicBezTo>
                    <a:cubicBezTo>
                      <a:pt x="2" y="9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1" name="Freeform 1443"/>
              <p:cNvSpPr>
                <a:spLocks/>
              </p:cNvSpPr>
              <p:nvPr/>
            </p:nvSpPr>
            <p:spPr bwMode="auto">
              <a:xfrm>
                <a:off x="1459" y="2618"/>
                <a:ext cx="50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9"/>
                  </a:cxn>
                  <a:cxn ang="0">
                    <a:pos x="2" y="16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19" y="0"/>
                      <a:pt x="24" y="4"/>
                      <a:pt x="26" y="9"/>
                    </a:cubicBezTo>
                    <a:cubicBezTo>
                      <a:pt x="31" y="24"/>
                      <a:pt x="6" y="32"/>
                      <a:pt x="2" y="16"/>
                    </a:cubicBezTo>
                    <a:cubicBezTo>
                      <a:pt x="0" y="9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2" name="Freeform 1444"/>
              <p:cNvSpPr>
                <a:spLocks/>
              </p:cNvSpPr>
              <p:nvPr/>
            </p:nvSpPr>
            <p:spPr bwMode="auto">
              <a:xfrm>
                <a:off x="1277" y="2617"/>
                <a:ext cx="60" cy="49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24" y="26"/>
                  </a:cxn>
                  <a:cxn ang="0">
                    <a:pos x="19" y="2"/>
                  </a:cxn>
                </a:cxnLst>
                <a:rect l="0" t="0" r="r" b="b"/>
                <a:pathLst>
                  <a:path w="37" h="31">
                    <a:moveTo>
                      <a:pt x="19" y="2"/>
                    </a:moveTo>
                    <a:cubicBezTo>
                      <a:pt x="34" y="0"/>
                      <a:pt x="37" y="22"/>
                      <a:pt x="24" y="26"/>
                    </a:cubicBezTo>
                    <a:cubicBezTo>
                      <a:pt x="9" y="31"/>
                      <a:pt x="0" y="6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3" name="Freeform 1445"/>
              <p:cNvSpPr>
                <a:spLocks/>
              </p:cNvSpPr>
              <p:nvPr/>
            </p:nvSpPr>
            <p:spPr bwMode="auto">
              <a:xfrm>
                <a:off x="3402" y="2620"/>
                <a:ext cx="61" cy="5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2" y="1"/>
                  </a:cxn>
                  <a:cxn ang="0">
                    <a:pos x="12" y="27"/>
                  </a:cxn>
                  <a:cxn ang="0">
                    <a:pos x="16" y="0"/>
                  </a:cxn>
                </a:cxnLst>
                <a:rect l="0" t="0" r="r" b="b"/>
                <a:pathLst>
                  <a:path w="38" h="34">
                    <a:moveTo>
                      <a:pt x="16" y="0"/>
                    </a:moveTo>
                    <a:cubicBezTo>
                      <a:pt x="17" y="0"/>
                      <a:pt x="21" y="0"/>
                      <a:pt x="22" y="1"/>
                    </a:cubicBezTo>
                    <a:cubicBezTo>
                      <a:pt x="38" y="7"/>
                      <a:pt x="29" y="34"/>
                      <a:pt x="12" y="27"/>
                    </a:cubicBezTo>
                    <a:cubicBezTo>
                      <a:pt x="0" y="22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4" name="Freeform 1446"/>
              <p:cNvSpPr>
                <a:spLocks/>
              </p:cNvSpPr>
              <p:nvPr/>
            </p:nvSpPr>
            <p:spPr bwMode="auto">
              <a:xfrm>
                <a:off x="3228" y="2620"/>
                <a:ext cx="61" cy="4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7" y="24"/>
                  </a:cxn>
                  <a:cxn ang="0">
                    <a:pos x="14" y="28"/>
                  </a:cxn>
                  <a:cxn ang="0">
                    <a:pos x="18" y="1"/>
                  </a:cxn>
                </a:cxnLst>
                <a:rect l="0" t="0" r="r" b="b"/>
                <a:pathLst>
                  <a:path w="38" h="29">
                    <a:moveTo>
                      <a:pt x="18" y="1"/>
                    </a:moveTo>
                    <a:cubicBezTo>
                      <a:pt x="29" y="0"/>
                      <a:pt x="38" y="15"/>
                      <a:pt x="27" y="24"/>
                    </a:cubicBezTo>
                    <a:cubicBezTo>
                      <a:pt x="25" y="27"/>
                      <a:pt x="18" y="29"/>
                      <a:pt x="14" y="28"/>
                    </a:cubicBezTo>
                    <a:cubicBezTo>
                      <a:pt x="1" y="24"/>
                      <a:pt x="0" y="3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5" name="Freeform 1447"/>
              <p:cNvSpPr>
                <a:spLocks/>
              </p:cNvSpPr>
              <p:nvPr/>
            </p:nvSpPr>
            <p:spPr bwMode="auto">
              <a:xfrm>
                <a:off x="3060" y="2623"/>
                <a:ext cx="54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1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3" y="0"/>
                      <a:pt x="34" y="11"/>
                      <a:pt x="26" y="21"/>
                    </a:cubicBezTo>
                    <a:cubicBezTo>
                      <a:pt x="18" y="32"/>
                      <a:pt x="0" y="23"/>
                      <a:pt x="3" y="10"/>
                    </a:cubicBezTo>
                    <a:cubicBezTo>
                      <a:pt x="4" y="6"/>
                      <a:pt x="7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6" name="Freeform 1448"/>
              <p:cNvSpPr>
                <a:spLocks/>
              </p:cNvSpPr>
              <p:nvPr/>
            </p:nvSpPr>
            <p:spPr bwMode="auto">
              <a:xfrm>
                <a:off x="2715" y="2623"/>
                <a:ext cx="54" cy="5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1"/>
                  </a:cxn>
                  <a:cxn ang="0">
                    <a:pos x="2" y="13"/>
                  </a:cxn>
                  <a:cxn ang="0">
                    <a:pos x="15" y="1"/>
                  </a:cxn>
                </a:cxnLst>
                <a:rect l="0" t="0" r="r" b="b"/>
                <a:pathLst>
                  <a:path w="34" h="35">
                    <a:moveTo>
                      <a:pt x="15" y="1"/>
                    </a:moveTo>
                    <a:cubicBezTo>
                      <a:pt x="22" y="0"/>
                      <a:pt x="34" y="9"/>
                      <a:pt x="29" y="21"/>
                    </a:cubicBezTo>
                    <a:cubicBezTo>
                      <a:pt x="22" y="35"/>
                      <a:pt x="0" y="27"/>
                      <a:pt x="2" y="13"/>
                    </a:cubicBezTo>
                    <a:cubicBezTo>
                      <a:pt x="3" y="8"/>
                      <a:pt x="7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7" name="Freeform 1449"/>
              <p:cNvSpPr>
                <a:spLocks/>
              </p:cNvSpPr>
              <p:nvPr/>
            </p:nvSpPr>
            <p:spPr bwMode="auto">
              <a:xfrm>
                <a:off x="2880" y="2623"/>
                <a:ext cx="61" cy="56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1" y="22"/>
                  </a:cxn>
                  <a:cxn ang="0">
                    <a:pos x="9" y="7"/>
                  </a:cxn>
                  <a:cxn ang="0">
                    <a:pos x="10" y="6"/>
                  </a:cxn>
                  <a:cxn ang="0">
                    <a:pos x="19" y="1"/>
                  </a:cxn>
                </a:cxnLst>
                <a:rect l="0" t="0" r="r" b="b"/>
                <a:pathLst>
                  <a:path w="38" h="35">
                    <a:moveTo>
                      <a:pt x="19" y="1"/>
                    </a:moveTo>
                    <a:cubicBezTo>
                      <a:pt x="28" y="0"/>
                      <a:pt x="38" y="12"/>
                      <a:pt x="31" y="22"/>
                    </a:cubicBezTo>
                    <a:cubicBezTo>
                      <a:pt x="22" y="35"/>
                      <a:pt x="0" y="22"/>
                      <a:pt x="9" y="7"/>
                    </a:cubicBezTo>
                    <a:cubicBezTo>
                      <a:pt x="9" y="7"/>
                      <a:pt x="10" y="6"/>
                      <a:pt x="10" y="6"/>
                    </a:cubicBezTo>
                    <a:cubicBezTo>
                      <a:pt x="12" y="4"/>
                      <a:pt x="14" y="2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8" name="Freeform 1450"/>
              <p:cNvSpPr>
                <a:spLocks/>
              </p:cNvSpPr>
              <p:nvPr/>
            </p:nvSpPr>
            <p:spPr bwMode="auto">
              <a:xfrm>
                <a:off x="1123" y="2623"/>
                <a:ext cx="32" cy="31"/>
              </a:xfrm>
              <a:custGeom>
                <a:avLst/>
                <a:gdLst/>
                <a:ahLst/>
                <a:cxnLst>
                  <a:cxn ang="0">
                    <a:pos x="14" y="19"/>
                  </a:cxn>
                  <a:cxn ang="0">
                    <a:pos x="0" y="9"/>
                  </a:cxn>
                  <a:cxn ang="0">
                    <a:pos x="14" y="3"/>
                  </a:cxn>
                  <a:cxn ang="0">
                    <a:pos x="14" y="19"/>
                  </a:cxn>
                </a:cxnLst>
                <a:rect l="0" t="0" r="r" b="b"/>
                <a:pathLst>
                  <a:path w="20" h="19">
                    <a:moveTo>
                      <a:pt x="14" y="19"/>
                    </a:moveTo>
                    <a:cubicBezTo>
                      <a:pt x="9" y="16"/>
                      <a:pt x="5" y="12"/>
                      <a:pt x="0" y="9"/>
                    </a:cubicBezTo>
                    <a:cubicBezTo>
                      <a:pt x="1" y="2"/>
                      <a:pt x="9" y="0"/>
                      <a:pt x="14" y="3"/>
                    </a:cubicBezTo>
                    <a:cubicBezTo>
                      <a:pt x="20" y="7"/>
                      <a:pt x="19" y="16"/>
                      <a:pt x="14" y="1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499" name="Freeform 1451"/>
              <p:cNvSpPr>
                <a:spLocks/>
              </p:cNvSpPr>
              <p:nvPr/>
            </p:nvSpPr>
            <p:spPr bwMode="auto">
              <a:xfrm>
                <a:off x="2538" y="2625"/>
                <a:ext cx="59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1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7" h="35">
                    <a:moveTo>
                      <a:pt x="17" y="1"/>
                    </a:moveTo>
                    <a:cubicBezTo>
                      <a:pt x="25" y="0"/>
                      <a:pt x="37" y="9"/>
                      <a:pt x="31" y="21"/>
                    </a:cubicBezTo>
                    <a:cubicBezTo>
                      <a:pt x="24" y="35"/>
                      <a:pt x="0" y="27"/>
                      <a:pt x="5" y="11"/>
                    </a:cubicBezTo>
                    <a:cubicBezTo>
                      <a:pt x="6" y="7"/>
                      <a:pt x="1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0" name="Freeform 1452"/>
              <p:cNvSpPr>
                <a:spLocks/>
              </p:cNvSpPr>
              <p:nvPr/>
            </p:nvSpPr>
            <p:spPr bwMode="auto">
              <a:xfrm>
                <a:off x="4826" y="2625"/>
                <a:ext cx="68" cy="54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4" y="29"/>
                  </a:cxn>
                  <a:cxn ang="0">
                    <a:pos x="20" y="2"/>
                  </a:cxn>
                </a:cxnLst>
                <a:rect l="0" t="0" r="r" b="b"/>
                <a:pathLst>
                  <a:path w="42" h="34">
                    <a:moveTo>
                      <a:pt x="20" y="2"/>
                    </a:moveTo>
                    <a:cubicBezTo>
                      <a:pt x="34" y="0"/>
                      <a:pt x="42" y="24"/>
                      <a:pt x="24" y="29"/>
                    </a:cubicBezTo>
                    <a:cubicBezTo>
                      <a:pt x="7" y="34"/>
                      <a:pt x="0" y="4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1" name="Freeform 1453"/>
              <p:cNvSpPr>
                <a:spLocks/>
              </p:cNvSpPr>
              <p:nvPr/>
            </p:nvSpPr>
            <p:spPr bwMode="auto">
              <a:xfrm>
                <a:off x="5179" y="2625"/>
                <a:ext cx="50" cy="4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8"/>
                  </a:cxn>
                  <a:cxn ang="0">
                    <a:pos x="13" y="25"/>
                  </a:cxn>
                  <a:cxn ang="0">
                    <a:pos x="12" y="2"/>
                  </a:cxn>
                </a:cxnLst>
                <a:rect l="0" t="0" r="r" b="b"/>
                <a:pathLst>
                  <a:path w="31" h="27">
                    <a:moveTo>
                      <a:pt x="12" y="2"/>
                    </a:moveTo>
                    <a:cubicBezTo>
                      <a:pt x="18" y="0"/>
                      <a:pt x="25" y="4"/>
                      <a:pt x="27" y="8"/>
                    </a:cubicBezTo>
                    <a:cubicBezTo>
                      <a:pt x="31" y="17"/>
                      <a:pt x="23" y="27"/>
                      <a:pt x="13" y="25"/>
                    </a:cubicBezTo>
                    <a:cubicBezTo>
                      <a:pt x="2" y="23"/>
                      <a:pt x="0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2" name="Freeform 1454"/>
              <p:cNvSpPr>
                <a:spLocks/>
              </p:cNvSpPr>
              <p:nvPr/>
            </p:nvSpPr>
            <p:spPr bwMode="auto">
              <a:xfrm>
                <a:off x="5356" y="2628"/>
                <a:ext cx="42" cy="4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4" y="14"/>
                  </a:cxn>
                  <a:cxn ang="0">
                    <a:pos x="3" y="15"/>
                  </a:cxn>
                  <a:cxn ang="0">
                    <a:pos x="13" y="0"/>
                  </a:cxn>
                </a:cxnLst>
                <a:rect l="0" t="0" r="r" b="b"/>
                <a:pathLst>
                  <a:path w="26" h="25">
                    <a:moveTo>
                      <a:pt x="13" y="0"/>
                    </a:moveTo>
                    <a:cubicBezTo>
                      <a:pt x="20" y="0"/>
                      <a:pt x="26" y="7"/>
                      <a:pt x="24" y="14"/>
                    </a:cubicBezTo>
                    <a:cubicBezTo>
                      <a:pt x="22" y="23"/>
                      <a:pt x="6" y="25"/>
                      <a:pt x="3" y="15"/>
                    </a:cubicBezTo>
                    <a:cubicBezTo>
                      <a:pt x="0" y="7"/>
                      <a:pt x="6" y="0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3" name="Freeform 1455"/>
              <p:cNvSpPr>
                <a:spLocks/>
              </p:cNvSpPr>
              <p:nvPr/>
            </p:nvSpPr>
            <p:spPr bwMode="auto">
              <a:xfrm>
                <a:off x="2374" y="2626"/>
                <a:ext cx="45" cy="4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3"/>
                  </a:cxn>
                  <a:cxn ang="0">
                    <a:pos x="15" y="28"/>
                  </a:cxn>
                  <a:cxn ang="0">
                    <a:pos x="0" y="14"/>
                  </a:cxn>
                  <a:cxn ang="0">
                    <a:pos x="11" y="2"/>
                  </a:cxn>
                </a:cxnLst>
                <a:rect l="0" t="0" r="r" b="b"/>
                <a:pathLst>
                  <a:path w="28" h="29">
                    <a:moveTo>
                      <a:pt x="11" y="2"/>
                    </a:moveTo>
                    <a:cubicBezTo>
                      <a:pt x="19" y="0"/>
                      <a:pt x="26" y="5"/>
                      <a:pt x="27" y="13"/>
                    </a:cubicBezTo>
                    <a:cubicBezTo>
                      <a:pt x="28" y="20"/>
                      <a:pt x="23" y="27"/>
                      <a:pt x="15" y="28"/>
                    </a:cubicBezTo>
                    <a:cubicBezTo>
                      <a:pt x="8" y="29"/>
                      <a:pt x="0" y="24"/>
                      <a:pt x="0" y="14"/>
                    </a:cubicBezTo>
                    <a:cubicBezTo>
                      <a:pt x="0" y="8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4" name="Freeform 1456"/>
              <p:cNvSpPr>
                <a:spLocks/>
              </p:cNvSpPr>
              <p:nvPr/>
            </p:nvSpPr>
            <p:spPr bwMode="auto">
              <a:xfrm>
                <a:off x="4661" y="2628"/>
                <a:ext cx="51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18"/>
                  </a:cxn>
                  <a:cxn ang="0">
                    <a:pos x="5" y="10"/>
                  </a:cxn>
                  <a:cxn ang="0">
                    <a:pos x="17" y="1"/>
                  </a:cxn>
                </a:cxnLst>
                <a:rect l="0" t="0" r="r" b="b"/>
                <a:pathLst>
                  <a:path w="32" h="33">
                    <a:moveTo>
                      <a:pt x="17" y="1"/>
                    </a:moveTo>
                    <a:cubicBezTo>
                      <a:pt x="25" y="0"/>
                      <a:pt x="32" y="8"/>
                      <a:pt x="30" y="18"/>
                    </a:cubicBezTo>
                    <a:cubicBezTo>
                      <a:pt x="25" y="33"/>
                      <a:pt x="0" y="28"/>
                      <a:pt x="5" y="10"/>
                    </a:cubicBezTo>
                    <a:cubicBezTo>
                      <a:pt x="6" y="5"/>
                      <a:pt x="10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5" name="Freeform 1457"/>
              <p:cNvSpPr>
                <a:spLocks/>
              </p:cNvSpPr>
              <p:nvPr/>
            </p:nvSpPr>
            <p:spPr bwMode="auto">
              <a:xfrm>
                <a:off x="2196" y="2629"/>
                <a:ext cx="59" cy="5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7" y="4"/>
                  </a:cxn>
                  <a:cxn ang="0">
                    <a:pos x="11" y="25"/>
                  </a:cxn>
                  <a:cxn ang="0">
                    <a:pos x="16" y="0"/>
                  </a:cxn>
                </a:cxnLst>
                <a:rect l="0" t="0" r="r" b="b"/>
                <a:pathLst>
                  <a:path w="37" h="32">
                    <a:moveTo>
                      <a:pt x="16" y="0"/>
                    </a:moveTo>
                    <a:cubicBezTo>
                      <a:pt x="19" y="0"/>
                      <a:pt x="24" y="1"/>
                      <a:pt x="27" y="4"/>
                    </a:cubicBezTo>
                    <a:cubicBezTo>
                      <a:pt x="37" y="14"/>
                      <a:pt x="24" y="32"/>
                      <a:pt x="11" y="25"/>
                    </a:cubicBezTo>
                    <a:cubicBezTo>
                      <a:pt x="0" y="20"/>
                      <a:pt x="1" y="3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6" name="Freeform 1458"/>
              <p:cNvSpPr>
                <a:spLocks/>
              </p:cNvSpPr>
              <p:nvPr/>
            </p:nvSpPr>
            <p:spPr bwMode="auto">
              <a:xfrm>
                <a:off x="4481" y="2628"/>
                <a:ext cx="63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4" y="20"/>
                  </a:cxn>
                  <a:cxn ang="0">
                    <a:pos x="25" y="28"/>
                  </a:cxn>
                  <a:cxn ang="0">
                    <a:pos x="20" y="1"/>
                  </a:cxn>
                </a:cxnLst>
                <a:rect l="0" t="0" r="r" b="b"/>
                <a:pathLst>
                  <a:path w="39" h="33">
                    <a:moveTo>
                      <a:pt x="20" y="1"/>
                    </a:moveTo>
                    <a:cubicBezTo>
                      <a:pt x="27" y="0"/>
                      <a:pt x="39" y="9"/>
                      <a:pt x="34" y="20"/>
                    </a:cubicBezTo>
                    <a:cubicBezTo>
                      <a:pt x="33" y="23"/>
                      <a:pt x="29" y="27"/>
                      <a:pt x="25" y="28"/>
                    </a:cubicBezTo>
                    <a:cubicBezTo>
                      <a:pt x="8" y="33"/>
                      <a:pt x="0" y="5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7" name="Freeform 1459"/>
              <p:cNvSpPr>
                <a:spLocks/>
              </p:cNvSpPr>
              <p:nvPr/>
            </p:nvSpPr>
            <p:spPr bwMode="auto">
              <a:xfrm>
                <a:off x="5009" y="2629"/>
                <a:ext cx="55" cy="44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15" y="4"/>
                  </a:cxn>
                  <a:cxn ang="0">
                    <a:pos x="15" y="0"/>
                  </a:cxn>
                  <a:cxn ang="0">
                    <a:pos x="11" y="23"/>
                  </a:cxn>
                  <a:cxn ang="0">
                    <a:pos x="9" y="1"/>
                  </a:cxn>
                  <a:cxn ang="0">
                    <a:pos x="9" y="6"/>
                  </a:cxn>
                </a:cxnLst>
                <a:rect l="0" t="0" r="r" b="b"/>
                <a:pathLst>
                  <a:path w="34" h="27">
                    <a:moveTo>
                      <a:pt x="9" y="6"/>
                    </a:moveTo>
                    <a:cubicBezTo>
                      <a:pt x="11" y="5"/>
                      <a:pt x="13" y="4"/>
                      <a:pt x="15" y="4"/>
                    </a:cubicBezTo>
                    <a:cubicBezTo>
                      <a:pt x="15" y="2"/>
                      <a:pt x="15" y="2"/>
                      <a:pt x="15" y="0"/>
                    </a:cubicBezTo>
                    <a:cubicBezTo>
                      <a:pt x="34" y="1"/>
                      <a:pt x="26" y="27"/>
                      <a:pt x="11" y="23"/>
                    </a:cubicBezTo>
                    <a:cubicBezTo>
                      <a:pt x="2" y="20"/>
                      <a:pt x="0" y="6"/>
                      <a:pt x="9" y="1"/>
                    </a:cubicBezTo>
                    <a:cubicBezTo>
                      <a:pt x="10" y="2"/>
                      <a:pt x="9" y="4"/>
                      <a:pt x="9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8" name="Freeform 1460"/>
              <p:cNvSpPr>
                <a:spLocks/>
              </p:cNvSpPr>
              <p:nvPr/>
            </p:nvSpPr>
            <p:spPr bwMode="auto">
              <a:xfrm>
                <a:off x="2024" y="2628"/>
                <a:ext cx="56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2" y="28"/>
                  </a:cxn>
                  <a:cxn ang="0">
                    <a:pos x="4" y="20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32" y="0"/>
                      <a:pt x="35" y="22"/>
                      <a:pt x="22" y="28"/>
                    </a:cubicBezTo>
                    <a:cubicBezTo>
                      <a:pt x="16" y="31"/>
                      <a:pt x="6" y="27"/>
                      <a:pt x="4" y="20"/>
                    </a:cubicBezTo>
                    <a:cubicBezTo>
                      <a:pt x="0" y="12"/>
                      <a:pt x="6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09" name="Freeform 1461"/>
              <p:cNvSpPr>
                <a:spLocks/>
              </p:cNvSpPr>
              <p:nvPr/>
            </p:nvSpPr>
            <p:spPr bwMode="auto">
              <a:xfrm>
                <a:off x="4315" y="2629"/>
                <a:ext cx="63" cy="54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5" y="2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9" h="33">
                    <a:moveTo>
                      <a:pt x="17" y="1"/>
                    </a:moveTo>
                    <a:cubicBezTo>
                      <a:pt x="19" y="0"/>
                      <a:pt x="22" y="1"/>
                      <a:pt x="25" y="2"/>
                    </a:cubicBezTo>
                    <a:cubicBezTo>
                      <a:pt x="39" y="10"/>
                      <a:pt x="28" y="33"/>
                      <a:pt x="12" y="27"/>
                    </a:cubicBezTo>
                    <a:cubicBezTo>
                      <a:pt x="0" y="22"/>
                      <a:pt x="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0" name="Freeform 1462"/>
              <p:cNvSpPr>
                <a:spLocks/>
              </p:cNvSpPr>
              <p:nvPr/>
            </p:nvSpPr>
            <p:spPr bwMode="auto">
              <a:xfrm>
                <a:off x="1854" y="2633"/>
                <a:ext cx="47" cy="46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3" y="2"/>
                  </a:cxn>
                  <a:cxn ang="0">
                    <a:pos x="28" y="14"/>
                  </a:cxn>
                  <a:cxn ang="0">
                    <a:pos x="6" y="22"/>
                  </a:cxn>
                  <a:cxn ang="0">
                    <a:pos x="14" y="0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17" y="0"/>
                      <a:pt x="20" y="0"/>
                      <a:pt x="23" y="2"/>
                    </a:cubicBezTo>
                    <a:cubicBezTo>
                      <a:pt x="26" y="4"/>
                      <a:pt x="29" y="11"/>
                      <a:pt x="28" y="14"/>
                    </a:cubicBezTo>
                    <a:cubicBezTo>
                      <a:pt x="27" y="24"/>
                      <a:pt x="14" y="29"/>
                      <a:pt x="6" y="22"/>
                    </a:cubicBezTo>
                    <a:cubicBezTo>
                      <a:pt x="0" y="15"/>
                      <a:pt x="2" y="2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1" name="Freeform 1463"/>
              <p:cNvSpPr>
                <a:spLocks/>
              </p:cNvSpPr>
              <p:nvPr/>
            </p:nvSpPr>
            <p:spPr bwMode="auto">
              <a:xfrm>
                <a:off x="3964" y="2633"/>
                <a:ext cx="59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4" y="9"/>
                  </a:cxn>
                  <a:cxn ang="0">
                    <a:pos x="25" y="27"/>
                  </a:cxn>
                  <a:cxn ang="0">
                    <a:pos x="20" y="1"/>
                  </a:cxn>
                </a:cxnLst>
                <a:rect l="0" t="0" r="r" b="b"/>
                <a:pathLst>
                  <a:path w="37" h="33">
                    <a:moveTo>
                      <a:pt x="20" y="1"/>
                    </a:moveTo>
                    <a:cubicBezTo>
                      <a:pt x="25" y="0"/>
                      <a:pt x="31" y="1"/>
                      <a:pt x="34" y="9"/>
                    </a:cubicBezTo>
                    <a:cubicBezTo>
                      <a:pt x="37" y="16"/>
                      <a:pt x="33" y="25"/>
                      <a:pt x="25" y="27"/>
                    </a:cubicBezTo>
                    <a:cubicBezTo>
                      <a:pt x="8" y="33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2" name="Freeform 1464"/>
              <p:cNvSpPr>
                <a:spLocks/>
              </p:cNvSpPr>
              <p:nvPr/>
            </p:nvSpPr>
            <p:spPr bwMode="auto">
              <a:xfrm>
                <a:off x="4139" y="2633"/>
                <a:ext cx="56" cy="54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2" y="8"/>
                  </a:cxn>
                  <a:cxn ang="0">
                    <a:pos x="28" y="24"/>
                  </a:cxn>
                  <a:cxn ang="0">
                    <a:pos x="12" y="3"/>
                  </a:cxn>
                  <a:cxn ang="0">
                    <a:pos x="19" y="1"/>
                  </a:cxn>
                </a:cxnLst>
                <a:rect l="0" t="0" r="r" b="b"/>
                <a:pathLst>
                  <a:path w="35" h="34">
                    <a:moveTo>
                      <a:pt x="19" y="1"/>
                    </a:moveTo>
                    <a:cubicBezTo>
                      <a:pt x="23" y="0"/>
                      <a:pt x="30" y="2"/>
                      <a:pt x="32" y="8"/>
                    </a:cubicBezTo>
                    <a:cubicBezTo>
                      <a:pt x="35" y="14"/>
                      <a:pt x="31" y="21"/>
                      <a:pt x="28" y="24"/>
                    </a:cubicBezTo>
                    <a:cubicBezTo>
                      <a:pt x="13" y="34"/>
                      <a:pt x="0" y="12"/>
                      <a:pt x="12" y="3"/>
                    </a:cubicBezTo>
                    <a:cubicBezTo>
                      <a:pt x="14" y="1"/>
                      <a:pt x="16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3" name="Freeform 1465"/>
              <p:cNvSpPr>
                <a:spLocks/>
              </p:cNvSpPr>
              <p:nvPr/>
            </p:nvSpPr>
            <p:spPr bwMode="auto">
              <a:xfrm>
                <a:off x="1684" y="2633"/>
                <a:ext cx="50" cy="45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22"/>
                  </a:cxn>
                  <a:cxn ang="0">
                    <a:pos x="4" y="22"/>
                  </a:cxn>
                  <a:cxn ang="0">
                    <a:pos x="2" y="9"/>
                  </a:cxn>
                  <a:cxn ang="0">
                    <a:pos x="5" y="4"/>
                  </a:cxn>
                  <a:cxn ang="0">
                    <a:pos x="13" y="1"/>
                  </a:cxn>
                </a:cxnLst>
                <a:rect l="0" t="0" r="r" b="b"/>
                <a:pathLst>
                  <a:path w="31" h="28">
                    <a:moveTo>
                      <a:pt x="13" y="1"/>
                    </a:moveTo>
                    <a:cubicBezTo>
                      <a:pt x="23" y="0"/>
                      <a:pt x="31" y="13"/>
                      <a:pt x="24" y="22"/>
                    </a:cubicBezTo>
                    <a:cubicBezTo>
                      <a:pt x="19" y="28"/>
                      <a:pt x="8" y="27"/>
                      <a:pt x="4" y="22"/>
                    </a:cubicBezTo>
                    <a:cubicBezTo>
                      <a:pt x="3" y="21"/>
                      <a:pt x="0" y="14"/>
                      <a:pt x="2" y="9"/>
                    </a:cubicBezTo>
                    <a:cubicBezTo>
                      <a:pt x="2" y="8"/>
                      <a:pt x="4" y="5"/>
                      <a:pt x="5" y="4"/>
                    </a:cubicBezTo>
                    <a:cubicBezTo>
                      <a:pt x="7" y="2"/>
                      <a:pt x="9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4" name="Freeform 1466"/>
              <p:cNvSpPr>
                <a:spLocks/>
              </p:cNvSpPr>
              <p:nvPr/>
            </p:nvSpPr>
            <p:spPr bwMode="auto">
              <a:xfrm>
                <a:off x="3798" y="2633"/>
                <a:ext cx="55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5" y="0"/>
                      <a:pt x="34" y="9"/>
                      <a:pt x="31" y="18"/>
                    </a:cubicBezTo>
                    <a:cubicBezTo>
                      <a:pt x="28" y="27"/>
                      <a:pt x="19" y="30"/>
                      <a:pt x="12" y="27"/>
                    </a:cubicBezTo>
                    <a:cubicBezTo>
                      <a:pt x="1" y="23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5" name="Freeform 1467"/>
              <p:cNvSpPr>
                <a:spLocks/>
              </p:cNvSpPr>
              <p:nvPr/>
            </p:nvSpPr>
            <p:spPr bwMode="auto">
              <a:xfrm>
                <a:off x="3625" y="2634"/>
                <a:ext cx="56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22" y="28"/>
                  </a:cxn>
                  <a:cxn ang="0">
                    <a:pos x="5" y="9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6" y="0"/>
                      <a:pt x="35" y="10"/>
                      <a:pt x="31" y="20"/>
                    </a:cubicBezTo>
                    <a:cubicBezTo>
                      <a:pt x="30" y="23"/>
                      <a:pt x="25" y="27"/>
                      <a:pt x="22" y="28"/>
                    </a:cubicBezTo>
                    <a:cubicBezTo>
                      <a:pt x="12" y="30"/>
                      <a:pt x="0" y="21"/>
                      <a:pt x="5" y="9"/>
                    </a:cubicBezTo>
                    <a:cubicBezTo>
                      <a:pt x="7" y="5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6" name="Freeform 1468"/>
              <p:cNvSpPr>
                <a:spLocks/>
              </p:cNvSpPr>
              <p:nvPr/>
            </p:nvSpPr>
            <p:spPr bwMode="auto">
              <a:xfrm>
                <a:off x="1335" y="2634"/>
                <a:ext cx="48" cy="44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3"/>
                  </a:cxn>
                  <a:cxn ang="0">
                    <a:pos x="15" y="27"/>
                  </a:cxn>
                  <a:cxn ang="0">
                    <a:pos x="13" y="2"/>
                  </a:cxn>
                </a:cxnLst>
                <a:rect l="0" t="0" r="r" b="b"/>
                <a:pathLst>
                  <a:path w="30" h="27">
                    <a:moveTo>
                      <a:pt x="13" y="2"/>
                    </a:moveTo>
                    <a:cubicBezTo>
                      <a:pt x="22" y="0"/>
                      <a:pt x="29" y="5"/>
                      <a:pt x="29" y="13"/>
                    </a:cubicBezTo>
                    <a:cubicBezTo>
                      <a:pt x="30" y="20"/>
                      <a:pt x="24" y="27"/>
                      <a:pt x="15" y="27"/>
                    </a:cubicBezTo>
                    <a:cubicBezTo>
                      <a:pt x="1" y="26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7" name="Freeform 1469"/>
              <p:cNvSpPr>
                <a:spLocks/>
              </p:cNvSpPr>
              <p:nvPr/>
            </p:nvSpPr>
            <p:spPr bwMode="auto">
              <a:xfrm>
                <a:off x="1509" y="2634"/>
                <a:ext cx="48" cy="44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1"/>
                  </a:cxn>
                  <a:cxn ang="0">
                    <a:pos x="14" y="26"/>
                  </a:cxn>
                  <a:cxn ang="0">
                    <a:pos x="13" y="2"/>
                  </a:cxn>
                </a:cxnLst>
                <a:rect l="0" t="0" r="r" b="b"/>
                <a:pathLst>
                  <a:path w="30" h="27">
                    <a:moveTo>
                      <a:pt x="13" y="2"/>
                    </a:moveTo>
                    <a:cubicBezTo>
                      <a:pt x="21" y="0"/>
                      <a:pt x="27" y="4"/>
                      <a:pt x="28" y="11"/>
                    </a:cubicBezTo>
                    <a:cubicBezTo>
                      <a:pt x="30" y="20"/>
                      <a:pt x="23" y="27"/>
                      <a:pt x="14" y="26"/>
                    </a:cubicBezTo>
                    <a:cubicBezTo>
                      <a:pt x="0" y="24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8" name="Freeform 1470"/>
              <p:cNvSpPr>
                <a:spLocks/>
              </p:cNvSpPr>
              <p:nvPr/>
            </p:nvSpPr>
            <p:spPr bwMode="auto">
              <a:xfrm>
                <a:off x="3456" y="2636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3" y="20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9"/>
                      <a:pt x="29" y="18"/>
                    </a:cubicBezTo>
                    <a:cubicBezTo>
                      <a:pt x="26" y="30"/>
                      <a:pt x="7" y="31"/>
                      <a:pt x="3" y="20"/>
                    </a:cubicBezTo>
                    <a:cubicBezTo>
                      <a:pt x="0" y="12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19" name="Freeform 1471"/>
              <p:cNvSpPr>
                <a:spLocks/>
              </p:cNvSpPr>
              <p:nvPr/>
            </p:nvSpPr>
            <p:spPr bwMode="auto">
              <a:xfrm>
                <a:off x="3283" y="2638"/>
                <a:ext cx="53" cy="51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9"/>
                  </a:cxn>
                  <a:cxn ang="0">
                    <a:pos x="11" y="27"/>
                  </a:cxn>
                  <a:cxn ang="0">
                    <a:pos x="7" y="4"/>
                  </a:cxn>
                  <a:cxn ang="0">
                    <a:pos x="15" y="0"/>
                  </a:cxn>
                </a:cxnLst>
                <a:rect l="0" t="0" r="r" b="b"/>
                <a:pathLst>
                  <a:path w="33" h="32">
                    <a:moveTo>
                      <a:pt x="15" y="0"/>
                    </a:moveTo>
                    <a:cubicBezTo>
                      <a:pt x="19" y="0"/>
                      <a:pt x="27" y="3"/>
                      <a:pt x="29" y="9"/>
                    </a:cubicBezTo>
                    <a:cubicBezTo>
                      <a:pt x="33" y="19"/>
                      <a:pt x="23" y="32"/>
                      <a:pt x="11" y="27"/>
                    </a:cubicBezTo>
                    <a:cubicBezTo>
                      <a:pt x="2" y="23"/>
                      <a:pt x="0" y="10"/>
                      <a:pt x="7" y="4"/>
                    </a:cubicBezTo>
                    <a:cubicBezTo>
                      <a:pt x="9" y="2"/>
                      <a:pt x="10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0" name="Freeform 1472"/>
              <p:cNvSpPr>
                <a:spLocks/>
              </p:cNvSpPr>
              <p:nvPr/>
            </p:nvSpPr>
            <p:spPr bwMode="auto">
              <a:xfrm>
                <a:off x="1163" y="2636"/>
                <a:ext cx="49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6"/>
                  </a:cxn>
                  <a:cxn ang="0">
                    <a:pos x="7" y="23"/>
                  </a:cxn>
                  <a:cxn ang="0">
                    <a:pos x="13" y="2"/>
                  </a:cxn>
                </a:cxnLst>
                <a:rect l="0" t="0" r="r" b="b"/>
                <a:pathLst>
                  <a:path w="30" h="31">
                    <a:moveTo>
                      <a:pt x="13" y="2"/>
                    </a:moveTo>
                    <a:cubicBezTo>
                      <a:pt x="22" y="0"/>
                      <a:pt x="30" y="5"/>
                      <a:pt x="28" y="16"/>
                    </a:cubicBezTo>
                    <a:cubicBezTo>
                      <a:pt x="27" y="25"/>
                      <a:pt x="14" y="31"/>
                      <a:pt x="7" y="23"/>
                    </a:cubicBezTo>
                    <a:cubicBezTo>
                      <a:pt x="0" y="16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1" name="Freeform 1473"/>
              <p:cNvSpPr>
                <a:spLocks/>
              </p:cNvSpPr>
              <p:nvPr/>
            </p:nvSpPr>
            <p:spPr bwMode="auto">
              <a:xfrm>
                <a:off x="3111" y="2638"/>
                <a:ext cx="52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9"/>
                  </a:cxn>
                  <a:cxn ang="0">
                    <a:pos x="9" y="27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9"/>
                      <a:pt x="29" y="19"/>
                    </a:cubicBezTo>
                    <a:cubicBezTo>
                      <a:pt x="27" y="26"/>
                      <a:pt x="16" y="31"/>
                      <a:pt x="9" y="27"/>
                    </a:cubicBezTo>
                    <a:cubicBezTo>
                      <a:pt x="1" y="23"/>
                      <a:pt x="0" y="11"/>
                      <a:pt x="6" y="5"/>
                    </a:cubicBezTo>
                    <a:cubicBezTo>
                      <a:pt x="8" y="3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2" name="Freeform 1474"/>
              <p:cNvSpPr>
                <a:spLocks/>
              </p:cNvSpPr>
              <p:nvPr/>
            </p:nvSpPr>
            <p:spPr bwMode="auto">
              <a:xfrm>
                <a:off x="2939" y="2641"/>
                <a:ext cx="50" cy="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7"/>
                  </a:cxn>
                  <a:cxn ang="0">
                    <a:pos x="7" y="25"/>
                  </a:cxn>
                  <a:cxn ang="0">
                    <a:pos x="3" y="19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23" y="0"/>
                      <a:pt x="31" y="8"/>
                      <a:pt x="29" y="17"/>
                    </a:cubicBezTo>
                    <a:cubicBezTo>
                      <a:pt x="27" y="25"/>
                      <a:pt x="15" y="31"/>
                      <a:pt x="7" y="25"/>
                    </a:cubicBezTo>
                    <a:cubicBezTo>
                      <a:pt x="6" y="24"/>
                      <a:pt x="4" y="21"/>
                      <a:pt x="3" y="19"/>
                    </a:cubicBezTo>
                    <a:cubicBezTo>
                      <a:pt x="0" y="10"/>
                      <a:pt x="5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3" name="Freeform 1475"/>
              <p:cNvSpPr>
                <a:spLocks/>
              </p:cNvSpPr>
              <p:nvPr/>
            </p:nvSpPr>
            <p:spPr bwMode="auto">
              <a:xfrm>
                <a:off x="2763" y="2641"/>
                <a:ext cx="54" cy="48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0"/>
                  </a:cxn>
                  <a:cxn ang="0">
                    <a:pos x="15" y="28"/>
                  </a:cxn>
                  <a:cxn ang="0">
                    <a:pos x="18" y="1"/>
                  </a:cxn>
                </a:cxnLst>
                <a:rect l="0" t="0" r="r" b="b"/>
                <a:pathLst>
                  <a:path w="34" h="30">
                    <a:moveTo>
                      <a:pt x="18" y="1"/>
                    </a:moveTo>
                    <a:cubicBezTo>
                      <a:pt x="24" y="0"/>
                      <a:pt x="30" y="5"/>
                      <a:pt x="32" y="10"/>
                    </a:cubicBezTo>
                    <a:cubicBezTo>
                      <a:pt x="34" y="21"/>
                      <a:pt x="25" y="30"/>
                      <a:pt x="15" y="28"/>
                    </a:cubicBezTo>
                    <a:cubicBezTo>
                      <a:pt x="1" y="24"/>
                      <a:pt x="0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4" name="Freeform 1476"/>
              <p:cNvSpPr>
                <a:spLocks/>
              </p:cNvSpPr>
              <p:nvPr/>
            </p:nvSpPr>
            <p:spPr bwMode="auto">
              <a:xfrm>
                <a:off x="5056" y="2639"/>
                <a:ext cx="56" cy="53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1"/>
                  </a:cxn>
                  <a:cxn ang="0">
                    <a:pos x="7" y="25"/>
                  </a:cxn>
                  <a:cxn ang="0">
                    <a:pos x="16" y="2"/>
                  </a:cxn>
                </a:cxnLst>
                <a:rect l="0" t="0" r="r" b="b"/>
                <a:pathLst>
                  <a:path w="35" h="33">
                    <a:moveTo>
                      <a:pt x="16" y="2"/>
                    </a:moveTo>
                    <a:cubicBezTo>
                      <a:pt x="26" y="0"/>
                      <a:pt x="35" y="11"/>
                      <a:pt x="31" y="21"/>
                    </a:cubicBezTo>
                    <a:cubicBezTo>
                      <a:pt x="27" y="30"/>
                      <a:pt x="14" y="33"/>
                      <a:pt x="7" y="25"/>
                    </a:cubicBezTo>
                    <a:cubicBezTo>
                      <a:pt x="0" y="17"/>
                      <a:pt x="5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5" name="Freeform 1477"/>
              <p:cNvSpPr>
                <a:spLocks/>
              </p:cNvSpPr>
              <p:nvPr/>
            </p:nvSpPr>
            <p:spPr bwMode="auto">
              <a:xfrm>
                <a:off x="2596" y="2641"/>
                <a:ext cx="54" cy="54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1" y="14"/>
                  </a:cxn>
                  <a:cxn ang="0">
                    <a:pos x="14" y="2"/>
                  </a:cxn>
                </a:cxnLst>
                <a:rect l="0" t="0" r="r" b="b"/>
                <a:pathLst>
                  <a:path w="34" h="34">
                    <a:moveTo>
                      <a:pt x="14" y="2"/>
                    </a:moveTo>
                    <a:cubicBezTo>
                      <a:pt x="26" y="0"/>
                      <a:pt x="34" y="17"/>
                      <a:pt x="25" y="25"/>
                    </a:cubicBezTo>
                    <a:cubicBezTo>
                      <a:pt x="16" y="34"/>
                      <a:pt x="0" y="26"/>
                      <a:pt x="1" y="14"/>
                    </a:cubicBezTo>
                    <a:cubicBezTo>
                      <a:pt x="2" y="8"/>
                      <a:pt x="7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6" name="Freeform 1478"/>
              <p:cNvSpPr>
                <a:spLocks/>
              </p:cNvSpPr>
              <p:nvPr/>
            </p:nvSpPr>
            <p:spPr bwMode="auto">
              <a:xfrm>
                <a:off x="2419" y="2641"/>
                <a:ext cx="56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3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5" h="36">
                    <a:moveTo>
                      <a:pt x="16" y="2"/>
                    </a:moveTo>
                    <a:cubicBezTo>
                      <a:pt x="28" y="0"/>
                      <a:pt x="35" y="14"/>
                      <a:pt x="30" y="23"/>
                    </a:cubicBezTo>
                    <a:cubicBezTo>
                      <a:pt x="22" y="36"/>
                      <a:pt x="0" y="28"/>
                      <a:pt x="4" y="12"/>
                    </a:cubicBezTo>
                    <a:cubicBezTo>
                      <a:pt x="6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7" name="Freeform 1479"/>
              <p:cNvSpPr>
                <a:spLocks/>
              </p:cNvSpPr>
              <p:nvPr/>
            </p:nvSpPr>
            <p:spPr bwMode="auto">
              <a:xfrm>
                <a:off x="4887" y="2641"/>
                <a:ext cx="53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21"/>
                  </a:cxn>
                  <a:cxn ang="0">
                    <a:pos x="3" y="21"/>
                  </a:cxn>
                  <a:cxn ang="0">
                    <a:pos x="12" y="2"/>
                  </a:cxn>
                </a:cxnLst>
                <a:rect l="0" t="0" r="r" b="b"/>
                <a:pathLst>
                  <a:path w="33" h="32">
                    <a:moveTo>
                      <a:pt x="12" y="2"/>
                    </a:moveTo>
                    <a:cubicBezTo>
                      <a:pt x="23" y="0"/>
                      <a:pt x="33" y="10"/>
                      <a:pt x="28" y="21"/>
                    </a:cubicBezTo>
                    <a:cubicBezTo>
                      <a:pt x="24" y="30"/>
                      <a:pt x="8" y="32"/>
                      <a:pt x="3" y="21"/>
                    </a:cubicBezTo>
                    <a:cubicBezTo>
                      <a:pt x="0" y="13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8" name="Freeform 1480"/>
              <p:cNvSpPr>
                <a:spLocks/>
              </p:cNvSpPr>
              <p:nvPr/>
            </p:nvSpPr>
            <p:spPr bwMode="auto">
              <a:xfrm>
                <a:off x="2246" y="2646"/>
                <a:ext cx="53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2" y="13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3" h="30">
                    <a:moveTo>
                      <a:pt x="17" y="0"/>
                    </a:moveTo>
                    <a:cubicBezTo>
                      <a:pt x="23" y="0"/>
                      <a:pt x="32" y="4"/>
                      <a:pt x="32" y="13"/>
                    </a:cubicBezTo>
                    <a:cubicBezTo>
                      <a:pt x="33" y="21"/>
                      <a:pt x="24" y="30"/>
                      <a:pt x="14" y="27"/>
                    </a:cubicBezTo>
                    <a:cubicBezTo>
                      <a:pt x="0" y="23"/>
                      <a:pt x="2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29" name="Freeform 1481"/>
              <p:cNvSpPr>
                <a:spLocks/>
              </p:cNvSpPr>
              <p:nvPr/>
            </p:nvSpPr>
            <p:spPr bwMode="auto">
              <a:xfrm>
                <a:off x="4539" y="2644"/>
                <a:ext cx="57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7" y="25"/>
                  </a:cxn>
                  <a:cxn ang="0">
                    <a:pos x="5" y="10"/>
                  </a:cxn>
                  <a:cxn ang="0">
                    <a:pos x="10" y="3"/>
                  </a:cxn>
                  <a:cxn ang="0">
                    <a:pos x="17" y="2"/>
                  </a:cxn>
                </a:cxnLst>
                <a:rect l="0" t="0" r="r" b="b"/>
                <a:pathLst>
                  <a:path w="36" h="35">
                    <a:moveTo>
                      <a:pt x="17" y="2"/>
                    </a:moveTo>
                    <a:cubicBezTo>
                      <a:pt x="29" y="0"/>
                      <a:pt x="36" y="17"/>
                      <a:pt x="27" y="25"/>
                    </a:cubicBezTo>
                    <a:cubicBezTo>
                      <a:pt x="16" y="35"/>
                      <a:pt x="0" y="23"/>
                      <a:pt x="5" y="10"/>
                    </a:cubicBezTo>
                    <a:cubicBezTo>
                      <a:pt x="6" y="8"/>
                      <a:pt x="9" y="4"/>
                      <a:pt x="10" y="3"/>
                    </a:cubicBezTo>
                    <a:cubicBezTo>
                      <a:pt x="12" y="2"/>
                      <a:pt x="13" y="2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0" name="Freeform 1482"/>
              <p:cNvSpPr>
                <a:spLocks/>
              </p:cNvSpPr>
              <p:nvPr/>
            </p:nvSpPr>
            <p:spPr bwMode="auto">
              <a:xfrm>
                <a:off x="4719" y="2647"/>
                <a:ext cx="44" cy="4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6" y="9"/>
                  </a:cxn>
                  <a:cxn ang="0">
                    <a:pos x="11" y="25"/>
                  </a:cxn>
                  <a:cxn ang="0">
                    <a:pos x="1" y="10"/>
                  </a:cxn>
                  <a:cxn ang="0">
                    <a:pos x="13" y="0"/>
                  </a:cxn>
                </a:cxnLst>
                <a:rect l="0" t="0" r="r" b="b"/>
                <a:pathLst>
                  <a:path w="28" h="26">
                    <a:moveTo>
                      <a:pt x="13" y="0"/>
                    </a:moveTo>
                    <a:cubicBezTo>
                      <a:pt x="17" y="0"/>
                      <a:pt x="24" y="3"/>
                      <a:pt x="26" y="9"/>
                    </a:cubicBezTo>
                    <a:cubicBezTo>
                      <a:pt x="28" y="20"/>
                      <a:pt x="19" y="26"/>
                      <a:pt x="11" y="25"/>
                    </a:cubicBezTo>
                    <a:cubicBezTo>
                      <a:pt x="4" y="24"/>
                      <a:pt x="0" y="18"/>
                      <a:pt x="1" y="10"/>
                    </a:cubicBezTo>
                    <a:cubicBezTo>
                      <a:pt x="1" y="4"/>
                      <a:pt x="6" y="0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1" name="Freeform 1483"/>
              <p:cNvSpPr>
                <a:spLocks/>
              </p:cNvSpPr>
              <p:nvPr/>
            </p:nvSpPr>
            <p:spPr bwMode="auto">
              <a:xfrm>
                <a:off x="2074" y="2646"/>
                <a:ext cx="58" cy="54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2"/>
                  </a:cxn>
                  <a:cxn ang="0">
                    <a:pos x="5" y="11"/>
                  </a:cxn>
                  <a:cxn ang="0">
                    <a:pos x="17" y="1"/>
                  </a:cxn>
                </a:cxnLst>
                <a:rect l="0" t="0" r="r" b="b"/>
                <a:pathLst>
                  <a:path w="36" h="34">
                    <a:moveTo>
                      <a:pt x="17" y="1"/>
                    </a:moveTo>
                    <a:cubicBezTo>
                      <a:pt x="27" y="0"/>
                      <a:pt x="36" y="13"/>
                      <a:pt x="30" y="22"/>
                    </a:cubicBezTo>
                    <a:cubicBezTo>
                      <a:pt x="23" y="34"/>
                      <a:pt x="0" y="27"/>
                      <a:pt x="5" y="11"/>
                    </a:cubicBezTo>
                    <a:cubicBezTo>
                      <a:pt x="6" y="5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2" name="Freeform 1484"/>
              <p:cNvSpPr>
                <a:spLocks/>
              </p:cNvSpPr>
              <p:nvPr/>
            </p:nvSpPr>
            <p:spPr bwMode="auto">
              <a:xfrm>
                <a:off x="4368" y="2647"/>
                <a:ext cx="57" cy="5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30" y="8"/>
                  </a:cxn>
                  <a:cxn ang="0">
                    <a:pos x="6" y="23"/>
                  </a:cxn>
                  <a:cxn ang="0">
                    <a:pos x="15" y="0"/>
                  </a:cxn>
                </a:cxnLst>
                <a:rect l="0" t="0" r="r" b="b"/>
                <a:pathLst>
                  <a:path w="35" h="35">
                    <a:moveTo>
                      <a:pt x="15" y="0"/>
                    </a:moveTo>
                    <a:cubicBezTo>
                      <a:pt x="19" y="0"/>
                      <a:pt x="27" y="1"/>
                      <a:pt x="30" y="8"/>
                    </a:cubicBezTo>
                    <a:cubicBezTo>
                      <a:pt x="35" y="22"/>
                      <a:pt x="16" y="35"/>
                      <a:pt x="6" y="23"/>
                    </a:cubicBezTo>
                    <a:cubicBezTo>
                      <a:pt x="0" y="15"/>
                      <a:pt x="2" y="3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3" name="Freeform 1485"/>
              <p:cNvSpPr>
                <a:spLocks/>
              </p:cNvSpPr>
              <p:nvPr/>
            </p:nvSpPr>
            <p:spPr bwMode="auto">
              <a:xfrm>
                <a:off x="1905" y="2649"/>
                <a:ext cx="52" cy="4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19" y="27"/>
                  </a:cxn>
                  <a:cxn ang="0">
                    <a:pos x="2" y="10"/>
                  </a:cxn>
                  <a:cxn ang="0">
                    <a:pos x="15" y="0"/>
                  </a:cxn>
                </a:cxnLst>
                <a:rect l="0" t="0" r="r" b="b"/>
                <a:pathLst>
                  <a:path w="32" h="28">
                    <a:moveTo>
                      <a:pt x="15" y="0"/>
                    </a:moveTo>
                    <a:cubicBezTo>
                      <a:pt x="15" y="0"/>
                      <a:pt x="20" y="0"/>
                      <a:pt x="22" y="1"/>
                    </a:cubicBezTo>
                    <a:cubicBezTo>
                      <a:pt x="32" y="6"/>
                      <a:pt x="32" y="24"/>
                      <a:pt x="19" y="27"/>
                    </a:cubicBezTo>
                    <a:cubicBezTo>
                      <a:pt x="11" y="28"/>
                      <a:pt x="0" y="22"/>
                      <a:pt x="2" y="10"/>
                    </a:cubicBezTo>
                    <a:cubicBezTo>
                      <a:pt x="3" y="5"/>
                      <a:pt x="7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4" name="Freeform 1486"/>
              <p:cNvSpPr>
                <a:spLocks/>
              </p:cNvSpPr>
              <p:nvPr/>
            </p:nvSpPr>
            <p:spPr bwMode="auto">
              <a:xfrm>
                <a:off x="4198" y="2646"/>
                <a:ext cx="53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5" y="25"/>
                  </a:cxn>
                  <a:cxn ang="0">
                    <a:pos x="4" y="22"/>
                  </a:cxn>
                  <a:cxn ang="0">
                    <a:pos x="13" y="3"/>
                  </a:cxn>
                </a:cxnLst>
                <a:rect l="0" t="0" r="r" b="b"/>
                <a:pathLst>
                  <a:path w="33" h="32">
                    <a:moveTo>
                      <a:pt x="13" y="3"/>
                    </a:moveTo>
                    <a:cubicBezTo>
                      <a:pt x="25" y="0"/>
                      <a:pt x="33" y="16"/>
                      <a:pt x="25" y="25"/>
                    </a:cubicBezTo>
                    <a:cubicBezTo>
                      <a:pt x="18" y="32"/>
                      <a:pt x="7" y="29"/>
                      <a:pt x="4" y="22"/>
                    </a:cubicBezTo>
                    <a:cubicBezTo>
                      <a:pt x="0" y="14"/>
                      <a:pt x="4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5" name="Freeform 1487"/>
              <p:cNvSpPr>
                <a:spLocks/>
              </p:cNvSpPr>
              <p:nvPr/>
            </p:nvSpPr>
            <p:spPr bwMode="auto">
              <a:xfrm>
                <a:off x="1734" y="2646"/>
                <a:ext cx="54" cy="49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8" y="29"/>
                  </a:cxn>
                  <a:cxn ang="0">
                    <a:pos x="4" y="10"/>
                  </a:cxn>
                  <a:cxn ang="0">
                    <a:pos x="13" y="4"/>
                  </a:cxn>
                </a:cxnLst>
                <a:rect l="0" t="0" r="r" b="b"/>
                <a:pathLst>
                  <a:path w="34" h="31">
                    <a:moveTo>
                      <a:pt x="13" y="4"/>
                    </a:moveTo>
                    <a:cubicBezTo>
                      <a:pt x="31" y="0"/>
                      <a:pt x="34" y="26"/>
                      <a:pt x="18" y="29"/>
                    </a:cubicBezTo>
                    <a:cubicBezTo>
                      <a:pt x="7" y="31"/>
                      <a:pt x="0" y="20"/>
                      <a:pt x="4" y="10"/>
                    </a:cubicBezTo>
                    <a:cubicBezTo>
                      <a:pt x="5" y="7"/>
                      <a:pt x="8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6" name="Freeform 1488"/>
              <p:cNvSpPr>
                <a:spLocks/>
              </p:cNvSpPr>
              <p:nvPr/>
            </p:nvSpPr>
            <p:spPr bwMode="auto">
              <a:xfrm>
                <a:off x="4026" y="2650"/>
                <a:ext cx="50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9"/>
                  </a:cxn>
                  <a:cxn ang="0">
                    <a:pos x="13" y="27"/>
                  </a:cxn>
                  <a:cxn ang="0">
                    <a:pos x="3" y="8"/>
                  </a:cxn>
                  <a:cxn ang="0">
                    <a:pos x="12" y="1"/>
                  </a:cxn>
                </a:cxnLst>
                <a:rect l="0" t="0" r="r" b="b"/>
                <a:pathLst>
                  <a:path w="31" h="28">
                    <a:moveTo>
                      <a:pt x="12" y="1"/>
                    </a:moveTo>
                    <a:cubicBezTo>
                      <a:pt x="20" y="0"/>
                      <a:pt x="25" y="3"/>
                      <a:pt x="28" y="9"/>
                    </a:cubicBezTo>
                    <a:cubicBezTo>
                      <a:pt x="31" y="19"/>
                      <a:pt x="22" y="28"/>
                      <a:pt x="13" y="27"/>
                    </a:cubicBezTo>
                    <a:cubicBezTo>
                      <a:pt x="4" y="25"/>
                      <a:pt x="0" y="14"/>
                      <a:pt x="3" y="8"/>
                    </a:cubicBezTo>
                    <a:cubicBezTo>
                      <a:pt x="5" y="4"/>
                      <a:pt x="8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7" name="Freeform 1489"/>
              <p:cNvSpPr>
                <a:spLocks/>
              </p:cNvSpPr>
              <p:nvPr/>
            </p:nvSpPr>
            <p:spPr bwMode="auto">
              <a:xfrm>
                <a:off x="3850" y="2650"/>
                <a:ext cx="54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9"/>
                  </a:cxn>
                  <a:cxn ang="0">
                    <a:pos x="16" y="27"/>
                  </a:cxn>
                  <a:cxn ang="0">
                    <a:pos x="15" y="2"/>
                  </a:cxn>
                </a:cxnLst>
                <a:rect l="0" t="0" r="r" b="b"/>
                <a:pathLst>
                  <a:path w="34" h="28">
                    <a:moveTo>
                      <a:pt x="15" y="2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4" y="21"/>
                      <a:pt x="24" y="28"/>
                      <a:pt x="16" y="27"/>
                    </a:cubicBezTo>
                    <a:cubicBezTo>
                      <a:pt x="2" y="25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8" name="Freeform 1490"/>
              <p:cNvSpPr>
                <a:spLocks/>
              </p:cNvSpPr>
              <p:nvPr/>
            </p:nvSpPr>
            <p:spPr bwMode="auto">
              <a:xfrm>
                <a:off x="1387" y="2650"/>
                <a:ext cx="49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2"/>
                  </a:cxn>
                  <a:cxn ang="0">
                    <a:pos x="7" y="24"/>
                  </a:cxn>
                  <a:cxn ang="0">
                    <a:pos x="14" y="2"/>
                  </a:cxn>
                </a:cxnLst>
                <a:rect l="0" t="0" r="r" b="b"/>
                <a:pathLst>
                  <a:path w="31" h="33">
                    <a:moveTo>
                      <a:pt x="14" y="2"/>
                    </a:moveTo>
                    <a:cubicBezTo>
                      <a:pt x="22" y="0"/>
                      <a:pt x="28" y="5"/>
                      <a:pt x="29" y="12"/>
                    </a:cubicBezTo>
                    <a:cubicBezTo>
                      <a:pt x="31" y="24"/>
                      <a:pt x="17" y="33"/>
                      <a:pt x="7" y="24"/>
                    </a:cubicBezTo>
                    <a:cubicBezTo>
                      <a:pt x="0" y="17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39" name="Freeform 1491"/>
              <p:cNvSpPr>
                <a:spLocks/>
              </p:cNvSpPr>
              <p:nvPr/>
            </p:nvSpPr>
            <p:spPr bwMode="auto">
              <a:xfrm>
                <a:off x="1560" y="2647"/>
                <a:ext cx="53" cy="50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4" y="29"/>
                  </a:cxn>
                  <a:cxn ang="0">
                    <a:pos x="13" y="4"/>
                  </a:cxn>
                </a:cxnLst>
                <a:rect l="0" t="0" r="r" b="b"/>
                <a:pathLst>
                  <a:path w="33" h="31">
                    <a:moveTo>
                      <a:pt x="13" y="4"/>
                    </a:moveTo>
                    <a:cubicBezTo>
                      <a:pt x="33" y="0"/>
                      <a:pt x="33" y="31"/>
                      <a:pt x="14" y="29"/>
                    </a:cubicBezTo>
                    <a:cubicBezTo>
                      <a:pt x="1" y="27"/>
                      <a:pt x="0" y="7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0" name="Freeform 1492"/>
              <p:cNvSpPr>
                <a:spLocks/>
              </p:cNvSpPr>
              <p:nvPr/>
            </p:nvSpPr>
            <p:spPr bwMode="auto">
              <a:xfrm>
                <a:off x="3506" y="2652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1" y="0"/>
                      <a:pt x="27" y="3"/>
                      <a:pt x="30" y="9"/>
                    </a:cubicBezTo>
                    <a:cubicBezTo>
                      <a:pt x="34" y="20"/>
                      <a:pt x="23" y="32"/>
                      <a:pt x="12" y="27"/>
                    </a:cubicBezTo>
                    <a:cubicBezTo>
                      <a:pt x="0" y="23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1" name="Freeform 1493"/>
              <p:cNvSpPr>
                <a:spLocks/>
              </p:cNvSpPr>
              <p:nvPr/>
            </p:nvSpPr>
            <p:spPr bwMode="auto">
              <a:xfrm>
                <a:off x="3675" y="2649"/>
                <a:ext cx="61" cy="48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8" y="26"/>
                  </a:cxn>
                  <a:cxn ang="0">
                    <a:pos x="20" y="29"/>
                  </a:cxn>
                  <a:cxn ang="0">
                    <a:pos x="17" y="3"/>
                  </a:cxn>
                </a:cxnLst>
                <a:rect l="0" t="0" r="r" b="b"/>
                <a:pathLst>
                  <a:path w="38" h="30">
                    <a:moveTo>
                      <a:pt x="17" y="3"/>
                    </a:moveTo>
                    <a:cubicBezTo>
                      <a:pt x="30" y="0"/>
                      <a:pt x="38" y="17"/>
                      <a:pt x="28" y="26"/>
                    </a:cubicBezTo>
                    <a:cubicBezTo>
                      <a:pt x="27" y="27"/>
                      <a:pt x="23" y="29"/>
                      <a:pt x="20" y="29"/>
                    </a:cubicBezTo>
                    <a:cubicBezTo>
                      <a:pt x="4" y="30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2" name="Freeform 1494"/>
              <p:cNvSpPr>
                <a:spLocks/>
              </p:cNvSpPr>
              <p:nvPr/>
            </p:nvSpPr>
            <p:spPr bwMode="auto">
              <a:xfrm>
                <a:off x="5407" y="2654"/>
                <a:ext cx="34" cy="29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20" y="5"/>
                  </a:cxn>
                  <a:cxn ang="0">
                    <a:pos x="9" y="0"/>
                  </a:cxn>
                </a:cxnLst>
                <a:rect l="0" t="0" r="r" b="b"/>
                <a:pathLst>
                  <a:path w="21" h="18">
                    <a:moveTo>
                      <a:pt x="9" y="0"/>
                    </a:moveTo>
                    <a:cubicBezTo>
                      <a:pt x="12" y="2"/>
                      <a:pt x="16" y="3"/>
                      <a:pt x="20" y="5"/>
                    </a:cubicBezTo>
                    <a:cubicBezTo>
                      <a:pt x="21" y="18"/>
                      <a:pt x="0" y="11"/>
                      <a:pt x="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3" name="Freeform 1495"/>
              <p:cNvSpPr>
                <a:spLocks/>
              </p:cNvSpPr>
              <p:nvPr/>
            </p:nvSpPr>
            <p:spPr bwMode="auto">
              <a:xfrm>
                <a:off x="1215" y="2652"/>
                <a:ext cx="51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22"/>
                  </a:cxn>
                  <a:cxn ang="0">
                    <a:pos x="6" y="23"/>
                  </a:cxn>
                  <a:cxn ang="0">
                    <a:pos x="14" y="2"/>
                  </a:cxn>
                </a:cxnLst>
                <a:rect l="0" t="0" r="r" b="b"/>
                <a:pathLst>
                  <a:path w="32" h="29">
                    <a:moveTo>
                      <a:pt x="14" y="2"/>
                    </a:moveTo>
                    <a:cubicBezTo>
                      <a:pt x="27" y="0"/>
                      <a:pt x="32" y="12"/>
                      <a:pt x="27" y="22"/>
                    </a:cubicBezTo>
                    <a:cubicBezTo>
                      <a:pt x="24" y="29"/>
                      <a:pt x="11" y="29"/>
                      <a:pt x="6" y="23"/>
                    </a:cubicBezTo>
                    <a:cubicBezTo>
                      <a:pt x="0" y="16"/>
                      <a:pt x="4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4" name="Freeform 1496"/>
              <p:cNvSpPr>
                <a:spLocks/>
              </p:cNvSpPr>
              <p:nvPr/>
            </p:nvSpPr>
            <p:spPr bwMode="auto">
              <a:xfrm>
                <a:off x="3333" y="2654"/>
                <a:ext cx="54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8" y="29"/>
                      <a:pt x="14" y="32"/>
                      <a:pt x="7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5" name="Freeform 1497"/>
              <p:cNvSpPr>
                <a:spLocks/>
              </p:cNvSpPr>
              <p:nvPr/>
            </p:nvSpPr>
            <p:spPr bwMode="auto">
              <a:xfrm>
                <a:off x="3166" y="2652"/>
                <a:ext cx="56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8" y="30"/>
                  </a:cxn>
                  <a:cxn ang="0">
                    <a:pos x="1" y="22"/>
                  </a:cxn>
                  <a:cxn ang="0">
                    <a:pos x="1" y="17"/>
                  </a:cxn>
                  <a:cxn ang="0">
                    <a:pos x="13" y="3"/>
                  </a:cxn>
                </a:cxnLst>
                <a:rect l="0" t="0" r="r" b="b"/>
                <a:pathLst>
                  <a:path w="35" h="32">
                    <a:moveTo>
                      <a:pt x="13" y="3"/>
                    </a:moveTo>
                    <a:cubicBezTo>
                      <a:pt x="29" y="0"/>
                      <a:pt x="35" y="25"/>
                      <a:pt x="18" y="30"/>
                    </a:cubicBezTo>
                    <a:cubicBezTo>
                      <a:pt x="13" y="32"/>
                      <a:pt x="4" y="28"/>
                      <a:pt x="1" y="22"/>
                    </a:cubicBezTo>
                    <a:cubicBezTo>
                      <a:pt x="1" y="21"/>
                      <a:pt x="1" y="19"/>
                      <a:pt x="1" y="17"/>
                    </a:cubicBezTo>
                    <a:cubicBezTo>
                      <a:pt x="0" y="11"/>
                      <a:pt x="4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6" name="Freeform 1498"/>
              <p:cNvSpPr>
                <a:spLocks/>
              </p:cNvSpPr>
              <p:nvPr/>
            </p:nvSpPr>
            <p:spPr bwMode="auto">
              <a:xfrm>
                <a:off x="2992" y="2655"/>
                <a:ext cx="53" cy="56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6" y="23"/>
                  </a:cxn>
                  <a:cxn ang="0">
                    <a:pos x="1" y="13"/>
                  </a:cxn>
                  <a:cxn ang="0">
                    <a:pos x="13" y="2"/>
                  </a:cxn>
                </a:cxnLst>
                <a:rect l="0" t="0" r="r" b="b"/>
                <a:pathLst>
                  <a:path w="33" h="35">
                    <a:moveTo>
                      <a:pt x="13" y="2"/>
                    </a:moveTo>
                    <a:cubicBezTo>
                      <a:pt x="25" y="0"/>
                      <a:pt x="33" y="13"/>
                      <a:pt x="26" y="23"/>
                    </a:cubicBezTo>
                    <a:cubicBezTo>
                      <a:pt x="18" y="35"/>
                      <a:pt x="0" y="26"/>
                      <a:pt x="1" y="13"/>
                    </a:cubicBezTo>
                    <a:cubicBezTo>
                      <a:pt x="2" y="8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7" name="Freeform 1499"/>
              <p:cNvSpPr>
                <a:spLocks/>
              </p:cNvSpPr>
              <p:nvPr/>
            </p:nvSpPr>
            <p:spPr bwMode="auto">
              <a:xfrm>
                <a:off x="2819" y="2657"/>
                <a:ext cx="50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9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2" y="0"/>
                      <a:pt x="31" y="8"/>
                      <a:pt x="29" y="18"/>
                    </a:cubicBezTo>
                    <a:cubicBezTo>
                      <a:pt x="26" y="30"/>
                      <a:pt x="6" y="33"/>
                      <a:pt x="2" y="19"/>
                    </a:cubicBezTo>
                    <a:cubicBezTo>
                      <a:pt x="0" y="11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8" name="Freeform 1500"/>
              <p:cNvSpPr>
                <a:spLocks/>
              </p:cNvSpPr>
              <p:nvPr/>
            </p:nvSpPr>
            <p:spPr bwMode="auto">
              <a:xfrm>
                <a:off x="5107" y="2658"/>
                <a:ext cx="55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3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4" y="0"/>
                      <a:pt x="34" y="7"/>
                      <a:pt x="31" y="18"/>
                    </a:cubicBezTo>
                    <a:cubicBezTo>
                      <a:pt x="29" y="26"/>
                      <a:pt x="20" y="30"/>
                      <a:pt x="13" y="27"/>
                    </a:cubicBezTo>
                    <a:cubicBezTo>
                      <a:pt x="0" y="22"/>
                      <a:pt x="2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9" name="Freeform 1501"/>
              <p:cNvSpPr>
                <a:spLocks/>
              </p:cNvSpPr>
              <p:nvPr/>
            </p:nvSpPr>
            <p:spPr bwMode="auto">
              <a:xfrm>
                <a:off x="2636" y="2658"/>
                <a:ext cx="66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26" y="28"/>
                  </a:cxn>
                  <a:cxn ang="0">
                    <a:pos x="22" y="1"/>
                  </a:cxn>
                </a:cxnLst>
                <a:rect l="0" t="0" r="r" b="b"/>
                <a:pathLst>
                  <a:path w="41" h="33">
                    <a:moveTo>
                      <a:pt x="22" y="1"/>
                    </a:moveTo>
                    <a:cubicBezTo>
                      <a:pt x="38" y="0"/>
                      <a:pt x="41" y="24"/>
                      <a:pt x="26" y="28"/>
                    </a:cubicBezTo>
                    <a:cubicBezTo>
                      <a:pt x="9" y="33"/>
                      <a:pt x="0" y="3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0" name="Freeform 1502"/>
              <p:cNvSpPr>
                <a:spLocks/>
              </p:cNvSpPr>
              <p:nvPr/>
            </p:nvSpPr>
            <p:spPr bwMode="auto">
              <a:xfrm>
                <a:off x="2472" y="2662"/>
                <a:ext cx="55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4" y="1"/>
                  </a:cxn>
                  <a:cxn ang="0">
                    <a:pos x="22" y="26"/>
                  </a:cxn>
                  <a:cxn ang="0">
                    <a:pos x="3" y="9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19" y="0"/>
                      <a:pt x="22" y="0"/>
                      <a:pt x="24" y="1"/>
                    </a:cubicBezTo>
                    <a:cubicBezTo>
                      <a:pt x="34" y="7"/>
                      <a:pt x="32" y="22"/>
                      <a:pt x="22" y="26"/>
                    </a:cubicBezTo>
                    <a:cubicBezTo>
                      <a:pt x="13" y="30"/>
                      <a:pt x="0" y="21"/>
                      <a:pt x="3" y="9"/>
                    </a:cubicBezTo>
                    <a:cubicBezTo>
                      <a:pt x="5" y="5"/>
                      <a:pt x="1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1" name="Freeform 1503"/>
              <p:cNvSpPr>
                <a:spLocks/>
              </p:cNvSpPr>
              <p:nvPr/>
            </p:nvSpPr>
            <p:spPr bwMode="auto">
              <a:xfrm>
                <a:off x="4937" y="2660"/>
                <a:ext cx="55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3"/>
                  </a:cxn>
                  <a:cxn ang="0">
                    <a:pos x="19" y="27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4" h="28">
                    <a:moveTo>
                      <a:pt x="15" y="1"/>
                    </a:moveTo>
                    <a:cubicBezTo>
                      <a:pt x="18" y="0"/>
                      <a:pt x="23" y="1"/>
                      <a:pt x="26" y="3"/>
                    </a:cubicBezTo>
                    <a:cubicBezTo>
                      <a:pt x="34" y="10"/>
                      <a:pt x="30" y="25"/>
                      <a:pt x="19" y="27"/>
                    </a:cubicBezTo>
                    <a:cubicBezTo>
                      <a:pt x="17" y="28"/>
                      <a:pt x="11" y="27"/>
                      <a:pt x="7" y="23"/>
                    </a:cubicBezTo>
                    <a:cubicBezTo>
                      <a:pt x="0" y="16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2" name="Freeform 1504"/>
              <p:cNvSpPr>
                <a:spLocks/>
              </p:cNvSpPr>
              <p:nvPr/>
            </p:nvSpPr>
            <p:spPr bwMode="auto">
              <a:xfrm>
                <a:off x="2300" y="2663"/>
                <a:ext cx="57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7" y="4"/>
                  </a:cxn>
                  <a:cxn ang="0">
                    <a:pos x="13" y="26"/>
                  </a:cxn>
                  <a:cxn ang="0">
                    <a:pos x="15" y="0"/>
                  </a:cxn>
                </a:cxnLst>
                <a:rect l="0" t="0" r="r" b="b"/>
                <a:pathLst>
                  <a:path w="35" h="30">
                    <a:moveTo>
                      <a:pt x="15" y="0"/>
                    </a:moveTo>
                    <a:cubicBezTo>
                      <a:pt x="18" y="0"/>
                      <a:pt x="24" y="1"/>
                      <a:pt x="27" y="4"/>
                    </a:cubicBezTo>
                    <a:cubicBezTo>
                      <a:pt x="35" y="13"/>
                      <a:pt x="26" y="30"/>
                      <a:pt x="13" y="26"/>
                    </a:cubicBezTo>
                    <a:cubicBezTo>
                      <a:pt x="0" y="22"/>
                      <a:pt x="0" y="3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3" name="Freeform 1505"/>
              <p:cNvSpPr>
                <a:spLocks/>
              </p:cNvSpPr>
              <p:nvPr/>
            </p:nvSpPr>
            <p:spPr bwMode="auto">
              <a:xfrm>
                <a:off x="4596" y="2662"/>
                <a:ext cx="50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9"/>
                  </a:cxn>
                  <a:cxn ang="0">
                    <a:pos x="2" y="22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1" h="33">
                    <a:moveTo>
                      <a:pt x="13" y="1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5" y="28"/>
                      <a:pt x="9" y="33"/>
                      <a:pt x="2" y="22"/>
                    </a:cubicBezTo>
                    <a:cubicBezTo>
                      <a:pt x="1" y="19"/>
                      <a:pt x="0" y="15"/>
                      <a:pt x="1" y="11"/>
                    </a:cubicBezTo>
                    <a:cubicBezTo>
                      <a:pt x="2" y="7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4" name="Freeform 1506"/>
              <p:cNvSpPr>
                <a:spLocks/>
              </p:cNvSpPr>
              <p:nvPr/>
            </p:nvSpPr>
            <p:spPr bwMode="auto">
              <a:xfrm>
                <a:off x="4762" y="2663"/>
                <a:ext cx="56" cy="4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7" y="0"/>
                  </a:cxn>
                  <a:cxn ang="0">
                    <a:pos x="21" y="25"/>
                  </a:cxn>
                  <a:cxn ang="0">
                    <a:pos x="17" y="0"/>
                  </a:cxn>
                </a:cxnLst>
                <a:rect l="0" t="0" r="r" b="b"/>
                <a:pathLst>
                  <a:path w="35" h="29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35" y="0"/>
                      <a:pt x="34" y="23"/>
                      <a:pt x="21" y="25"/>
                    </a:cubicBezTo>
                    <a:cubicBezTo>
                      <a:pt x="4" y="29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5" name="Freeform 1507"/>
              <p:cNvSpPr>
                <a:spLocks/>
              </p:cNvSpPr>
              <p:nvPr/>
            </p:nvSpPr>
            <p:spPr bwMode="auto">
              <a:xfrm>
                <a:off x="4420" y="2663"/>
                <a:ext cx="59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6"/>
                  </a:cxn>
                  <a:cxn ang="0">
                    <a:pos x="10" y="26"/>
                  </a:cxn>
                  <a:cxn ang="0">
                    <a:pos x="7" y="5"/>
                  </a:cxn>
                  <a:cxn ang="0">
                    <a:pos x="15" y="1"/>
                  </a:cxn>
                </a:cxnLst>
                <a:rect l="0" t="0" r="r" b="b"/>
                <a:pathLst>
                  <a:path w="37" h="34">
                    <a:moveTo>
                      <a:pt x="15" y="1"/>
                    </a:moveTo>
                    <a:cubicBezTo>
                      <a:pt x="18" y="0"/>
                      <a:pt x="25" y="3"/>
                      <a:pt x="28" y="6"/>
                    </a:cubicBezTo>
                    <a:cubicBezTo>
                      <a:pt x="37" y="17"/>
                      <a:pt x="23" y="34"/>
                      <a:pt x="10" y="26"/>
                    </a:cubicBezTo>
                    <a:cubicBezTo>
                      <a:pt x="3" y="23"/>
                      <a:pt x="0" y="11"/>
                      <a:pt x="7" y="5"/>
                    </a:cubicBezTo>
                    <a:cubicBezTo>
                      <a:pt x="9" y="3"/>
                      <a:pt x="1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6" name="Freeform 1508"/>
              <p:cNvSpPr>
                <a:spLocks/>
              </p:cNvSpPr>
              <p:nvPr/>
            </p:nvSpPr>
            <p:spPr bwMode="auto">
              <a:xfrm>
                <a:off x="2129" y="2662"/>
                <a:ext cx="53" cy="46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5" y="24"/>
                  </a:cxn>
                  <a:cxn ang="0">
                    <a:pos x="12" y="28"/>
                  </a:cxn>
                  <a:cxn ang="0">
                    <a:pos x="14" y="3"/>
                  </a:cxn>
                </a:cxnLst>
                <a:rect l="0" t="0" r="r" b="b"/>
                <a:pathLst>
                  <a:path w="33" h="29">
                    <a:moveTo>
                      <a:pt x="14" y="3"/>
                    </a:moveTo>
                    <a:cubicBezTo>
                      <a:pt x="27" y="0"/>
                      <a:pt x="33" y="16"/>
                      <a:pt x="25" y="24"/>
                    </a:cubicBezTo>
                    <a:cubicBezTo>
                      <a:pt x="22" y="27"/>
                      <a:pt x="17" y="29"/>
                      <a:pt x="12" y="28"/>
                    </a:cubicBezTo>
                    <a:cubicBezTo>
                      <a:pt x="0" y="24"/>
                      <a:pt x="1" y="5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7" name="Freeform 1509"/>
              <p:cNvSpPr>
                <a:spLocks/>
              </p:cNvSpPr>
              <p:nvPr/>
            </p:nvSpPr>
            <p:spPr bwMode="auto">
              <a:xfrm>
                <a:off x="1960" y="2663"/>
                <a:ext cx="51" cy="50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3" y="24"/>
                  </a:cxn>
                  <a:cxn ang="0">
                    <a:pos x="1" y="17"/>
                  </a:cxn>
                  <a:cxn ang="0">
                    <a:pos x="11" y="2"/>
                  </a:cxn>
                </a:cxnLst>
                <a:rect l="0" t="0" r="r" b="b"/>
                <a:pathLst>
                  <a:path w="32" h="31">
                    <a:moveTo>
                      <a:pt x="11" y="2"/>
                    </a:moveTo>
                    <a:cubicBezTo>
                      <a:pt x="24" y="0"/>
                      <a:pt x="32" y="14"/>
                      <a:pt x="23" y="24"/>
                    </a:cubicBezTo>
                    <a:cubicBezTo>
                      <a:pt x="17" y="31"/>
                      <a:pt x="2" y="27"/>
                      <a:pt x="1" y="17"/>
                    </a:cubicBezTo>
                    <a:cubicBezTo>
                      <a:pt x="0" y="9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8" name="Freeform 1510"/>
              <p:cNvSpPr>
                <a:spLocks/>
              </p:cNvSpPr>
              <p:nvPr/>
            </p:nvSpPr>
            <p:spPr bwMode="auto">
              <a:xfrm>
                <a:off x="4251" y="2665"/>
                <a:ext cx="47" cy="45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2"/>
                  </a:cxn>
                  <a:cxn ang="0">
                    <a:pos x="15" y="28"/>
                  </a:cxn>
                  <a:cxn ang="0">
                    <a:pos x="1" y="13"/>
                  </a:cxn>
                  <a:cxn ang="0">
                    <a:pos x="12" y="1"/>
                  </a:cxn>
                </a:cxnLst>
                <a:rect l="0" t="0" r="r" b="b"/>
                <a:pathLst>
                  <a:path w="29" h="28">
                    <a:moveTo>
                      <a:pt x="12" y="1"/>
                    </a:moveTo>
                    <a:cubicBezTo>
                      <a:pt x="19" y="0"/>
                      <a:pt x="27" y="4"/>
                      <a:pt x="28" y="12"/>
                    </a:cubicBezTo>
                    <a:cubicBezTo>
                      <a:pt x="29" y="22"/>
                      <a:pt x="22" y="27"/>
                      <a:pt x="15" y="28"/>
                    </a:cubicBezTo>
                    <a:cubicBezTo>
                      <a:pt x="7" y="28"/>
                      <a:pt x="0" y="21"/>
                      <a:pt x="1" y="13"/>
                    </a:cubicBezTo>
                    <a:cubicBezTo>
                      <a:pt x="1" y="8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9" name="Freeform 1511"/>
              <p:cNvSpPr>
                <a:spLocks/>
              </p:cNvSpPr>
              <p:nvPr/>
            </p:nvSpPr>
            <p:spPr bwMode="auto">
              <a:xfrm>
                <a:off x="1783" y="2665"/>
                <a:ext cx="52" cy="54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3"/>
                  </a:cxn>
                  <a:cxn ang="0">
                    <a:pos x="7" y="24"/>
                  </a:cxn>
                  <a:cxn ang="0">
                    <a:pos x="14" y="2"/>
                  </a:cxn>
                </a:cxnLst>
                <a:rect l="0" t="0" r="r" b="b"/>
                <a:pathLst>
                  <a:path w="32" h="34">
                    <a:moveTo>
                      <a:pt x="14" y="2"/>
                    </a:moveTo>
                    <a:cubicBezTo>
                      <a:pt x="21" y="0"/>
                      <a:pt x="29" y="5"/>
                      <a:pt x="30" y="13"/>
                    </a:cubicBezTo>
                    <a:cubicBezTo>
                      <a:pt x="32" y="24"/>
                      <a:pt x="16" y="34"/>
                      <a:pt x="7" y="24"/>
                    </a:cubicBezTo>
                    <a:cubicBezTo>
                      <a:pt x="0" y="17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0" name="Freeform 1512"/>
              <p:cNvSpPr>
                <a:spLocks/>
              </p:cNvSpPr>
              <p:nvPr/>
            </p:nvSpPr>
            <p:spPr bwMode="auto">
              <a:xfrm>
                <a:off x="4068" y="2666"/>
                <a:ext cx="61" cy="52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25" y="1"/>
                  </a:cxn>
                  <a:cxn ang="0">
                    <a:pos x="25" y="27"/>
                  </a:cxn>
                  <a:cxn ang="0">
                    <a:pos x="20" y="1"/>
                  </a:cxn>
                </a:cxnLst>
                <a:rect l="0" t="0" r="r" b="b"/>
                <a:pathLst>
                  <a:path w="38" h="32">
                    <a:moveTo>
                      <a:pt x="20" y="1"/>
                    </a:moveTo>
                    <a:cubicBezTo>
                      <a:pt x="21" y="0"/>
                      <a:pt x="24" y="0"/>
                      <a:pt x="25" y="1"/>
                    </a:cubicBezTo>
                    <a:cubicBezTo>
                      <a:pt x="36" y="4"/>
                      <a:pt x="38" y="23"/>
                      <a:pt x="25" y="27"/>
                    </a:cubicBezTo>
                    <a:cubicBezTo>
                      <a:pt x="8" y="32"/>
                      <a:pt x="0" y="4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1" name="Freeform 1513"/>
              <p:cNvSpPr>
                <a:spLocks/>
              </p:cNvSpPr>
              <p:nvPr/>
            </p:nvSpPr>
            <p:spPr bwMode="auto">
              <a:xfrm>
                <a:off x="5306" y="2666"/>
                <a:ext cx="18" cy="18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"/>
                  </a:cxn>
                  <a:cxn ang="0">
                    <a:pos x="9" y="11"/>
                  </a:cxn>
                </a:cxnLst>
                <a:rect l="0" t="0" r="r" b="b"/>
                <a:pathLst>
                  <a:path w="11" h="11">
                    <a:moveTo>
                      <a:pt x="9" y="11"/>
                    </a:moveTo>
                    <a:cubicBezTo>
                      <a:pt x="6" y="8"/>
                      <a:pt x="1" y="4"/>
                      <a:pt x="0" y="1"/>
                    </a:cubicBezTo>
                    <a:cubicBezTo>
                      <a:pt x="5" y="0"/>
                      <a:pt x="11" y="6"/>
                      <a:pt x="9" y="1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2" name="Freeform 1514"/>
              <p:cNvSpPr>
                <a:spLocks/>
              </p:cNvSpPr>
              <p:nvPr/>
            </p:nvSpPr>
            <p:spPr bwMode="auto">
              <a:xfrm>
                <a:off x="1610" y="2666"/>
                <a:ext cx="51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7"/>
                  </a:cxn>
                  <a:cxn ang="0">
                    <a:pos x="20" y="27"/>
                  </a:cxn>
                  <a:cxn ang="0">
                    <a:pos x="14" y="2"/>
                  </a:cxn>
                </a:cxnLst>
                <a:rect l="0" t="0" r="r" b="b"/>
                <a:pathLst>
                  <a:path w="32" h="29">
                    <a:moveTo>
                      <a:pt x="14" y="2"/>
                    </a:moveTo>
                    <a:cubicBezTo>
                      <a:pt x="21" y="0"/>
                      <a:pt x="32" y="7"/>
                      <a:pt x="30" y="17"/>
                    </a:cubicBezTo>
                    <a:cubicBezTo>
                      <a:pt x="29" y="21"/>
                      <a:pt x="25" y="26"/>
                      <a:pt x="20" y="27"/>
                    </a:cubicBezTo>
                    <a:cubicBezTo>
                      <a:pt x="3" y="29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3" name="Freeform 1515"/>
              <p:cNvSpPr>
                <a:spLocks/>
              </p:cNvSpPr>
              <p:nvPr/>
            </p:nvSpPr>
            <p:spPr bwMode="auto">
              <a:xfrm>
                <a:off x="3904" y="2665"/>
                <a:ext cx="55" cy="48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9" y="29"/>
                  </a:cxn>
                  <a:cxn ang="0">
                    <a:pos x="3" y="12"/>
                  </a:cxn>
                  <a:cxn ang="0">
                    <a:pos x="13" y="3"/>
                  </a:cxn>
                </a:cxnLst>
                <a:rect l="0" t="0" r="r" b="b"/>
                <a:pathLst>
                  <a:path w="34" h="30">
                    <a:moveTo>
                      <a:pt x="13" y="3"/>
                    </a:moveTo>
                    <a:cubicBezTo>
                      <a:pt x="31" y="0"/>
                      <a:pt x="34" y="25"/>
                      <a:pt x="19" y="29"/>
                    </a:cubicBezTo>
                    <a:cubicBezTo>
                      <a:pt x="11" y="30"/>
                      <a:pt x="0" y="24"/>
                      <a:pt x="3" y="12"/>
                    </a:cubicBezTo>
                    <a:cubicBezTo>
                      <a:pt x="4" y="8"/>
                      <a:pt x="8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4" name="Freeform 1516"/>
              <p:cNvSpPr>
                <a:spLocks/>
              </p:cNvSpPr>
              <p:nvPr/>
            </p:nvSpPr>
            <p:spPr bwMode="auto">
              <a:xfrm>
                <a:off x="1443" y="2668"/>
                <a:ext cx="45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3"/>
                  </a:cxn>
                  <a:cxn ang="0">
                    <a:pos x="1" y="13"/>
                  </a:cxn>
                  <a:cxn ang="0">
                    <a:pos x="12" y="2"/>
                  </a:cxn>
                </a:cxnLst>
                <a:rect l="0" t="0" r="r" b="b"/>
                <a:pathLst>
                  <a:path w="28" h="32">
                    <a:moveTo>
                      <a:pt x="12" y="2"/>
                    </a:moveTo>
                    <a:cubicBezTo>
                      <a:pt x="20" y="0"/>
                      <a:pt x="27" y="7"/>
                      <a:pt x="27" y="13"/>
                    </a:cubicBezTo>
                    <a:cubicBezTo>
                      <a:pt x="28" y="32"/>
                      <a:pt x="0" y="31"/>
                      <a:pt x="1" y="13"/>
                    </a:cubicBezTo>
                    <a:cubicBezTo>
                      <a:pt x="2" y="7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5" name="Freeform 1517"/>
              <p:cNvSpPr>
                <a:spLocks/>
              </p:cNvSpPr>
              <p:nvPr/>
            </p:nvSpPr>
            <p:spPr bwMode="auto">
              <a:xfrm>
                <a:off x="3559" y="2668"/>
                <a:ext cx="53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20"/>
                  </a:cxn>
                  <a:cxn ang="0">
                    <a:pos x="4" y="21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3" y="0"/>
                      <a:pt x="33" y="10"/>
                      <a:pt x="29" y="20"/>
                    </a:cubicBezTo>
                    <a:cubicBezTo>
                      <a:pt x="24" y="32"/>
                      <a:pt x="8" y="31"/>
                      <a:pt x="4" y="21"/>
                    </a:cubicBezTo>
                    <a:cubicBezTo>
                      <a:pt x="0" y="13"/>
                      <a:pt x="5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6" name="Freeform 1518"/>
              <p:cNvSpPr>
                <a:spLocks/>
              </p:cNvSpPr>
              <p:nvPr/>
            </p:nvSpPr>
            <p:spPr bwMode="auto">
              <a:xfrm>
                <a:off x="1261" y="2668"/>
                <a:ext cx="58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21"/>
                  </a:cxn>
                  <a:cxn ang="0">
                    <a:pos x="31" y="21"/>
                  </a:cxn>
                  <a:cxn ang="0">
                    <a:pos x="22" y="29"/>
                  </a:cxn>
                  <a:cxn ang="0">
                    <a:pos x="17" y="2"/>
                  </a:cxn>
                </a:cxnLst>
                <a:rect l="0" t="0" r="r" b="b"/>
                <a:pathLst>
                  <a:path w="36" h="31">
                    <a:moveTo>
                      <a:pt x="17" y="2"/>
                    </a:moveTo>
                    <a:cubicBezTo>
                      <a:pt x="28" y="0"/>
                      <a:pt x="36" y="11"/>
                      <a:pt x="32" y="21"/>
                    </a:cubicBezTo>
                    <a:cubicBezTo>
                      <a:pt x="32" y="21"/>
                      <a:pt x="31" y="21"/>
                      <a:pt x="31" y="21"/>
                    </a:cubicBezTo>
                    <a:cubicBezTo>
                      <a:pt x="32" y="24"/>
                      <a:pt x="25" y="28"/>
                      <a:pt x="22" y="29"/>
                    </a:cubicBezTo>
                    <a:cubicBezTo>
                      <a:pt x="5" y="31"/>
                      <a:pt x="0" y="5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7" name="Freeform 1519"/>
              <p:cNvSpPr>
                <a:spLocks/>
              </p:cNvSpPr>
              <p:nvPr/>
            </p:nvSpPr>
            <p:spPr bwMode="auto">
              <a:xfrm>
                <a:off x="3726" y="2670"/>
                <a:ext cx="55" cy="49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3" y="11"/>
                  </a:cxn>
                  <a:cxn ang="0">
                    <a:pos x="25" y="26"/>
                  </a:cxn>
                  <a:cxn ang="0">
                    <a:pos x="10" y="4"/>
                  </a:cxn>
                  <a:cxn ang="0">
                    <a:pos x="17" y="1"/>
                  </a:cxn>
                </a:cxnLst>
                <a:rect l="0" t="0" r="r" b="b"/>
                <a:pathLst>
                  <a:path w="34" h="31">
                    <a:moveTo>
                      <a:pt x="17" y="1"/>
                    </a:moveTo>
                    <a:cubicBezTo>
                      <a:pt x="23" y="0"/>
                      <a:pt x="32" y="3"/>
                      <a:pt x="33" y="11"/>
                    </a:cubicBezTo>
                    <a:cubicBezTo>
                      <a:pt x="34" y="19"/>
                      <a:pt x="29" y="24"/>
                      <a:pt x="25" y="26"/>
                    </a:cubicBezTo>
                    <a:cubicBezTo>
                      <a:pt x="13" y="31"/>
                      <a:pt x="0" y="15"/>
                      <a:pt x="10" y="4"/>
                    </a:cubicBezTo>
                    <a:cubicBezTo>
                      <a:pt x="12" y="3"/>
                      <a:pt x="1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8" name="Freeform 1520"/>
              <p:cNvSpPr>
                <a:spLocks/>
              </p:cNvSpPr>
              <p:nvPr/>
            </p:nvSpPr>
            <p:spPr bwMode="auto">
              <a:xfrm>
                <a:off x="3386" y="2671"/>
                <a:ext cx="56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4">
                    <a:moveTo>
                      <a:pt x="15" y="1"/>
                    </a:moveTo>
                    <a:cubicBezTo>
                      <a:pt x="20" y="0"/>
                      <a:pt x="27" y="3"/>
                      <a:pt x="30" y="9"/>
                    </a:cubicBezTo>
                    <a:cubicBezTo>
                      <a:pt x="35" y="23"/>
                      <a:pt x="16" y="34"/>
                      <a:pt x="6" y="23"/>
                    </a:cubicBezTo>
                    <a:cubicBezTo>
                      <a:pt x="0" y="16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9" name="Freeform 1521"/>
              <p:cNvSpPr>
                <a:spLocks/>
              </p:cNvSpPr>
              <p:nvPr/>
            </p:nvSpPr>
            <p:spPr bwMode="auto">
              <a:xfrm>
                <a:off x="3214" y="2671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16" y="2"/>
                  </a:cxn>
                  <a:cxn ang="0">
                    <a:pos x="20" y="28"/>
                  </a:cxn>
                  <a:cxn ang="0">
                    <a:pos x="6" y="24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16" y="2"/>
                      <a:pt x="16" y="2"/>
                      <a:pt x="16" y="2"/>
                    </a:cubicBezTo>
                    <a:cubicBezTo>
                      <a:pt x="32" y="0"/>
                      <a:pt x="36" y="24"/>
                      <a:pt x="20" y="28"/>
                    </a:cubicBezTo>
                    <a:cubicBezTo>
                      <a:pt x="17" y="30"/>
                      <a:pt x="10" y="28"/>
                      <a:pt x="6" y="24"/>
                    </a:cubicBezTo>
                    <a:cubicBezTo>
                      <a:pt x="0" y="17"/>
                      <a:pt x="3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0" name="Freeform 1522"/>
              <p:cNvSpPr>
                <a:spLocks/>
              </p:cNvSpPr>
              <p:nvPr/>
            </p:nvSpPr>
            <p:spPr bwMode="auto">
              <a:xfrm>
                <a:off x="2866" y="2671"/>
                <a:ext cx="64" cy="5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3" y="30"/>
                  </a:cxn>
                  <a:cxn ang="0">
                    <a:pos x="10" y="6"/>
                  </a:cxn>
                  <a:cxn ang="0">
                    <a:pos x="17" y="3"/>
                  </a:cxn>
                </a:cxnLst>
                <a:rect l="0" t="0" r="r" b="b"/>
                <a:pathLst>
                  <a:path w="40" h="34">
                    <a:moveTo>
                      <a:pt x="17" y="3"/>
                    </a:moveTo>
                    <a:cubicBezTo>
                      <a:pt x="33" y="0"/>
                      <a:pt x="40" y="25"/>
                      <a:pt x="23" y="30"/>
                    </a:cubicBezTo>
                    <a:cubicBezTo>
                      <a:pt x="9" y="34"/>
                      <a:pt x="0" y="15"/>
                      <a:pt x="10" y="6"/>
                    </a:cubicBezTo>
                    <a:cubicBezTo>
                      <a:pt x="11" y="5"/>
                      <a:pt x="14" y="4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1" name="Freeform 1523"/>
              <p:cNvSpPr>
                <a:spLocks/>
              </p:cNvSpPr>
              <p:nvPr/>
            </p:nvSpPr>
            <p:spPr bwMode="auto">
              <a:xfrm>
                <a:off x="3036" y="2670"/>
                <a:ext cx="59" cy="59"/>
              </a:xfrm>
              <a:custGeom>
                <a:avLst/>
                <a:gdLst/>
                <a:ahLst/>
                <a:cxnLst>
                  <a:cxn ang="0">
                    <a:pos x="17" y="4"/>
                  </a:cxn>
                  <a:cxn ang="0">
                    <a:pos x="30" y="25"/>
                  </a:cxn>
                  <a:cxn ang="0">
                    <a:pos x="10" y="8"/>
                  </a:cxn>
                  <a:cxn ang="0">
                    <a:pos x="11" y="6"/>
                  </a:cxn>
                  <a:cxn ang="0">
                    <a:pos x="17" y="4"/>
                  </a:cxn>
                </a:cxnLst>
                <a:rect l="0" t="0" r="r" b="b"/>
                <a:pathLst>
                  <a:path w="37" h="37">
                    <a:moveTo>
                      <a:pt x="17" y="4"/>
                    </a:moveTo>
                    <a:cubicBezTo>
                      <a:pt x="29" y="0"/>
                      <a:pt x="37" y="17"/>
                      <a:pt x="30" y="25"/>
                    </a:cubicBezTo>
                    <a:cubicBezTo>
                      <a:pt x="19" y="37"/>
                      <a:pt x="0" y="22"/>
                      <a:pt x="10" y="8"/>
                    </a:cubicBezTo>
                    <a:cubicBezTo>
                      <a:pt x="10" y="8"/>
                      <a:pt x="11" y="7"/>
                      <a:pt x="11" y="6"/>
                    </a:cubicBezTo>
                    <a:cubicBezTo>
                      <a:pt x="13" y="5"/>
                      <a:pt x="15" y="4"/>
                      <a:pt x="17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2" name="Freeform 1524"/>
              <p:cNvSpPr>
                <a:spLocks/>
              </p:cNvSpPr>
              <p:nvPr/>
            </p:nvSpPr>
            <p:spPr bwMode="auto">
              <a:xfrm>
                <a:off x="5155" y="2674"/>
                <a:ext cx="63" cy="50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0" y="25"/>
                  </a:cxn>
                  <a:cxn ang="0">
                    <a:pos x="24" y="28"/>
                  </a:cxn>
                  <a:cxn ang="0">
                    <a:pos x="10" y="5"/>
                  </a:cxn>
                  <a:cxn ang="0">
                    <a:pos x="20" y="1"/>
                  </a:cxn>
                </a:cxnLst>
                <a:rect l="0" t="0" r="r" b="b"/>
                <a:pathLst>
                  <a:path w="39" h="31">
                    <a:moveTo>
                      <a:pt x="20" y="1"/>
                    </a:moveTo>
                    <a:cubicBezTo>
                      <a:pt x="32" y="0"/>
                      <a:pt x="39" y="15"/>
                      <a:pt x="30" y="25"/>
                    </a:cubicBezTo>
                    <a:cubicBezTo>
                      <a:pt x="28" y="26"/>
                      <a:pt x="27" y="28"/>
                      <a:pt x="24" y="28"/>
                    </a:cubicBezTo>
                    <a:cubicBezTo>
                      <a:pt x="13" y="31"/>
                      <a:pt x="0" y="16"/>
                      <a:pt x="10" y="5"/>
                    </a:cubicBezTo>
                    <a:cubicBezTo>
                      <a:pt x="13" y="3"/>
                      <a:pt x="15" y="2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3" name="Freeform 1525"/>
              <p:cNvSpPr>
                <a:spLocks/>
              </p:cNvSpPr>
              <p:nvPr/>
            </p:nvSpPr>
            <p:spPr bwMode="auto">
              <a:xfrm>
                <a:off x="2699" y="2676"/>
                <a:ext cx="51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2" h="33">
                    <a:moveTo>
                      <a:pt x="14" y="1"/>
                    </a:moveTo>
                    <a:cubicBezTo>
                      <a:pt x="21" y="0"/>
                      <a:pt x="32" y="8"/>
                      <a:pt x="29" y="18"/>
                    </a:cubicBezTo>
                    <a:cubicBezTo>
                      <a:pt x="26" y="29"/>
                      <a:pt x="6" y="33"/>
                      <a:pt x="2" y="18"/>
                    </a:cubicBezTo>
                    <a:cubicBezTo>
                      <a:pt x="0" y="10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4" name="Freeform 1526"/>
              <p:cNvSpPr>
                <a:spLocks/>
              </p:cNvSpPr>
              <p:nvPr/>
            </p:nvSpPr>
            <p:spPr bwMode="auto">
              <a:xfrm>
                <a:off x="4990" y="2674"/>
                <a:ext cx="58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5"/>
                  </a:cxn>
                  <a:cxn ang="0">
                    <a:pos x="9" y="27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6" y="0"/>
                      <a:pt x="36" y="16"/>
                      <a:pt x="26" y="25"/>
                    </a:cubicBezTo>
                    <a:cubicBezTo>
                      <a:pt x="21" y="30"/>
                      <a:pt x="14" y="30"/>
                      <a:pt x="9" y="27"/>
                    </a:cubicBezTo>
                    <a:cubicBezTo>
                      <a:pt x="0" y="22"/>
                      <a:pt x="0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5" name="Freeform 1527"/>
              <p:cNvSpPr>
                <a:spLocks/>
              </p:cNvSpPr>
              <p:nvPr/>
            </p:nvSpPr>
            <p:spPr bwMode="auto">
              <a:xfrm>
                <a:off x="5338" y="2678"/>
                <a:ext cx="49" cy="4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3" y="19"/>
                  </a:cxn>
                  <a:cxn ang="0">
                    <a:pos x="4" y="19"/>
                  </a:cxn>
                  <a:cxn ang="0">
                    <a:pos x="14" y="0"/>
                  </a:cxn>
                </a:cxnLst>
                <a:rect l="0" t="0" r="r" b="b"/>
                <a:pathLst>
                  <a:path w="30" h="25">
                    <a:moveTo>
                      <a:pt x="14" y="0"/>
                    </a:moveTo>
                    <a:cubicBezTo>
                      <a:pt x="21" y="0"/>
                      <a:pt x="30" y="10"/>
                      <a:pt x="23" y="19"/>
                    </a:cubicBezTo>
                    <a:cubicBezTo>
                      <a:pt x="19" y="25"/>
                      <a:pt x="9" y="25"/>
                      <a:pt x="4" y="19"/>
                    </a:cubicBezTo>
                    <a:cubicBezTo>
                      <a:pt x="0" y="13"/>
                      <a:pt x="2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6" name="Freeform 1528"/>
              <p:cNvSpPr>
                <a:spLocks/>
              </p:cNvSpPr>
              <p:nvPr/>
            </p:nvSpPr>
            <p:spPr bwMode="auto">
              <a:xfrm>
                <a:off x="2520" y="2674"/>
                <a:ext cx="60" cy="49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19" y="29"/>
                  </a:cxn>
                  <a:cxn ang="0">
                    <a:pos x="18" y="3"/>
                  </a:cxn>
                </a:cxnLst>
                <a:rect l="0" t="0" r="r" b="b"/>
                <a:pathLst>
                  <a:path w="37" h="30">
                    <a:moveTo>
                      <a:pt x="18" y="3"/>
                    </a:moveTo>
                    <a:cubicBezTo>
                      <a:pt x="36" y="0"/>
                      <a:pt x="37" y="30"/>
                      <a:pt x="19" y="29"/>
                    </a:cubicBezTo>
                    <a:cubicBezTo>
                      <a:pt x="3" y="29"/>
                      <a:pt x="0" y="5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7" name="Freeform 1529"/>
              <p:cNvSpPr>
                <a:spLocks/>
              </p:cNvSpPr>
              <p:nvPr/>
            </p:nvSpPr>
            <p:spPr bwMode="auto">
              <a:xfrm>
                <a:off x="4810" y="2678"/>
                <a:ext cx="58" cy="53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3" y="9"/>
                  </a:cxn>
                  <a:cxn ang="0">
                    <a:pos x="26" y="27"/>
                  </a:cxn>
                  <a:cxn ang="0">
                    <a:pos x="11" y="4"/>
                  </a:cxn>
                  <a:cxn ang="0">
                    <a:pos x="20" y="1"/>
                  </a:cxn>
                </a:cxnLst>
                <a:rect l="0" t="0" r="r" b="b"/>
                <a:pathLst>
                  <a:path w="36" h="33">
                    <a:moveTo>
                      <a:pt x="20" y="1"/>
                    </a:moveTo>
                    <a:cubicBezTo>
                      <a:pt x="25" y="0"/>
                      <a:pt x="31" y="3"/>
                      <a:pt x="33" y="9"/>
                    </a:cubicBezTo>
                    <a:cubicBezTo>
                      <a:pt x="36" y="15"/>
                      <a:pt x="33" y="24"/>
                      <a:pt x="26" y="27"/>
                    </a:cubicBezTo>
                    <a:cubicBezTo>
                      <a:pt x="12" y="33"/>
                      <a:pt x="0" y="14"/>
                      <a:pt x="11" y="4"/>
                    </a:cubicBezTo>
                    <a:cubicBezTo>
                      <a:pt x="14" y="2"/>
                      <a:pt x="15" y="1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8" name="Freeform 1530"/>
              <p:cNvSpPr>
                <a:spLocks/>
              </p:cNvSpPr>
              <p:nvPr/>
            </p:nvSpPr>
            <p:spPr bwMode="auto">
              <a:xfrm>
                <a:off x="2185" y="2679"/>
                <a:ext cx="48" cy="48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20"/>
                  </a:cxn>
                  <a:cxn ang="0">
                    <a:pos x="0" y="19"/>
                  </a:cxn>
                  <a:cxn ang="0">
                    <a:pos x="4" y="4"/>
                  </a:cxn>
                  <a:cxn ang="0">
                    <a:pos x="12" y="1"/>
                  </a:cxn>
                </a:cxnLst>
                <a:rect l="0" t="0" r="r" b="b"/>
                <a:pathLst>
                  <a:path w="30" h="30">
                    <a:moveTo>
                      <a:pt x="12" y="1"/>
                    </a:moveTo>
                    <a:cubicBezTo>
                      <a:pt x="19" y="0"/>
                      <a:pt x="30" y="9"/>
                      <a:pt x="26" y="20"/>
                    </a:cubicBezTo>
                    <a:cubicBezTo>
                      <a:pt x="22" y="30"/>
                      <a:pt x="5" y="30"/>
                      <a:pt x="0" y="19"/>
                    </a:cubicBezTo>
                    <a:cubicBezTo>
                      <a:pt x="0" y="16"/>
                      <a:pt x="0" y="8"/>
                      <a:pt x="4" y="4"/>
                    </a:cubicBezTo>
                    <a:cubicBezTo>
                      <a:pt x="6" y="3"/>
                      <a:pt x="9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9" name="Freeform 1531"/>
              <p:cNvSpPr>
                <a:spLocks/>
              </p:cNvSpPr>
              <p:nvPr/>
            </p:nvSpPr>
            <p:spPr bwMode="auto">
              <a:xfrm>
                <a:off x="2358" y="2679"/>
                <a:ext cx="43" cy="45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2"/>
                  </a:cxn>
                  <a:cxn ang="0">
                    <a:pos x="15" y="27"/>
                  </a:cxn>
                  <a:cxn ang="0">
                    <a:pos x="0" y="14"/>
                  </a:cxn>
                  <a:cxn ang="0">
                    <a:pos x="11" y="1"/>
                  </a:cxn>
                </a:cxnLst>
                <a:rect l="0" t="0" r="r" b="b"/>
                <a:pathLst>
                  <a:path w="27" h="28">
                    <a:moveTo>
                      <a:pt x="11" y="1"/>
                    </a:moveTo>
                    <a:cubicBezTo>
                      <a:pt x="18" y="0"/>
                      <a:pt x="25" y="4"/>
                      <a:pt x="26" y="12"/>
                    </a:cubicBezTo>
                    <a:cubicBezTo>
                      <a:pt x="27" y="19"/>
                      <a:pt x="22" y="26"/>
                      <a:pt x="15" y="27"/>
                    </a:cubicBezTo>
                    <a:cubicBezTo>
                      <a:pt x="7" y="28"/>
                      <a:pt x="0" y="22"/>
                      <a:pt x="0" y="14"/>
                    </a:cubicBezTo>
                    <a:cubicBezTo>
                      <a:pt x="0" y="7"/>
                      <a:pt x="3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0" name="Freeform 1532"/>
              <p:cNvSpPr>
                <a:spLocks/>
              </p:cNvSpPr>
              <p:nvPr/>
            </p:nvSpPr>
            <p:spPr bwMode="auto">
              <a:xfrm>
                <a:off x="4471" y="2681"/>
                <a:ext cx="56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0"/>
                  </a:cxn>
                </a:cxnLst>
                <a:rect l="0" t="0" r="r" b="b"/>
                <a:pathLst>
                  <a:path w="35" h="30">
                    <a:moveTo>
                      <a:pt x="16" y="0"/>
                    </a:moveTo>
                    <a:cubicBezTo>
                      <a:pt x="23" y="0"/>
                      <a:pt x="28" y="4"/>
                      <a:pt x="30" y="9"/>
                    </a:cubicBezTo>
                    <a:cubicBezTo>
                      <a:pt x="35" y="21"/>
                      <a:pt x="21" y="30"/>
                      <a:pt x="12" y="27"/>
                    </a:cubicBezTo>
                    <a:cubicBezTo>
                      <a:pt x="0" y="22"/>
                      <a:pt x="0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1" name="Freeform 1533"/>
              <p:cNvSpPr>
                <a:spLocks/>
              </p:cNvSpPr>
              <p:nvPr/>
            </p:nvSpPr>
            <p:spPr bwMode="auto">
              <a:xfrm>
                <a:off x="4645" y="2679"/>
                <a:ext cx="49" cy="44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2"/>
                  </a:cxn>
                  <a:cxn ang="0">
                    <a:pos x="16" y="27"/>
                  </a:cxn>
                  <a:cxn ang="0">
                    <a:pos x="14" y="1"/>
                  </a:cxn>
                </a:cxnLst>
                <a:rect l="0" t="0" r="r" b="b"/>
                <a:pathLst>
                  <a:path w="31" h="27">
                    <a:moveTo>
                      <a:pt x="14" y="1"/>
                    </a:moveTo>
                    <a:cubicBezTo>
                      <a:pt x="23" y="0"/>
                      <a:pt x="28" y="5"/>
                      <a:pt x="29" y="12"/>
                    </a:cubicBezTo>
                    <a:cubicBezTo>
                      <a:pt x="31" y="21"/>
                      <a:pt x="23" y="27"/>
                      <a:pt x="16" y="27"/>
                    </a:cubicBezTo>
                    <a:cubicBezTo>
                      <a:pt x="0" y="25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2" name="Freeform 1534"/>
              <p:cNvSpPr>
                <a:spLocks/>
              </p:cNvSpPr>
              <p:nvPr/>
            </p:nvSpPr>
            <p:spPr bwMode="auto">
              <a:xfrm>
                <a:off x="2011" y="2681"/>
                <a:ext cx="55" cy="5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9"/>
                  </a:cxn>
                  <a:cxn ang="0">
                    <a:pos x="2" y="21"/>
                  </a:cxn>
                  <a:cxn ang="0">
                    <a:pos x="5" y="4"/>
                  </a:cxn>
                  <a:cxn ang="0">
                    <a:pos x="7" y="3"/>
                  </a:cxn>
                  <a:cxn ang="0">
                    <a:pos x="8" y="2"/>
                  </a:cxn>
                  <a:cxn ang="0">
                    <a:pos x="14" y="1"/>
                  </a:cxn>
                </a:cxnLst>
                <a:rect l="0" t="0" r="r" b="b"/>
                <a:pathLst>
                  <a:path w="34" h="35">
                    <a:moveTo>
                      <a:pt x="14" y="1"/>
                    </a:moveTo>
                    <a:cubicBezTo>
                      <a:pt x="20" y="0"/>
                      <a:pt x="25" y="4"/>
                      <a:pt x="27" y="9"/>
                    </a:cubicBezTo>
                    <a:cubicBezTo>
                      <a:pt x="34" y="25"/>
                      <a:pt x="10" y="35"/>
                      <a:pt x="2" y="21"/>
                    </a:cubicBezTo>
                    <a:cubicBezTo>
                      <a:pt x="0" y="17"/>
                      <a:pt x="0" y="8"/>
                      <a:pt x="5" y="4"/>
                    </a:cubicBezTo>
                    <a:cubicBezTo>
                      <a:pt x="6" y="3"/>
                      <a:pt x="7" y="4"/>
                      <a:pt x="7" y="3"/>
                    </a:cubicBezTo>
                    <a:cubicBezTo>
                      <a:pt x="8" y="3"/>
                      <a:pt x="8" y="2"/>
                      <a:pt x="8" y="2"/>
                    </a:cubicBezTo>
                    <a:cubicBezTo>
                      <a:pt x="10" y="1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3" name="Freeform 1535"/>
              <p:cNvSpPr>
                <a:spLocks/>
              </p:cNvSpPr>
              <p:nvPr/>
            </p:nvSpPr>
            <p:spPr bwMode="auto">
              <a:xfrm>
                <a:off x="4291" y="2681"/>
                <a:ext cx="66" cy="53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26" y="28"/>
                  </a:cxn>
                  <a:cxn ang="0">
                    <a:pos x="21" y="1"/>
                  </a:cxn>
                </a:cxnLst>
                <a:rect l="0" t="0" r="r" b="b"/>
                <a:pathLst>
                  <a:path w="41" h="33">
                    <a:moveTo>
                      <a:pt x="21" y="1"/>
                    </a:moveTo>
                    <a:cubicBezTo>
                      <a:pt x="37" y="0"/>
                      <a:pt x="41" y="24"/>
                      <a:pt x="26" y="28"/>
                    </a:cubicBezTo>
                    <a:cubicBezTo>
                      <a:pt x="8" y="33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4" name="Freeform 1536"/>
              <p:cNvSpPr>
                <a:spLocks/>
              </p:cNvSpPr>
              <p:nvPr/>
            </p:nvSpPr>
            <p:spPr bwMode="auto">
              <a:xfrm>
                <a:off x="4126" y="2681"/>
                <a:ext cx="51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7"/>
                  </a:cxn>
                  <a:cxn ang="0">
                    <a:pos x="15" y="29"/>
                  </a:cxn>
                  <a:cxn ang="0">
                    <a:pos x="15" y="2"/>
                  </a:cxn>
                </a:cxnLst>
                <a:rect l="0" t="0" r="r" b="b"/>
                <a:pathLst>
                  <a:path w="32" h="30">
                    <a:moveTo>
                      <a:pt x="15" y="2"/>
                    </a:moveTo>
                    <a:cubicBezTo>
                      <a:pt x="24" y="0"/>
                      <a:pt x="32" y="7"/>
                      <a:pt x="31" y="17"/>
                    </a:cubicBezTo>
                    <a:cubicBezTo>
                      <a:pt x="30" y="23"/>
                      <a:pt x="24" y="30"/>
                      <a:pt x="15" y="29"/>
                    </a:cubicBezTo>
                    <a:cubicBezTo>
                      <a:pt x="2" y="27"/>
                      <a:pt x="0" y="6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5" name="Freeform 1537"/>
              <p:cNvSpPr>
                <a:spLocks/>
              </p:cNvSpPr>
              <p:nvPr/>
            </p:nvSpPr>
            <p:spPr bwMode="auto">
              <a:xfrm>
                <a:off x="1835" y="2681"/>
                <a:ext cx="54" cy="45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5" y="3"/>
                  </a:cxn>
                  <a:cxn ang="0">
                    <a:pos x="17" y="28"/>
                  </a:cxn>
                  <a:cxn ang="0">
                    <a:pos x="14" y="3"/>
                  </a:cxn>
                </a:cxnLst>
                <a:rect l="0" t="0" r="r" b="b"/>
                <a:pathLst>
                  <a:path w="34" h="28">
                    <a:moveTo>
                      <a:pt x="14" y="3"/>
                    </a:moveTo>
                    <a:cubicBezTo>
                      <a:pt x="15" y="3"/>
                      <a:pt x="15" y="3"/>
                      <a:pt x="15" y="3"/>
                    </a:cubicBezTo>
                    <a:cubicBezTo>
                      <a:pt x="33" y="0"/>
                      <a:pt x="34" y="28"/>
                      <a:pt x="17" y="28"/>
                    </a:cubicBezTo>
                    <a:cubicBezTo>
                      <a:pt x="1" y="28"/>
                      <a:pt x="0" y="6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6" name="Freeform 1538"/>
              <p:cNvSpPr>
                <a:spLocks/>
              </p:cNvSpPr>
              <p:nvPr/>
            </p:nvSpPr>
            <p:spPr bwMode="auto">
              <a:xfrm>
                <a:off x="3954" y="2684"/>
                <a:ext cx="53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2">
                    <a:moveTo>
                      <a:pt x="16" y="1"/>
                    </a:moveTo>
                    <a:cubicBezTo>
                      <a:pt x="24" y="0"/>
                      <a:pt x="33" y="8"/>
                      <a:pt x="30" y="18"/>
                    </a:cubicBezTo>
                    <a:cubicBezTo>
                      <a:pt x="29" y="25"/>
                      <a:pt x="16" y="32"/>
                      <a:pt x="7" y="24"/>
                    </a:cubicBezTo>
                    <a:cubicBezTo>
                      <a:pt x="0" y="18"/>
                      <a:pt x="3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7" name="Freeform 1539"/>
              <p:cNvSpPr>
                <a:spLocks/>
              </p:cNvSpPr>
              <p:nvPr/>
            </p:nvSpPr>
            <p:spPr bwMode="auto">
              <a:xfrm>
                <a:off x="1491" y="2684"/>
                <a:ext cx="48" cy="52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5"/>
                  </a:cxn>
                  <a:cxn ang="0">
                    <a:pos x="7" y="24"/>
                  </a:cxn>
                  <a:cxn ang="0">
                    <a:pos x="14" y="2"/>
                  </a:cxn>
                </a:cxnLst>
                <a:rect l="0" t="0" r="r" b="b"/>
                <a:pathLst>
                  <a:path w="30" h="32">
                    <a:moveTo>
                      <a:pt x="14" y="2"/>
                    </a:moveTo>
                    <a:cubicBezTo>
                      <a:pt x="22" y="0"/>
                      <a:pt x="30" y="6"/>
                      <a:pt x="30" y="15"/>
                    </a:cubicBezTo>
                    <a:cubicBezTo>
                      <a:pt x="29" y="26"/>
                      <a:pt x="15" y="32"/>
                      <a:pt x="7" y="24"/>
                    </a:cubicBezTo>
                    <a:cubicBezTo>
                      <a:pt x="0" y="18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8" name="Freeform 1540"/>
              <p:cNvSpPr>
                <a:spLocks/>
              </p:cNvSpPr>
              <p:nvPr/>
            </p:nvSpPr>
            <p:spPr bwMode="auto">
              <a:xfrm>
                <a:off x="1669" y="2684"/>
                <a:ext cx="42" cy="43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5" y="12"/>
                  </a:cxn>
                  <a:cxn ang="0">
                    <a:pos x="14" y="26"/>
                  </a:cxn>
                  <a:cxn ang="0">
                    <a:pos x="0" y="13"/>
                  </a:cxn>
                  <a:cxn ang="0">
                    <a:pos x="10" y="2"/>
                  </a:cxn>
                </a:cxnLst>
                <a:rect l="0" t="0" r="r" b="b"/>
                <a:pathLst>
                  <a:path w="26" h="27">
                    <a:moveTo>
                      <a:pt x="10" y="2"/>
                    </a:moveTo>
                    <a:cubicBezTo>
                      <a:pt x="18" y="0"/>
                      <a:pt x="24" y="5"/>
                      <a:pt x="25" y="12"/>
                    </a:cubicBezTo>
                    <a:cubicBezTo>
                      <a:pt x="26" y="18"/>
                      <a:pt x="21" y="25"/>
                      <a:pt x="14" y="26"/>
                    </a:cubicBezTo>
                    <a:cubicBezTo>
                      <a:pt x="6" y="27"/>
                      <a:pt x="0" y="20"/>
                      <a:pt x="0" y="13"/>
                    </a:cubicBezTo>
                    <a:cubicBezTo>
                      <a:pt x="0" y="8"/>
                      <a:pt x="4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9" name="Freeform 1541"/>
              <p:cNvSpPr>
                <a:spLocks/>
              </p:cNvSpPr>
              <p:nvPr/>
            </p:nvSpPr>
            <p:spPr bwMode="auto">
              <a:xfrm>
                <a:off x="3781" y="2686"/>
                <a:ext cx="56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0"/>
                  </a:cxn>
                  <a:cxn ang="0">
                    <a:pos x="9" y="25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7" y="0"/>
                      <a:pt x="35" y="11"/>
                      <a:pt x="30" y="20"/>
                    </a:cubicBezTo>
                    <a:cubicBezTo>
                      <a:pt x="27" y="27"/>
                      <a:pt x="16" y="31"/>
                      <a:pt x="9" y="25"/>
                    </a:cubicBezTo>
                    <a:cubicBezTo>
                      <a:pt x="0" y="18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0" name="Freeform 1542"/>
              <p:cNvSpPr>
                <a:spLocks/>
              </p:cNvSpPr>
              <p:nvPr/>
            </p:nvSpPr>
            <p:spPr bwMode="auto">
              <a:xfrm>
                <a:off x="3607" y="2686"/>
                <a:ext cx="58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6" y="20"/>
                      <a:pt x="25" y="30"/>
                      <a:pt x="15" y="28"/>
                    </a:cubicBezTo>
                    <a:cubicBezTo>
                      <a:pt x="2" y="25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1" name="Freeform 1543"/>
              <p:cNvSpPr>
                <a:spLocks/>
              </p:cNvSpPr>
              <p:nvPr/>
            </p:nvSpPr>
            <p:spPr bwMode="auto">
              <a:xfrm>
                <a:off x="1314" y="2687"/>
                <a:ext cx="58" cy="55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1"/>
                  </a:cxn>
                  <a:cxn ang="0">
                    <a:pos x="7" y="7"/>
                  </a:cxn>
                  <a:cxn ang="0">
                    <a:pos x="18" y="1"/>
                  </a:cxn>
                </a:cxnLst>
                <a:rect l="0" t="0" r="r" b="b"/>
                <a:pathLst>
                  <a:path w="36" h="34">
                    <a:moveTo>
                      <a:pt x="18" y="1"/>
                    </a:moveTo>
                    <a:cubicBezTo>
                      <a:pt x="28" y="0"/>
                      <a:pt x="36" y="12"/>
                      <a:pt x="29" y="21"/>
                    </a:cubicBezTo>
                    <a:cubicBezTo>
                      <a:pt x="21" y="34"/>
                      <a:pt x="0" y="22"/>
                      <a:pt x="7" y="7"/>
                    </a:cubicBezTo>
                    <a:cubicBezTo>
                      <a:pt x="9" y="4"/>
                      <a:pt x="12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2" name="Freeform 1544"/>
              <p:cNvSpPr>
                <a:spLocks/>
              </p:cNvSpPr>
              <p:nvPr/>
            </p:nvSpPr>
            <p:spPr bwMode="auto">
              <a:xfrm>
                <a:off x="3440" y="2687"/>
                <a:ext cx="50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4" y="0"/>
                      <a:pt x="31" y="10"/>
                      <a:pt x="29" y="18"/>
                    </a:cubicBezTo>
                    <a:cubicBezTo>
                      <a:pt x="25" y="31"/>
                      <a:pt x="6" y="31"/>
                      <a:pt x="2" y="18"/>
                    </a:cubicBezTo>
                    <a:cubicBezTo>
                      <a:pt x="0" y="12"/>
                      <a:pt x="3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3" name="Freeform 1545"/>
              <p:cNvSpPr>
                <a:spLocks/>
              </p:cNvSpPr>
              <p:nvPr/>
            </p:nvSpPr>
            <p:spPr bwMode="auto">
              <a:xfrm>
                <a:off x="3264" y="2687"/>
                <a:ext cx="58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17" y="2"/>
                  </a:cxn>
                  <a:cxn ang="0">
                    <a:pos x="23" y="28"/>
                  </a:cxn>
                  <a:cxn ang="0">
                    <a:pos x="9" y="26"/>
                  </a:cxn>
                  <a:cxn ang="0">
                    <a:pos x="17" y="2"/>
                  </a:cxn>
                </a:cxnLst>
                <a:rect l="0" t="0" r="r" b="b"/>
                <a:pathLst>
                  <a:path w="36" h="30">
                    <a:moveTo>
                      <a:pt x="17" y="2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34" y="0"/>
                      <a:pt x="36" y="23"/>
                      <a:pt x="23" y="28"/>
                    </a:cubicBezTo>
                    <a:cubicBezTo>
                      <a:pt x="19" y="30"/>
                      <a:pt x="13" y="29"/>
                      <a:pt x="9" y="26"/>
                    </a:cubicBezTo>
                    <a:cubicBezTo>
                      <a:pt x="0" y="19"/>
                      <a:pt x="3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4" name="Freeform 1546"/>
              <p:cNvSpPr>
                <a:spLocks/>
              </p:cNvSpPr>
              <p:nvPr/>
            </p:nvSpPr>
            <p:spPr bwMode="auto">
              <a:xfrm>
                <a:off x="3095" y="2692"/>
                <a:ext cx="52" cy="52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10"/>
                  </a:cxn>
                  <a:cxn ang="0">
                    <a:pos x="3" y="18"/>
                  </a:cxn>
                  <a:cxn ang="0">
                    <a:pos x="15" y="0"/>
                  </a:cxn>
                </a:cxnLst>
                <a:rect l="0" t="0" r="r" b="b"/>
                <a:pathLst>
                  <a:path w="32" h="32">
                    <a:moveTo>
                      <a:pt x="15" y="0"/>
                    </a:moveTo>
                    <a:cubicBezTo>
                      <a:pt x="22" y="0"/>
                      <a:pt x="27" y="4"/>
                      <a:pt x="28" y="10"/>
                    </a:cubicBezTo>
                    <a:cubicBezTo>
                      <a:pt x="32" y="26"/>
                      <a:pt x="8" y="32"/>
                      <a:pt x="3" y="18"/>
                    </a:cubicBezTo>
                    <a:cubicBezTo>
                      <a:pt x="0" y="9"/>
                      <a:pt x="5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5" name="Freeform 1547"/>
              <p:cNvSpPr>
                <a:spLocks/>
              </p:cNvSpPr>
              <p:nvPr/>
            </p:nvSpPr>
            <p:spPr bwMode="auto">
              <a:xfrm>
                <a:off x="2925" y="2691"/>
                <a:ext cx="50" cy="51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20"/>
                  </a:cxn>
                  <a:cxn ang="0">
                    <a:pos x="1" y="17"/>
                  </a:cxn>
                  <a:cxn ang="0">
                    <a:pos x="11" y="2"/>
                  </a:cxn>
                </a:cxnLst>
                <a:rect l="0" t="0" r="r" b="b"/>
                <a:pathLst>
                  <a:path w="31" h="32">
                    <a:moveTo>
                      <a:pt x="11" y="2"/>
                    </a:moveTo>
                    <a:cubicBezTo>
                      <a:pt x="21" y="0"/>
                      <a:pt x="31" y="8"/>
                      <a:pt x="27" y="20"/>
                    </a:cubicBezTo>
                    <a:cubicBezTo>
                      <a:pt x="23" y="32"/>
                      <a:pt x="3" y="31"/>
                      <a:pt x="1" y="17"/>
                    </a:cubicBezTo>
                    <a:cubicBezTo>
                      <a:pt x="0" y="10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6" name="Freeform 1548"/>
              <p:cNvSpPr>
                <a:spLocks/>
              </p:cNvSpPr>
              <p:nvPr/>
            </p:nvSpPr>
            <p:spPr bwMode="auto">
              <a:xfrm>
                <a:off x="2747" y="2687"/>
                <a:ext cx="59" cy="57"/>
              </a:xfrm>
              <a:custGeom>
                <a:avLst/>
                <a:gdLst/>
                <a:ahLst/>
                <a:cxnLst>
                  <a:cxn ang="0">
                    <a:pos x="15" y="5"/>
                  </a:cxn>
                  <a:cxn ang="0">
                    <a:pos x="14" y="31"/>
                  </a:cxn>
                  <a:cxn ang="0">
                    <a:pos x="15" y="5"/>
                  </a:cxn>
                </a:cxnLst>
                <a:rect l="0" t="0" r="r" b="b"/>
                <a:pathLst>
                  <a:path w="37" h="35">
                    <a:moveTo>
                      <a:pt x="15" y="5"/>
                    </a:moveTo>
                    <a:cubicBezTo>
                      <a:pt x="37" y="0"/>
                      <a:pt x="36" y="35"/>
                      <a:pt x="14" y="31"/>
                    </a:cubicBezTo>
                    <a:cubicBezTo>
                      <a:pt x="2" y="28"/>
                      <a:pt x="0" y="7"/>
                      <a:pt x="15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7" name="Freeform 1549"/>
              <p:cNvSpPr>
                <a:spLocks/>
              </p:cNvSpPr>
              <p:nvPr/>
            </p:nvSpPr>
            <p:spPr bwMode="auto">
              <a:xfrm>
                <a:off x="5038" y="2692"/>
                <a:ext cx="58" cy="53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1"/>
                  </a:cxn>
                  <a:cxn ang="0">
                    <a:pos x="22" y="28"/>
                  </a:cxn>
                  <a:cxn ang="0">
                    <a:pos x="9" y="5"/>
                  </a:cxn>
                  <a:cxn ang="0">
                    <a:pos x="16" y="2"/>
                  </a:cxn>
                </a:cxnLst>
                <a:rect l="0" t="0" r="r" b="b"/>
                <a:pathLst>
                  <a:path w="36" h="33">
                    <a:moveTo>
                      <a:pt x="16" y="2"/>
                    </a:moveTo>
                    <a:cubicBezTo>
                      <a:pt x="26" y="0"/>
                      <a:pt x="36" y="11"/>
                      <a:pt x="31" y="21"/>
                    </a:cubicBezTo>
                    <a:cubicBezTo>
                      <a:pt x="29" y="24"/>
                      <a:pt x="25" y="27"/>
                      <a:pt x="22" y="28"/>
                    </a:cubicBezTo>
                    <a:cubicBezTo>
                      <a:pt x="8" y="33"/>
                      <a:pt x="0" y="15"/>
                      <a:pt x="9" y="5"/>
                    </a:cubicBezTo>
                    <a:cubicBezTo>
                      <a:pt x="10" y="4"/>
                      <a:pt x="12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8" name="Freeform 1550"/>
              <p:cNvSpPr>
                <a:spLocks/>
              </p:cNvSpPr>
              <p:nvPr/>
            </p:nvSpPr>
            <p:spPr bwMode="auto">
              <a:xfrm>
                <a:off x="1159" y="2689"/>
                <a:ext cx="29" cy="34"/>
              </a:xfrm>
              <a:custGeom>
                <a:avLst/>
                <a:gdLst/>
                <a:ahLst/>
                <a:cxnLst>
                  <a:cxn ang="0">
                    <a:pos x="13" y="21"/>
                  </a:cxn>
                  <a:cxn ang="0">
                    <a:pos x="0" y="11"/>
                  </a:cxn>
                  <a:cxn ang="0">
                    <a:pos x="18" y="13"/>
                  </a:cxn>
                  <a:cxn ang="0">
                    <a:pos x="13" y="21"/>
                  </a:cxn>
                </a:cxnLst>
                <a:rect l="0" t="0" r="r" b="b"/>
                <a:pathLst>
                  <a:path w="18" h="21">
                    <a:moveTo>
                      <a:pt x="13" y="21"/>
                    </a:moveTo>
                    <a:cubicBezTo>
                      <a:pt x="8" y="19"/>
                      <a:pt x="3" y="16"/>
                      <a:pt x="0" y="11"/>
                    </a:cubicBezTo>
                    <a:cubicBezTo>
                      <a:pt x="4" y="0"/>
                      <a:pt x="18" y="4"/>
                      <a:pt x="18" y="13"/>
                    </a:cubicBezTo>
                    <a:cubicBezTo>
                      <a:pt x="18" y="16"/>
                      <a:pt x="16" y="19"/>
                      <a:pt x="13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99" name="Freeform 1551"/>
              <p:cNvSpPr>
                <a:spLocks/>
              </p:cNvSpPr>
              <p:nvPr/>
            </p:nvSpPr>
            <p:spPr bwMode="auto">
              <a:xfrm>
                <a:off x="2573" y="2695"/>
                <a:ext cx="60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8" y="3"/>
                  </a:cxn>
                  <a:cxn ang="0">
                    <a:pos x="19" y="27"/>
                  </a:cxn>
                  <a:cxn ang="0">
                    <a:pos x="17" y="0"/>
                  </a:cxn>
                </a:cxnLst>
                <a:rect l="0" t="0" r="r" b="b"/>
                <a:pathLst>
                  <a:path w="37" h="28">
                    <a:moveTo>
                      <a:pt x="17" y="0"/>
                    </a:moveTo>
                    <a:cubicBezTo>
                      <a:pt x="20" y="0"/>
                      <a:pt x="25" y="1"/>
                      <a:pt x="28" y="3"/>
                    </a:cubicBezTo>
                    <a:cubicBezTo>
                      <a:pt x="37" y="12"/>
                      <a:pt x="30" y="26"/>
                      <a:pt x="19" y="27"/>
                    </a:cubicBezTo>
                    <a:cubicBezTo>
                      <a:pt x="3" y="28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0" name="Freeform 1552"/>
              <p:cNvSpPr>
                <a:spLocks/>
              </p:cNvSpPr>
              <p:nvPr/>
            </p:nvSpPr>
            <p:spPr bwMode="auto">
              <a:xfrm>
                <a:off x="5220" y="2695"/>
                <a:ext cx="44" cy="4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2" y="20"/>
                  </a:cxn>
                  <a:cxn ang="0">
                    <a:pos x="1" y="11"/>
                  </a:cxn>
                  <a:cxn ang="0">
                    <a:pos x="5" y="3"/>
                  </a:cxn>
                  <a:cxn ang="0">
                    <a:pos x="13" y="0"/>
                  </a:cxn>
                </a:cxnLst>
                <a:rect l="0" t="0" r="r" b="b"/>
                <a:pathLst>
                  <a:path w="28" h="28">
                    <a:moveTo>
                      <a:pt x="13" y="0"/>
                    </a:moveTo>
                    <a:cubicBezTo>
                      <a:pt x="21" y="0"/>
                      <a:pt x="28" y="12"/>
                      <a:pt x="22" y="20"/>
                    </a:cubicBezTo>
                    <a:cubicBezTo>
                      <a:pt x="15" y="28"/>
                      <a:pt x="0" y="22"/>
                      <a:pt x="1" y="11"/>
                    </a:cubicBezTo>
                    <a:cubicBezTo>
                      <a:pt x="2" y="8"/>
                      <a:pt x="3" y="5"/>
                      <a:pt x="5" y="3"/>
                    </a:cubicBezTo>
                    <a:cubicBezTo>
                      <a:pt x="6" y="2"/>
                      <a:pt x="9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1" name="Freeform 1553"/>
              <p:cNvSpPr>
                <a:spLocks/>
              </p:cNvSpPr>
              <p:nvPr/>
            </p:nvSpPr>
            <p:spPr bwMode="auto">
              <a:xfrm>
                <a:off x="4869" y="2694"/>
                <a:ext cx="55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2"/>
                  </a:cxn>
                  <a:cxn ang="0">
                    <a:pos x="11" y="27"/>
                  </a:cxn>
                  <a:cxn ang="0">
                    <a:pos x="14" y="2"/>
                  </a:cxn>
                </a:cxnLst>
                <a:rect l="0" t="0" r="r" b="b"/>
                <a:pathLst>
                  <a:path w="34" h="30">
                    <a:moveTo>
                      <a:pt x="14" y="2"/>
                    </a:moveTo>
                    <a:cubicBezTo>
                      <a:pt x="24" y="0"/>
                      <a:pt x="34" y="12"/>
                      <a:pt x="28" y="22"/>
                    </a:cubicBezTo>
                    <a:cubicBezTo>
                      <a:pt x="25" y="27"/>
                      <a:pt x="17" y="30"/>
                      <a:pt x="11" y="27"/>
                    </a:cubicBezTo>
                    <a:cubicBezTo>
                      <a:pt x="0" y="23"/>
                      <a:pt x="1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2" name="Freeform 1554"/>
              <p:cNvSpPr>
                <a:spLocks/>
              </p:cNvSpPr>
              <p:nvPr/>
            </p:nvSpPr>
            <p:spPr bwMode="auto">
              <a:xfrm>
                <a:off x="2230" y="2697"/>
                <a:ext cx="57" cy="5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7" y="0"/>
                  </a:cxn>
                </a:cxnLst>
                <a:rect l="0" t="0" r="r" b="b"/>
                <a:pathLst>
                  <a:path w="36" h="35">
                    <a:moveTo>
                      <a:pt x="17" y="0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6" y="22"/>
                      <a:pt x="17" y="35"/>
                      <a:pt x="7" y="23"/>
                    </a:cubicBezTo>
                    <a:cubicBezTo>
                      <a:pt x="0" y="15"/>
                      <a:pt x="4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3" name="Freeform 1555"/>
              <p:cNvSpPr>
                <a:spLocks/>
              </p:cNvSpPr>
              <p:nvPr/>
            </p:nvSpPr>
            <p:spPr bwMode="auto">
              <a:xfrm>
                <a:off x="2403" y="2695"/>
                <a:ext cx="53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1" y="11"/>
                  </a:cxn>
                  <a:cxn ang="0">
                    <a:pos x="12" y="27"/>
                  </a:cxn>
                  <a:cxn ang="0">
                    <a:pos x="14" y="1"/>
                  </a:cxn>
                </a:cxnLst>
                <a:rect l="0" t="0" r="r" b="b"/>
                <a:pathLst>
                  <a:path w="33" h="30">
                    <a:moveTo>
                      <a:pt x="14" y="1"/>
                    </a:moveTo>
                    <a:cubicBezTo>
                      <a:pt x="23" y="0"/>
                      <a:pt x="29" y="5"/>
                      <a:pt x="31" y="11"/>
                    </a:cubicBezTo>
                    <a:cubicBezTo>
                      <a:pt x="33" y="24"/>
                      <a:pt x="21" y="30"/>
                      <a:pt x="12" y="27"/>
                    </a:cubicBezTo>
                    <a:cubicBezTo>
                      <a:pt x="1" y="23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4" name="Freeform 1556"/>
              <p:cNvSpPr>
                <a:spLocks/>
              </p:cNvSpPr>
              <p:nvPr/>
            </p:nvSpPr>
            <p:spPr bwMode="auto">
              <a:xfrm>
                <a:off x="4701" y="2694"/>
                <a:ext cx="51" cy="54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3" y="25"/>
                  </a:cxn>
                  <a:cxn ang="0">
                    <a:pos x="0" y="15"/>
                  </a:cxn>
                  <a:cxn ang="0">
                    <a:pos x="12" y="2"/>
                  </a:cxn>
                </a:cxnLst>
                <a:rect l="0" t="0" r="r" b="b"/>
                <a:pathLst>
                  <a:path w="32" h="34">
                    <a:moveTo>
                      <a:pt x="12" y="2"/>
                    </a:moveTo>
                    <a:cubicBezTo>
                      <a:pt x="24" y="0"/>
                      <a:pt x="32" y="16"/>
                      <a:pt x="23" y="25"/>
                    </a:cubicBezTo>
                    <a:cubicBezTo>
                      <a:pt x="15" y="34"/>
                      <a:pt x="0" y="26"/>
                      <a:pt x="0" y="15"/>
                    </a:cubicBezTo>
                    <a:cubicBezTo>
                      <a:pt x="1" y="8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5" name="Freeform 1557"/>
              <p:cNvSpPr>
                <a:spLocks/>
              </p:cNvSpPr>
              <p:nvPr/>
            </p:nvSpPr>
            <p:spPr bwMode="auto">
              <a:xfrm>
                <a:off x="4524" y="2695"/>
                <a:ext cx="53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9"/>
                  </a:cxn>
                  <a:cxn ang="0">
                    <a:pos x="7" y="26"/>
                  </a:cxn>
                  <a:cxn ang="0">
                    <a:pos x="9" y="3"/>
                  </a:cxn>
                  <a:cxn ang="0">
                    <a:pos x="14" y="2"/>
                  </a:cxn>
                </a:cxnLst>
                <a:rect l="0" t="0" r="r" b="b"/>
                <a:pathLst>
                  <a:path w="33" h="33">
                    <a:moveTo>
                      <a:pt x="14" y="2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7" y="27"/>
                      <a:pt x="16" y="33"/>
                      <a:pt x="7" y="26"/>
                    </a:cubicBezTo>
                    <a:cubicBezTo>
                      <a:pt x="0" y="20"/>
                      <a:pt x="1" y="8"/>
                      <a:pt x="9" y="3"/>
                    </a:cubicBezTo>
                    <a:cubicBezTo>
                      <a:pt x="11" y="2"/>
                      <a:pt x="12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6" name="Freeform 1558"/>
              <p:cNvSpPr>
                <a:spLocks/>
              </p:cNvSpPr>
              <p:nvPr/>
            </p:nvSpPr>
            <p:spPr bwMode="auto">
              <a:xfrm>
                <a:off x="5391" y="2695"/>
                <a:ext cx="26" cy="4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2" y="13"/>
                  </a:cxn>
                  <a:cxn ang="0">
                    <a:pos x="16" y="21"/>
                  </a:cxn>
                  <a:cxn ang="0">
                    <a:pos x="14" y="2"/>
                  </a:cxn>
                </a:cxnLst>
                <a:rect l="0" t="0" r="r" b="b"/>
                <a:pathLst>
                  <a:path w="16" h="25">
                    <a:moveTo>
                      <a:pt x="14" y="2"/>
                    </a:moveTo>
                    <a:cubicBezTo>
                      <a:pt x="13" y="7"/>
                      <a:pt x="11" y="10"/>
                      <a:pt x="12" y="13"/>
                    </a:cubicBezTo>
                    <a:cubicBezTo>
                      <a:pt x="12" y="16"/>
                      <a:pt x="16" y="17"/>
                      <a:pt x="16" y="21"/>
                    </a:cubicBezTo>
                    <a:cubicBezTo>
                      <a:pt x="0" y="25"/>
                      <a:pt x="0" y="0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7" name="Freeform 1559"/>
              <p:cNvSpPr>
                <a:spLocks/>
              </p:cNvSpPr>
              <p:nvPr/>
            </p:nvSpPr>
            <p:spPr bwMode="auto">
              <a:xfrm>
                <a:off x="4349" y="2697"/>
                <a:ext cx="60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5"/>
                  </a:cxn>
                  <a:cxn ang="0">
                    <a:pos x="5" y="10"/>
                  </a:cxn>
                  <a:cxn ang="0">
                    <a:pos x="17" y="2"/>
                  </a:cxn>
                </a:cxnLst>
                <a:rect l="0" t="0" r="r" b="b"/>
                <a:pathLst>
                  <a:path w="37" h="35">
                    <a:moveTo>
                      <a:pt x="17" y="2"/>
                    </a:moveTo>
                    <a:cubicBezTo>
                      <a:pt x="30" y="0"/>
                      <a:pt x="37" y="17"/>
                      <a:pt x="28" y="25"/>
                    </a:cubicBezTo>
                    <a:cubicBezTo>
                      <a:pt x="18" y="35"/>
                      <a:pt x="0" y="25"/>
                      <a:pt x="5" y="10"/>
                    </a:cubicBezTo>
                    <a:cubicBezTo>
                      <a:pt x="6" y="7"/>
                      <a:pt x="10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8" name="Freeform 1560"/>
              <p:cNvSpPr>
                <a:spLocks/>
              </p:cNvSpPr>
              <p:nvPr/>
            </p:nvSpPr>
            <p:spPr bwMode="auto">
              <a:xfrm>
                <a:off x="2061" y="2695"/>
                <a:ext cx="53" cy="49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5" y="25"/>
                  </a:cxn>
                  <a:cxn ang="0">
                    <a:pos x="9" y="28"/>
                  </a:cxn>
                  <a:cxn ang="0">
                    <a:pos x="12" y="3"/>
                  </a:cxn>
                </a:cxnLst>
                <a:rect l="0" t="0" r="r" b="b"/>
                <a:pathLst>
                  <a:path w="33" h="30">
                    <a:moveTo>
                      <a:pt x="12" y="3"/>
                    </a:moveTo>
                    <a:cubicBezTo>
                      <a:pt x="27" y="0"/>
                      <a:pt x="33" y="17"/>
                      <a:pt x="25" y="25"/>
                    </a:cubicBezTo>
                    <a:cubicBezTo>
                      <a:pt x="21" y="28"/>
                      <a:pt x="15" y="30"/>
                      <a:pt x="9" y="28"/>
                    </a:cubicBezTo>
                    <a:cubicBezTo>
                      <a:pt x="0" y="23"/>
                      <a:pt x="0" y="6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9" name="Freeform 1561"/>
              <p:cNvSpPr>
                <a:spLocks/>
              </p:cNvSpPr>
              <p:nvPr/>
            </p:nvSpPr>
            <p:spPr bwMode="auto">
              <a:xfrm>
                <a:off x="1717" y="2702"/>
                <a:ext cx="49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17"/>
                  </a:cxn>
                  <a:cxn ang="0">
                    <a:pos x="2" y="17"/>
                  </a:cxn>
                  <a:cxn ang="0">
                    <a:pos x="15" y="0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23" y="0"/>
                      <a:pt x="30" y="8"/>
                      <a:pt x="28" y="17"/>
                    </a:cubicBezTo>
                    <a:cubicBezTo>
                      <a:pt x="25" y="30"/>
                      <a:pt x="5" y="29"/>
                      <a:pt x="2" y="17"/>
                    </a:cubicBezTo>
                    <a:cubicBezTo>
                      <a:pt x="0" y="10"/>
                      <a:pt x="5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0" name="Freeform 1562"/>
              <p:cNvSpPr>
                <a:spLocks/>
              </p:cNvSpPr>
              <p:nvPr/>
            </p:nvSpPr>
            <p:spPr bwMode="auto">
              <a:xfrm>
                <a:off x="4176" y="2700"/>
                <a:ext cx="54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21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4" y="0"/>
                      <a:pt x="29" y="3"/>
                      <a:pt x="31" y="9"/>
                    </a:cubicBezTo>
                    <a:cubicBezTo>
                      <a:pt x="34" y="18"/>
                      <a:pt x="28" y="26"/>
                      <a:pt x="21" y="27"/>
                    </a:cubicBezTo>
                    <a:cubicBezTo>
                      <a:pt x="4" y="30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1" name="Freeform 1563"/>
              <p:cNvSpPr>
                <a:spLocks/>
              </p:cNvSpPr>
              <p:nvPr/>
            </p:nvSpPr>
            <p:spPr bwMode="auto">
              <a:xfrm>
                <a:off x="1888" y="2700"/>
                <a:ext cx="48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13" y="26"/>
                  </a:cxn>
                  <a:cxn ang="0">
                    <a:pos x="13" y="2"/>
                  </a:cxn>
                </a:cxnLst>
                <a:rect l="0" t="0" r="r" b="b"/>
                <a:pathLst>
                  <a:path w="30" h="28">
                    <a:moveTo>
                      <a:pt x="13" y="2"/>
                    </a:moveTo>
                    <a:cubicBezTo>
                      <a:pt x="23" y="0"/>
                      <a:pt x="30" y="7"/>
                      <a:pt x="29" y="16"/>
                    </a:cubicBezTo>
                    <a:cubicBezTo>
                      <a:pt x="27" y="22"/>
                      <a:pt x="21" y="28"/>
                      <a:pt x="13" y="26"/>
                    </a:cubicBezTo>
                    <a:cubicBezTo>
                      <a:pt x="1" y="24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2" name="Freeform 1564"/>
              <p:cNvSpPr>
                <a:spLocks/>
              </p:cNvSpPr>
              <p:nvPr/>
            </p:nvSpPr>
            <p:spPr bwMode="auto">
              <a:xfrm>
                <a:off x="3832" y="2702"/>
                <a:ext cx="58" cy="4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3"/>
                  </a:cxn>
                  <a:cxn ang="0">
                    <a:pos x="14" y="28"/>
                  </a:cxn>
                  <a:cxn ang="0">
                    <a:pos x="18" y="1"/>
                  </a:cxn>
                </a:cxnLst>
                <a:rect l="0" t="0" r="r" b="b"/>
                <a:pathLst>
                  <a:path w="36" h="29">
                    <a:moveTo>
                      <a:pt x="18" y="1"/>
                    </a:moveTo>
                    <a:cubicBezTo>
                      <a:pt x="29" y="0"/>
                      <a:pt x="36" y="15"/>
                      <a:pt x="29" y="23"/>
                    </a:cubicBezTo>
                    <a:cubicBezTo>
                      <a:pt x="25" y="27"/>
                      <a:pt x="18" y="29"/>
                      <a:pt x="14" y="28"/>
                    </a:cubicBezTo>
                    <a:cubicBezTo>
                      <a:pt x="1" y="24"/>
                      <a:pt x="0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3" name="Freeform 1565"/>
              <p:cNvSpPr>
                <a:spLocks/>
              </p:cNvSpPr>
              <p:nvPr/>
            </p:nvSpPr>
            <p:spPr bwMode="auto">
              <a:xfrm>
                <a:off x="4006" y="2703"/>
                <a:ext cx="51" cy="44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7" y="4"/>
                  </a:cxn>
                  <a:cxn ang="0">
                    <a:pos x="28" y="21"/>
                  </a:cxn>
                  <a:cxn ang="0">
                    <a:pos x="20" y="25"/>
                  </a:cxn>
                  <a:cxn ang="0">
                    <a:pos x="7" y="5"/>
                  </a:cxn>
                  <a:cxn ang="0">
                    <a:pos x="9" y="3"/>
                  </a:cxn>
                  <a:cxn ang="0">
                    <a:pos x="18" y="0"/>
                  </a:cxn>
                </a:cxnLst>
                <a:rect l="0" t="0" r="r" b="b"/>
                <a:pathLst>
                  <a:path w="32" h="27">
                    <a:moveTo>
                      <a:pt x="18" y="0"/>
                    </a:moveTo>
                    <a:cubicBezTo>
                      <a:pt x="20" y="0"/>
                      <a:pt x="25" y="2"/>
                      <a:pt x="27" y="4"/>
                    </a:cubicBezTo>
                    <a:cubicBezTo>
                      <a:pt x="30" y="7"/>
                      <a:pt x="32" y="16"/>
                      <a:pt x="28" y="21"/>
                    </a:cubicBezTo>
                    <a:cubicBezTo>
                      <a:pt x="26" y="23"/>
                      <a:pt x="22" y="25"/>
                      <a:pt x="20" y="25"/>
                    </a:cubicBezTo>
                    <a:cubicBezTo>
                      <a:pt x="9" y="27"/>
                      <a:pt x="0" y="14"/>
                      <a:pt x="7" y="5"/>
                    </a:cubicBezTo>
                    <a:cubicBezTo>
                      <a:pt x="8" y="4"/>
                      <a:pt x="9" y="3"/>
                      <a:pt x="9" y="3"/>
                    </a:cubicBezTo>
                    <a:cubicBezTo>
                      <a:pt x="11" y="1"/>
                      <a:pt x="14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4" name="Freeform 1566"/>
              <p:cNvSpPr>
                <a:spLocks/>
              </p:cNvSpPr>
              <p:nvPr/>
            </p:nvSpPr>
            <p:spPr bwMode="auto">
              <a:xfrm>
                <a:off x="1539" y="2702"/>
                <a:ext cx="56" cy="56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9" y="22"/>
                  </a:cxn>
                  <a:cxn ang="0">
                    <a:pos x="7" y="8"/>
                  </a:cxn>
                  <a:cxn ang="0">
                    <a:pos x="18" y="2"/>
                  </a:cxn>
                </a:cxnLst>
                <a:rect l="0" t="0" r="r" b="b"/>
                <a:pathLst>
                  <a:path w="35" h="35">
                    <a:moveTo>
                      <a:pt x="18" y="2"/>
                    </a:moveTo>
                    <a:cubicBezTo>
                      <a:pt x="28" y="0"/>
                      <a:pt x="35" y="14"/>
                      <a:pt x="29" y="22"/>
                    </a:cubicBezTo>
                    <a:cubicBezTo>
                      <a:pt x="19" y="35"/>
                      <a:pt x="0" y="21"/>
                      <a:pt x="7" y="8"/>
                    </a:cubicBezTo>
                    <a:cubicBezTo>
                      <a:pt x="9" y="5"/>
                      <a:pt x="12" y="3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5" name="Freeform 1567"/>
              <p:cNvSpPr>
                <a:spLocks/>
              </p:cNvSpPr>
              <p:nvPr/>
            </p:nvSpPr>
            <p:spPr bwMode="auto">
              <a:xfrm>
                <a:off x="3652" y="2702"/>
                <a:ext cx="63" cy="56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6" y="19"/>
                  </a:cxn>
                  <a:cxn ang="0">
                    <a:pos x="28" y="28"/>
                  </a:cxn>
                  <a:cxn ang="0">
                    <a:pos x="21" y="2"/>
                  </a:cxn>
                </a:cxnLst>
                <a:rect l="0" t="0" r="r" b="b"/>
                <a:pathLst>
                  <a:path w="39" h="35">
                    <a:moveTo>
                      <a:pt x="21" y="2"/>
                    </a:moveTo>
                    <a:cubicBezTo>
                      <a:pt x="29" y="0"/>
                      <a:pt x="39" y="9"/>
                      <a:pt x="36" y="19"/>
                    </a:cubicBezTo>
                    <a:cubicBezTo>
                      <a:pt x="35" y="23"/>
                      <a:pt x="31" y="27"/>
                      <a:pt x="28" y="28"/>
                    </a:cubicBezTo>
                    <a:cubicBezTo>
                      <a:pt x="10" y="35"/>
                      <a:pt x="0" y="5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6" name="Freeform 1568"/>
              <p:cNvSpPr>
                <a:spLocks/>
              </p:cNvSpPr>
              <p:nvPr/>
            </p:nvSpPr>
            <p:spPr bwMode="auto">
              <a:xfrm>
                <a:off x="1371" y="2705"/>
                <a:ext cx="46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14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29" h="29">
                    <a:moveTo>
                      <a:pt x="16" y="0"/>
                    </a:moveTo>
                    <a:cubicBezTo>
                      <a:pt x="23" y="0"/>
                      <a:pt x="29" y="6"/>
                      <a:pt x="29" y="14"/>
                    </a:cubicBezTo>
                    <a:cubicBezTo>
                      <a:pt x="28" y="29"/>
                      <a:pt x="0" y="29"/>
                      <a:pt x="3" y="10"/>
                    </a:cubicBezTo>
                    <a:cubicBezTo>
                      <a:pt x="4" y="5"/>
                      <a:pt x="1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7" name="Freeform 1569"/>
              <p:cNvSpPr>
                <a:spLocks/>
              </p:cNvSpPr>
              <p:nvPr/>
            </p:nvSpPr>
            <p:spPr bwMode="auto">
              <a:xfrm>
                <a:off x="3489" y="2703"/>
                <a:ext cx="56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0"/>
                  </a:cxn>
                  <a:cxn ang="0">
                    <a:pos x="26" y="26"/>
                  </a:cxn>
                  <a:cxn ang="0">
                    <a:pos x="23" y="28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23" y="0"/>
                      <a:pt x="35" y="9"/>
                      <a:pt x="30" y="20"/>
                    </a:cubicBezTo>
                    <a:cubicBezTo>
                      <a:pt x="30" y="22"/>
                      <a:pt x="28" y="24"/>
                      <a:pt x="26" y="26"/>
                    </a:cubicBezTo>
                    <a:cubicBezTo>
                      <a:pt x="25" y="27"/>
                      <a:pt x="24" y="28"/>
                      <a:pt x="23" y="28"/>
                    </a:cubicBezTo>
                    <a:cubicBezTo>
                      <a:pt x="13" y="31"/>
                      <a:pt x="0" y="24"/>
                      <a:pt x="4" y="11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8" name="Freeform 1570"/>
              <p:cNvSpPr>
                <a:spLocks/>
              </p:cNvSpPr>
              <p:nvPr/>
            </p:nvSpPr>
            <p:spPr bwMode="auto">
              <a:xfrm>
                <a:off x="1199" y="2703"/>
                <a:ext cx="56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0" y="27"/>
                  </a:cxn>
                  <a:cxn ang="0">
                    <a:pos x="4" y="21"/>
                  </a:cxn>
                  <a:cxn ang="0">
                    <a:pos x="14" y="2"/>
                  </a:cxn>
                </a:cxnLst>
                <a:rect l="0" t="0" r="r" b="b"/>
                <a:pathLst>
                  <a:path w="35" h="29">
                    <a:moveTo>
                      <a:pt x="14" y="2"/>
                    </a:moveTo>
                    <a:cubicBezTo>
                      <a:pt x="29" y="0"/>
                      <a:pt x="35" y="23"/>
                      <a:pt x="20" y="27"/>
                    </a:cubicBezTo>
                    <a:cubicBezTo>
                      <a:pt x="14" y="29"/>
                      <a:pt x="7" y="26"/>
                      <a:pt x="4" y="21"/>
                    </a:cubicBezTo>
                    <a:cubicBezTo>
                      <a:pt x="0" y="13"/>
                      <a:pt x="5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9" name="Freeform 1571"/>
              <p:cNvSpPr>
                <a:spLocks/>
              </p:cNvSpPr>
              <p:nvPr/>
            </p:nvSpPr>
            <p:spPr bwMode="auto">
              <a:xfrm>
                <a:off x="3318" y="2705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5" y="23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4" y="0"/>
                      <a:pt x="33" y="11"/>
                      <a:pt x="29" y="20"/>
                    </a:cubicBezTo>
                    <a:cubicBezTo>
                      <a:pt x="25" y="30"/>
                      <a:pt x="11" y="31"/>
                      <a:pt x="5" y="23"/>
                    </a:cubicBezTo>
                    <a:cubicBezTo>
                      <a:pt x="0" y="17"/>
                      <a:pt x="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0" name="Freeform 1572"/>
              <p:cNvSpPr>
                <a:spLocks/>
              </p:cNvSpPr>
              <p:nvPr/>
            </p:nvSpPr>
            <p:spPr bwMode="auto">
              <a:xfrm>
                <a:off x="3147" y="2707"/>
                <a:ext cx="53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9"/>
                  </a:cxn>
                  <a:cxn ang="0">
                    <a:pos x="11" y="28"/>
                  </a:cxn>
                  <a:cxn ang="0">
                    <a:pos x="7" y="4"/>
                  </a:cxn>
                  <a:cxn ang="0">
                    <a:pos x="14" y="1"/>
                  </a:cxn>
                </a:cxnLst>
                <a:rect l="0" t="0" r="r" b="b"/>
                <a:pathLst>
                  <a:path w="33" h="32">
                    <a:moveTo>
                      <a:pt x="14" y="1"/>
                    </a:moveTo>
                    <a:cubicBezTo>
                      <a:pt x="19" y="0"/>
                      <a:pt x="26" y="3"/>
                      <a:pt x="29" y="9"/>
                    </a:cubicBezTo>
                    <a:cubicBezTo>
                      <a:pt x="33" y="21"/>
                      <a:pt x="21" y="32"/>
                      <a:pt x="11" y="28"/>
                    </a:cubicBezTo>
                    <a:cubicBezTo>
                      <a:pt x="1" y="24"/>
                      <a:pt x="0" y="10"/>
                      <a:pt x="7" y="4"/>
                    </a:cubicBezTo>
                    <a:cubicBezTo>
                      <a:pt x="9" y="2"/>
                      <a:pt x="11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1" name="Freeform 1573"/>
              <p:cNvSpPr>
                <a:spLocks/>
              </p:cNvSpPr>
              <p:nvPr/>
            </p:nvSpPr>
            <p:spPr bwMode="auto">
              <a:xfrm>
                <a:off x="2970" y="2710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9"/>
                  </a:cxn>
                  <a:cxn ang="0">
                    <a:pos x="21" y="27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2" y="0"/>
                      <a:pt x="29" y="2"/>
                      <a:pt x="31" y="9"/>
                    </a:cubicBezTo>
                    <a:cubicBezTo>
                      <a:pt x="33" y="16"/>
                      <a:pt x="28" y="25"/>
                      <a:pt x="21" y="27"/>
                    </a:cubicBezTo>
                    <a:cubicBezTo>
                      <a:pt x="4" y="30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2" name="Freeform 1574"/>
              <p:cNvSpPr>
                <a:spLocks/>
              </p:cNvSpPr>
              <p:nvPr/>
            </p:nvSpPr>
            <p:spPr bwMode="auto">
              <a:xfrm>
                <a:off x="5093" y="2710"/>
                <a:ext cx="51" cy="54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4"/>
                  </a:cxn>
                  <a:cxn ang="0">
                    <a:pos x="6" y="24"/>
                  </a:cxn>
                  <a:cxn ang="0">
                    <a:pos x="15" y="1"/>
                  </a:cxn>
                </a:cxnLst>
                <a:rect l="0" t="0" r="r" b="b"/>
                <a:pathLst>
                  <a:path w="32" h="34">
                    <a:moveTo>
                      <a:pt x="15" y="1"/>
                    </a:moveTo>
                    <a:cubicBezTo>
                      <a:pt x="21" y="0"/>
                      <a:pt x="30" y="4"/>
                      <a:pt x="31" y="14"/>
                    </a:cubicBezTo>
                    <a:cubicBezTo>
                      <a:pt x="32" y="25"/>
                      <a:pt x="15" y="34"/>
                      <a:pt x="6" y="24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3" name="Freeform 1575"/>
              <p:cNvSpPr>
                <a:spLocks/>
              </p:cNvSpPr>
              <p:nvPr/>
            </p:nvSpPr>
            <p:spPr bwMode="auto">
              <a:xfrm>
                <a:off x="2626" y="2711"/>
                <a:ext cx="60" cy="49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8" y="24"/>
                  </a:cxn>
                  <a:cxn ang="0">
                    <a:pos x="7" y="23"/>
                  </a:cxn>
                  <a:cxn ang="0">
                    <a:pos x="18" y="1"/>
                  </a:cxn>
                </a:cxnLst>
                <a:rect l="0" t="0" r="r" b="b"/>
                <a:pathLst>
                  <a:path w="37" h="30">
                    <a:moveTo>
                      <a:pt x="18" y="1"/>
                    </a:moveTo>
                    <a:cubicBezTo>
                      <a:pt x="28" y="0"/>
                      <a:pt x="37" y="14"/>
                      <a:pt x="28" y="24"/>
                    </a:cubicBezTo>
                    <a:cubicBezTo>
                      <a:pt x="22" y="30"/>
                      <a:pt x="12" y="29"/>
                      <a:pt x="7" y="23"/>
                    </a:cubicBezTo>
                    <a:cubicBezTo>
                      <a:pt x="0" y="15"/>
                      <a:pt x="5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4" name="Freeform 1576"/>
              <p:cNvSpPr>
                <a:spLocks/>
              </p:cNvSpPr>
              <p:nvPr/>
            </p:nvSpPr>
            <p:spPr bwMode="auto">
              <a:xfrm>
                <a:off x="2800" y="2710"/>
                <a:ext cx="51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2"/>
                  </a:cxn>
                  <a:cxn ang="0">
                    <a:pos x="8" y="24"/>
                  </a:cxn>
                  <a:cxn ang="0">
                    <a:pos x="14" y="2"/>
                  </a:cxn>
                </a:cxnLst>
                <a:rect l="0" t="0" r="r" b="b"/>
                <a:pathLst>
                  <a:path w="32" h="32">
                    <a:moveTo>
                      <a:pt x="14" y="2"/>
                    </a:moveTo>
                    <a:cubicBezTo>
                      <a:pt x="23" y="0"/>
                      <a:pt x="29" y="4"/>
                      <a:pt x="30" y="12"/>
                    </a:cubicBezTo>
                    <a:cubicBezTo>
                      <a:pt x="32" y="24"/>
                      <a:pt x="17" y="32"/>
                      <a:pt x="8" y="24"/>
                    </a:cubicBezTo>
                    <a:cubicBezTo>
                      <a:pt x="0" y="16"/>
                      <a:pt x="5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5" name="Freeform 1577"/>
              <p:cNvSpPr>
                <a:spLocks/>
              </p:cNvSpPr>
              <p:nvPr/>
            </p:nvSpPr>
            <p:spPr bwMode="auto">
              <a:xfrm>
                <a:off x="2281" y="2713"/>
                <a:ext cx="56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2" y="18"/>
                  </a:cxn>
                  <a:cxn ang="0">
                    <a:pos x="15" y="28"/>
                  </a:cxn>
                  <a:cxn ang="0">
                    <a:pos x="16" y="1"/>
                  </a:cxn>
                </a:cxnLst>
                <a:rect l="0" t="0" r="r" b="b"/>
                <a:pathLst>
                  <a:path w="35" h="29">
                    <a:moveTo>
                      <a:pt x="16" y="1"/>
                    </a:moveTo>
                    <a:cubicBezTo>
                      <a:pt x="24" y="0"/>
                      <a:pt x="35" y="8"/>
                      <a:pt x="32" y="18"/>
                    </a:cubicBezTo>
                    <a:cubicBezTo>
                      <a:pt x="30" y="25"/>
                      <a:pt x="22" y="29"/>
                      <a:pt x="15" y="28"/>
                    </a:cubicBezTo>
                    <a:cubicBezTo>
                      <a:pt x="0" y="24"/>
                      <a:pt x="2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6" name="Freeform 1578"/>
              <p:cNvSpPr>
                <a:spLocks/>
              </p:cNvSpPr>
              <p:nvPr/>
            </p:nvSpPr>
            <p:spPr bwMode="auto">
              <a:xfrm>
                <a:off x="4922" y="2713"/>
                <a:ext cx="50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0"/>
                  </a:cxn>
                  <a:cxn ang="0">
                    <a:pos x="8" y="24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0" y="0"/>
                      <a:pt x="26" y="3"/>
                      <a:pt x="28" y="10"/>
                    </a:cubicBezTo>
                    <a:cubicBezTo>
                      <a:pt x="31" y="20"/>
                      <a:pt x="18" y="31"/>
                      <a:pt x="8" y="24"/>
                    </a:cubicBezTo>
                    <a:cubicBezTo>
                      <a:pt x="0" y="18"/>
                      <a:pt x="1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7" name="Freeform 1579"/>
              <p:cNvSpPr>
                <a:spLocks/>
              </p:cNvSpPr>
              <p:nvPr/>
            </p:nvSpPr>
            <p:spPr bwMode="auto">
              <a:xfrm>
                <a:off x="2454" y="2713"/>
                <a:ext cx="53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9"/>
                  </a:cxn>
                  <a:cxn ang="0">
                    <a:pos x="15" y="27"/>
                  </a:cxn>
                  <a:cxn ang="0">
                    <a:pos x="14" y="1"/>
                  </a:cxn>
                </a:cxnLst>
                <a:rect l="0" t="0" r="r" b="b"/>
                <a:pathLst>
                  <a:path w="33" h="28">
                    <a:moveTo>
                      <a:pt x="14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3" y="20"/>
                      <a:pt x="25" y="28"/>
                      <a:pt x="15" y="27"/>
                    </a:cubicBezTo>
                    <a:cubicBezTo>
                      <a:pt x="2" y="25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8" name="Freeform 1580"/>
              <p:cNvSpPr>
                <a:spLocks/>
              </p:cNvSpPr>
              <p:nvPr/>
            </p:nvSpPr>
            <p:spPr bwMode="auto">
              <a:xfrm>
                <a:off x="4744" y="2713"/>
                <a:ext cx="53" cy="4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2" y="12"/>
                  </a:cxn>
                  <a:cxn ang="0">
                    <a:pos x="21" y="27"/>
                  </a:cxn>
                  <a:cxn ang="0">
                    <a:pos x="16" y="1"/>
                  </a:cxn>
                </a:cxnLst>
                <a:rect l="0" t="0" r="r" b="b"/>
                <a:pathLst>
                  <a:path w="33" h="29">
                    <a:moveTo>
                      <a:pt x="16" y="1"/>
                    </a:moveTo>
                    <a:cubicBezTo>
                      <a:pt x="22" y="0"/>
                      <a:pt x="30" y="3"/>
                      <a:pt x="32" y="12"/>
                    </a:cubicBezTo>
                    <a:cubicBezTo>
                      <a:pt x="33" y="18"/>
                      <a:pt x="28" y="26"/>
                      <a:pt x="21" y="27"/>
                    </a:cubicBezTo>
                    <a:cubicBezTo>
                      <a:pt x="4" y="29"/>
                      <a:pt x="0" y="5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9" name="Freeform 1581"/>
              <p:cNvSpPr>
                <a:spLocks/>
              </p:cNvSpPr>
              <p:nvPr/>
            </p:nvSpPr>
            <p:spPr bwMode="auto">
              <a:xfrm>
                <a:off x="4404" y="2716"/>
                <a:ext cx="54" cy="4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0" y="0"/>
                  </a:cxn>
                  <a:cxn ang="0">
                    <a:pos x="20" y="27"/>
                  </a:cxn>
                  <a:cxn ang="0">
                    <a:pos x="3" y="10"/>
                  </a:cxn>
                  <a:cxn ang="0">
                    <a:pos x="13" y="0"/>
                  </a:cxn>
                </a:cxnLst>
                <a:rect l="0" t="0" r="r" b="b"/>
                <a:pathLst>
                  <a:path w="34" h="29">
                    <a:moveTo>
                      <a:pt x="13" y="0"/>
                    </a:moveTo>
                    <a:cubicBezTo>
                      <a:pt x="15" y="0"/>
                      <a:pt x="19" y="0"/>
                      <a:pt x="20" y="0"/>
                    </a:cubicBezTo>
                    <a:cubicBezTo>
                      <a:pt x="32" y="3"/>
                      <a:pt x="34" y="24"/>
                      <a:pt x="20" y="27"/>
                    </a:cubicBezTo>
                    <a:cubicBezTo>
                      <a:pt x="11" y="29"/>
                      <a:pt x="0" y="22"/>
                      <a:pt x="3" y="10"/>
                    </a:cubicBezTo>
                    <a:cubicBezTo>
                      <a:pt x="4" y="5"/>
                      <a:pt x="7" y="2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0" name="Freeform 1582"/>
              <p:cNvSpPr>
                <a:spLocks/>
              </p:cNvSpPr>
              <p:nvPr/>
            </p:nvSpPr>
            <p:spPr bwMode="auto">
              <a:xfrm>
                <a:off x="4577" y="2715"/>
                <a:ext cx="48" cy="45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6"/>
                  </a:cxn>
                  <a:cxn ang="0">
                    <a:pos x="14" y="27"/>
                  </a:cxn>
                  <a:cxn ang="0">
                    <a:pos x="7" y="4"/>
                  </a:cxn>
                  <a:cxn ang="0">
                    <a:pos x="13" y="1"/>
                  </a:cxn>
                </a:cxnLst>
                <a:rect l="0" t="0" r="r" b="b"/>
                <a:pathLst>
                  <a:path w="30" h="28">
                    <a:moveTo>
                      <a:pt x="13" y="1"/>
                    </a:moveTo>
                    <a:cubicBezTo>
                      <a:pt x="22" y="0"/>
                      <a:pt x="30" y="6"/>
                      <a:pt x="29" y="16"/>
                    </a:cubicBezTo>
                    <a:cubicBezTo>
                      <a:pt x="28" y="24"/>
                      <a:pt x="20" y="28"/>
                      <a:pt x="14" y="27"/>
                    </a:cubicBezTo>
                    <a:cubicBezTo>
                      <a:pt x="2" y="26"/>
                      <a:pt x="0" y="10"/>
                      <a:pt x="7" y="4"/>
                    </a:cubicBezTo>
                    <a:cubicBezTo>
                      <a:pt x="9" y="2"/>
                      <a:pt x="11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1" name="Freeform 1583"/>
              <p:cNvSpPr>
                <a:spLocks/>
              </p:cNvSpPr>
              <p:nvPr/>
            </p:nvSpPr>
            <p:spPr bwMode="auto">
              <a:xfrm>
                <a:off x="2112" y="2715"/>
                <a:ext cx="55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18" y="27"/>
                  </a:cxn>
                  <a:cxn ang="0">
                    <a:pos x="7" y="24"/>
                  </a:cxn>
                  <a:cxn ang="0">
                    <a:pos x="15" y="2"/>
                  </a:cxn>
                </a:cxnLst>
                <a:rect l="0" t="0" r="r" b="b"/>
                <a:pathLst>
                  <a:path w="34" h="28">
                    <a:moveTo>
                      <a:pt x="15" y="2"/>
                    </a:moveTo>
                    <a:cubicBezTo>
                      <a:pt x="31" y="0"/>
                      <a:pt x="34" y="24"/>
                      <a:pt x="18" y="27"/>
                    </a:cubicBezTo>
                    <a:cubicBezTo>
                      <a:pt x="14" y="28"/>
                      <a:pt x="9" y="26"/>
                      <a:pt x="7" y="24"/>
                    </a:cubicBezTo>
                    <a:cubicBezTo>
                      <a:pt x="0" y="17"/>
                      <a:pt x="3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2" name="Freeform 1584"/>
              <p:cNvSpPr>
                <a:spLocks/>
              </p:cNvSpPr>
              <p:nvPr/>
            </p:nvSpPr>
            <p:spPr bwMode="auto">
              <a:xfrm>
                <a:off x="1769" y="2716"/>
                <a:ext cx="51" cy="5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1"/>
                  </a:cxn>
                  <a:cxn ang="0">
                    <a:pos x="5" y="24"/>
                  </a:cxn>
                  <a:cxn ang="0">
                    <a:pos x="5" y="6"/>
                  </a:cxn>
                  <a:cxn ang="0">
                    <a:pos x="7" y="4"/>
                  </a:cxn>
                  <a:cxn ang="0">
                    <a:pos x="14" y="1"/>
                  </a:cxn>
                </a:cxnLst>
                <a:rect l="0" t="0" r="r" b="b"/>
                <a:pathLst>
                  <a:path w="32" h="36">
                    <a:moveTo>
                      <a:pt x="14" y="1"/>
                    </a:moveTo>
                    <a:cubicBezTo>
                      <a:pt x="19" y="0"/>
                      <a:pt x="27" y="5"/>
                      <a:pt x="29" y="11"/>
                    </a:cubicBezTo>
                    <a:cubicBezTo>
                      <a:pt x="32" y="22"/>
                      <a:pt x="16" y="36"/>
                      <a:pt x="5" y="24"/>
                    </a:cubicBezTo>
                    <a:cubicBezTo>
                      <a:pt x="1" y="20"/>
                      <a:pt x="0" y="11"/>
                      <a:pt x="5" y="6"/>
                    </a:cubicBezTo>
                    <a:cubicBezTo>
                      <a:pt x="5" y="5"/>
                      <a:pt x="6" y="4"/>
                      <a:pt x="7" y="4"/>
                    </a:cubicBezTo>
                    <a:cubicBezTo>
                      <a:pt x="8" y="2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3" name="Freeform 1585"/>
              <p:cNvSpPr>
                <a:spLocks/>
              </p:cNvSpPr>
              <p:nvPr/>
            </p:nvSpPr>
            <p:spPr bwMode="auto">
              <a:xfrm>
                <a:off x="1944" y="2718"/>
                <a:ext cx="54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3" y="4"/>
                  </a:cxn>
                  <a:cxn ang="0">
                    <a:pos x="4" y="22"/>
                  </a:cxn>
                  <a:cxn ang="0">
                    <a:pos x="1" y="8"/>
                  </a:cxn>
                  <a:cxn ang="0">
                    <a:pos x="12" y="0"/>
                  </a:cxn>
                </a:cxnLst>
                <a:rect l="0" t="0" r="r" b="b"/>
                <a:pathLst>
                  <a:path w="34" h="34">
                    <a:moveTo>
                      <a:pt x="12" y="0"/>
                    </a:moveTo>
                    <a:cubicBezTo>
                      <a:pt x="16" y="0"/>
                      <a:pt x="21" y="2"/>
                      <a:pt x="23" y="4"/>
                    </a:cubicBezTo>
                    <a:cubicBezTo>
                      <a:pt x="34" y="15"/>
                      <a:pt x="16" y="34"/>
                      <a:pt x="4" y="22"/>
                    </a:cubicBezTo>
                    <a:cubicBezTo>
                      <a:pt x="0" y="18"/>
                      <a:pt x="0" y="12"/>
                      <a:pt x="1" y="8"/>
                    </a:cubicBezTo>
                    <a:cubicBezTo>
                      <a:pt x="2" y="5"/>
                      <a:pt x="6" y="1"/>
                      <a:pt x="1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4" name="Freeform 1586"/>
              <p:cNvSpPr>
                <a:spLocks/>
              </p:cNvSpPr>
              <p:nvPr/>
            </p:nvSpPr>
            <p:spPr bwMode="auto">
              <a:xfrm>
                <a:off x="4237" y="2718"/>
                <a:ext cx="43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16"/>
                  </a:cxn>
                  <a:cxn ang="0">
                    <a:pos x="4" y="22"/>
                  </a:cxn>
                  <a:cxn ang="0">
                    <a:pos x="3" y="5"/>
                  </a:cxn>
                  <a:cxn ang="0">
                    <a:pos x="5" y="3"/>
                  </a:cxn>
                  <a:cxn ang="0">
                    <a:pos x="13" y="1"/>
                  </a:cxn>
                </a:cxnLst>
                <a:rect l="0" t="0" r="r" b="b"/>
                <a:pathLst>
                  <a:path w="27" h="30">
                    <a:moveTo>
                      <a:pt x="13" y="1"/>
                    </a:moveTo>
                    <a:cubicBezTo>
                      <a:pt x="21" y="0"/>
                      <a:pt x="27" y="9"/>
                      <a:pt x="26" y="16"/>
                    </a:cubicBezTo>
                    <a:cubicBezTo>
                      <a:pt x="24" y="24"/>
                      <a:pt x="12" y="30"/>
                      <a:pt x="4" y="22"/>
                    </a:cubicBezTo>
                    <a:cubicBezTo>
                      <a:pt x="0" y="19"/>
                      <a:pt x="0" y="9"/>
                      <a:pt x="3" y="5"/>
                    </a:cubicBezTo>
                    <a:cubicBezTo>
                      <a:pt x="4" y="5"/>
                      <a:pt x="5" y="4"/>
                      <a:pt x="5" y="3"/>
                    </a:cubicBezTo>
                    <a:cubicBezTo>
                      <a:pt x="7" y="2"/>
                      <a:pt x="9" y="1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5" name="Freeform 1587"/>
              <p:cNvSpPr>
                <a:spLocks/>
              </p:cNvSpPr>
              <p:nvPr/>
            </p:nvSpPr>
            <p:spPr bwMode="auto">
              <a:xfrm>
                <a:off x="4059" y="2719"/>
                <a:ext cx="56" cy="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3"/>
                  </a:cxn>
                  <a:cxn ang="0">
                    <a:pos x="12" y="26"/>
                  </a:cxn>
                  <a:cxn ang="0">
                    <a:pos x="7" y="4"/>
                  </a:cxn>
                  <a:cxn ang="0">
                    <a:pos x="15" y="0"/>
                  </a:cxn>
                </a:cxnLst>
                <a:rect l="0" t="0" r="r" b="b"/>
                <a:pathLst>
                  <a:path w="35" h="31">
                    <a:moveTo>
                      <a:pt x="15" y="0"/>
                    </a:moveTo>
                    <a:cubicBezTo>
                      <a:pt x="18" y="0"/>
                      <a:pt x="23" y="1"/>
                      <a:pt x="25" y="3"/>
                    </a:cubicBezTo>
                    <a:cubicBezTo>
                      <a:pt x="35" y="11"/>
                      <a:pt x="28" y="31"/>
                      <a:pt x="12" y="26"/>
                    </a:cubicBezTo>
                    <a:cubicBezTo>
                      <a:pt x="4" y="24"/>
                      <a:pt x="0" y="11"/>
                      <a:pt x="7" y="4"/>
                    </a:cubicBezTo>
                    <a:cubicBezTo>
                      <a:pt x="9" y="2"/>
                      <a:pt x="11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6" name="Freeform 1588"/>
              <p:cNvSpPr>
                <a:spLocks/>
              </p:cNvSpPr>
              <p:nvPr/>
            </p:nvSpPr>
            <p:spPr bwMode="auto">
              <a:xfrm>
                <a:off x="1599" y="2719"/>
                <a:ext cx="43" cy="44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4"/>
                  </a:cxn>
                  <a:cxn ang="0">
                    <a:pos x="14" y="27"/>
                  </a:cxn>
                  <a:cxn ang="0">
                    <a:pos x="1" y="13"/>
                  </a:cxn>
                  <a:cxn ang="0">
                    <a:pos x="11" y="1"/>
                  </a:cxn>
                </a:cxnLst>
                <a:rect l="0" t="0" r="r" b="b"/>
                <a:pathLst>
                  <a:path w="27" h="27">
                    <a:moveTo>
                      <a:pt x="11" y="1"/>
                    </a:moveTo>
                    <a:cubicBezTo>
                      <a:pt x="19" y="0"/>
                      <a:pt x="27" y="6"/>
                      <a:pt x="27" y="14"/>
                    </a:cubicBezTo>
                    <a:cubicBezTo>
                      <a:pt x="26" y="23"/>
                      <a:pt x="20" y="27"/>
                      <a:pt x="14" y="27"/>
                    </a:cubicBezTo>
                    <a:cubicBezTo>
                      <a:pt x="7" y="27"/>
                      <a:pt x="0" y="20"/>
                      <a:pt x="1" y="13"/>
                    </a:cubicBezTo>
                    <a:cubicBezTo>
                      <a:pt x="1" y="6"/>
                      <a:pt x="5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7" name="Freeform 1589"/>
              <p:cNvSpPr>
                <a:spLocks/>
              </p:cNvSpPr>
              <p:nvPr/>
            </p:nvSpPr>
            <p:spPr bwMode="auto">
              <a:xfrm>
                <a:off x="3887" y="2715"/>
                <a:ext cx="56" cy="51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9" y="30"/>
                  </a:cxn>
                  <a:cxn ang="0">
                    <a:pos x="5" y="9"/>
                  </a:cxn>
                  <a:cxn ang="0">
                    <a:pos x="7" y="8"/>
                  </a:cxn>
                  <a:cxn ang="0">
                    <a:pos x="7" y="7"/>
                  </a:cxn>
                  <a:cxn ang="0">
                    <a:pos x="8" y="7"/>
                  </a:cxn>
                  <a:cxn ang="0">
                    <a:pos x="13" y="4"/>
                  </a:cxn>
                </a:cxnLst>
                <a:rect l="0" t="0" r="r" b="b"/>
                <a:pathLst>
                  <a:path w="35" h="32">
                    <a:moveTo>
                      <a:pt x="13" y="4"/>
                    </a:moveTo>
                    <a:cubicBezTo>
                      <a:pt x="31" y="0"/>
                      <a:pt x="35" y="27"/>
                      <a:pt x="19" y="30"/>
                    </a:cubicBezTo>
                    <a:cubicBezTo>
                      <a:pt x="5" y="32"/>
                      <a:pt x="0" y="17"/>
                      <a:pt x="5" y="9"/>
                    </a:cubicBezTo>
                    <a:cubicBezTo>
                      <a:pt x="5" y="9"/>
                      <a:pt x="6" y="9"/>
                      <a:pt x="7" y="8"/>
                    </a:cubicBezTo>
                    <a:cubicBezTo>
                      <a:pt x="7" y="8"/>
                      <a:pt x="7" y="7"/>
                      <a:pt x="7" y="7"/>
                    </a:cubicBezTo>
                    <a:cubicBezTo>
                      <a:pt x="7" y="6"/>
                      <a:pt x="8" y="7"/>
                      <a:pt x="8" y="7"/>
                    </a:cubicBezTo>
                    <a:cubicBezTo>
                      <a:pt x="9" y="6"/>
                      <a:pt x="10" y="5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8" name="Freeform 1590"/>
              <p:cNvSpPr>
                <a:spLocks/>
              </p:cNvSpPr>
              <p:nvPr/>
            </p:nvSpPr>
            <p:spPr bwMode="auto">
              <a:xfrm>
                <a:off x="1419" y="2719"/>
                <a:ext cx="51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2" y="13"/>
                  </a:cxn>
                  <a:cxn ang="0">
                    <a:pos x="21" y="27"/>
                  </a:cxn>
                  <a:cxn ang="0">
                    <a:pos x="16" y="2"/>
                  </a:cxn>
                </a:cxnLst>
                <a:rect l="0" t="0" r="r" b="b"/>
                <a:pathLst>
                  <a:path w="32" h="30">
                    <a:moveTo>
                      <a:pt x="16" y="2"/>
                    </a:moveTo>
                    <a:cubicBezTo>
                      <a:pt x="24" y="0"/>
                      <a:pt x="31" y="6"/>
                      <a:pt x="32" y="13"/>
                    </a:cubicBezTo>
                    <a:cubicBezTo>
                      <a:pt x="32" y="17"/>
                      <a:pt x="29" y="26"/>
                      <a:pt x="21" y="27"/>
                    </a:cubicBezTo>
                    <a:cubicBezTo>
                      <a:pt x="4" y="30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9" name="Freeform 1591"/>
              <p:cNvSpPr>
                <a:spLocks/>
              </p:cNvSpPr>
              <p:nvPr/>
            </p:nvSpPr>
            <p:spPr bwMode="auto">
              <a:xfrm>
                <a:off x="1252" y="2721"/>
                <a:ext cx="50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2"/>
                  </a:cxn>
                  <a:cxn ang="0">
                    <a:pos x="5" y="23"/>
                  </a:cxn>
                  <a:cxn ang="0">
                    <a:pos x="5" y="5"/>
                  </a:cxn>
                  <a:cxn ang="0">
                    <a:pos x="13" y="1"/>
                  </a:cxn>
                </a:cxnLst>
                <a:rect l="0" t="0" r="r" b="b"/>
                <a:pathLst>
                  <a:path w="31" h="33">
                    <a:moveTo>
                      <a:pt x="13" y="1"/>
                    </a:moveTo>
                    <a:cubicBezTo>
                      <a:pt x="20" y="0"/>
                      <a:pt x="27" y="4"/>
                      <a:pt x="29" y="12"/>
                    </a:cubicBezTo>
                    <a:cubicBezTo>
                      <a:pt x="31" y="26"/>
                      <a:pt x="13" y="33"/>
                      <a:pt x="5" y="23"/>
                    </a:cubicBezTo>
                    <a:cubicBezTo>
                      <a:pt x="0" y="18"/>
                      <a:pt x="1" y="9"/>
                      <a:pt x="5" y="5"/>
                    </a:cubicBezTo>
                    <a:cubicBezTo>
                      <a:pt x="7" y="3"/>
                      <a:pt x="8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0" name="Freeform 1592"/>
              <p:cNvSpPr>
                <a:spLocks/>
              </p:cNvSpPr>
              <p:nvPr/>
            </p:nvSpPr>
            <p:spPr bwMode="auto">
              <a:xfrm>
                <a:off x="3540" y="2723"/>
                <a:ext cx="58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7" y="23"/>
                  </a:cxn>
                  <a:cxn ang="0">
                    <a:pos x="17" y="0"/>
                  </a:cxn>
                </a:cxnLst>
                <a:rect l="0" t="0" r="r" b="b"/>
                <a:pathLst>
                  <a:path w="36" h="34">
                    <a:moveTo>
                      <a:pt x="17" y="0"/>
                    </a:moveTo>
                    <a:cubicBezTo>
                      <a:pt x="22" y="0"/>
                      <a:pt x="28" y="2"/>
                      <a:pt x="31" y="8"/>
                    </a:cubicBezTo>
                    <a:cubicBezTo>
                      <a:pt x="36" y="23"/>
                      <a:pt x="17" y="34"/>
                      <a:pt x="7" y="23"/>
                    </a:cubicBezTo>
                    <a:cubicBezTo>
                      <a:pt x="0" y="15"/>
                      <a:pt x="3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1" name="Freeform 1593"/>
              <p:cNvSpPr>
                <a:spLocks/>
              </p:cNvSpPr>
              <p:nvPr/>
            </p:nvSpPr>
            <p:spPr bwMode="auto">
              <a:xfrm>
                <a:off x="3712" y="2723"/>
                <a:ext cx="54" cy="4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1"/>
                  </a:cxn>
                  <a:cxn ang="0">
                    <a:pos x="18" y="26"/>
                  </a:cxn>
                  <a:cxn ang="0">
                    <a:pos x="16" y="0"/>
                  </a:cxn>
                </a:cxnLst>
                <a:rect l="0" t="0" r="r" b="b"/>
                <a:pathLst>
                  <a:path w="34" h="26">
                    <a:moveTo>
                      <a:pt x="16" y="0"/>
                    </a:moveTo>
                    <a:cubicBezTo>
                      <a:pt x="19" y="0"/>
                      <a:pt x="21" y="0"/>
                      <a:pt x="23" y="1"/>
                    </a:cubicBezTo>
                    <a:cubicBezTo>
                      <a:pt x="34" y="5"/>
                      <a:pt x="34" y="25"/>
                      <a:pt x="18" y="26"/>
                    </a:cubicBezTo>
                    <a:cubicBezTo>
                      <a:pt x="4" y="26"/>
                      <a:pt x="0" y="4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2" name="Freeform 1594"/>
              <p:cNvSpPr>
                <a:spLocks/>
              </p:cNvSpPr>
              <p:nvPr/>
            </p:nvSpPr>
            <p:spPr bwMode="auto">
              <a:xfrm>
                <a:off x="3373" y="2723"/>
                <a:ext cx="50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4" y="23"/>
                  </a:cxn>
                  <a:cxn ang="0">
                    <a:pos x="1" y="13"/>
                  </a:cxn>
                  <a:cxn ang="0">
                    <a:pos x="14" y="1"/>
                  </a:cxn>
                </a:cxnLst>
                <a:rect l="0" t="0" r="r" b="b"/>
                <a:pathLst>
                  <a:path w="31" h="32">
                    <a:moveTo>
                      <a:pt x="14" y="1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5" y="27"/>
                      <a:pt x="11" y="32"/>
                      <a:pt x="4" y="23"/>
                    </a:cubicBezTo>
                    <a:cubicBezTo>
                      <a:pt x="2" y="21"/>
                      <a:pt x="0" y="16"/>
                      <a:pt x="1" y="13"/>
                    </a:cubicBezTo>
                    <a:cubicBezTo>
                      <a:pt x="1" y="6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3" name="Freeform 1595"/>
              <p:cNvSpPr>
                <a:spLocks/>
              </p:cNvSpPr>
              <p:nvPr/>
            </p:nvSpPr>
            <p:spPr bwMode="auto">
              <a:xfrm>
                <a:off x="3200" y="2723"/>
                <a:ext cx="51" cy="49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0"/>
                  </a:cxn>
                  <a:cxn ang="0">
                    <a:pos x="10" y="28"/>
                  </a:cxn>
                  <a:cxn ang="0">
                    <a:pos x="2" y="10"/>
                  </a:cxn>
                  <a:cxn ang="0">
                    <a:pos x="14" y="2"/>
                  </a:cxn>
                </a:cxnLst>
                <a:rect l="0" t="0" r="r" b="b"/>
                <a:pathLst>
                  <a:path w="32" h="31">
                    <a:moveTo>
                      <a:pt x="14" y="2"/>
                    </a:moveTo>
                    <a:cubicBezTo>
                      <a:pt x="23" y="0"/>
                      <a:pt x="32" y="11"/>
                      <a:pt x="28" y="20"/>
                    </a:cubicBezTo>
                    <a:cubicBezTo>
                      <a:pt x="26" y="27"/>
                      <a:pt x="17" y="31"/>
                      <a:pt x="10" y="28"/>
                    </a:cubicBezTo>
                    <a:cubicBezTo>
                      <a:pt x="3" y="25"/>
                      <a:pt x="0" y="16"/>
                      <a:pt x="2" y="10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4" name="Freeform 1596"/>
              <p:cNvSpPr>
                <a:spLocks/>
              </p:cNvSpPr>
              <p:nvPr/>
            </p:nvSpPr>
            <p:spPr bwMode="auto">
              <a:xfrm>
                <a:off x="3025" y="2724"/>
                <a:ext cx="56" cy="52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2" y="27"/>
                  </a:cxn>
                  <a:cxn ang="0">
                    <a:pos x="5" y="10"/>
                  </a:cxn>
                  <a:cxn ang="0">
                    <a:pos x="15" y="3"/>
                  </a:cxn>
                </a:cxnLst>
                <a:rect l="0" t="0" r="r" b="b"/>
                <a:pathLst>
                  <a:path w="35" h="32">
                    <a:moveTo>
                      <a:pt x="15" y="3"/>
                    </a:moveTo>
                    <a:cubicBezTo>
                      <a:pt x="29" y="0"/>
                      <a:pt x="35" y="21"/>
                      <a:pt x="22" y="27"/>
                    </a:cubicBezTo>
                    <a:cubicBezTo>
                      <a:pt x="11" y="32"/>
                      <a:pt x="0" y="20"/>
                      <a:pt x="5" y="10"/>
                    </a:cubicBezTo>
                    <a:cubicBezTo>
                      <a:pt x="6" y="6"/>
                      <a:pt x="9" y="4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5" name="Freeform 1597"/>
              <p:cNvSpPr>
                <a:spLocks/>
              </p:cNvSpPr>
              <p:nvPr/>
            </p:nvSpPr>
            <p:spPr bwMode="auto">
              <a:xfrm>
                <a:off x="5144" y="2727"/>
                <a:ext cx="56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5" h="31">
                    <a:moveTo>
                      <a:pt x="16" y="1"/>
                    </a:moveTo>
                    <a:cubicBezTo>
                      <a:pt x="23" y="0"/>
                      <a:pt x="28" y="4"/>
                      <a:pt x="30" y="9"/>
                    </a:cubicBezTo>
                    <a:cubicBezTo>
                      <a:pt x="35" y="20"/>
                      <a:pt x="22" y="31"/>
                      <a:pt x="12" y="27"/>
                    </a:cubicBezTo>
                    <a:cubicBezTo>
                      <a:pt x="0" y="22"/>
                      <a:pt x="1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6" name="Freeform 1598"/>
              <p:cNvSpPr>
                <a:spLocks/>
              </p:cNvSpPr>
              <p:nvPr/>
            </p:nvSpPr>
            <p:spPr bwMode="auto">
              <a:xfrm>
                <a:off x="2682" y="2727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20"/>
                  </a:cxn>
                  <a:cxn ang="0">
                    <a:pos x="4" y="23"/>
                  </a:cxn>
                  <a:cxn ang="0">
                    <a:pos x="3" y="7"/>
                  </a:cxn>
                  <a:cxn ang="0">
                    <a:pos x="6" y="4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11"/>
                      <a:pt x="28" y="20"/>
                    </a:cubicBezTo>
                    <a:cubicBezTo>
                      <a:pt x="24" y="29"/>
                      <a:pt x="10" y="31"/>
                      <a:pt x="4" y="23"/>
                    </a:cubicBezTo>
                    <a:cubicBezTo>
                      <a:pt x="1" y="19"/>
                      <a:pt x="0" y="12"/>
                      <a:pt x="3" y="7"/>
                    </a:cubicBezTo>
                    <a:cubicBezTo>
                      <a:pt x="4" y="6"/>
                      <a:pt x="6" y="4"/>
                      <a:pt x="6" y="4"/>
                    </a:cubicBezTo>
                    <a:cubicBezTo>
                      <a:pt x="8" y="2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7" name="Freeform 1599"/>
              <p:cNvSpPr>
                <a:spLocks/>
              </p:cNvSpPr>
              <p:nvPr/>
            </p:nvSpPr>
            <p:spPr bwMode="auto">
              <a:xfrm>
                <a:off x="2851" y="2716"/>
                <a:ext cx="58" cy="58"/>
              </a:xfrm>
              <a:custGeom>
                <a:avLst/>
                <a:gdLst/>
                <a:ahLst/>
                <a:cxnLst>
                  <a:cxn ang="0">
                    <a:pos x="22" y="34"/>
                  </a:cxn>
                  <a:cxn ang="0">
                    <a:pos x="7" y="12"/>
                  </a:cxn>
                  <a:cxn ang="0">
                    <a:pos x="29" y="26"/>
                  </a:cxn>
                  <a:cxn ang="0">
                    <a:pos x="28" y="29"/>
                  </a:cxn>
                  <a:cxn ang="0">
                    <a:pos x="22" y="34"/>
                  </a:cxn>
                </a:cxnLst>
                <a:rect l="0" t="0" r="r" b="b"/>
                <a:pathLst>
                  <a:path w="36" h="36">
                    <a:moveTo>
                      <a:pt x="22" y="34"/>
                    </a:moveTo>
                    <a:cubicBezTo>
                      <a:pt x="8" y="36"/>
                      <a:pt x="0" y="22"/>
                      <a:pt x="7" y="12"/>
                    </a:cubicBezTo>
                    <a:cubicBezTo>
                      <a:pt x="16" y="0"/>
                      <a:pt x="36" y="13"/>
                      <a:pt x="29" y="26"/>
                    </a:cubicBezTo>
                    <a:cubicBezTo>
                      <a:pt x="29" y="27"/>
                      <a:pt x="28" y="28"/>
                      <a:pt x="28" y="29"/>
                    </a:cubicBezTo>
                    <a:cubicBezTo>
                      <a:pt x="26" y="31"/>
                      <a:pt x="24" y="31"/>
                      <a:pt x="22" y="3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8" name="Freeform 1600"/>
              <p:cNvSpPr>
                <a:spLocks/>
              </p:cNvSpPr>
              <p:nvPr/>
            </p:nvSpPr>
            <p:spPr bwMode="auto">
              <a:xfrm>
                <a:off x="4966" y="2727"/>
                <a:ext cx="58" cy="53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3" y="18"/>
                  </a:cxn>
                  <a:cxn ang="0">
                    <a:pos x="25" y="27"/>
                  </a:cxn>
                  <a:cxn ang="0">
                    <a:pos x="18" y="2"/>
                  </a:cxn>
                </a:cxnLst>
                <a:rect l="0" t="0" r="r" b="b"/>
                <a:pathLst>
                  <a:path w="36" h="33">
                    <a:moveTo>
                      <a:pt x="18" y="2"/>
                    </a:moveTo>
                    <a:cubicBezTo>
                      <a:pt x="27" y="0"/>
                      <a:pt x="36" y="8"/>
                      <a:pt x="33" y="18"/>
                    </a:cubicBezTo>
                    <a:cubicBezTo>
                      <a:pt x="32" y="22"/>
                      <a:pt x="29" y="26"/>
                      <a:pt x="25" y="27"/>
                    </a:cubicBezTo>
                    <a:cubicBezTo>
                      <a:pt x="8" y="33"/>
                      <a:pt x="0" y="6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9" name="Freeform 1601"/>
              <p:cNvSpPr>
                <a:spLocks/>
              </p:cNvSpPr>
              <p:nvPr/>
            </p:nvSpPr>
            <p:spPr bwMode="auto">
              <a:xfrm>
                <a:off x="2506" y="2729"/>
                <a:ext cx="51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3"/>
                  </a:cxn>
                  <a:cxn ang="0">
                    <a:pos x="20" y="27"/>
                  </a:cxn>
                  <a:cxn ang="0">
                    <a:pos x="16" y="2"/>
                  </a:cxn>
                </a:cxnLst>
                <a:rect l="0" t="0" r="r" b="b"/>
                <a:pathLst>
                  <a:path w="32" h="29">
                    <a:moveTo>
                      <a:pt x="16" y="2"/>
                    </a:moveTo>
                    <a:cubicBezTo>
                      <a:pt x="24" y="0"/>
                      <a:pt x="30" y="5"/>
                      <a:pt x="31" y="13"/>
                    </a:cubicBezTo>
                    <a:cubicBezTo>
                      <a:pt x="32" y="22"/>
                      <a:pt x="25" y="26"/>
                      <a:pt x="20" y="27"/>
                    </a:cubicBezTo>
                    <a:cubicBezTo>
                      <a:pt x="3" y="29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0" name="Freeform 1602"/>
              <p:cNvSpPr>
                <a:spLocks/>
              </p:cNvSpPr>
              <p:nvPr/>
            </p:nvSpPr>
            <p:spPr bwMode="auto">
              <a:xfrm>
                <a:off x="4799" y="2729"/>
                <a:ext cx="50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5"/>
                  </a:cxn>
                  <a:cxn ang="0">
                    <a:pos x="16" y="27"/>
                  </a:cxn>
                  <a:cxn ang="0">
                    <a:pos x="8" y="5"/>
                  </a:cxn>
                  <a:cxn ang="0">
                    <a:pos x="15" y="2"/>
                  </a:cxn>
                </a:cxnLst>
                <a:rect l="0" t="0" r="r" b="b"/>
                <a:pathLst>
                  <a:path w="31" h="28">
                    <a:moveTo>
                      <a:pt x="15" y="2"/>
                    </a:moveTo>
                    <a:cubicBezTo>
                      <a:pt x="24" y="0"/>
                      <a:pt x="31" y="8"/>
                      <a:pt x="31" y="15"/>
                    </a:cubicBezTo>
                    <a:cubicBezTo>
                      <a:pt x="31" y="24"/>
                      <a:pt x="22" y="28"/>
                      <a:pt x="16" y="27"/>
                    </a:cubicBezTo>
                    <a:cubicBezTo>
                      <a:pt x="6" y="26"/>
                      <a:pt x="0" y="13"/>
                      <a:pt x="8" y="5"/>
                    </a:cubicBezTo>
                    <a:cubicBezTo>
                      <a:pt x="10" y="3"/>
                      <a:pt x="12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1" name="Freeform 1603"/>
              <p:cNvSpPr>
                <a:spLocks/>
              </p:cNvSpPr>
              <p:nvPr/>
            </p:nvSpPr>
            <p:spPr bwMode="auto">
              <a:xfrm>
                <a:off x="5281" y="2732"/>
                <a:ext cx="6" cy="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5"/>
                  </a:cxn>
                  <a:cxn ang="0">
                    <a:pos x="0" y="0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cubicBezTo>
                      <a:pt x="2" y="1"/>
                      <a:pt x="4" y="3"/>
                      <a:pt x="4" y="5"/>
                    </a:cubicBezTo>
                    <a:cubicBezTo>
                      <a:pt x="1" y="5"/>
                      <a:pt x="0" y="3"/>
                      <a:pt x="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2" name="Freeform 1604"/>
              <p:cNvSpPr>
                <a:spLocks/>
              </p:cNvSpPr>
              <p:nvPr/>
            </p:nvSpPr>
            <p:spPr bwMode="auto">
              <a:xfrm>
                <a:off x="2162" y="2729"/>
                <a:ext cx="58" cy="5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26" y="26"/>
                  </a:cxn>
                  <a:cxn ang="0">
                    <a:pos x="6" y="25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27" y="0"/>
                      <a:pt x="36" y="17"/>
                      <a:pt x="26" y="26"/>
                    </a:cubicBezTo>
                    <a:cubicBezTo>
                      <a:pt x="21" y="31"/>
                      <a:pt x="11" y="31"/>
                      <a:pt x="6" y="25"/>
                    </a:cubicBezTo>
                    <a:cubicBezTo>
                      <a:pt x="0" y="17"/>
                      <a:pt x="4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3" name="Freeform 1605"/>
              <p:cNvSpPr>
                <a:spLocks/>
              </p:cNvSpPr>
              <p:nvPr/>
            </p:nvSpPr>
            <p:spPr bwMode="auto">
              <a:xfrm>
                <a:off x="2337" y="2726"/>
                <a:ext cx="55" cy="51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30"/>
                  </a:cxn>
                  <a:cxn ang="0">
                    <a:pos x="3" y="22"/>
                  </a:cxn>
                  <a:cxn ang="0">
                    <a:pos x="13" y="5"/>
                  </a:cxn>
                </a:cxnLst>
                <a:rect l="0" t="0" r="r" b="b"/>
                <a:pathLst>
                  <a:path w="34" h="32">
                    <a:moveTo>
                      <a:pt x="13" y="5"/>
                    </a:moveTo>
                    <a:cubicBezTo>
                      <a:pt x="32" y="0"/>
                      <a:pt x="34" y="32"/>
                      <a:pt x="13" y="30"/>
                    </a:cubicBezTo>
                    <a:cubicBezTo>
                      <a:pt x="11" y="30"/>
                      <a:pt x="5" y="27"/>
                      <a:pt x="3" y="22"/>
                    </a:cubicBezTo>
                    <a:cubicBezTo>
                      <a:pt x="0" y="12"/>
                      <a:pt x="6" y="6"/>
                      <a:pt x="13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4" name="Freeform 1606"/>
              <p:cNvSpPr>
                <a:spLocks/>
              </p:cNvSpPr>
              <p:nvPr/>
            </p:nvSpPr>
            <p:spPr bwMode="auto">
              <a:xfrm>
                <a:off x="4629" y="2731"/>
                <a:ext cx="54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0"/>
                  </a:cxn>
                  <a:cxn ang="0">
                    <a:pos x="5" y="23"/>
                  </a:cxn>
                  <a:cxn ang="0">
                    <a:pos x="13" y="2"/>
                  </a:cxn>
                </a:cxnLst>
                <a:rect l="0" t="0" r="r" b="b"/>
                <a:pathLst>
                  <a:path w="34" h="33">
                    <a:moveTo>
                      <a:pt x="13" y="2"/>
                    </a:moveTo>
                    <a:cubicBezTo>
                      <a:pt x="21" y="0"/>
                      <a:pt x="26" y="4"/>
                      <a:pt x="28" y="10"/>
                    </a:cubicBezTo>
                    <a:cubicBezTo>
                      <a:pt x="34" y="25"/>
                      <a:pt x="14" y="33"/>
                      <a:pt x="5" y="23"/>
                    </a:cubicBezTo>
                    <a:cubicBezTo>
                      <a:pt x="0" y="16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5" name="Freeform 1607"/>
              <p:cNvSpPr>
                <a:spLocks/>
              </p:cNvSpPr>
              <p:nvPr/>
            </p:nvSpPr>
            <p:spPr bwMode="auto">
              <a:xfrm>
                <a:off x="4457" y="2731"/>
                <a:ext cx="54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4"/>
                  </a:cxn>
                  <a:cxn ang="0">
                    <a:pos x="2" y="12"/>
                  </a:cxn>
                  <a:cxn ang="0">
                    <a:pos x="13" y="2"/>
                  </a:cxn>
                </a:cxnLst>
                <a:rect l="0" t="0" r="r" b="b"/>
                <a:pathLst>
                  <a:path w="34" h="32">
                    <a:moveTo>
                      <a:pt x="13" y="2"/>
                    </a:moveTo>
                    <a:cubicBezTo>
                      <a:pt x="25" y="0"/>
                      <a:pt x="34" y="14"/>
                      <a:pt x="25" y="24"/>
                    </a:cubicBezTo>
                    <a:cubicBezTo>
                      <a:pt x="18" y="32"/>
                      <a:pt x="0" y="27"/>
                      <a:pt x="2" y="12"/>
                    </a:cubicBezTo>
                    <a:cubicBezTo>
                      <a:pt x="3" y="7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6" name="Freeform 1608"/>
              <p:cNvSpPr>
                <a:spLocks/>
              </p:cNvSpPr>
              <p:nvPr/>
            </p:nvSpPr>
            <p:spPr bwMode="auto">
              <a:xfrm>
                <a:off x="1817" y="2736"/>
                <a:ext cx="53" cy="4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6"/>
                  </a:cxn>
                  <a:cxn ang="0">
                    <a:pos x="14" y="27"/>
                  </a:cxn>
                  <a:cxn ang="0">
                    <a:pos x="17" y="0"/>
                  </a:cxn>
                </a:cxnLst>
                <a:rect l="0" t="0" r="r" b="b"/>
                <a:pathLst>
                  <a:path w="33" h="29">
                    <a:moveTo>
                      <a:pt x="17" y="0"/>
                    </a:moveTo>
                    <a:cubicBezTo>
                      <a:pt x="24" y="0"/>
                      <a:pt x="33" y="6"/>
                      <a:pt x="31" y="16"/>
                    </a:cubicBezTo>
                    <a:cubicBezTo>
                      <a:pt x="30" y="21"/>
                      <a:pt x="24" y="29"/>
                      <a:pt x="14" y="27"/>
                    </a:cubicBezTo>
                    <a:cubicBezTo>
                      <a:pt x="0" y="24"/>
                      <a:pt x="0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7" name="Freeform 1609"/>
              <p:cNvSpPr>
                <a:spLocks/>
              </p:cNvSpPr>
              <p:nvPr/>
            </p:nvSpPr>
            <p:spPr bwMode="auto">
              <a:xfrm>
                <a:off x="1994" y="2729"/>
                <a:ext cx="51" cy="51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20" y="29"/>
                  </a:cxn>
                  <a:cxn ang="0">
                    <a:pos x="2" y="13"/>
                  </a:cxn>
                  <a:cxn ang="0">
                    <a:pos x="12" y="4"/>
                  </a:cxn>
                </a:cxnLst>
                <a:rect l="0" t="0" r="r" b="b"/>
                <a:pathLst>
                  <a:path w="32" h="32">
                    <a:moveTo>
                      <a:pt x="12" y="4"/>
                    </a:moveTo>
                    <a:cubicBezTo>
                      <a:pt x="30" y="0"/>
                      <a:pt x="32" y="25"/>
                      <a:pt x="20" y="29"/>
                    </a:cubicBezTo>
                    <a:cubicBezTo>
                      <a:pt x="11" y="32"/>
                      <a:pt x="0" y="25"/>
                      <a:pt x="2" y="13"/>
                    </a:cubicBezTo>
                    <a:cubicBezTo>
                      <a:pt x="3" y="10"/>
                      <a:pt x="6" y="5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8" name="Freeform 1610"/>
              <p:cNvSpPr>
                <a:spLocks/>
              </p:cNvSpPr>
              <p:nvPr/>
            </p:nvSpPr>
            <p:spPr bwMode="auto">
              <a:xfrm>
                <a:off x="4282" y="2736"/>
                <a:ext cx="53" cy="4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7"/>
                  </a:cxn>
                  <a:cxn ang="0">
                    <a:pos x="14" y="26"/>
                  </a:cxn>
                  <a:cxn ang="0">
                    <a:pos x="17" y="0"/>
                  </a:cxn>
                </a:cxnLst>
                <a:rect l="0" t="0" r="r" b="b"/>
                <a:pathLst>
                  <a:path w="33" h="28">
                    <a:moveTo>
                      <a:pt x="17" y="0"/>
                    </a:moveTo>
                    <a:cubicBezTo>
                      <a:pt x="25" y="0"/>
                      <a:pt x="33" y="7"/>
                      <a:pt x="30" y="17"/>
                    </a:cubicBezTo>
                    <a:cubicBezTo>
                      <a:pt x="28" y="23"/>
                      <a:pt x="22" y="28"/>
                      <a:pt x="14" y="26"/>
                    </a:cubicBezTo>
                    <a:cubicBezTo>
                      <a:pt x="1" y="23"/>
                      <a:pt x="0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9" name="Freeform 1611"/>
              <p:cNvSpPr>
                <a:spLocks/>
              </p:cNvSpPr>
              <p:nvPr/>
            </p:nvSpPr>
            <p:spPr bwMode="auto">
              <a:xfrm>
                <a:off x="4102" y="2736"/>
                <a:ext cx="61" cy="51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2" y="5"/>
                  </a:cxn>
                  <a:cxn ang="0">
                    <a:pos x="26" y="27"/>
                  </a:cxn>
                  <a:cxn ang="0">
                    <a:pos x="20" y="0"/>
                  </a:cxn>
                </a:cxnLst>
                <a:rect l="0" t="0" r="r" b="b"/>
                <a:pathLst>
                  <a:path w="38" h="32">
                    <a:moveTo>
                      <a:pt x="20" y="0"/>
                    </a:moveTo>
                    <a:cubicBezTo>
                      <a:pt x="23" y="0"/>
                      <a:pt x="30" y="2"/>
                      <a:pt x="32" y="5"/>
                    </a:cubicBezTo>
                    <a:cubicBezTo>
                      <a:pt x="38" y="12"/>
                      <a:pt x="36" y="24"/>
                      <a:pt x="26" y="27"/>
                    </a:cubicBezTo>
                    <a:cubicBezTo>
                      <a:pt x="8" y="32"/>
                      <a:pt x="0" y="4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861" name="Group 1813"/>
            <p:cNvGrpSpPr>
              <a:grpSpLocks/>
            </p:cNvGrpSpPr>
            <p:nvPr/>
          </p:nvGrpSpPr>
          <p:grpSpPr bwMode="auto">
            <a:xfrm>
              <a:off x="990" y="2734"/>
              <a:ext cx="4512" cy="191"/>
              <a:chOff x="990" y="2734"/>
              <a:chExt cx="4512" cy="191"/>
            </a:xfrm>
          </p:grpSpPr>
          <p:sp>
            <p:nvSpPr>
              <p:cNvPr id="3661" name="Freeform 1613"/>
              <p:cNvSpPr>
                <a:spLocks/>
              </p:cNvSpPr>
              <p:nvPr/>
            </p:nvSpPr>
            <p:spPr bwMode="auto">
              <a:xfrm>
                <a:off x="1652" y="2737"/>
                <a:ext cx="46" cy="43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19" y="1"/>
                  </a:cxn>
                  <a:cxn ang="0">
                    <a:pos x="13" y="26"/>
                  </a:cxn>
                  <a:cxn ang="0">
                    <a:pos x="0" y="14"/>
                  </a:cxn>
                  <a:cxn ang="0">
                    <a:pos x="11" y="1"/>
                  </a:cxn>
                </a:cxnLst>
                <a:rect l="0" t="0" r="r" b="b"/>
                <a:pathLst>
                  <a:path w="29" h="27">
                    <a:moveTo>
                      <a:pt x="11" y="1"/>
                    </a:moveTo>
                    <a:cubicBezTo>
                      <a:pt x="14" y="0"/>
                      <a:pt x="16" y="0"/>
                      <a:pt x="19" y="1"/>
                    </a:cubicBezTo>
                    <a:cubicBezTo>
                      <a:pt x="29" y="6"/>
                      <a:pt x="29" y="27"/>
                      <a:pt x="13" y="26"/>
                    </a:cubicBezTo>
                    <a:cubicBezTo>
                      <a:pt x="6" y="26"/>
                      <a:pt x="0" y="19"/>
                      <a:pt x="0" y="14"/>
                    </a:cubicBezTo>
                    <a:cubicBezTo>
                      <a:pt x="0" y="7"/>
                      <a:pt x="4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2" name="Freeform 1614"/>
              <p:cNvSpPr>
                <a:spLocks/>
              </p:cNvSpPr>
              <p:nvPr/>
            </p:nvSpPr>
            <p:spPr bwMode="auto">
              <a:xfrm>
                <a:off x="3941" y="2734"/>
                <a:ext cx="53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4" y="24"/>
                  </a:cxn>
                  <a:cxn ang="0">
                    <a:pos x="2" y="14"/>
                  </a:cxn>
                  <a:cxn ang="0">
                    <a:pos x="12" y="3"/>
                  </a:cxn>
                </a:cxnLst>
                <a:rect l="0" t="0" r="r" b="b"/>
                <a:pathLst>
                  <a:path w="33" h="33">
                    <a:moveTo>
                      <a:pt x="12" y="3"/>
                    </a:moveTo>
                    <a:cubicBezTo>
                      <a:pt x="23" y="0"/>
                      <a:pt x="33" y="15"/>
                      <a:pt x="24" y="24"/>
                    </a:cubicBezTo>
                    <a:cubicBezTo>
                      <a:pt x="16" y="33"/>
                      <a:pt x="0" y="26"/>
                      <a:pt x="2" y="14"/>
                    </a:cubicBezTo>
                    <a:cubicBezTo>
                      <a:pt x="2" y="8"/>
                      <a:pt x="5" y="5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3" name="Freeform 1615"/>
              <p:cNvSpPr>
                <a:spLocks/>
              </p:cNvSpPr>
              <p:nvPr/>
            </p:nvSpPr>
            <p:spPr bwMode="auto">
              <a:xfrm>
                <a:off x="1475" y="2737"/>
                <a:ext cx="50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1"/>
                  </a:cxn>
                  <a:cxn ang="0">
                    <a:pos x="6" y="22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0" y="0"/>
                      <a:pt x="28" y="5"/>
                      <a:pt x="29" y="11"/>
                    </a:cubicBezTo>
                    <a:cubicBezTo>
                      <a:pt x="31" y="25"/>
                      <a:pt x="13" y="32"/>
                      <a:pt x="6" y="22"/>
                    </a:cubicBezTo>
                    <a:cubicBezTo>
                      <a:pt x="0" y="15"/>
                      <a:pt x="3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4" name="Freeform 1616"/>
              <p:cNvSpPr>
                <a:spLocks/>
              </p:cNvSpPr>
              <p:nvPr/>
            </p:nvSpPr>
            <p:spPr bwMode="auto">
              <a:xfrm>
                <a:off x="3591" y="2737"/>
                <a:ext cx="60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24"/>
                  </a:cxn>
                  <a:cxn ang="0">
                    <a:pos x="9" y="25"/>
                  </a:cxn>
                  <a:cxn ang="0">
                    <a:pos x="16" y="1"/>
                  </a:cxn>
                </a:cxnLst>
                <a:rect l="0" t="0" r="r" b="b"/>
                <a:pathLst>
                  <a:path w="37" h="31">
                    <a:moveTo>
                      <a:pt x="16" y="1"/>
                    </a:moveTo>
                    <a:cubicBezTo>
                      <a:pt x="27" y="0"/>
                      <a:pt x="37" y="14"/>
                      <a:pt x="28" y="24"/>
                    </a:cubicBezTo>
                    <a:cubicBezTo>
                      <a:pt x="24" y="29"/>
                      <a:pt x="15" y="31"/>
                      <a:pt x="9" y="25"/>
                    </a:cubicBezTo>
                    <a:cubicBezTo>
                      <a:pt x="0" y="18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5" name="Freeform 1617"/>
              <p:cNvSpPr>
                <a:spLocks/>
              </p:cNvSpPr>
              <p:nvPr/>
            </p:nvSpPr>
            <p:spPr bwMode="auto">
              <a:xfrm>
                <a:off x="3765" y="2739"/>
                <a:ext cx="53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7"/>
                  </a:cxn>
                  <a:cxn ang="0">
                    <a:pos x="14" y="26"/>
                  </a:cxn>
                  <a:cxn ang="0">
                    <a:pos x="17" y="0"/>
                  </a:cxn>
                </a:cxnLst>
                <a:rect l="0" t="0" r="r" b="b"/>
                <a:pathLst>
                  <a:path w="33" h="28">
                    <a:moveTo>
                      <a:pt x="17" y="0"/>
                    </a:moveTo>
                    <a:cubicBezTo>
                      <a:pt x="24" y="0"/>
                      <a:pt x="33" y="7"/>
                      <a:pt x="30" y="17"/>
                    </a:cubicBezTo>
                    <a:cubicBezTo>
                      <a:pt x="29" y="22"/>
                      <a:pt x="22" y="28"/>
                      <a:pt x="14" y="26"/>
                    </a:cubicBezTo>
                    <a:cubicBezTo>
                      <a:pt x="0" y="23"/>
                      <a:pt x="1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6" name="Freeform 1618"/>
              <p:cNvSpPr>
                <a:spLocks/>
              </p:cNvSpPr>
              <p:nvPr/>
            </p:nvSpPr>
            <p:spPr bwMode="auto">
              <a:xfrm>
                <a:off x="1302" y="2736"/>
                <a:ext cx="54" cy="49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7" y="23"/>
                  </a:cxn>
                  <a:cxn ang="0">
                    <a:pos x="6" y="24"/>
                  </a:cxn>
                  <a:cxn ang="0">
                    <a:pos x="13" y="3"/>
                  </a:cxn>
                </a:cxnLst>
                <a:rect l="0" t="0" r="r" b="b"/>
                <a:pathLst>
                  <a:path w="34" h="31">
                    <a:moveTo>
                      <a:pt x="13" y="3"/>
                    </a:moveTo>
                    <a:cubicBezTo>
                      <a:pt x="25" y="0"/>
                      <a:pt x="34" y="14"/>
                      <a:pt x="27" y="23"/>
                    </a:cubicBezTo>
                    <a:cubicBezTo>
                      <a:pt x="23" y="29"/>
                      <a:pt x="12" y="31"/>
                      <a:pt x="6" y="24"/>
                    </a:cubicBezTo>
                    <a:cubicBezTo>
                      <a:pt x="0" y="17"/>
                      <a:pt x="4" y="6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7" name="Freeform 1619"/>
              <p:cNvSpPr>
                <a:spLocks/>
              </p:cNvSpPr>
              <p:nvPr/>
            </p:nvSpPr>
            <p:spPr bwMode="auto">
              <a:xfrm>
                <a:off x="3421" y="2739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9"/>
                  </a:cxn>
                  <a:cxn ang="0">
                    <a:pos x="18" y="29"/>
                  </a:cxn>
                  <a:cxn ang="0">
                    <a:pos x="5" y="8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9" y="23"/>
                      <a:pt x="23" y="28"/>
                      <a:pt x="18" y="29"/>
                    </a:cubicBezTo>
                    <a:cubicBezTo>
                      <a:pt x="8" y="30"/>
                      <a:pt x="0" y="17"/>
                      <a:pt x="5" y="8"/>
                    </a:cubicBezTo>
                    <a:cubicBezTo>
                      <a:pt x="6" y="4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8" name="Freeform 1620"/>
              <p:cNvSpPr>
                <a:spLocks/>
              </p:cNvSpPr>
              <p:nvPr/>
            </p:nvSpPr>
            <p:spPr bwMode="auto">
              <a:xfrm>
                <a:off x="3249" y="2742"/>
                <a:ext cx="53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0" y="0"/>
                  </a:cxn>
                  <a:cxn ang="0">
                    <a:pos x="21" y="27"/>
                  </a:cxn>
                  <a:cxn ang="0">
                    <a:pos x="3" y="11"/>
                  </a:cxn>
                  <a:cxn ang="0">
                    <a:pos x="15" y="0"/>
                  </a:cxn>
                </a:cxnLst>
                <a:rect l="0" t="0" r="r" b="b"/>
                <a:pathLst>
                  <a:path w="33" h="30">
                    <a:moveTo>
                      <a:pt x="15" y="0"/>
                    </a:moveTo>
                    <a:cubicBezTo>
                      <a:pt x="15" y="0"/>
                      <a:pt x="18" y="0"/>
                      <a:pt x="20" y="0"/>
                    </a:cubicBezTo>
                    <a:cubicBezTo>
                      <a:pt x="33" y="3"/>
                      <a:pt x="33" y="22"/>
                      <a:pt x="21" y="27"/>
                    </a:cubicBezTo>
                    <a:cubicBezTo>
                      <a:pt x="12" y="30"/>
                      <a:pt x="0" y="22"/>
                      <a:pt x="3" y="11"/>
                    </a:cubicBezTo>
                    <a:cubicBezTo>
                      <a:pt x="4" y="6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69" name="Freeform 1621"/>
              <p:cNvSpPr>
                <a:spLocks/>
              </p:cNvSpPr>
              <p:nvPr/>
            </p:nvSpPr>
            <p:spPr bwMode="auto">
              <a:xfrm>
                <a:off x="3076" y="2742"/>
                <a:ext cx="51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5" y="25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2" h="31">
                    <a:moveTo>
                      <a:pt x="16" y="1"/>
                    </a:moveTo>
                    <a:cubicBezTo>
                      <a:pt x="21" y="0"/>
                      <a:pt x="27" y="3"/>
                      <a:pt x="30" y="9"/>
                    </a:cubicBezTo>
                    <a:cubicBezTo>
                      <a:pt x="32" y="15"/>
                      <a:pt x="29" y="21"/>
                      <a:pt x="25" y="25"/>
                    </a:cubicBezTo>
                    <a:cubicBezTo>
                      <a:pt x="17" y="31"/>
                      <a:pt x="0" y="24"/>
                      <a:pt x="4" y="10"/>
                    </a:cubicBezTo>
                    <a:cubicBezTo>
                      <a:pt x="6" y="5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0" name="Freeform 1622"/>
              <p:cNvSpPr>
                <a:spLocks/>
              </p:cNvSpPr>
              <p:nvPr/>
            </p:nvSpPr>
            <p:spPr bwMode="auto">
              <a:xfrm>
                <a:off x="5199" y="2742"/>
                <a:ext cx="56" cy="5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1" y="15"/>
                  </a:cxn>
                  <a:cxn ang="0">
                    <a:pos x="14" y="2"/>
                  </a:cxn>
                </a:cxnLst>
                <a:rect l="0" t="0" r="r" b="b"/>
                <a:pathLst>
                  <a:path w="35" h="35">
                    <a:moveTo>
                      <a:pt x="14" y="2"/>
                    </a:moveTo>
                    <a:cubicBezTo>
                      <a:pt x="24" y="0"/>
                      <a:pt x="35" y="15"/>
                      <a:pt x="25" y="25"/>
                    </a:cubicBezTo>
                    <a:cubicBezTo>
                      <a:pt x="16" y="35"/>
                      <a:pt x="0" y="27"/>
                      <a:pt x="1" y="15"/>
                    </a:cubicBezTo>
                    <a:cubicBezTo>
                      <a:pt x="2" y="9"/>
                      <a:pt x="6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1" name="Freeform 1623"/>
              <p:cNvSpPr>
                <a:spLocks/>
              </p:cNvSpPr>
              <p:nvPr/>
            </p:nvSpPr>
            <p:spPr bwMode="auto">
              <a:xfrm>
                <a:off x="2907" y="2744"/>
                <a:ext cx="52" cy="5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9"/>
                  </a:cxn>
                  <a:cxn ang="0">
                    <a:pos x="5" y="23"/>
                  </a:cxn>
                  <a:cxn ang="0">
                    <a:pos x="5" y="6"/>
                  </a:cxn>
                  <a:cxn ang="0">
                    <a:pos x="11" y="2"/>
                  </a:cxn>
                </a:cxnLst>
                <a:rect l="0" t="0" r="r" b="b"/>
                <a:pathLst>
                  <a:path w="32" h="33">
                    <a:moveTo>
                      <a:pt x="11" y="2"/>
                    </a:moveTo>
                    <a:cubicBezTo>
                      <a:pt x="18" y="0"/>
                      <a:pt x="25" y="3"/>
                      <a:pt x="27" y="9"/>
                    </a:cubicBezTo>
                    <a:cubicBezTo>
                      <a:pt x="32" y="24"/>
                      <a:pt x="13" y="33"/>
                      <a:pt x="5" y="23"/>
                    </a:cubicBezTo>
                    <a:cubicBezTo>
                      <a:pt x="1" y="19"/>
                      <a:pt x="0" y="10"/>
                      <a:pt x="5" y="6"/>
                    </a:cubicBezTo>
                    <a:cubicBezTo>
                      <a:pt x="7" y="3"/>
                      <a:pt x="8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2" name="Freeform 1624"/>
              <p:cNvSpPr>
                <a:spLocks/>
              </p:cNvSpPr>
              <p:nvPr/>
            </p:nvSpPr>
            <p:spPr bwMode="auto">
              <a:xfrm>
                <a:off x="5025" y="2745"/>
                <a:ext cx="50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4" y="3"/>
                  </a:cxn>
                  <a:cxn ang="0">
                    <a:pos x="21" y="27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0">
                    <a:moveTo>
                      <a:pt x="14" y="1"/>
                    </a:moveTo>
                    <a:cubicBezTo>
                      <a:pt x="16" y="0"/>
                      <a:pt x="22" y="1"/>
                      <a:pt x="24" y="3"/>
                    </a:cubicBezTo>
                    <a:cubicBezTo>
                      <a:pt x="31" y="9"/>
                      <a:pt x="31" y="23"/>
                      <a:pt x="21" y="27"/>
                    </a:cubicBezTo>
                    <a:cubicBezTo>
                      <a:pt x="14" y="30"/>
                      <a:pt x="4" y="26"/>
                      <a:pt x="2" y="18"/>
                    </a:cubicBezTo>
                    <a:cubicBezTo>
                      <a:pt x="0" y="10"/>
                      <a:pt x="4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3" name="Freeform 1625"/>
              <p:cNvSpPr>
                <a:spLocks/>
              </p:cNvSpPr>
              <p:nvPr/>
            </p:nvSpPr>
            <p:spPr bwMode="auto">
              <a:xfrm>
                <a:off x="2732" y="2744"/>
                <a:ext cx="50" cy="54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30" y="13"/>
                  </a:cxn>
                  <a:cxn ang="0">
                    <a:pos x="6" y="24"/>
                  </a:cxn>
                  <a:cxn ang="0">
                    <a:pos x="13" y="2"/>
                  </a:cxn>
                </a:cxnLst>
                <a:rect l="0" t="0" r="r" b="b"/>
                <a:pathLst>
                  <a:path w="31" h="34">
                    <a:moveTo>
                      <a:pt x="13" y="2"/>
                    </a:moveTo>
                    <a:cubicBezTo>
                      <a:pt x="21" y="0"/>
                      <a:pt x="29" y="6"/>
                      <a:pt x="30" y="13"/>
                    </a:cubicBezTo>
                    <a:cubicBezTo>
                      <a:pt x="31" y="26"/>
                      <a:pt x="14" y="34"/>
                      <a:pt x="6" y="24"/>
                    </a:cubicBezTo>
                    <a:cubicBezTo>
                      <a:pt x="0" y="17"/>
                      <a:pt x="3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4" name="Freeform 1626"/>
              <p:cNvSpPr>
                <a:spLocks/>
              </p:cNvSpPr>
              <p:nvPr/>
            </p:nvSpPr>
            <p:spPr bwMode="auto">
              <a:xfrm>
                <a:off x="2562" y="2747"/>
                <a:ext cx="48" cy="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9"/>
                  </a:cxn>
                  <a:cxn ang="0">
                    <a:pos x="25" y="22"/>
                  </a:cxn>
                  <a:cxn ang="0">
                    <a:pos x="2" y="11"/>
                  </a:cxn>
                  <a:cxn ang="0">
                    <a:pos x="12" y="1"/>
                  </a:cxn>
                </a:cxnLst>
                <a:rect l="0" t="0" r="r" b="b"/>
                <a:pathLst>
                  <a:path w="30" h="31">
                    <a:moveTo>
                      <a:pt x="12" y="1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0" y="15"/>
                      <a:pt x="26" y="21"/>
                      <a:pt x="25" y="22"/>
                    </a:cubicBezTo>
                    <a:cubicBezTo>
                      <a:pt x="17" y="31"/>
                      <a:pt x="0" y="25"/>
                      <a:pt x="2" y="11"/>
                    </a:cubicBezTo>
                    <a:cubicBezTo>
                      <a:pt x="3" y="7"/>
                      <a:pt x="7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5" name="Freeform 1627"/>
              <p:cNvSpPr>
                <a:spLocks/>
              </p:cNvSpPr>
              <p:nvPr/>
            </p:nvSpPr>
            <p:spPr bwMode="auto">
              <a:xfrm>
                <a:off x="4680" y="2748"/>
                <a:ext cx="51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3" y="19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2" y="0"/>
                      <a:pt x="32" y="7"/>
                      <a:pt x="30" y="18"/>
                    </a:cubicBezTo>
                    <a:cubicBezTo>
                      <a:pt x="27" y="29"/>
                      <a:pt x="8" y="32"/>
                      <a:pt x="3" y="19"/>
                    </a:cubicBezTo>
                    <a:cubicBezTo>
                      <a:pt x="0" y="11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6" name="Freeform 1628"/>
              <p:cNvSpPr>
                <a:spLocks/>
              </p:cNvSpPr>
              <p:nvPr/>
            </p:nvSpPr>
            <p:spPr bwMode="auto">
              <a:xfrm>
                <a:off x="4844" y="2747"/>
                <a:ext cx="61" cy="56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1" y="23"/>
                  </a:cxn>
                  <a:cxn ang="0">
                    <a:pos x="12" y="5"/>
                  </a:cxn>
                  <a:cxn ang="0">
                    <a:pos x="21" y="2"/>
                  </a:cxn>
                </a:cxnLst>
                <a:rect l="0" t="0" r="r" b="b"/>
                <a:pathLst>
                  <a:path w="38" h="35">
                    <a:moveTo>
                      <a:pt x="21" y="2"/>
                    </a:moveTo>
                    <a:cubicBezTo>
                      <a:pt x="33" y="0"/>
                      <a:pt x="38" y="15"/>
                      <a:pt x="31" y="23"/>
                    </a:cubicBezTo>
                    <a:cubicBezTo>
                      <a:pt x="20" y="35"/>
                      <a:pt x="0" y="18"/>
                      <a:pt x="12" y="5"/>
                    </a:cubicBezTo>
                    <a:cubicBezTo>
                      <a:pt x="14" y="3"/>
                      <a:pt x="17" y="2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7" name="Freeform 1629"/>
              <p:cNvSpPr>
                <a:spLocks/>
              </p:cNvSpPr>
              <p:nvPr/>
            </p:nvSpPr>
            <p:spPr bwMode="auto">
              <a:xfrm>
                <a:off x="2214" y="2748"/>
                <a:ext cx="54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0"/>
                  </a:cxn>
                  <a:cxn ang="0">
                    <a:pos x="23" y="27"/>
                  </a:cxn>
                  <a:cxn ang="0">
                    <a:pos x="6" y="23"/>
                  </a:cxn>
                  <a:cxn ang="0">
                    <a:pos x="17" y="1"/>
                  </a:cxn>
                </a:cxnLst>
                <a:rect l="0" t="0" r="r" b="b"/>
                <a:pathLst>
                  <a:path w="34" h="29">
                    <a:moveTo>
                      <a:pt x="17" y="1"/>
                    </a:moveTo>
                    <a:cubicBezTo>
                      <a:pt x="26" y="0"/>
                      <a:pt x="34" y="11"/>
                      <a:pt x="30" y="20"/>
                    </a:cubicBezTo>
                    <a:cubicBezTo>
                      <a:pt x="29" y="23"/>
                      <a:pt x="26" y="26"/>
                      <a:pt x="23" y="27"/>
                    </a:cubicBezTo>
                    <a:cubicBezTo>
                      <a:pt x="18" y="29"/>
                      <a:pt x="10" y="28"/>
                      <a:pt x="6" y="23"/>
                    </a:cubicBezTo>
                    <a:cubicBezTo>
                      <a:pt x="0" y="14"/>
                      <a:pt x="5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8" name="Freeform 1630"/>
              <p:cNvSpPr>
                <a:spLocks/>
              </p:cNvSpPr>
              <p:nvPr/>
            </p:nvSpPr>
            <p:spPr bwMode="auto">
              <a:xfrm>
                <a:off x="2389" y="2750"/>
                <a:ext cx="48" cy="4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2" y="2"/>
                  </a:cxn>
                  <a:cxn ang="0">
                    <a:pos x="28" y="16"/>
                  </a:cxn>
                  <a:cxn ang="0">
                    <a:pos x="3" y="10"/>
                  </a:cxn>
                  <a:cxn ang="0">
                    <a:pos x="13" y="1"/>
                  </a:cxn>
                </a:cxnLst>
                <a:rect l="0" t="0" r="r" b="b"/>
                <a:pathLst>
                  <a:path w="30" h="29">
                    <a:moveTo>
                      <a:pt x="13" y="1"/>
                    </a:moveTo>
                    <a:cubicBezTo>
                      <a:pt x="16" y="0"/>
                      <a:pt x="20" y="0"/>
                      <a:pt x="22" y="2"/>
                    </a:cubicBezTo>
                    <a:cubicBezTo>
                      <a:pt x="25" y="3"/>
                      <a:pt x="30" y="9"/>
                      <a:pt x="28" y="16"/>
                    </a:cubicBezTo>
                    <a:cubicBezTo>
                      <a:pt x="25" y="29"/>
                      <a:pt x="0" y="28"/>
                      <a:pt x="3" y="10"/>
                    </a:cubicBezTo>
                    <a:cubicBezTo>
                      <a:pt x="4" y="6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9" name="Freeform 1631"/>
              <p:cNvSpPr>
                <a:spLocks/>
              </p:cNvSpPr>
              <p:nvPr/>
            </p:nvSpPr>
            <p:spPr bwMode="auto">
              <a:xfrm>
                <a:off x="4510" y="2750"/>
                <a:ext cx="46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1"/>
                  </a:cxn>
                  <a:cxn ang="0">
                    <a:pos x="9" y="26"/>
                  </a:cxn>
                  <a:cxn ang="0">
                    <a:pos x="6" y="4"/>
                  </a:cxn>
                  <a:cxn ang="0">
                    <a:pos x="13" y="1"/>
                  </a:cxn>
                </a:cxnLst>
                <a:rect l="0" t="0" r="r" b="b"/>
                <a:pathLst>
                  <a:path w="29" h="30">
                    <a:moveTo>
                      <a:pt x="13" y="1"/>
                    </a:moveTo>
                    <a:cubicBezTo>
                      <a:pt x="21" y="0"/>
                      <a:pt x="27" y="4"/>
                      <a:pt x="28" y="11"/>
                    </a:cubicBezTo>
                    <a:cubicBezTo>
                      <a:pt x="29" y="21"/>
                      <a:pt x="19" y="30"/>
                      <a:pt x="9" y="26"/>
                    </a:cubicBezTo>
                    <a:cubicBezTo>
                      <a:pt x="2" y="22"/>
                      <a:pt x="0" y="10"/>
                      <a:pt x="6" y="4"/>
                    </a:cubicBezTo>
                    <a:cubicBezTo>
                      <a:pt x="7" y="2"/>
                      <a:pt x="10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0" name="Freeform 1632"/>
              <p:cNvSpPr>
                <a:spLocks/>
              </p:cNvSpPr>
              <p:nvPr/>
            </p:nvSpPr>
            <p:spPr bwMode="auto">
              <a:xfrm>
                <a:off x="2043" y="2752"/>
                <a:ext cx="50" cy="4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8" y="18"/>
                  </a:cxn>
                  <a:cxn ang="0">
                    <a:pos x="12" y="25"/>
                  </a:cxn>
                  <a:cxn ang="0">
                    <a:pos x="7" y="4"/>
                  </a:cxn>
                  <a:cxn ang="0">
                    <a:pos x="16" y="1"/>
                  </a:cxn>
                </a:cxnLst>
                <a:rect l="0" t="0" r="r" b="b"/>
                <a:pathLst>
                  <a:path w="31" h="27">
                    <a:moveTo>
                      <a:pt x="16" y="1"/>
                    </a:moveTo>
                    <a:cubicBezTo>
                      <a:pt x="24" y="0"/>
                      <a:pt x="31" y="9"/>
                      <a:pt x="28" y="18"/>
                    </a:cubicBezTo>
                    <a:cubicBezTo>
                      <a:pt x="26" y="23"/>
                      <a:pt x="19" y="27"/>
                      <a:pt x="12" y="25"/>
                    </a:cubicBezTo>
                    <a:cubicBezTo>
                      <a:pt x="5" y="23"/>
                      <a:pt x="0" y="12"/>
                      <a:pt x="7" y="4"/>
                    </a:cubicBezTo>
                    <a:cubicBezTo>
                      <a:pt x="9" y="2"/>
                      <a:pt x="11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1" name="Freeform 1633"/>
              <p:cNvSpPr>
                <a:spLocks/>
              </p:cNvSpPr>
              <p:nvPr/>
            </p:nvSpPr>
            <p:spPr bwMode="auto">
              <a:xfrm>
                <a:off x="4338" y="2748"/>
                <a:ext cx="55" cy="52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4" y="25"/>
                  </a:cxn>
                  <a:cxn ang="0">
                    <a:pos x="2" y="14"/>
                  </a:cxn>
                  <a:cxn ang="0">
                    <a:pos x="12" y="3"/>
                  </a:cxn>
                </a:cxnLst>
                <a:rect l="0" t="0" r="r" b="b"/>
                <a:pathLst>
                  <a:path w="34" h="32">
                    <a:moveTo>
                      <a:pt x="12" y="3"/>
                    </a:moveTo>
                    <a:cubicBezTo>
                      <a:pt x="23" y="0"/>
                      <a:pt x="34" y="15"/>
                      <a:pt x="24" y="25"/>
                    </a:cubicBezTo>
                    <a:cubicBezTo>
                      <a:pt x="17" y="32"/>
                      <a:pt x="0" y="27"/>
                      <a:pt x="2" y="14"/>
                    </a:cubicBezTo>
                    <a:cubicBezTo>
                      <a:pt x="2" y="10"/>
                      <a:pt x="6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2" name="Freeform 1634"/>
              <p:cNvSpPr>
                <a:spLocks/>
              </p:cNvSpPr>
              <p:nvPr/>
            </p:nvSpPr>
            <p:spPr bwMode="auto">
              <a:xfrm>
                <a:off x="5378" y="2752"/>
                <a:ext cx="36" cy="25"/>
              </a:xfrm>
              <a:custGeom>
                <a:avLst/>
                <a:gdLst/>
                <a:ahLst/>
                <a:cxnLst>
                  <a:cxn ang="0">
                    <a:pos x="14" y="16"/>
                  </a:cxn>
                  <a:cxn ang="0">
                    <a:pos x="4" y="13"/>
                  </a:cxn>
                  <a:cxn ang="0">
                    <a:pos x="11" y="1"/>
                  </a:cxn>
                  <a:cxn ang="0">
                    <a:pos x="14" y="16"/>
                  </a:cxn>
                </a:cxnLst>
                <a:rect l="0" t="0" r="r" b="b"/>
                <a:pathLst>
                  <a:path w="22" h="16">
                    <a:moveTo>
                      <a:pt x="14" y="16"/>
                    </a:moveTo>
                    <a:cubicBezTo>
                      <a:pt x="10" y="15"/>
                      <a:pt x="7" y="14"/>
                      <a:pt x="4" y="13"/>
                    </a:cubicBezTo>
                    <a:cubicBezTo>
                      <a:pt x="0" y="8"/>
                      <a:pt x="5" y="0"/>
                      <a:pt x="11" y="1"/>
                    </a:cubicBezTo>
                    <a:cubicBezTo>
                      <a:pt x="19" y="1"/>
                      <a:pt x="22" y="12"/>
                      <a:pt x="14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3" name="Freeform 1635"/>
              <p:cNvSpPr>
                <a:spLocks/>
              </p:cNvSpPr>
              <p:nvPr/>
            </p:nvSpPr>
            <p:spPr bwMode="auto">
              <a:xfrm>
                <a:off x="4161" y="2752"/>
                <a:ext cx="52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6" y="22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0" y="0"/>
                      <a:pt x="29" y="3"/>
                      <a:pt x="30" y="12"/>
                    </a:cubicBezTo>
                    <a:cubicBezTo>
                      <a:pt x="32" y="26"/>
                      <a:pt x="14" y="32"/>
                      <a:pt x="6" y="22"/>
                    </a:cubicBezTo>
                    <a:cubicBezTo>
                      <a:pt x="0" y="14"/>
                      <a:pt x="6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4" name="Freeform 1636"/>
              <p:cNvSpPr>
                <a:spLocks/>
              </p:cNvSpPr>
              <p:nvPr/>
            </p:nvSpPr>
            <p:spPr bwMode="auto">
              <a:xfrm>
                <a:off x="1875" y="2752"/>
                <a:ext cx="43" cy="4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6" y="12"/>
                  </a:cxn>
                  <a:cxn ang="0">
                    <a:pos x="16" y="26"/>
                  </a:cxn>
                  <a:cxn ang="0">
                    <a:pos x="1" y="16"/>
                  </a:cxn>
                  <a:cxn ang="0">
                    <a:pos x="11" y="2"/>
                  </a:cxn>
                </a:cxnLst>
                <a:rect l="0" t="0" r="r" b="b"/>
                <a:pathLst>
                  <a:path w="27" h="27">
                    <a:moveTo>
                      <a:pt x="11" y="2"/>
                    </a:moveTo>
                    <a:cubicBezTo>
                      <a:pt x="19" y="0"/>
                      <a:pt x="25" y="5"/>
                      <a:pt x="26" y="12"/>
                    </a:cubicBezTo>
                    <a:cubicBezTo>
                      <a:pt x="27" y="19"/>
                      <a:pt x="22" y="26"/>
                      <a:pt x="16" y="26"/>
                    </a:cubicBezTo>
                    <a:cubicBezTo>
                      <a:pt x="9" y="27"/>
                      <a:pt x="2" y="24"/>
                      <a:pt x="1" y="16"/>
                    </a:cubicBezTo>
                    <a:cubicBezTo>
                      <a:pt x="0" y="8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5" name="Freeform 1637"/>
              <p:cNvSpPr>
                <a:spLocks/>
              </p:cNvSpPr>
              <p:nvPr/>
            </p:nvSpPr>
            <p:spPr bwMode="auto">
              <a:xfrm>
                <a:off x="1698" y="2748"/>
                <a:ext cx="56" cy="50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5" y="29"/>
                  </a:cxn>
                  <a:cxn ang="0">
                    <a:pos x="13" y="4"/>
                  </a:cxn>
                </a:cxnLst>
                <a:rect l="0" t="0" r="r" b="b"/>
                <a:pathLst>
                  <a:path w="35" h="31">
                    <a:moveTo>
                      <a:pt x="13" y="4"/>
                    </a:moveTo>
                    <a:cubicBezTo>
                      <a:pt x="33" y="0"/>
                      <a:pt x="35" y="31"/>
                      <a:pt x="15" y="29"/>
                    </a:cubicBezTo>
                    <a:cubicBezTo>
                      <a:pt x="1" y="27"/>
                      <a:pt x="0" y="7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6" name="Freeform 1638"/>
              <p:cNvSpPr>
                <a:spLocks/>
              </p:cNvSpPr>
              <p:nvPr/>
            </p:nvSpPr>
            <p:spPr bwMode="auto">
              <a:xfrm>
                <a:off x="3815" y="2755"/>
                <a:ext cx="56" cy="4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2" y="18"/>
                  </a:cxn>
                  <a:cxn ang="0">
                    <a:pos x="16" y="27"/>
                  </a:cxn>
                  <a:cxn ang="0">
                    <a:pos x="17" y="0"/>
                  </a:cxn>
                </a:cxnLst>
                <a:rect l="0" t="0" r="r" b="b"/>
                <a:pathLst>
                  <a:path w="35" h="29">
                    <a:moveTo>
                      <a:pt x="17" y="0"/>
                    </a:moveTo>
                    <a:cubicBezTo>
                      <a:pt x="26" y="0"/>
                      <a:pt x="35" y="7"/>
                      <a:pt x="32" y="18"/>
                    </a:cubicBezTo>
                    <a:cubicBezTo>
                      <a:pt x="30" y="24"/>
                      <a:pt x="22" y="29"/>
                      <a:pt x="16" y="27"/>
                    </a:cubicBezTo>
                    <a:cubicBezTo>
                      <a:pt x="1" y="24"/>
                      <a:pt x="0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7" name="Freeform 1639"/>
              <p:cNvSpPr>
                <a:spLocks/>
              </p:cNvSpPr>
              <p:nvPr/>
            </p:nvSpPr>
            <p:spPr bwMode="auto">
              <a:xfrm>
                <a:off x="3991" y="2753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13" y="26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35" y="0"/>
                      <a:pt x="31" y="31"/>
                      <a:pt x="13" y="26"/>
                    </a:cubicBezTo>
                    <a:cubicBezTo>
                      <a:pt x="0" y="23"/>
                      <a:pt x="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8" name="Freeform 1640"/>
              <p:cNvSpPr>
                <a:spLocks/>
              </p:cNvSpPr>
              <p:nvPr/>
            </p:nvSpPr>
            <p:spPr bwMode="auto">
              <a:xfrm>
                <a:off x="1525" y="2755"/>
                <a:ext cx="54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2"/>
                  </a:cxn>
                  <a:cxn ang="0">
                    <a:pos x="20" y="26"/>
                  </a:cxn>
                  <a:cxn ang="0">
                    <a:pos x="8" y="4"/>
                  </a:cxn>
                  <a:cxn ang="0">
                    <a:pos x="16" y="1"/>
                  </a:cxn>
                </a:cxnLst>
                <a:rect l="0" t="0" r="r" b="b"/>
                <a:pathLst>
                  <a:path w="34" h="29">
                    <a:moveTo>
                      <a:pt x="16" y="1"/>
                    </a:moveTo>
                    <a:cubicBezTo>
                      <a:pt x="26" y="0"/>
                      <a:pt x="34" y="13"/>
                      <a:pt x="27" y="22"/>
                    </a:cubicBezTo>
                    <a:cubicBezTo>
                      <a:pt x="26" y="23"/>
                      <a:pt x="23" y="25"/>
                      <a:pt x="20" y="26"/>
                    </a:cubicBezTo>
                    <a:cubicBezTo>
                      <a:pt x="7" y="29"/>
                      <a:pt x="0" y="12"/>
                      <a:pt x="8" y="4"/>
                    </a:cubicBezTo>
                    <a:cubicBezTo>
                      <a:pt x="10" y="2"/>
                      <a:pt x="13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9" name="Freeform 1641"/>
              <p:cNvSpPr>
                <a:spLocks/>
              </p:cNvSpPr>
              <p:nvPr/>
            </p:nvSpPr>
            <p:spPr bwMode="auto">
              <a:xfrm>
                <a:off x="3646" y="2755"/>
                <a:ext cx="55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3"/>
                  </a:cxn>
                  <a:cxn ang="0">
                    <a:pos x="5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8" y="0"/>
                      <a:pt x="34" y="16"/>
                      <a:pt x="27" y="23"/>
                    </a:cubicBezTo>
                    <a:cubicBezTo>
                      <a:pt x="22" y="29"/>
                      <a:pt x="11" y="30"/>
                      <a:pt x="5" y="23"/>
                    </a:cubicBezTo>
                    <a:cubicBezTo>
                      <a:pt x="0" y="16"/>
                      <a:pt x="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0" name="Freeform 1642"/>
              <p:cNvSpPr>
                <a:spLocks/>
              </p:cNvSpPr>
              <p:nvPr/>
            </p:nvSpPr>
            <p:spPr bwMode="auto">
              <a:xfrm>
                <a:off x="3476" y="2758"/>
                <a:ext cx="49" cy="50"/>
              </a:xfrm>
              <a:custGeom>
                <a:avLst/>
                <a:gdLst/>
                <a:ahLst/>
                <a:cxnLst>
                  <a:cxn ang="0">
                    <a:pos x="1" y="18"/>
                  </a:cxn>
                  <a:cxn ang="0">
                    <a:pos x="14" y="0"/>
                  </a:cxn>
                  <a:cxn ang="0">
                    <a:pos x="28" y="19"/>
                  </a:cxn>
                  <a:cxn ang="0">
                    <a:pos x="1" y="18"/>
                  </a:cxn>
                </a:cxnLst>
                <a:rect l="0" t="0" r="r" b="b"/>
                <a:pathLst>
                  <a:path w="31" h="31">
                    <a:moveTo>
                      <a:pt x="1" y="18"/>
                    </a:moveTo>
                    <a:cubicBezTo>
                      <a:pt x="0" y="10"/>
                      <a:pt x="4" y="0"/>
                      <a:pt x="14" y="0"/>
                    </a:cubicBezTo>
                    <a:cubicBezTo>
                      <a:pt x="25" y="0"/>
                      <a:pt x="31" y="10"/>
                      <a:pt x="28" y="19"/>
                    </a:cubicBezTo>
                    <a:cubicBezTo>
                      <a:pt x="24" y="29"/>
                      <a:pt x="7" y="31"/>
                      <a:pt x="1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1" name="Freeform 1643"/>
              <p:cNvSpPr>
                <a:spLocks/>
              </p:cNvSpPr>
              <p:nvPr/>
            </p:nvSpPr>
            <p:spPr bwMode="auto">
              <a:xfrm>
                <a:off x="1353" y="2752"/>
                <a:ext cx="55" cy="49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29"/>
                  </a:cxn>
                  <a:cxn ang="0">
                    <a:pos x="14" y="4"/>
                  </a:cxn>
                </a:cxnLst>
                <a:rect l="0" t="0" r="r" b="b"/>
                <a:pathLst>
                  <a:path w="34" h="31">
                    <a:moveTo>
                      <a:pt x="14" y="4"/>
                    </a:moveTo>
                    <a:cubicBezTo>
                      <a:pt x="34" y="0"/>
                      <a:pt x="34" y="31"/>
                      <a:pt x="15" y="29"/>
                    </a:cubicBezTo>
                    <a:cubicBezTo>
                      <a:pt x="3" y="27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2" name="Freeform 1644"/>
              <p:cNvSpPr>
                <a:spLocks/>
              </p:cNvSpPr>
              <p:nvPr/>
            </p:nvSpPr>
            <p:spPr bwMode="auto">
              <a:xfrm>
                <a:off x="3296" y="2756"/>
                <a:ext cx="62" cy="57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9" y="25"/>
                  </a:cxn>
                  <a:cxn ang="0">
                    <a:pos x="7" y="9"/>
                  </a:cxn>
                  <a:cxn ang="0">
                    <a:pos x="8" y="8"/>
                  </a:cxn>
                  <a:cxn ang="0">
                    <a:pos x="9" y="6"/>
                  </a:cxn>
                  <a:cxn ang="0">
                    <a:pos x="18" y="2"/>
                  </a:cxn>
                </a:cxnLst>
                <a:rect l="0" t="0" r="r" b="b"/>
                <a:pathLst>
                  <a:path w="39" h="35">
                    <a:moveTo>
                      <a:pt x="18" y="2"/>
                    </a:moveTo>
                    <a:cubicBezTo>
                      <a:pt x="29" y="0"/>
                      <a:pt x="39" y="15"/>
                      <a:pt x="29" y="25"/>
                    </a:cubicBezTo>
                    <a:cubicBezTo>
                      <a:pt x="20" y="35"/>
                      <a:pt x="0" y="24"/>
                      <a:pt x="7" y="9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9" y="7"/>
                      <a:pt x="8" y="7"/>
                      <a:pt x="9" y="6"/>
                    </a:cubicBezTo>
                    <a:cubicBezTo>
                      <a:pt x="11" y="4"/>
                      <a:pt x="14" y="3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3" name="Freeform 1645"/>
              <p:cNvSpPr>
                <a:spLocks/>
              </p:cNvSpPr>
              <p:nvPr/>
            </p:nvSpPr>
            <p:spPr bwMode="auto">
              <a:xfrm>
                <a:off x="3127" y="2758"/>
                <a:ext cx="60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3" y="28"/>
                  </a:cxn>
                  <a:cxn ang="0">
                    <a:pos x="12" y="28"/>
                  </a:cxn>
                  <a:cxn ang="0">
                    <a:pos x="17" y="1"/>
                  </a:cxn>
                </a:cxnLst>
                <a:rect l="0" t="0" r="r" b="b"/>
                <a:pathLst>
                  <a:path w="37" h="29">
                    <a:moveTo>
                      <a:pt x="17" y="1"/>
                    </a:moveTo>
                    <a:cubicBezTo>
                      <a:pt x="32" y="0"/>
                      <a:pt x="37" y="22"/>
                      <a:pt x="23" y="28"/>
                    </a:cubicBezTo>
                    <a:cubicBezTo>
                      <a:pt x="19" y="29"/>
                      <a:pt x="15" y="29"/>
                      <a:pt x="12" y="28"/>
                    </a:cubicBezTo>
                    <a:cubicBezTo>
                      <a:pt x="0" y="23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4" name="Freeform 1646"/>
              <p:cNvSpPr>
                <a:spLocks/>
              </p:cNvSpPr>
              <p:nvPr/>
            </p:nvSpPr>
            <p:spPr bwMode="auto">
              <a:xfrm>
                <a:off x="1194" y="2760"/>
                <a:ext cx="40" cy="45"/>
              </a:xfrm>
              <a:custGeom>
                <a:avLst/>
                <a:gdLst/>
                <a:ahLst/>
                <a:cxnLst>
                  <a:cxn ang="0">
                    <a:pos x="3" y="20"/>
                  </a:cxn>
                  <a:cxn ang="0">
                    <a:pos x="7" y="11"/>
                  </a:cxn>
                  <a:cxn ang="0">
                    <a:pos x="0" y="8"/>
                  </a:cxn>
                  <a:cxn ang="0">
                    <a:pos x="15" y="3"/>
                  </a:cxn>
                  <a:cxn ang="0">
                    <a:pos x="3" y="20"/>
                  </a:cxn>
                </a:cxnLst>
                <a:rect l="0" t="0" r="r" b="b"/>
                <a:pathLst>
                  <a:path w="25" h="28">
                    <a:moveTo>
                      <a:pt x="3" y="20"/>
                    </a:moveTo>
                    <a:cubicBezTo>
                      <a:pt x="3" y="16"/>
                      <a:pt x="5" y="13"/>
                      <a:pt x="7" y="11"/>
                    </a:cubicBezTo>
                    <a:cubicBezTo>
                      <a:pt x="5" y="9"/>
                      <a:pt x="3" y="8"/>
                      <a:pt x="0" y="8"/>
                    </a:cubicBezTo>
                    <a:cubicBezTo>
                      <a:pt x="0" y="1"/>
                      <a:pt x="10" y="0"/>
                      <a:pt x="15" y="3"/>
                    </a:cubicBezTo>
                    <a:cubicBezTo>
                      <a:pt x="25" y="10"/>
                      <a:pt x="14" y="28"/>
                      <a:pt x="3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5" name="Freeform 1647"/>
              <p:cNvSpPr>
                <a:spLocks/>
              </p:cNvSpPr>
              <p:nvPr/>
            </p:nvSpPr>
            <p:spPr bwMode="auto">
              <a:xfrm>
                <a:off x="2960" y="2760"/>
                <a:ext cx="45" cy="49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7"/>
                  </a:cxn>
                  <a:cxn ang="0">
                    <a:pos x="1" y="17"/>
                  </a:cxn>
                  <a:cxn ang="0">
                    <a:pos x="11" y="2"/>
                  </a:cxn>
                </a:cxnLst>
                <a:rect l="0" t="0" r="r" b="b"/>
                <a:pathLst>
                  <a:path w="28" h="31">
                    <a:moveTo>
                      <a:pt x="11" y="2"/>
                    </a:moveTo>
                    <a:cubicBezTo>
                      <a:pt x="19" y="0"/>
                      <a:pt x="28" y="6"/>
                      <a:pt x="27" y="17"/>
                    </a:cubicBezTo>
                    <a:cubicBezTo>
                      <a:pt x="25" y="31"/>
                      <a:pt x="3" y="31"/>
                      <a:pt x="1" y="17"/>
                    </a:cubicBezTo>
                    <a:cubicBezTo>
                      <a:pt x="0" y="10"/>
                      <a:pt x="3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6" name="Freeform 1648"/>
              <p:cNvSpPr>
                <a:spLocks/>
              </p:cNvSpPr>
              <p:nvPr/>
            </p:nvSpPr>
            <p:spPr bwMode="auto">
              <a:xfrm>
                <a:off x="5078" y="2761"/>
                <a:ext cx="53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7" y="26"/>
                  </a:cxn>
                  <a:cxn ang="0">
                    <a:pos x="6" y="4"/>
                  </a:cxn>
                  <a:cxn ang="0">
                    <a:pos x="14" y="1"/>
                  </a:cxn>
                </a:cxnLst>
                <a:rect l="0" t="0" r="r" b="b"/>
                <a:pathLst>
                  <a:path w="33" h="34">
                    <a:moveTo>
                      <a:pt x="14" y="1"/>
                    </a:moveTo>
                    <a:cubicBezTo>
                      <a:pt x="20" y="0"/>
                      <a:pt x="26" y="4"/>
                      <a:pt x="28" y="9"/>
                    </a:cubicBezTo>
                    <a:cubicBezTo>
                      <a:pt x="33" y="22"/>
                      <a:pt x="18" y="34"/>
                      <a:pt x="7" y="26"/>
                    </a:cubicBezTo>
                    <a:cubicBezTo>
                      <a:pt x="0" y="21"/>
                      <a:pt x="0" y="9"/>
                      <a:pt x="6" y="4"/>
                    </a:cubicBezTo>
                    <a:cubicBezTo>
                      <a:pt x="8" y="2"/>
                      <a:pt x="11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7" name="Freeform 1649"/>
              <p:cNvSpPr>
                <a:spLocks/>
              </p:cNvSpPr>
              <p:nvPr/>
            </p:nvSpPr>
            <p:spPr bwMode="auto">
              <a:xfrm>
                <a:off x="5245" y="2761"/>
                <a:ext cx="52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2"/>
                  </a:cxn>
                  <a:cxn ang="0">
                    <a:pos x="19" y="27"/>
                  </a:cxn>
                  <a:cxn ang="0">
                    <a:pos x="15" y="2"/>
                  </a:cxn>
                </a:cxnLst>
                <a:rect l="0" t="0" r="r" b="b"/>
                <a:pathLst>
                  <a:path w="32" h="28">
                    <a:moveTo>
                      <a:pt x="15" y="2"/>
                    </a:moveTo>
                    <a:cubicBezTo>
                      <a:pt x="24" y="0"/>
                      <a:pt x="30" y="5"/>
                      <a:pt x="31" y="12"/>
                    </a:cubicBezTo>
                    <a:cubicBezTo>
                      <a:pt x="32" y="20"/>
                      <a:pt x="26" y="27"/>
                      <a:pt x="19" y="27"/>
                    </a:cubicBezTo>
                    <a:cubicBezTo>
                      <a:pt x="3" y="28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8" name="Freeform 1650"/>
              <p:cNvSpPr>
                <a:spLocks/>
              </p:cNvSpPr>
              <p:nvPr/>
            </p:nvSpPr>
            <p:spPr bwMode="auto">
              <a:xfrm>
                <a:off x="2784" y="2763"/>
                <a:ext cx="53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9"/>
                  </a:cxn>
                  <a:cxn ang="0">
                    <a:pos x="15" y="27"/>
                  </a:cxn>
                  <a:cxn ang="0">
                    <a:pos x="14" y="1"/>
                  </a:cxn>
                </a:cxnLst>
                <a:rect l="0" t="0" r="r" b="b"/>
                <a:pathLst>
                  <a:path w="33" h="28">
                    <a:moveTo>
                      <a:pt x="14" y="1"/>
                    </a:moveTo>
                    <a:cubicBezTo>
                      <a:pt x="22" y="0"/>
                      <a:pt x="27" y="3"/>
                      <a:pt x="29" y="9"/>
                    </a:cubicBezTo>
                    <a:cubicBezTo>
                      <a:pt x="33" y="18"/>
                      <a:pt x="25" y="28"/>
                      <a:pt x="15" y="27"/>
                    </a:cubicBezTo>
                    <a:cubicBezTo>
                      <a:pt x="0" y="25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9" name="Freeform 1651"/>
              <p:cNvSpPr>
                <a:spLocks/>
              </p:cNvSpPr>
              <p:nvPr/>
            </p:nvSpPr>
            <p:spPr bwMode="auto">
              <a:xfrm>
                <a:off x="2610" y="2764"/>
                <a:ext cx="52" cy="4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4"/>
                  </a:cxn>
                  <a:cxn ang="0">
                    <a:pos x="29" y="19"/>
                  </a:cxn>
                  <a:cxn ang="0">
                    <a:pos x="16" y="26"/>
                  </a:cxn>
                  <a:cxn ang="0">
                    <a:pos x="15" y="1"/>
                  </a:cxn>
                </a:cxnLst>
                <a:rect l="0" t="0" r="r" b="b"/>
                <a:pathLst>
                  <a:path w="32" h="26">
                    <a:moveTo>
                      <a:pt x="15" y="1"/>
                    </a:moveTo>
                    <a:cubicBezTo>
                      <a:pt x="18" y="0"/>
                      <a:pt x="23" y="0"/>
                      <a:pt x="26" y="4"/>
                    </a:cubicBezTo>
                    <a:cubicBezTo>
                      <a:pt x="30" y="7"/>
                      <a:pt x="32" y="14"/>
                      <a:pt x="29" y="19"/>
                    </a:cubicBezTo>
                    <a:cubicBezTo>
                      <a:pt x="27" y="24"/>
                      <a:pt x="21" y="26"/>
                      <a:pt x="16" y="26"/>
                    </a:cubicBezTo>
                    <a:cubicBezTo>
                      <a:pt x="2" y="25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0" name="Freeform 1652"/>
              <p:cNvSpPr>
                <a:spLocks/>
              </p:cNvSpPr>
              <p:nvPr/>
            </p:nvSpPr>
            <p:spPr bwMode="auto">
              <a:xfrm>
                <a:off x="2268" y="2764"/>
                <a:ext cx="53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20"/>
                  </a:cxn>
                  <a:cxn ang="0">
                    <a:pos x="22" y="27"/>
                  </a:cxn>
                  <a:cxn ang="0">
                    <a:pos x="2" y="12"/>
                  </a:cxn>
                  <a:cxn ang="0">
                    <a:pos x="14" y="1"/>
                  </a:cxn>
                </a:cxnLst>
                <a:rect l="0" t="0" r="r" b="b"/>
                <a:pathLst>
                  <a:path w="33" h="31">
                    <a:moveTo>
                      <a:pt x="14" y="1"/>
                    </a:moveTo>
                    <a:cubicBezTo>
                      <a:pt x="23" y="0"/>
                      <a:pt x="33" y="9"/>
                      <a:pt x="29" y="20"/>
                    </a:cubicBezTo>
                    <a:cubicBezTo>
                      <a:pt x="28" y="22"/>
                      <a:pt x="25" y="26"/>
                      <a:pt x="22" y="27"/>
                    </a:cubicBezTo>
                    <a:cubicBezTo>
                      <a:pt x="13" y="31"/>
                      <a:pt x="0" y="24"/>
                      <a:pt x="2" y="12"/>
                    </a:cubicBezTo>
                    <a:cubicBezTo>
                      <a:pt x="3" y="7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1" name="Freeform 1653"/>
              <p:cNvSpPr>
                <a:spLocks/>
              </p:cNvSpPr>
              <p:nvPr/>
            </p:nvSpPr>
            <p:spPr bwMode="auto">
              <a:xfrm>
                <a:off x="4731" y="2764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7" y="24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6" y="27"/>
                      <a:pt x="13" y="31"/>
                      <a:pt x="7" y="24"/>
                    </a:cubicBezTo>
                    <a:cubicBezTo>
                      <a:pt x="0" y="16"/>
                      <a:pt x="2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2" name="Freeform 1654"/>
              <p:cNvSpPr>
                <a:spLocks/>
              </p:cNvSpPr>
              <p:nvPr/>
            </p:nvSpPr>
            <p:spPr bwMode="auto">
              <a:xfrm>
                <a:off x="4902" y="2766"/>
                <a:ext cx="54" cy="4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4" y="1"/>
                  </a:cxn>
                  <a:cxn ang="0">
                    <a:pos x="18" y="26"/>
                  </a:cxn>
                  <a:cxn ang="0">
                    <a:pos x="8" y="4"/>
                  </a:cxn>
                  <a:cxn ang="0">
                    <a:pos x="16" y="0"/>
                  </a:cxn>
                </a:cxnLst>
                <a:rect l="0" t="0" r="r" b="b"/>
                <a:pathLst>
                  <a:path w="34" h="26">
                    <a:moveTo>
                      <a:pt x="16" y="0"/>
                    </a:moveTo>
                    <a:cubicBezTo>
                      <a:pt x="19" y="0"/>
                      <a:pt x="22" y="0"/>
                      <a:pt x="24" y="1"/>
                    </a:cubicBezTo>
                    <a:cubicBezTo>
                      <a:pt x="34" y="7"/>
                      <a:pt x="32" y="25"/>
                      <a:pt x="18" y="26"/>
                    </a:cubicBezTo>
                    <a:cubicBezTo>
                      <a:pt x="7" y="26"/>
                      <a:pt x="0" y="12"/>
                      <a:pt x="8" y="4"/>
                    </a:cubicBezTo>
                    <a:cubicBezTo>
                      <a:pt x="10" y="1"/>
                      <a:pt x="13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3" name="Freeform 1655"/>
              <p:cNvSpPr>
                <a:spLocks/>
              </p:cNvSpPr>
              <p:nvPr/>
            </p:nvSpPr>
            <p:spPr bwMode="auto">
              <a:xfrm>
                <a:off x="2438" y="2761"/>
                <a:ext cx="57" cy="50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4" y="3"/>
                  </a:cxn>
                  <a:cxn ang="0">
                    <a:pos x="15" y="29"/>
                  </a:cxn>
                  <a:cxn ang="0">
                    <a:pos x="14" y="4"/>
                  </a:cxn>
                </a:cxnLst>
                <a:rect l="0" t="0" r="r" b="b"/>
                <a:pathLst>
                  <a:path w="35" h="31">
                    <a:moveTo>
                      <a:pt x="14" y="4"/>
                    </a:moveTo>
                    <a:cubicBezTo>
                      <a:pt x="14" y="4"/>
                      <a:pt x="14" y="3"/>
                      <a:pt x="14" y="3"/>
                    </a:cubicBezTo>
                    <a:cubicBezTo>
                      <a:pt x="35" y="0"/>
                      <a:pt x="34" y="31"/>
                      <a:pt x="15" y="29"/>
                    </a:cubicBezTo>
                    <a:cubicBezTo>
                      <a:pt x="2" y="27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4" name="Freeform 1656"/>
              <p:cNvSpPr>
                <a:spLocks/>
              </p:cNvSpPr>
              <p:nvPr/>
            </p:nvSpPr>
            <p:spPr bwMode="auto">
              <a:xfrm>
                <a:off x="2093" y="2763"/>
                <a:ext cx="56" cy="48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4"/>
                  </a:cxn>
                  <a:cxn ang="0">
                    <a:pos x="17" y="30"/>
                  </a:cxn>
                  <a:cxn ang="0">
                    <a:pos x="14" y="4"/>
                  </a:cxn>
                </a:cxnLst>
                <a:rect l="0" t="0" r="r" b="b"/>
                <a:pathLst>
                  <a:path w="35" h="30">
                    <a:moveTo>
                      <a:pt x="14" y="4"/>
                    </a:moveTo>
                    <a:cubicBezTo>
                      <a:pt x="15" y="4"/>
                      <a:pt x="15" y="4"/>
                      <a:pt x="15" y="4"/>
                    </a:cubicBezTo>
                    <a:cubicBezTo>
                      <a:pt x="35" y="0"/>
                      <a:pt x="35" y="30"/>
                      <a:pt x="17" y="30"/>
                    </a:cubicBezTo>
                    <a:cubicBezTo>
                      <a:pt x="0" y="30"/>
                      <a:pt x="1" y="6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5" name="Freeform 1657"/>
              <p:cNvSpPr>
                <a:spLocks/>
              </p:cNvSpPr>
              <p:nvPr/>
            </p:nvSpPr>
            <p:spPr bwMode="auto">
              <a:xfrm>
                <a:off x="4561" y="2766"/>
                <a:ext cx="48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7"/>
                  </a:cxn>
                  <a:cxn ang="0">
                    <a:pos x="18" y="27"/>
                  </a:cxn>
                  <a:cxn ang="0">
                    <a:pos x="3" y="19"/>
                  </a:cxn>
                  <a:cxn ang="0">
                    <a:pos x="12" y="2"/>
                  </a:cxn>
                </a:cxnLst>
                <a:rect l="0" t="0" r="r" b="b"/>
                <a:pathLst>
                  <a:path w="30" h="28">
                    <a:moveTo>
                      <a:pt x="12" y="2"/>
                    </a:moveTo>
                    <a:cubicBezTo>
                      <a:pt x="22" y="0"/>
                      <a:pt x="30" y="7"/>
                      <a:pt x="28" y="17"/>
                    </a:cubicBezTo>
                    <a:cubicBezTo>
                      <a:pt x="27" y="21"/>
                      <a:pt x="23" y="26"/>
                      <a:pt x="18" y="27"/>
                    </a:cubicBezTo>
                    <a:cubicBezTo>
                      <a:pt x="13" y="28"/>
                      <a:pt x="5" y="26"/>
                      <a:pt x="3" y="19"/>
                    </a:cubicBezTo>
                    <a:cubicBezTo>
                      <a:pt x="0" y="9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6" name="Freeform 1658"/>
              <p:cNvSpPr>
                <a:spLocks/>
              </p:cNvSpPr>
              <p:nvPr/>
            </p:nvSpPr>
            <p:spPr bwMode="auto">
              <a:xfrm>
                <a:off x="1928" y="2768"/>
                <a:ext cx="45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4"/>
                  </a:cxn>
                  <a:cxn ang="0">
                    <a:pos x="0" y="15"/>
                  </a:cxn>
                  <a:cxn ang="0">
                    <a:pos x="12" y="2"/>
                  </a:cxn>
                </a:cxnLst>
                <a:rect l="0" t="0" r="r" b="b"/>
                <a:pathLst>
                  <a:path w="28" h="32">
                    <a:moveTo>
                      <a:pt x="12" y="2"/>
                    </a:moveTo>
                    <a:cubicBezTo>
                      <a:pt x="19" y="0"/>
                      <a:pt x="26" y="6"/>
                      <a:pt x="27" y="14"/>
                    </a:cubicBezTo>
                    <a:cubicBezTo>
                      <a:pt x="28" y="31"/>
                      <a:pt x="0" y="32"/>
                      <a:pt x="0" y="15"/>
                    </a:cubicBezTo>
                    <a:cubicBezTo>
                      <a:pt x="0" y="8"/>
                      <a:pt x="4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7" name="Freeform 1659"/>
              <p:cNvSpPr>
                <a:spLocks/>
              </p:cNvSpPr>
              <p:nvPr/>
            </p:nvSpPr>
            <p:spPr bwMode="auto">
              <a:xfrm>
                <a:off x="4386" y="2768"/>
                <a:ext cx="48" cy="4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2"/>
                  </a:cxn>
                  <a:cxn ang="0">
                    <a:pos x="26" y="23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0" h="28">
                    <a:moveTo>
                      <a:pt x="14" y="2"/>
                    </a:moveTo>
                    <a:cubicBezTo>
                      <a:pt x="21" y="0"/>
                      <a:pt x="29" y="4"/>
                      <a:pt x="30" y="12"/>
                    </a:cubicBezTo>
                    <a:cubicBezTo>
                      <a:pt x="30" y="17"/>
                      <a:pt x="28" y="21"/>
                      <a:pt x="26" y="23"/>
                    </a:cubicBezTo>
                    <a:cubicBezTo>
                      <a:pt x="24" y="25"/>
                      <a:pt x="20" y="28"/>
                      <a:pt x="15" y="27"/>
                    </a:cubicBezTo>
                    <a:cubicBezTo>
                      <a:pt x="1" y="25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8" name="Freeform 1660"/>
              <p:cNvSpPr>
                <a:spLocks/>
              </p:cNvSpPr>
              <p:nvPr/>
            </p:nvSpPr>
            <p:spPr bwMode="auto">
              <a:xfrm>
                <a:off x="4211" y="2769"/>
                <a:ext cx="61" cy="50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18" y="1"/>
                  </a:cxn>
                  <a:cxn ang="0">
                    <a:pos x="23" y="26"/>
                  </a:cxn>
                  <a:cxn ang="0">
                    <a:pos x="10" y="4"/>
                  </a:cxn>
                  <a:cxn ang="0">
                    <a:pos x="18" y="1"/>
                  </a:cxn>
                </a:cxnLst>
                <a:rect l="0" t="0" r="r" b="b"/>
                <a:pathLst>
                  <a:path w="38" h="31">
                    <a:moveTo>
                      <a:pt x="18" y="1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31" y="0"/>
                      <a:pt x="38" y="20"/>
                      <a:pt x="23" y="26"/>
                    </a:cubicBezTo>
                    <a:cubicBezTo>
                      <a:pt x="11" y="31"/>
                      <a:pt x="0" y="14"/>
                      <a:pt x="10" y="4"/>
                    </a:cubicBezTo>
                    <a:cubicBezTo>
                      <a:pt x="11" y="3"/>
                      <a:pt x="13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9" name="Freeform 1661"/>
              <p:cNvSpPr>
                <a:spLocks/>
              </p:cNvSpPr>
              <p:nvPr/>
            </p:nvSpPr>
            <p:spPr bwMode="auto">
              <a:xfrm>
                <a:off x="4039" y="2766"/>
                <a:ext cx="52" cy="63"/>
              </a:xfrm>
              <a:custGeom>
                <a:avLst/>
                <a:gdLst/>
                <a:ahLst/>
                <a:cxnLst>
                  <a:cxn ang="0">
                    <a:pos x="32" y="20"/>
                  </a:cxn>
                  <a:cxn ang="0">
                    <a:pos x="5" y="12"/>
                  </a:cxn>
                  <a:cxn ang="0">
                    <a:pos x="31" y="12"/>
                  </a:cxn>
                  <a:cxn ang="0">
                    <a:pos x="32" y="20"/>
                  </a:cxn>
                </a:cxnLst>
                <a:rect l="0" t="0" r="r" b="b"/>
                <a:pathLst>
                  <a:path w="32" h="39">
                    <a:moveTo>
                      <a:pt x="32" y="20"/>
                    </a:moveTo>
                    <a:cubicBezTo>
                      <a:pt x="25" y="39"/>
                      <a:pt x="0" y="28"/>
                      <a:pt x="5" y="12"/>
                    </a:cubicBezTo>
                    <a:cubicBezTo>
                      <a:pt x="9" y="1"/>
                      <a:pt x="27" y="0"/>
                      <a:pt x="31" y="12"/>
                    </a:cubicBezTo>
                    <a:cubicBezTo>
                      <a:pt x="32" y="14"/>
                      <a:pt x="31" y="15"/>
                      <a:pt x="32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0" name="Freeform 1662"/>
              <p:cNvSpPr>
                <a:spLocks/>
              </p:cNvSpPr>
              <p:nvPr/>
            </p:nvSpPr>
            <p:spPr bwMode="auto">
              <a:xfrm>
                <a:off x="1748" y="2768"/>
                <a:ext cx="56" cy="48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3"/>
                  </a:cxn>
                  <a:cxn ang="0">
                    <a:pos x="20" y="27"/>
                  </a:cxn>
                  <a:cxn ang="0">
                    <a:pos x="15" y="3"/>
                  </a:cxn>
                </a:cxnLst>
                <a:rect l="0" t="0" r="r" b="b"/>
                <a:pathLst>
                  <a:path w="35" h="30">
                    <a:moveTo>
                      <a:pt x="15" y="3"/>
                    </a:moveTo>
                    <a:cubicBezTo>
                      <a:pt x="15" y="3"/>
                      <a:pt x="15" y="3"/>
                      <a:pt x="15" y="3"/>
                    </a:cubicBezTo>
                    <a:cubicBezTo>
                      <a:pt x="33" y="0"/>
                      <a:pt x="35" y="25"/>
                      <a:pt x="20" y="27"/>
                    </a:cubicBezTo>
                    <a:cubicBezTo>
                      <a:pt x="3" y="30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1" name="Freeform 1663"/>
              <p:cNvSpPr>
                <a:spLocks/>
              </p:cNvSpPr>
              <p:nvPr/>
            </p:nvSpPr>
            <p:spPr bwMode="auto">
              <a:xfrm>
                <a:off x="3868" y="2771"/>
                <a:ext cx="49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3"/>
                  </a:cxn>
                  <a:cxn ang="0">
                    <a:pos x="15" y="28"/>
                  </a:cxn>
                  <a:cxn ang="0">
                    <a:pos x="8" y="5"/>
                  </a:cxn>
                  <a:cxn ang="0">
                    <a:pos x="16" y="1"/>
                  </a:cxn>
                </a:cxnLst>
                <a:rect l="0" t="0" r="r" b="b"/>
                <a:pathLst>
                  <a:path w="31" h="30">
                    <a:moveTo>
                      <a:pt x="16" y="1"/>
                    </a:moveTo>
                    <a:cubicBezTo>
                      <a:pt x="22" y="0"/>
                      <a:pt x="31" y="5"/>
                      <a:pt x="31" y="13"/>
                    </a:cubicBezTo>
                    <a:cubicBezTo>
                      <a:pt x="31" y="21"/>
                      <a:pt x="24" y="30"/>
                      <a:pt x="15" y="28"/>
                    </a:cubicBezTo>
                    <a:cubicBezTo>
                      <a:pt x="5" y="26"/>
                      <a:pt x="0" y="13"/>
                      <a:pt x="8" y="5"/>
                    </a:cubicBezTo>
                    <a:cubicBezTo>
                      <a:pt x="10" y="3"/>
                      <a:pt x="1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2" name="Freeform 1664"/>
              <p:cNvSpPr>
                <a:spLocks/>
              </p:cNvSpPr>
              <p:nvPr/>
            </p:nvSpPr>
            <p:spPr bwMode="auto">
              <a:xfrm>
                <a:off x="1406" y="2771"/>
                <a:ext cx="55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5" y="2"/>
                  </a:cxn>
                </a:cxnLst>
                <a:rect l="0" t="0" r="r" b="b"/>
                <a:pathLst>
                  <a:path w="34" h="30">
                    <a:moveTo>
                      <a:pt x="15" y="2"/>
                    </a:moveTo>
                    <a:cubicBezTo>
                      <a:pt x="31" y="0"/>
                      <a:pt x="34" y="24"/>
                      <a:pt x="20" y="28"/>
                    </a:cubicBezTo>
                    <a:cubicBezTo>
                      <a:pt x="12" y="30"/>
                      <a:pt x="0" y="22"/>
                      <a:pt x="3" y="11"/>
                    </a:cubicBezTo>
                    <a:cubicBezTo>
                      <a:pt x="4" y="7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3" name="Freeform 1665"/>
              <p:cNvSpPr>
                <a:spLocks/>
              </p:cNvSpPr>
              <p:nvPr/>
            </p:nvSpPr>
            <p:spPr bwMode="auto">
              <a:xfrm>
                <a:off x="1573" y="2771"/>
                <a:ext cx="58" cy="4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2" y="26"/>
                  </a:cxn>
                  <a:cxn ang="0">
                    <a:pos x="18" y="2"/>
                  </a:cxn>
                </a:cxnLst>
                <a:rect l="0" t="0" r="r" b="b"/>
                <a:pathLst>
                  <a:path w="36" h="30">
                    <a:moveTo>
                      <a:pt x="18" y="2"/>
                    </a:moveTo>
                    <a:cubicBezTo>
                      <a:pt x="33" y="0"/>
                      <a:pt x="36" y="23"/>
                      <a:pt x="22" y="26"/>
                    </a:cubicBezTo>
                    <a:cubicBezTo>
                      <a:pt x="6" y="30"/>
                      <a:pt x="0" y="4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4" name="Freeform 1666"/>
              <p:cNvSpPr>
                <a:spLocks/>
              </p:cNvSpPr>
              <p:nvPr/>
            </p:nvSpPr>
            <p:spPr bwMode="auto">
              <a:xfrm>
                <a:off x="3701" y="2771"/>
                <a:ext cx="52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3"/>
                  </a:cxn>
                  <a:cxn ang="0">
                    <a:pos x="1" y="13"/>
                  </a:cxn>
                  <a:cxn ang="0">
                    <a:pos x="12" y="2"/>
                  </a:cxn>
                </a:cxnLst>
                <a:rect l="0" t="0" r="r" b="b"/>
                <a:pathLst>
                  <a:path w="33" h="33">
                    <a:moveTo>
                      <a:pt x="12" y="2"/>
                    </a:moveTo>
                    <a:cubicBezTo>
                      <a:pt x="25" y="0"/>
                      <a:pt x="33" y="14"/>
                      <a:pt x="26" y="23"/>
                    </a:cubicBezTo>
                    <a:cubicBezTo>
                      <a:pt x="18" y="33"/>
                      <a:pt x="0" y="29"/>
                      <a:pt x="1" y="13"/>
                    </a:cubicBezTo>
                    <a:cubicBezTo>
                      <a:pt x="2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5" name="Freeform 1667"/>
              <p:cNvSpPr>
                <a:spLocks/>
              </p:cNvSpPr>
              <p:nvPr/>
            </p:nvSpPr>
            <p:spPr bwMode="auto">
              <a:xfrm>
                <a:off x="3527" y="2772"/>
                <a:ext cx="55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6" y="24"/>
                  </a:cxn>
                  <a:cxn ang="0">
                    <a:pos x="4" y="24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4" h="31">
                    <a:moveTo>
                      <a:pt x="14" y="1"/>
                    </a:moveTo>
                    <a:cubicBezTo>
                      <a:pt x="24" y="0"/>
                      <a:pt x="34" y="13"/>
                      <a:pt x="26" y="24"/>
                    </a:cubicBezTo>
                    <a:cubicBezTo>
                      <a:pt x="21" y="30"/>
                      <a:pt x="10" y="31"/>
                      <a:pt x="4" y="24"/>
                    </a:cubicBezTo>
                    <a:cubicBezTo>
                      <a:pt x="3" y="22"/>
                      <a:pt x="0" y="16"/>
                      <a:pt x="2" y="11"/>
                    </a:cubicBezTo>
                    <a:cubicBezTo>
                      <a:pt x="3" y="7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6" name="Freeform 1668"/>
              <p:cNvSpPr>
                <a:spLocks/>
              </p:cNvSpPr>
              <p:nvPr/>
            </p:nvSpPr>
            <p:spPr bwMode="auto">
              <a:xfrm>
                <a:off x="3355" y="2774"/>
                <a:ext cx="50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8"/>
                  </a:cxn>
                  <a:cxn ang="0">
                    <a:pos x="11" y="28"/>
                  </a:cxn>
                  <a:cxn ang="0">
                    <a:pos x="2" y="9"/>
                  </a:cxn>
                  <a:cxn ang="0">
                    <a:pos x="14" y="1"/>
                  </a:cxn>
                </a:cxnLst>
                <a:rect l="0" t="0" r="r" b="b"/>
                <a:pathLst>
                  <a:path w="31" h="30">
                    <a:moveTo>
                      <a:pt x="14" y="1"/>
                    </a:moveTo>
                    <a:cubicBezTo>
                      <a:pt x="22" y="0"/>
                      <a:pt x="31" y="8"/>
                      <a:pt x="28" y="18"/>
                    </a:cubicBezTo>
                    <a:cubicBezTo>
                      <a:pt x="26" y="27"/>
                      <a:pt x="17" y="30"/>
                      <a:pt x="11" y="28"/>
                    </a:cubicBezTo>
                    <a:cubicBezTo>
                      <a:pt x="3" y="25"/>
                      <a:pt x="0" y="16"/>
                      <a:pt x="2" y="9"/>
                    </a:cubicBezTo>
                    <a:cubicBezTo>
                      <a:pt x="4" y="5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7" name="Freeform 1669"/>
              <p:cNvSpPr>
                <a:spLocks/>
              </p:cNvSpPr>
              <p:nvPr/>
            </p:nvSpPr>
            <p:spPr bwMode="auto">
              <a:xfrm>
                <a:off x="1237" y="2771"/>
                <a:ext cx="50" cy="46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16" y="28"/>
                  </a:cxn>
                  <a:cxn ang="0">
                    <a:pos x="5" y="25"/>
                  </a:cxn>
                  <a:cxn ang="0">
                    <a:pos x="2" y="20"/>
                  </a:cxn>
                  <a:cxn ang="0">
                    <a:pos x="2" y="9"/>
                  </a:cxn>
                  <a:cxn ang="0">
                    <a:pos x="11" y="3"/>
                  </a:cxn>
                </a:cxnLst>
                <a:rect l="0" t="0" r="r" b="b"/>
                <a:pathLst>
                  <a:path w="31" h="29">
                    <a:moveTo>
                      <a:pt x="11" y="3"/>
                    </a:moveTo>
                    <a:cubicBezTo>
                      <a:pt x="28" y="0"/>
                      <a:pt x="31" y="25"/>
                      <a:pt x="16" y="28"/>
                    </a:cubicBezTo>
                    <a:cubicBezTo>
                      <a:pt x="13" y="29"/>
                      <a:pt x="8" y="27"/>
                      <a:pt x="5" y="25"/>
                    </a:cubicBezTo>
                    <a:cubicBezTo>
                      <a:pt x="4" y="25"/>
                      <a:pt x="2" y="22"/>
                      <a:pt x="2" y="20"/>
                    </a:cubicBezTo>
                    <a:cubicBezTo>
                      <a:pt x="0" y="17"/>
                      <a:pt x="1" y="12"/>
                      <a:pt x="2" y="9"/>
                    </a:cubicBezTo>
                    <a:cubicBezTo>
                      <a:pt x="4" y="6"/>
                      <a:pt x="7" y="4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8" name="Freeform 1670"/>
              <p:cNvSpPr>
                <a:spLocks/>
              </p:cNvSpPr>
              <p:nvPr/>
            </p:nvSpPr>
            <p:spPr bwMode="auto">
              <a:xfrm>
                <a:off x="5430" y="2776"/>
                <a:ext cx="24" cy="24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5" y="10"/>
                  </a:cxn>
                  <a:cxn ang="0">
                    <a:pos x="5" y="0"/>
                  </a:cxn>
                </a:cxnLst>
                <a:rect l="0" t="0" r="r" b="b"/>
                <a:pathLst>
                  <a:path w="15" h="15">
                    <a:moveTo>
                      <a:pt x="5" y="0"/>
                    </a:moveTo>
                    <a:cubicBezTo>
                      <a:pt x="8" y="3"/>
                      <a:pt x="11" y="7"/>
                      <a:pt x="15" y="10"/>
                    </a:cubicBezTo>
                    <a:cubicBezTo>
                      <a:pt x="9" y="15"/>
                      <a:pt x="0" y="7"/>
                      <a:pt x="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9" name="Freeform 1671"/>
              <p:cNvSpPr>
                <a:spLocks/>
              </p:cNvSpPr>
              <p:nvPr/>
            </p:nvSpPr>
            <p:spPr bwMode="auto">
              <a:xfrm>
                <a:off x="3179" y="2774"/>
                <a:ext cx="56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9" y="23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27" y="0"/>
                      <a:pt x="35" y="12"/>
                      <a:pt x="29" y="23"/>
                    </a:cubicBezTo>
                    <a:cubicBezTo>
                      <a:pt x="26" y="28"/>
                      <a:pt x="18" y="30"/>
                      <a:pt x="14" y="29"/>
                    </a:cubicBezTo>
                    <a:cubicBezTo>
                      <a:pt x="0" y="25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0" name="Freeform 1672"/>
              <p:cNvSpPr>
                <a:spLocks/>
              </p:cNvSpPr>
              <p:nvPr/>
            </p:nvSpPr>
            <p:spPr bwMode="auto">
              <a:xfrm>
                <a:off x="2838" y="2777"/>
                <a:ext cx="52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9"/>
                  </a:cxn>
                  <a:cxn ang="0">
                    <a:pos x="2" y="20"/>
                  </a:cxn>
                  <a:cxn ang="0">
                    <a:pos x="5" y="5"/>
                  </a:cxn>
                  <a:cxn ang="0">
                    <a:pos x="13" y="1"/>
                  </a:cxn>
                </a:cxnLst>
                <a:rect l="0" t="0" r="r" b="b"/>
                <a:pathLst>
                  <a:path w="32" h="32">
                    <a:moveTo>
                      <a:pt x="13" y="1"/>
                    </a:moveTo>
                    <a:cubicBezTo>
                      <a:pt x="20" y="0"/>
                      <a:pt x="32" y="7"/>
                      <a:pt x="28" y="19"/>
                    </a:cubicBezTo>
                    <a:cubicBezTo>
                      <a:pt x="25" y="30"/>
                      <a:pt x="6" y="32"/>
                      <a:pt x="2" y="20"/>
                    </a:cubicBezTo>
                    <a:cubicBezTo>
                      <a:pt x="0" y="15"/>
                      <a:pt x="1" y="9"/>
                      <a:pt x="5" y="5"/>
                    </a:cubicBezTo>
                    <a:cubicBezTo>
                      <a:pt x="7" y="3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1" name="Freeform 1673"/>
              <p:cNvSpPr>
                <a:spLocks/>
              </p:cNvSpPr>
              <p:nvPr/>
            </p:nvSpPr>
            <p:spPr bwMode="auto">
              <a:xfrm>
                <a:off x="3007" y="2779"/>
                <a:ext cx="51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9"/>
                  </a:cxn>
                  <a:cxn ang="0">
                    <a:pos x="12" y="26"/>
                  </a:cxn>
                  <a:cxn ang="0">
                    <a:pos x="16" y="0"/>
                  </a:cxn>
                </a:cxnLst>
                <a:rect l="0" t="0" r="r" b="b"/>
                <a:pathLst>
                  <a:path w="32" h="30">
                    <a:moveTo>
                      <a:pt x="16" y="0"/>
                    </a:moveTo>
                    <a:cubicBezTo>
                      <a:pt x="22" y="0"/>
                      <a:pt x="28" y="4"/>
                      <a:pt x="29" y="9"/>
                    </a:cubicBezTo>
                    <a:cubicBezTo>
                      <a:pt x="32" y="18"/>
                      <a:pt x="24" y="30"/>
                      <a:pt x="12" y="26"/>
                    </a:cubicBezTo>
                    <a:cubicBezTo>
                      <a:pt x="1" y="22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2" name="Freeform 1674"/>
              <p:cNvSpPr>
                <a:spLocks/>
              </p:cNvSpPr>
              <p:nvPr/>
            </p:nvSpPr>
            <p:spPr bwMode="auto">
              <a:xfrm>
                <a:off x="5126" y="2779"/>
                <a:ext cx="52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0"/>
                  </a:cxn>
                  <a:cxn ang="0">
                    <a:pos x="23" y="27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2" h="31">
                    <a:moveTo>
                      <a:pt x="16" y="1"/>
                    </a:moveTo>
                    <a:cubicBezTo>
                      <a:pt x="21" y="0"/>
                      <a:pt x="29" y="4"/>
                      <a:pt x="31" y="10"/>
                    </a:cubicBezTo>
                    <a:cubicBezTo>
                      <a:pt x="32" y="16"/>
                      <a:pt x="30" y="24"/>
                      <a:pt x="23" y="27"/>
                    </a:cubicBezTo>
                    <a:cubicBezTo>
                      <a:pt x="14" y="31"/>
                      <a:pt x="0" y="23"/>
                      <a:pt x="4" y="10"/>
                    </a:cubicBezTo>
                    <a:cubicBezTo>
                      <a:pt x="5" y="5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3" name="Freeform 1675"/>
              <p:cNvSpPr>
                <a:spLocks/>
              </p:cNvSpPr>
              <p:nvPr/>
            </p:nvSpPr>
            <p:spPr bwMode="auto">
              <a:xfrm>
                <a:off x="2665" y="2777"/>
                <a:ext cx="56" cy="50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5" y="25"/>
                  </a:cxn>
                  <a:cxn ang="0">
                    <a:pos x="2" y="20"/>
                  </a:cxn>
                  <a:cxn ang="0">
                    <a:pos x="13" y="3"/>
                  </a:cxn>
                </a:cxnLst>
                <a:rect l="0" t="0" r="r" b="b"/>
                <a:pathLst>
                  <a:path w="35" h="31">
                    <a:moveTo>
                      <a:pt x="13" y="3"/>
                    </a:moveTo>
                    <a:cubicBezTo>
                      <a:pt x="24" y="0"/>
                      <a:pt x="35" y="15"/>
                      <a:pt x="25" y="25"/>
                    </a:cubicBezTo>
                    <a:cubicBezTo>
                      <a:pt x="19" y="31"/>
                      <a:pt x="6" y="31"/>
                      <a:pt x="2" y="20"/>
                    </a:cubicBezTo>
                    <a:cubicBezTo>
                      <a:pt x="0" y="12"/>
                      <a:pt x="5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4" name="Freeform 1676"/>
              <p:cNvSpPr>
                <a:spLocks/>
              </p:cNvSpPr>
              <p:nvPr/>
            </p:nvSpPr>
            <p:spPr bwMode="auto">
              <a:xfrm>
                <a:off x="2488" y="2782"/>
                <a:ext cx="56" cy="4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4" y="1"/>
                  </a:cxn>
                  <a:cxn ang="0">
                    <a:pos x="24" y="27"/>
                  </a:cxn>
                  <a:cxn ang="0">
                    <a:pos x="9" y="24"/>
                  </a:cxn>
                  <a:cxn ang="0">
                    <a:pos x="17" y="0"/>
                  </a:cxn>
                </a:cxnLst>
                <a:rect l="0" t="0" r="r" b="b"/>
                <a:pathLst>
                  <a:path w="35" h="28">
                    <a:moveTo>
                      <a:pt x="17" y="0"/>
                    </a:moveTo>
                    <a:cubicBezTo>
                      <a:pt x="18" y="0"/>
                      <a:pt x="21" y="0"/>
                      <a:pt x="24" y="1"/>
                    </a:cubicBezTo>
                    <a:cubicBezTo>
                      <a:pt x="35" y="5"/>
                      <a:pt x="34" y="22"/>
                      <a:pt x="24" y="27"/>
                    </a:cubicBezTo>
                    <a:cubicBezTo>
                      <a:pt x="20" y="28"/>
                      <a:pt x="14" y="28"/>
                      <a:pt x="9" y="24"/>
                    </a:cubicBezTo>
                    <a:cubicBezTo>
                      <a:pt x="0" y="17"/>
                      <a:pt x="5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5" name="Freeform 1677"/>
              <p:cNvSpPr>
                <a:spLocks/>
              </p:cNvSpPr>
              <p:nvPr/>
            </p:nvSpPr>
            <p:spPr bwMode="auto">
              <a:xfrm>
                <a:off x="4955" y="2779"/>
                <a:ext cx="53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0"/>
                  </a:cxn>
                  <a:cxn ang="0">
                    <a:pos x="7" y="25"/>
                  </a:cxn>
                  <a:cxn ang="0">
                    <a:pos x="15" y="2"/>
                  </a:cxn>
                </a:cxnLst>
                <a:rect l="0" t="0" r="r" b="b"/>
                <a:pathLst>
                  <a:path w="33" h="32">
                    <a:moveTo>
                      <a:pt x="15" y="2"/>
                    </a:moveTo>
                    <a:cubicBezTo>
                      <a:pt x="24" y="0"/>
                      <a:pt x="33" y="11"/>
                      <a:pt x="29" y="20"/>
                    </a:cubicBezTo>
                    <a:cubicBezTo>
                      <a:pt x="26" y="28"/>
                      <a:pt x="15" y="32"/>
                      <a:pt x="7" y="25"/>
                    </a:cubicBezTo>
                    <a:cubicBezTo>
                      <a:pt x="0" y="17"/>
                      <a:pt x="4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6" name="Freeform 1678"/>
              <p:cNvSpPr>
                <a:spLocks/>
              </p:cNvSpPr>
              <p:nvPr/>
            </p:nvSpPr>
            <p:spPr bwMode="auto">
              <a:xfrm>
                <a:off x="2318" y="2784"/>
                <a:ext cx="53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9"/>
                  </a:cxn>
                  <a:cxn ang="0">
                    <a:pos x="12" y="26"/>
                  </a:cxn>
                  <a:cxn ang="0">
                    <a:pos x="16" y="0"/>
                  </a:cxn>
                </a:cxnLst>
                <a:rect l="0" t="0" r="r" b="b"/>
                <a:pathLst>
                  <a:path w="33" h="30">
                    <a:moveTo>
                      <a:pt x="16" y="0"/>
                    </a:moveTo>
                    <a:cubicBezTo>
                      <a:pt x="20" y="0"/>
                      <a:pt x="28" y="2"/>
                      <a:pt x="30" y="9"/>
                    </a:cubicBezTo>
                    <a:cubicBezTo>
                      <a:pt x="33" y="20"/>
                      <a:pt x="22" y="30"/>
                      <a:pt x="12" y="26"/>
                    </a:cubicBezTo>
                    <a:cubicBezTo>
                      <a:pt x="0" y="21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7" name="Freeform 1679"/>
              <p:cNvSpPr>
                <a:spLocks/>
              </p:cNvSpPr>
              <p:nvPr/>
            </p:nvSpPr>
            <p:spPr bwMode="auto">
              <a:xfrm>
                <a:off x="4609" y="2782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14" y="28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1" y="0"/>
                      <a:pt x="28" y="3"/>
                      <a:pt x="30" y="9"/>
                    </a:cubicBezTo>
                    <a:cubicBezTo>
                      <a:pt x="34" y="19"/>
                      <a:pt x="25" y="31"/>
                      <a:pt x="14" y="28"/>
                    </a:cubicBezTo>
                    <a:cubicBezTo>
                      <a:pt x="1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8" name="Freeform 1680"/>
              <p:cNvSpPr>
                <a:spLocks/>
              </p:cNvSpPr>
              <p:nvPr/>
            </p:nvSpPr>
            <p:spPr bwMode="auto">
              <a:xfrm>
                <a:off x="4778" y="2779"/>
                <a:ext cx="59" cy="50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29"/>
                  </a:cxn>
                  <a:cxn ang="0">
                    <a:pos x="18" y="3"/>
                  </a:cxn>
                </a:cxnLst>
                <a:rect l="0" t="0" r="r" b="b"/>
                <a:pathLst>
                  <a:path w="37" h="31">
                    <a:moveTo>
                      <a:pt x="18" y="3"/>
                    </a:moveTo>
                    <a:cubicBezTo>
                      <a:pt x="36" y="0"/>
                      <a:pt x="37" y="26"/>
                      <a:pt x="22" y="29"/>
                    </a:cubicBezTo>
                    <a:cubicBezTo>
                      <a:pt x="6" y="31"/>
                      <a:pt x="0" y="6"/>
                      <a:pt x="18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9" name="Freeform 1681"/>
              <p:cNvSpPr>
                <a:spLocks/>
              </p:cNvSpPr>
              <p:nvPr/>
            </p:nvSpPr>
            <p:spPr bwMode="auto">
              <a:xfrm>
                <a:off x="2145" y="2784"/>
                <a:ext cx="57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3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6" h="29">
                    <a:moveTo>
                      <a:pt x="17" y="1"/>
                    </a:moveTo>
                    <a:cubicBezTo>
                      <a:pt x="28" y="0"/>
                      <a:pt x="36" y="14"/>
                      <a:pt x="28" y="23"/>
                    </a:cubicBezTo>
                    <a:cubicBezTo>
                      <a:pt x="23" y="29"/>
                      <a:pt x="12" y="29"/>
                      <a:pt x="7" y="23"/>
                    </a:cubicBezTo>
                    <a:cubicBezTo>
                      <a:pt x="0" y="15"/>
                      <a:pt x="5" y="1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0" name="Freeform 1682"/>
              <p:cNvSpPr>
                <a:spLocks/>
              </p:cNvSpPr>
              <p:nvPr/>
            </p:nvSpPr>
            <p:spPr bwMode="auto">
              <a:xfrm>
                <a:off x="1973" y="2785"/>
                <a:ext cx="50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3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1" h="33">
                    <a:moveTo>
                      <a:pt x="15" y="1"/>
                    </a:moveTo>
                    <a:cubicBezTo>
                      <a:pt x="24" y="0"/>
                      <a:pt x="30" y="6"/>
                      <a:pt x="31" y="13"/>
                    </a:cubicBezTo>
                    <a:cubicBezTo>
                      <a:pt x="31" y="26"/>
                      <a:pt x="15" y="33"/>
                      <a:pt x="7" y="23"/>
                    </a:cubicBezTo>
                    <a:cubicBezTo>
                      <a:pt x="0" y="14"/>
                      <a:pt x="5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1" name="Freeform 1683"/>
              <p:cNvSpPr>
                <a:spLocks/>
              </p:cNvSpPr>
              <p:nvPr/>
            </p:nvSpPr>
            <p:spPr bwMode="auto">
              <a:xfrm>
                <a:off x="4266" y="2787"/>
                <a:ext cx="54" cy="5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9" y="7"/>
                  </a:cxn>
                  <a:cxn ang="0">
                    <a:pos x="11" y="25"/>
                  </a:cxn>
                  <a:cxn ang="0">
                    <a:pos x="16" y="0"/>
                  </a:cxn>
                </a:cxnLst>
                <a:rect l="0" t="0" r="r" b="b"/>
                <a:pathLst>
                  <a:path w="34" h="32">
                    <a:moveTo>
                      <a:pt x="16" y="0"/>
                    </a:moveTo>
                    <a:cubicBezTo>
                      <a:pt x="20" y="0"/>
                      <a:pt x="26" y="2"/>
                      <a:pt x="29" y="7"/>
                    </a:cubicBezTo>
                    <a:cubicBezTo>
                      <a:pt x="34" y="17"/>
                      <a:pt x="23" y="32"/>
                      <a:pt x="11" y="25"/>
                    </a:cubicBezTo>
                    <a:cubicBezTo>
                      <a:pt x="0" y="20"/>
                      <a:pt x="1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2" name="Freeform 1684"/>
              <p:cNvSpPr>
                <a:spLocks/>
              </p:cNvSpPr>
              <p:nvPr/>
            </p:nvSpPr>
            <p:spPr bwMode="auto">
              <a:xfrm>
                <a:off x="4433" y="2785"/>
                <a:ext cx="54" cy="4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3" y="11"/>
                  </a:cxn>
                  <a:cxn ang="0">
                    <a:pos x="22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28">
                    <a:moveTo>
                      <a:pt x="17" y="1"/>
                    </a:moveTo>
                    <a:cubicBezTo>
                      <a:pt x="26" y="0"/>
                      <a:pt x="32" y="4"/>
                      <a:pt x="33" y="11"/>
                    </a:cubicBezTo>
                    <a:cubicBezTo>
                      <a:pt x="34" y="19"/>
                      <a:pt x="29" y="26"/>
                      <a:pt x="22" y="27"/>
                    </a:cubicBezTo>
                    <a:cubicBezTo>
                      <a:pt x="6" y="28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3" name="Freeform 1685"/>
              <p:cNvSpPr>
                <a:spLocks/>
              </p:cNvSpPr>
              <p:nvPr/>
            </p:nvSpPr>
            <p:spPr bwMode="auto">
              <a:xfrm>
                <a:off x="4091" y="2785"/>
                <a:ext cx="56" cy="53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9"/>
                  </a:cxn>
                  <a:cxn ang="0">
                    <a:pos x="10" y="26"/>
                  </a:cxn>
                  <a:cxn ang="0">
                    <a:pos x="17" y="2"/>
                  </a:cxn>
                </a:cxnLst>
                <a:rect l="0" t="0" r="r" b="b"/>
                <a:pathLst>
                  <a:path w="35" h="33">
                    <a:moveTo>
                      <a:pt x="17" y="2"/>
                    </a:moveTo>
                    <a:cubicBezTo>
                      <a:pt x="25" y="0"/>
                      <a:pt x="35" y="9"/>
                      <a:pt x="32" y="19"/>
                    </a:cubicBezTo>
                    <a:cubicBezTo>
                      <a:pt x="29" y="27"/>
                      <a:pt x="18" y="33"/>
                      <a:pt x="10" y="26"/>
                    </a:cubicBezTo>
                    <a:cubicBezTo>
                      <a:pt x="0" y="19"/>
                      <a:pt x="5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4" name="Freeform 1686"/>
              <p:cNvSpPr>
                <a:spLocks/>
              </p:cNvSpPr>
              <p:nvPr/>
            </p:nvSpPr>
            <p:spPr bwMode="auto">
              <a:xfrm>
                <a:off x="1804" y="2785"/>
                <a:ext cx="48" cy="50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7" y="19"/>
                  </a:cxn>
                  <a:cxn ang="0">
                    <a:pos x="2" y="13"/>
                  </a:cxn>
                  <a:cxn ang="0">
                    <a:pos x="12" y="3"/>
                  </a:cxn>
                </a:cxnLst>
                <a:rect l="0" t="0" r="r" b="b"/>
                <a:pathLst>
                  <a:path w="30" h="31">
                    <a:moveTo>
                      <a:pt x="12" y="3"/>
                    </a:moveTo>
                    <a:cubicBezTo>
                      <a:pt x="21" y="0"/>
                      <a:pt x="30" y="10"/>
                      <a:pt x="27" y="19"/>
                    </a:cubicBezTo>
                    <a:cubicBezTo>
                      <a:pt x="23" y="31"/>
                      <a:pt x="0" y="29"/>
                      <a:pt x="2" y="13"/>
                    </a:cubicBezTo>
                    <a:cubicBezTo>
                      <a:pt x="3" y="8"/>
                      <a:pt x="6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5" name="Freeform 1687"/>
              <p:cNvSpPr>
                <a:spLocks/>
              </p:cNvSpPr>
              <p:nvPr/>
            </p:nvSpPr>
            <p:spPr bwMode="auto">
              <a:xfrm>
                <a:off x="3925" y="2789"/>
                <a:ext cx="45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8"/>
                  </a:cxn>
                  <a:cxn ang="0">
                    <a:pos x="27" y="17"/>
                  </a:cxn>
                  <a:cxn ang="0">
                    <a:pos x="1" y="17"/>
                  </a:cxn>
                  <a:cxn ang="0">
                    <a:pos x="13" y="1"/>
                  </a:cxn>
                </a:cxnLst>
                <a:rect l="0" t="0" r="r" b="b"/>
                <a:pathLst>
                  <a:path w="28" h="30">
                    <a:moveTo>
                      <a:pt x="13" y="1"/>
                    </a:moveTo>
                    <a:cubicBezTo>
                      <a:pt x="18" y="0"/>
                      <a:pt x="24" y="3"/>
                      <a:pt x="27" y="8"/>
                    </a:cubicBezTo>
                    <a:cubicBezTo>
                      <a:pt x="28" y="12"/>
                      <a:pt x="28" y="16"/>
                      <a:pt x="27" y="17"/>
                    </a:cubicBezTo>
                    <a:cubicBezTo>
                      <a:pt x="23" y="29"/>
                      <a:pt x="4" y="30"/>
                      <a:pt x="1" y="17"/>
                    </a:cubicBezTo>
                    <a:cubicBezTo>
                      <a:pt x="0" y="9"/>
                      <a:pt x="4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6" name="Freeform 1688"/>
              <p:cNvSpPr>
                <a:spLocks/>
              </p:cNvSpPr>
              <p:nvPr/>
            </p:nvSpPr>
            <p:spPr bwMode="auto">
              <a:xfrm>
                <a:off x="1449" y="2787"/>
                <a:ext cx="61" cy="51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4" y="20"/>
                  </a:cxn>
                  <a:cxn ang="0">
                    <a:pos x="25" y="28"/>
                  </a:cxn>
                  <a:cxn ang="0">
                    <a:pos x="18" y="2"/>
                  </a:cxn>
                </a:cxnLst>
                <a:rect l="0" t="0" r="r" b="b"/>
                <a:pathLst>
                  <a:path w="38" h="32">
                    <a:moveTo>
                      <a:pt x="18" y="2"/>
                    </a:moveTo>
                    <a:cubicBezTo>
                      <a:pt x="28" y="0"/>
                      <a:pt x="38" y="9"/>
                      <a:pt x="34" y="20"/>
                    </a:cubicBezTo>
                    <a:cubicBezTo>
                      <a:pt x="33" y="24"/>
                      <a:pt x="28" y="28"/>
                      <a:pt x="25" y="28"/>
                    </a:cubicBezTo>
                    <a:cubicBezTo>
                      <a:pt x="7" y="32"/>
                      <a:pt x="0" y="6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7" name="Freeform 1689"/>
              <p:cNvSpPr>
                <a:spLocks/>
              </p:cNvSpPr>
              <p:nvPr/>
            </p:nvSpPr>
            <p:spPr bwMode="auto">
              <a:xfrm>
                <a:off x="5306" y="2789"/>
                <a:ext cx="24" cy="28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8" y="1"/>
                  </a:cxn>
                  <a:cxn ang="0">
                    <a:pos x="15" y="15"/>
                  </a:cxn>
                  <a:cxn ang="0">
                    <a:pos x="7" y="1"/>
                  </a:cxn>
                </a:cxnLst>
                <a:rect l="0" t="0" r="r" b="b"/>
                <a:pathLst>
                  <a:path w="15" h="18">
                    <a:moveTo>
                      <a:pt x="7" y="1"/>
                    </a:moveTo>
                    <a:cubicBezTo>
                      <a:pt x="7" y="0"/>
                      <a:pt x="8" y="1"/>
                      <a:pt x="8" y="1"/>
                    </a:cubicBezTo>
                    <a:cubicBezTo>
                      <a:pt x="9" y="7"/>
                      <a:pt x="14" y="11"/>
                      <a:pt x="15" y="15"/>
                    </a:cubicBezTo>
                    <a:cubicBezTo>
                      <a:pt x="6" y="18"/>
                      <a:pt x="0" y="6"/>
                      <a:pt x="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8" name="Freeform 1690"/>
              <p:cNvSpPr>
                <a:spLocks/>
              </p:cNvSpPr>
              <p:nvPr/>
            </p:nvSpPr>
            <p:spPr bwMode="auto">
              <a:xfrm>
                <a:off x="1632" y="2785"/>
                <a:ext cx="52" cy="47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17" y="28"/>
                  </a:cxn>
                  <a:cxn ang="0">
                    <a:pos x="3" y="11"/>
                  </a:cxn>
                  <a:cxn ang="0">
                    <a:pos x="4" y="9"/>
                  </a:cxn>
                  <a:cxn ang="0">
                    <a:pos x="12" y="4"/>
                  </a:cxn>
                </a:cxnLst>
                <a:rect l="0" t="0" r="r" b="b"/>
                <a:pathLst>
                  <a:path w="32" h="29">
                    <a:moveTo>
                      <a:pt x="12" y="4"/>
                    </a:moveTo>
                    <a:cubicBezTo>
                      <a:pt x="30" y="0"/>
                      <a:pt x="32" y="26"/>
                      <a:pt x="17" y="28"/>
                    </a:cubicBezTo>
                    <a:cubicBezTo>
                      <a:pt x="8" y="29"/>
                      <a:pt x="0" y="21"/>
                      <a:pt x="3" y="11"/>
                    </a:cubicBezTo>
                    <a:cubicBezTo>
                      <a:pt x="3" y="11"/>
                      <a:pt x="4" y="10"/>
                      <a:pt x="4" y="9"/>
                    </a:cubicBezTo>
                    <a:cubicBezTo>
                      <a:pt x="6" y="6"/>
                      <a:pt x="8" y="4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9" name="Freeform 1691"/>
              <p:cNvSpPr>
                <a:spLocks/>
              </p:cNvSpPr>
              <p:nvPr/>
            </p:nvSpPr>
            <p:spPr bwMode="auto">
              <a:xfrm>
                <a:off x="3580" y="2790"/>
                <a:ext cx="50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1" y="18"/>
                  </a:cxn>
                  <a:cxn ang="0">
                    <a:pos x="5" y="4"/>
                  </a:cxn>
                  <a:cxn ang="0">
                    <a:pos x="13" y="1"/>
                  </a:cxn>
                </a:cxnLst>
                <a:rect l="0" t="0" r="r" b="b"/>
                <a:pathLst>
                  <a:path w="31" h="31">
                    <a:moveTo>
                      <a:pt x="13" y="1"/>
                    </a:moveTo>
                    <a:cubicBezTo>
                      <a:pt x="20" y="0"/>
                      <a:pt x="31" y="8"/>
                      <a:pt x="28" y="18"/>
                    </a:cubicBezTo>
                    <a:cubicBezTo>
                      <a:pt x="24" y="30"/>
                      <a:pt x="4" y="31"/>
                      <a:pt x="1" y="18"/>
                    </a:cubicBezTo>
                    <a:cubicBezTo>
                      <a:pt x="0" y="14"/>
                      <a:pt x="1" y="8"/>
                      <a:pt x="5" y="4"/>
                    </a:cubicBezTo>
                    <a:cubicBezTo>
                      <a:pt x="7" y="2"/>
                      <a:pt x="9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0" name="Freeform 1692"/>
              <p:cNvSpPr>
                <a:spLocks/>
              </p:cNvSpPr>
              <p:nvPr/>
            </p:nvSpPr>
            <p:spPr bwMode="auto">
              <a:xfrm>
                <a:off x="3747" y="2785"/>
                <a:ext cx="58" cy="4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8" y="29"/>
                  </a:cxn>
                  <a:cxn ang="0">
                    <a:pos x="15" y="4"/>
                  </a:cxn>
                </a:cxnLst>
                <a:rect l="0" t="0" r="r" b="b"/>
                <a:pathLst>
                  <a:path w="36" h="30">
                    <a:moveTo>
                      <a:pt x="15" y="4"/>
                    </a:moveTo>
                    <a:cubicBezTo>
                      <a:pt x="33" y="0"/>
                      <a:pt x="36" y="29"/>
                      <a:pt x="18" y="29"/>
                    </a:cubicBezTo>
                    <a:cubicBezTo>
                      <a:pt x="3" y="30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1" name="Freeform 1693"/>
              <p:cNvSpPr>
                <a:spLocks/>
              </p:cNvSpPr>
              <p:nvPr/>
            </p:nvSpPr>
            <p:spPr bwMode="auto">
              <a:xfrm>
                <a:off x="1287" y="2789"/>
                <a:ext cx="52" cy="49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5" y="24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32" h="31">
                    <a:moveTo>
                      <a:pt x="12" y="2"/>
                    </a:moveTo>
                    <a:cubicBezTo>
                      <a:pt x="25" y="0"/>
                      <a:pt x="32" y="14"/>
                      <a:pt x="25" y="24"/>
                    </a:cubicBezTo>
                    <a:cubicBezTo>
                      <a:pt x="18" y="31"/>
                      <a:pt x="0" y="28"/>
                      <a:pt x="2" y="13"/>
                    </a:cubicBezTo>
                    <a:cubicBezTo>
                      <a:pt x="2" y="7"/>
                      <a:pt x="6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2" name="Freeform 1694"/>
              <p:cNvSpPr>
                <a:spLocks/>
              </p:cNvSpPr>
              <p:nvPr/>
            </p:nvSpPr>
            <p:spPr bwMode="auto">
              <a:xfrm>
                <a:off x="3399" y="2789"/>
                <a:ext cx="64" cy="49"/>
              </a:xfrm>
              <a:custGeom>
                <a:avLst/>
                <a:gdLst/>
                <a:ahLst/>
                <a:cxnLst>
                  <a:cxn ang="0">
                    <a:pos x="19" y="2"/>
                  </a:cxn>
                  <a:cxn ang="0">
                    <a:pos x="27" y="28"/>
                  </a:cxn>
                  <a:cxn ang="0">
                    <a:pos x="26" y="28"/>
                  </a:cxn>
                  <a:cxn ang="0">
                    <a:pos x="26" y="29"/>
                  </a:cxn>
                  <a:cxn ang="0">
                    <a:pos x="21" y="29"/>
                  </a:cxn>
                  <a:cxn ang="0">
                    <a:pos x="19" y="2"/>
                  </a:cxn>
                </a:cxnLst>
                <a:rect l="0" t="0" r="r" b="b"/>
                <a:pathLst>
                  <a:path w="40" h="31">
                    <a:moveTo>
                      <a:pt x="19" y="2"/>
                    </a:moveTo>
                    <a:cubicBezTo>
                      <a:pt x="32" y="0"/>
                      <a:pt x="40" y="19"/>
                      <a:pt x="27" y="28"/>
                    </a:cubicBezTo>
                    <a:cubicBezTo>
                      <a:pt x="27" y="28"/>
                      <a:pt x="26" y="28"/>
                      <a:pt x="26" y="28"/>
                    </a:cubicBezTo>
                    <a:cubicBezTo>
                      <a:pt x="26" y="28"/>
                      <a:pt x="26" y="29"/>
                      <a:pt x="26" y="29"/>
                    </a:cubicBezTo>
                    <a:cubicBezTo>
                      <a:pt x="25" y="29"/>
                      <a:pt x="23" y="29"/>
                      <a:pt x="21" y="29"/>
                    </a:cubicBezTo>
                    <a:cubicBezTo>
                      <a:pt x="5" y="31"/>
                      <a:pt x="0" y="5"/>
                      <a:pt x="19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3" name="Freeform 1695"/>
              <p:cNvSpPr>
                <a:spLocks/>
              </p:cNvSpPr>
              <p:nvPr/>
            </p:nvSpPr>
            <p:spPr bwMode="auto">
              <a:xfrm>
                <a:off x="3235" y="2790"/>
                <a:ext cx="54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6" y="25"/>
                  </a:cxn>
                  <a:cxn ang="0">
                    <a:pos x="4" y="25"/>
                  </a:cxn>
                  <a:cxn ang="0">
                    <a:pos x="1" y="13"/>
                  </a:cxn>
                  <a:cxn ang="0">
                    <a:pos x="5" y="6"/>
                  </a:cxn>
                  <a:cxn ang="0">
                    <a:pos x="13" y="2"/>
                  </a:cxn>
                </a:cxnLst>
                <a:rect l="0" t="0" r="r" b="b"/>
                <a:pathLst>
                  <a:path w="34" h="32">
                    <a:moveTo>
                      <a:pt x="13" y="2"/>
                    </a:moveTo>
                    <a:cubicBezTo>
                      <a:pt x="24" y="0"/>
                      <a:pt x="34" y="14"/>
                      <a:pt x="26" y="25"/>
                    </a:cubicBezTo>
                    <a:cubicBezTo>
                      <a:pt x="21" y="30"/>
                      <a:pt x="9" y="32"/>
                      <a:pt x="4" y="25"/>
                    </a:cubicBezTo>
                    <a:cubicBezTo>
                      <a:pt x="1" y="22"/>
                      <a:pt x="0" y="16"/>
                      <a:pt x="1" y="13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6" y="4"/>
                      <a:pt x="9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4" name="Freeform 1696"/>
              <p:cNvSpPr>
                <a:spLocks/>
              </p:cNvSpPr>
              <p:nvPr/>
            </p:nvSpPr>
            <p:spPr bwMode="auto">
              <a:xfrm>
                <a:off x="2888" y="2795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11" y="27"/>
                  </a:cxn>
                  <a:cxn ang="0">
                    <a:pos x="6" y="5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0" y="0"/>
                      <a:pt x="27" y="3"/>
                      <a:pt x="29" y="9"/>
                    </a:cubicBezTo>
                    <a:cubicBezTo>
                      <a:pt x="34" y="21"/>
                      <a:pt x="21" y="31"/>
                      <a:pt x="11" y="27"/>
                    </a:cubicBezTo>
                    <a:cubicBezTo>
                      <a:pt x="2" y="24"/>
                      <a:pt x="0" y="11"/>
                      <a:pt x="6" y="5"/>
                    </a:cubicBezTo>
                    <a:cubicBezTo>
                      <a:pt x="8" y="2"/>
                      <a:pt x="11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5" name="Freeform 1697"/>
              <p:cNvSpPr>
                <a:spLocks/>
              </p:cNvSpPr>
              <p:nvPr/>
            </p:nvSpPr>
            <p:spPr bwMode="auto">
              <a:xfrm>
                <a:off x="3057" y="2797"/>
                <a:ext cx="56" cy="41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7"/>
                  </a:cxn>
                  <a:cxn ang="0">
                    <a:pos x="18" y="26"/>
                  </a:cxn>
                  <a:cxn ang="0">
                    <a:pos x="17" y="0"/>
                  </a:cxn>
                </a:cxnLst>
                <a:rect l="0" t="0" r="r" b="b"/>
                <a:pathLst>
                  <a:path w="35" h="26">
                    <a:moveTo>
                      <a:pt x="17" y="0"/>
                    </a:moveTo>
                    <a:cubicBezTo>
                      <a:pt x="22" y="0"/>
                      <a:pt x="28" y="3"/>
                      <a:pt x="30" y="7"/>
                    </a:cubicBezTo>
                    <a:cubicBezTo>
                      <a:pt x="35" y="16"/>
                      <a:pt x="27" y="26"/>
                      <a:pt x="18" y="26"/>
                    </a:cubicBezTo>
                    <a:cubicBezTo>
                      <a:pt x="5" y="25"/>
                      <a:pt x="0" y="3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6" name="Freeform 1698"/>
              <p:cNvSpPr>
                <a:spLocks/>
              </p:cNvSpPr>
              <p:nvPr/>
            </p:nvSpPr>
            <p:spPr bwMode="auto">
              <a:xfrm>
                <a:off x="5179" y="2795"/>
                <a:ext cx="57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4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0">
                    <a:moveTo>
                      <a:pt x="15" y="1"/>
                    </a:moveTo>
                    <a:cubicBezTo>
                      <a:pt x="27" y="0"/>
                      <a:pt x="35" y="14"/>
                      <a:pt x="27" y="24"/>
                    </a:cubicBezTo>
                    <a:cubicBezTo>
                      <a:pt x="22" y="30"/>
                      <a:pt x="11" y="30"/>
                      <a:pt x="6" y="23"/>
                    </a:cubicBezTo>
                    <a:cubicBezTo>
                      <a:pt x="0" y="17"/>
                      <a:pt x="2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7" name="Freeform 1699"/>
              <p:cNvSpPr>
                <a:spLocks/>
              </p:cNvSpPr>
              <p:nvPr/>
            </p:nvSpPr>
            <p:spPr bwMode="auto">
              <a:xfrm>
                <a:off x="5011" y="2798"/>
                <a:ext cx="50" cy="48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19"/>
                  </a:cxn>
                  <a:cxn ang="0">
                    <a:pos x="1" y="18"/>
                  </a:cxn>
                  <a:cxn ang="0">
                    <a:pos x="5" y="3"/>
                  </a:cxn>
                  <a:cxn ang="0">
                    <a:pos x="14" y="0"/>
                  </a:cxn>
                </a:cxnLst>
                <a:rect l="0" t="0" r="r" b="b"/>
                <a:pathLst>
                  <a:path w="31" h="30">
                    <a:moveTo>
                      <a:pt x="14" y="0"/>
                    </a:moveTo>
                    <a:cubicBezTo>
                      <a:pt x="23" y="0"/>
                      <a:pt x="31" y="10"/>
                      <a:pt x="28" y="19"/>
                    </a:cubicBezTo>
                    <a:cubicBezTo>
                      <a:pt x="23" y="30"/>
                      <a:pt x="5" y="30"/>
                      <a:pt x="1" y="18"/>
                    </a:cubicBezTo>
                    <a:cubicBezTo>
                      <a:pt x="0" y="14"/>
                      <a:pt x="1" y="7"/>
                      <a:pt x="5" y="3"/>
                    </a:cubicBezTo>
                    <a:cubicBezTo>
                      <a:pt x="8" y="1"/>
                      <a:pt x="11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8" name="Freeform 1700"/>
              <p:cNvSpPr>
                <a:spLocks/>
              </p:cNvSpPr>
              <p:nvPr/>
            </p:nvSpPr>
            <p:spPr bwMode="auto">
              <a:xfrm>
                <a:off x="2711" y="2798"/>
                <a:ext cx="58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1" y="0"/>
                  </a:cxn>
                  <a:cxn ang="0">
                    <a:pos x="21" y="26"/>
                  </a:cxn>
                  <a:cxn ang="0">
                    <a:pos x="9" y="4"/>
                  </a:cxn>
                  <a:cxn ang="0">
                    <a:pos x="15" y="1"/>
                  </a:cxn>
                </a:cxnLst>
                <a:rect l="0" t="0" r="r" b="b"/>
                <a:pathLst>
                  <a:path w="36" h="28">
                    <a:moveTo>
                      <a:pt x="15" y="1"/>
                    </a:moveTo>
                    <a:cubicBezTo>
                      <a:pt x="16" y="0"/>
                      <a:pt x="19" y="0"/>
                      <a:pt x="21" y="0"/>
                    </a:cubicBezTo>
                    <a:cubicBezTo>
                      <a:pt x="36" y="3"/>
                      <a:pt x="34" y="25"/>
                      <a:pt x="21" y="26"/>
                    </a:cubicBezTo>
                    <a:cubicBezTo>
                      <a:pt x="8" y="28"/>
                      <a:pt x="0" y="12"/>
                      <a:pt x="9" y="4"/>
                    </a:cubicBezTo>
                    <a:cubicBezTo>
                      <a:pt x="10" y="3"/>
                      <a:pt x="1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9" name="Freeform 1701"/>
              <p:cNvSpPr>
                <a:spLocks/>
              </p:cNvSpPr>
              <p:nvPr/>
            </p:nvSpPr>
            <p:spPr bwMode="auto">
              <a:xfrm>
                <a:off x="2543" y="2798"/>
                <a:ext cx="56" cy="5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9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5" h="34">
                    <a:moveTo>
                      <a:pt x="15" y="1"/>
                    </a:moveTo>
                    <a:cubicBezTo>
                      <a:pt x="21" y="0"/>
                      <a:pt x="27" y="4"/>
                      <a:pt x="29" y="9"/>
                    </a:cubicBezTo>
                    <a:cubicBezTo>
                      <a:pt x="35" y="23"/>
                      <a:pt x="16" y="34"/>
                      <a:pt x="6" y="23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0" name="Freeform 1702"/>
              <p:cNvSpPr>
                <a:spLocks/>
              </p:cNvSpPr>
              <p:nvPr/>
            </p:nvSpPr>
            <p:spPr bwMode="auto">
              <a:xfrm>
                <a:off x="4836" y="2798"/>
                <a:ext cx="51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25" y="24"/>
                  </a:cxn>
                  <a:cxn ang="0">
                    <a:pos x="3" y="10"/>
                  </a:cxn>
                  <a:cxn ang="0">
                    <a:pos x="15" y="1"/>
                  </a:cxn>
                </a:cxnLst>
                <a:rect l="0" t="0" r="r" b="b"/>
                <a:pathLst>
                  <a:path w="32" h="33">
                    <a:moveTo>
                      <a:pt x="15" y="1"/>
                    </a:moveTo>
                    <a:cubicBezTo>
                      <a:pt x="22" y="0"/>
                      <a:pt x="32" y="9"/>
                      <a:pt x="29" y="18"/>
                    </a:cubicBezTo>
                    <a:cubicBezTo>
                      <a:pt x="29" y="20"/>
                      <a:pt x="27" y="23"/>
                      <a:pt x="25" y="24"/>
                    </a:cubicBezTo>
                    <a:cubicBezTo>
                      <a:pt x="15" y="33"/>
                      <a:pt x="0" y="22"/>
                      <a:pt x="3" y="10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1" name="Freeform 1703"/>
              <p:cNvSpPr>
                <a:spLocks/>
              </p:cNvSpPr>
              <p:nvPr/>
            </p:nvSpPr>
            <p:spPr bwMode="auto">
              <a:xfrm>
                <a:off x="4664" y="2800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9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3" y="0"/>
                      <a:pt x="33" y="9"/>
                      <a:pt x="28" y="19"/>
                    </a:cubicBezTo>
                    <a:cubicBezTo>
                      <a:pt x="24" y="30"/>
                      <a:pt x="6" y="31"/>
                      <a:pt x="2" y="18"/>
                    </a:cubicBezTo>
                    <a:cubicBezTo>
                      <a:pt x="0" y="10"/>
                      <a:pt x="6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2" name="Freeform 1704"/>
              <p:cNvSpPr>
                <a:spLocks/>
              </p:cNvSpPr>
              <p:nvPr/>
            </p:nvSpPr>
            <p:spPr bwMode="auto">
              <a:xfrm>
                <a:off x="2363" y="2800"/>
                <a:ext cx="56" cy="51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4" y="10"/>
                  </a:cxn>
                  <a:cxn ang="0">
                    <a:pos x="26" y="26"/>
                  </a:cxn>
                  <a:cxn ang="0">
                    <a:pos x="18" y="1"/>
                  </a:cxn>
                </a:cxnLst>
                <a:rect l="0" t="0" r="r" b="b"/>
                <a:pathLst>
                  <a:path w="35" h="32">
                    <a:moveTo>
                      <a:pt x="18" y="1"/>
                    </a:moveTo>
                    <a:cubicBezTo>
                      <a:pt x="24" y="0"/>
                      <a:pt x="32" y="2"/>
                      <a:pt x="34" y="10"/>
                    </a:cubicBezTo>
                    <a:cubicBezTo>
                      <a:pt x="35" y="17"/>
                      <a:pt x="32" y="24"/>
                      <a:pt x="26" y="26"/>
                    </a:cubicBezTo>
                    <a:cubicBezTo>
                      <a:pt x="9" y="32"/>
                      <a:pt x="0" y="6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3" name="Freeform 1705"/>
              <p:cNvSpPr>
                <a:spLocks/>
              </p:cNvSpPr>
              <p:nvPr/>
            </p:nvSpPr>
            <p:spPr bwMode="auto">
              <a:xfrm>
                <a:off x="2198" y="2798"/>
                <a:ext cx="57" cy="55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8" y="25"/>
                  </a:cxn>
                  <a:cxn ang="0">
                    <a:pos x="4" y="12"/>
                  </a:cxn>
                  <a:cxn ang="0">
                    <a:pos x="14" y="3"/>
                  </a:cxn>
                </a:cxnLst>
                <a:rect l="0" t="0" r="r" b="b"/>
                <a:pathLst>
                  <a:path w="36" h="34">
                    <a:moveTo>
                      <a:pt x="14" y="3"/>
                    </a:moveTo>
                    <a:cubicBezTo>
                      <a:pt x="27" y="0"/>
                      <a:pt x="36" y="15"/>
                      <a:pt x="28" y="25"/>
                    </a:cubicBezTo>
                    <a:cubicBezTo>
                      <a:pt x="19" y="34"/>
                      <a:pt x="0" y="28"/>
                      <a:pt x="4" y="12"/>
                    </a:cubicBezTo>
                    <a:cubicBezTo>
                      <a:pt x="4" y="8"/>
                      <a:pt x="8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4" name="Freeform 1706"/>
              <p:cNvSpPr>
                <a:spLocks/>
              </p:cNvSpPr>
              <p:nvPr/>
            </p:nvSpPr>
            <p:spPr bwMode="auto">
              <a:xfrm>
                <a:off x="4494" y="2798"/>
                <a:ext cx="51" cy="53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27" y="21"/>
                  </a:cxn>
                  <a:cxn ang="0">
                    <a:pos x="1" y="18"/>
                  </a:cxn>
                  <a:cxn ang="0">
                    <a:pos x="11" y="3"/>
                  </a:cxn>
                </a:cxnLst>
                <a:rect l="0" t="0" r="r" b="b"/>
                <a:pathLst>
                  <a:path w="32" h="33">
                    <a:moveTo>
                      <a:pt x="11" y="3"/>
                    </a:moveTo>
                    <a:cubicBezTo>
                      <a:pt x="22" y="0"/>
                      <a:pt x="32" y="11"/>
                      <a:pt x="27" y="21"/>
                    </a:cubicBezTo>
                    <a:cubicBezTo>
                      <a:pt x="22" y="33"/>
                      <a:pt x="3" y="31"/>
                      <a:pt x="1" y="18"/>
                    </a:cubicBezTo>
                    <a:cubicBezTo>
                      <a:pt x="0" y="11"/>
                      <a:pt x="4" y="5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5" name="Freeform 1707"/>
              <p:cNvSpPr>
                <a:spLocks/>
              </p:cNvSpPr>
              <p:nvPr/>
            </p:nvSpPr>
            <p:spPr bwMode="auto">
              <a:xfrm>
                <a:off x="2027" y="2801"/>
                <a:ext cx="52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19"/>
                  </a:cxn>
                  <a:cxn ang="0">
                    <a:pos x="10" y="26"/>
                  </a:cxn>
                  <a:cxn ang="0">
                    <a:pos x="6" y="5"/>
                  </a:cxn>
                  <a:cxn ang="0">
                    <a:pos x="14" y="2"/>
                  </a:cxn>
                </a:cxnLst>
                <a:rect l="0" t="0" r="r" b="b"/>
                <a:pathLst>
                  <a:path w="32" h="29">
                    <a:moveTo>
                      <a:pt x="14" y="2"/>
                    </a:moveTo>
                    <a:cubicBezTo>
                      <a:pt x="21" y="0"/>
                      <a:pt x="32" y="9"/>
                      <a:pt x="27" y="19"/>
                    </a:cubicBezTo>
                    <a:cubicBezTo>
                      <a:pt x="25" y="25"/>
                      <a:pt x="17" y="29"/>
                      <a:pt x="10" y="26"/>
                    </a:cubicBezTo>
                    <a:cubicBezTo>
                      <a:pt x="2" y="23"/>
                      <a:pt x="0" y="11"/>
                      <a:pt x="6" y="5"/>
                    </a:cubicBezTo>
                    <a:cubicBezTo>
                      <a:pt x="8" y="3"/>
                      <a:pt x="10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6" name="Freeform 1708"/>
              <p:cNvSpPr>
                <a:spLocks/>
              </p:cNvSpPr>
              <p:nvPr/>
            </p:nvSpPr>
            <p:spPr bwMode="auto">
              <a:xfrm>
                <a:off x="1856" y="2803"/>
                <a:ext cx="48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8"/>
                  </a:cxn>
                  <a:cxn ang="0">
                    <a:pos x="3" y="20"/>
                  </a:cxn>
                  <a:cxn ang="0">
                    <a:pos x="13" y="2"/>
                  </a:cxn>
                </a:cxnLst>
                <a:rect l="0" t="0" r="r" b="b"/>
                <a:pathLst>
                  <a:path w="30" h="30">
                    <a:moveTo>
                      <a:pt x="13" y="2"/>
                    </a:moveTo>
                    <a:cubicBezTo>
                      <a:pt x="23" y="0"/>
                      <a:pt x="30" y="9"/>
                      <a:pt x="27" y="18"/>
                    </a:cubicBezTo>
                    <a:cubicBezTo>
                      <a:pt x="24" y="30"/>
                      <a:pt x="8" y="29"/>
                      <a:pt x="3" y="20"/>
                    </a:cubicBezTo>
                    <a:cubicBezTo>
                      <a:pt x="0" y="13"/>
                      <a:pt x="3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7" name="Freeform 1709"/>
              <p:cNvSpPr>
                <a:spLocks/>
              </p:cNvSpPr>
              <p:nvPr/>
            </p:nvSpPr>
            <p:spPr bwMode="auto">
              <a:xfrm>
                <a:off x="3969" y="2805"/>
                <a:ext cx="56" cy="49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9"/>
                  </a:cxn>
                  <a:cxn ang="0">
                    <a:pos x="23" y="28"/>
                  </a:cxn>
                  <a:cxn ang="0">
                    <a:pos x="10" y="4"/>
                  </a:cxn>
                  <a:cxn ang="0">
                    <a:pos x="12" y="3"/>
                  </a:cxn>
                  <a:cxn ang="0">
                    <a:pos x="13" y="2"/>
                  </a:cxn>
                  <a:cxn ang="0">
                    <a:pos x="18" y="1"/>
                  </a:cxn>
                </a:cxnLst>
                <a:rect l="0" t="0" r="r" b="b"/>
                <a:pathLst>
                  <a:path w="35" h="31">
                    <a:moveTo>
                      <a:pt x="18" y="1"/>
                    </a:moveTo>
                    <a:cubicBezTo>
                      <a:pt x="23" y="0"/>
                      <a:pt x="30" y="2"/>
                      <a:pt x="32" y="9"/>
                    </a:cubicBezTo>
                    <a:cubicBezTo>
                      <a:pt x="35" y="16"/>
                      <a:pt x="31" y="25"/>
                      <a:pt x="23" y="28"/>
                    </a:cubicBezTo>
                    <a:cubicBezTo>
                      <a:pt x="9" y="31"/>
                      <a:pt x="0" y="13"/>
                      <a:pt x="10" y="4"/>
                    </a:cubicBezTo>
                    <a:cubicBezTo>
                      <a:pt x="11" y="3"/>
                      <a:pt x="12" y="3"/>
                      <a:pt x="12" y="3"/>
                    </a:cubicBezTo>
                    <a:cubicBezTo>
                      <a:pt x="13" y="3"/>
                      <a:pt x="13" y="2"/>
                      <a:pt x="13" y="2"/>
                    </a:cubicBezTo>
                    <a:cubicBezTo>
                      <a:pt x="15" y="1"/>
                      <a:pt x="16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8" name="Freeform 1710"/>
              <p:cNvSpPr>
                <a:spLocks/>
              </p:cNvSpPr>
              <p:nvPr/>
            </p:nvSpPr>
            <p:spPr bwMode="auto">
              <a:xfrm>
                <a:off x="4317" y="2805"/>
                <a:ext cx="53" cy="4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18" y="0"/>
                  </a:cxn>
                  <a:cxn ang="0">
                    <a:pos x="16" y="25"/>
                  </a:cxn>
                  <a:cxn ang="0">
                    <a:pos x="15" y="1"/>
                  </a:cxn>
                </a:cxnLst>
                <a:rect l="0" t="0" r="r" b="b"/>
                <a:pathLst>
                  <a:path w="33" h="26">
                    <a:moveTo>
                      <a:pt x="15" y="1"/>
                    </a:moveTo>
                    <a:cubicBezTo>
                      <a:pt x="16" y="0"/>
                      <a:pt x="16" y="0"/>
                      <a:pt x="18" y="0"/>
                    </a:cubicBezTo>
                    <a:cubicBezTo>
                      <a:pt x="33" y="2"/>
                      <a:pt x="33" y="26"/>
                      <a:pt x="16" y="25"/>
                    </a:cubicBezTo>
                    <a:cubicBezTo>
                      <a:pt x="2" y="25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59" name="Freeform 1711"/>
              <p:cNvSpPr>
                <a:spLocks/>
              </p:cNvSpPr>
              <p:nvPr/>
            </p:nvSpPr>
            <p:spPr bwMode="auto">
              <a:xfrm>
                <a:off x="1502" y="2806"/>
                <a:ext cx="60" cy="48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29" y="3"/>
                  </a:cxn>
                  <a:cxn ang="0">
                    <a:pos x="23" y="27"/>
                  </a:cxn>
                  <a:cxn ang="0">
                    <a:pos x="19" y="0"/>
                  </a:cxn>
                </a:cxnLst>
                <a:rect l="0" t="0" r="r" b="b"/>
                <a:pathLst>
                  <a:path w="37" h="30">
                    <a:moveTo>
                      <a:pt x="19" y="0"/>
                    </a:moveTo>
                    <a:cubicBezTo>
                      <a:pt x="21" y="0"/>
                      <a:pt x="27" y="1"/>
                      <a:pt x="29" y="3"/>
                    </a:cubicBezTo>
                    <a:cubicBezTo>
                      <a:pt x="37" y="9"/>
                      <a:pt x="35" y="25"/>
                      <a:pt x="23" y="27"/>
                    </a:cubicBezTo>
                    <a:cubicBezTo>
                      <a:pt x="5" y="30"/>
                      <a:pt x="0" y="2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0" name="Freeform 1712"/>
              <p:cNvSpPr>
                <a:spLocks/>
              </p:cNvSpPr>
              <p:nvPr/>
            </p:nvSpPr>
            <p:spPr bwMode="auto">
              <a:xfrm>
                <a:off x="1684" y="2803"/>
                <a:ext cx="46" cy="4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3"/>
                  </a:cxn>
                  <a:cxn ang="0">
                    <a:pos x="17" y="29"/>
                  </a:cxn>
                  <a:cxn ang="0">
                    <a:pos x="1" y="17"/>
                  </a:cxn>
                  <a:cxn ang="0">
                    <a:pos x="12" y="2"/>
                  </a:cxn>
                </a:cxnLst>
                <a:rect l="0" t="0" r="r" b="b"/>
                <a:pathLst>
                  <a:path w="29" h="30">
                    <a:moveTo>
                      <a:pt x="12" y="2"/>
                    </a:moveTo>
                    <a:cubicBezTo>
                      <a:pt x="19" y="0"/>
                      <a:pt x="27" y="4"/>
                      <a:pt x="28" y="13"/>
                    </a:cubicBezTo>
                    <a:cubicBezTo>
                      <a:pt x="29" y="21"/>
                      <a:pt x="24" y="28"/>
                      <a:pt x="17" y="29"/>
                    </a:cubicBezTo>
                    <a:cubicBezTo>
                      <a:pt x="8" y="30"/>
                      <a:pt x="2" y="23"/>
                      <a:pt x="1" y="17"/>
                    </a:cubicBezTo>
                    <a:cubicBezTo>
                      <a:pt x="0" y="9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1" name="Freeform 1713"/>
              <p:cNvSpPr>
                <a:spLocks/>
              </p:cNvSpPr>
              <p:nvPr/>
            </p:nvSpPr>
            <p:spPr bwMode="auto">
              <a:xfrm>
                <a:off x="4150" y="2801"/>
                <a:ext cx="51" cy="49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9" y="28"/>
                  </a:cxn>
                  <a:cxn ang="0">
                    <a:pos x="2" y="22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2" y="3"/>
                  </a:cxn>
                </a:cxnLst>
                <a:rect l="0" t="0" r="r" b="b"/>
                <a:pathLst>
                  <a:path w="32" h="30">
                    <a:moveTo>
                      <a:pt x="12" y="3"/>
                    </a:moveTo>
                    <a:cubicBezTo>
                      <a:pt x="26" y="0"/>
                      <a:pt x="32" y="22"/>
                      <a:pt x="19" y="28"/>
                    </a:cubicBezTo>
                    <a:cubicBezTo>
                      <a:pt x="14" y="30"/>
                      <a:pt x="5" y="27"/>
                      <a:pt x="2" y="22"/>
                    </a:cubicBezTo>
                    <a:cubicBezTo>
                      <a:pt x="0" y="18"/>
                      <a:pt x="0" y="12"/>
                      <a:pt x="3" y="8"/>
                    </a:cubicBezTo>
                    <a:cubicBezTo>
                      <a:pt x="3" y="8"/>
                      <a:pt x="4" y="9"/>
                      <a:pt x="4" y="8"/>
                    </a:cubicBezTo>
                    <a:cubicBezTo>
                      <a:pt x="4" y="6"/>
                      <a:pt x="8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2" name="Freeform 1714"/>
              <p:cNvSpPr>
                <a:spLocks/>
              </p:cNvSpPr>
              <p:nvPr/>
            </p:nvSpPr>
            <p:spPr bwMode="auto">
              <a:xfrm>
                <a:off x="3800" y="2805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3"/>
                  </a:cxn>
                  <a:cxn ang="0">
                    <a:pos x="4" y="21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25" y="0"/>
                      <a:pt x="35" y="12"/>
                      <a:pt x="28" y="23"/>
                    </a:cubicBezTo>
                    <a:cubicBezTo>
                      <a:pt x="23" y="31"/>
                      <a:pt x="9" y="31"/>
                      <a:pt x="4" y="21"/>
                    </a:cubicBezTo>
                    <a:cubicBezTo>
                      <a:pt x="0" y="13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3" name="Freeform 1715"/>
              <p:cNvSpPr>
                <a:spLocks/>
              </p:cNvSpPr>
              <p:nvPr/>
            </p:nvSpPr>
            <p:spPr bwMode="auto">
              <a:xfrm>
                <a:off x="1335" y="2806"/>
                <a:ext cx="53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1" y="11"/>
                  </a:cxn>
                  <a:cxn ang="0">
                    <a:pos x="20" y="28"/>
                  </a:cxn>
                  <a:cxn ang="0">
                    <a:pos x="6" y="7"/>
                  </a:cxn>
                  <a:cxn ang="0">
                    <a:pos x="14" y="2"/>
                  </a:cxn>
                </a:cxnLst>
                <a:rect l="0" t="0" r="r" b="b"/>
                <a:pathLst>
                  <a:path w="33" h="30">
                    <a:moveTo>
                      <a:pt x="14" y="2"/>
                    </a:moveTo>
                    <a:cubicBezTo>
                      <a:pt x="23" y="0"/>
                      <a:pt x="29" y="4"/>
                      <a:pt x="31" y="11"/>
                    </a:cubicBezTo>
                    <a:cubicBezTo>
                      <a:pt x="33" y="20"/>
                      <a:pt x="26" y="27"/>
                      <a:pt x="20" y="28"/>
                    </a:cubicBezTo>
                    <a:cubicBezTo>
                      <a:pt x="7" y="30"/>
                      <a:pt x="0" y="15"/>
                      <a:pt x="6" y="7"/>
                    </a:cubicBezTo>
                    <a:cubicBezTo>
                      <a:pt x="7" y="4"/>
                      <a:pt x="11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4" name="Freeform 1716"/>
              <p:cNvSpPr>
                <a:spLocks/>
              </p:cNvSpPr>
              <p:nvPr/>
            </p:nvSpPr>
            <p:spPr bwMode="auto">
              <a:xfrm>
                <a:off x="3447" y="2806"/>
                <a:ext cx="67" cy="55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26" y="29"/>
                  </a:cxn>
                  <a:cxn ang="0">
                    <a:pos x="21" y="2"/>
                  </a:cxn>
                </a:cxnLst>
                <a:rect l="0" t="0" r="r" b="b"/>
                <a:pathLst>
                  <a:path w="42" h="34">
                    <a:moveTo>
                      <a:pt x="21" y="2"/>
                    </a:moveTo>
                    <a:cubicBezTo>
                      <a:pt x="38" y="0"/>
                      <a:pt x="42" y="24"/>
                      <a:pt x="26" y="29"/>
                    </a:cubicBezTo>
                    <a:cubicBezTo>
                      <a:pt x="9" y="34"/>
                      <a:pt x="0" y="4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5" name="Freeform 1717"/>
              <p:cNvSpPr>
                <a:spLocks/>
              </p:cNvSpPr>
              <p:nvPr/>
            </p:nvSpPr>
            <p:spPr bwMode="auto">
              <a:xfrm>
                <a:off x="3633" y="2803"/>
                <a:ext cx="53" cy="51"/>
              </a:xfrm>
              <a:custGeom>
                <a:avLst/>
                <a:gdLst/>
                <a:ahLst/>
                <a:cxnLst>
                  <a:cxn ang="0">
                    <a:pos x="11" y="4"/>
                  </a:cxn>
                  <a:cxn ang="0">
                    <a:pos x="16" y="30"/>
                  </a:cxn>
                  <a:cxn ang="0">
                    <a:pos x="0" y="16"/>
                  </a:cxn>
                  <a:cxn ang="0">
                    <a:pos x="11" y="4"/>
                  </a:cxn>
                </a:cxnLst>
                <a:rect l="0" t="0" r="r" b="b"/>
                <a:pathLst>
                  <a:path w="33" h="32">
                    <a:moveTo>
                      <a:pt x="11" y="4"/>
                    </a:moveTo>
                    <a:cubicBezTo>
                      <a:pt x="30" y="0"/>
                      <a:pt x="33" y="28"/>
                      <a:pt x="16" y="30"/>
                    </a:cubicBezTo>
                    <a:cubicBezTo>
                      <a:pt x="7" y="32"/>
                      <a:pt x="0" y="24"/>
                      <a:pt x="0" y="16"/>
                    </a:cubicBezTo>
                    <a:cubicBezTo>
                      <a:pt x="1" y="10"/>
                      <a:pt x="5" y="6"/>
                      <a:pt x="11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6" name="Freeform 1718"/>
              <p:cNvSpPr>
                <a:spLocks/>
              </p:cNvSpPr>
              <p:nvPr/>
            </p:nvSpPr>
            <p:spPr bwMode="auto">
              <a:xfrm>
                <a:off x="1165" y="2809"/>
                <a:ext cx="50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10"/>
                  </a:cxn>
                  <a:cxn ang="0">
                    <a:pos x="11" y="25"/>
                  </a:cxn>
                  <a:cxn ang="0">
                    <a:pos x="15" y="1"/>
                  </a:cxn>
                </a:cxnLst>
                <a:rect l="0" t="0" r="r" b="b"/>
                <a:pathLst>
                  <a:path w="31" h="29">
                    <a:moveTo>
                      <a:pt x="15" y="1"/>
                    </a:moveTo>
                    <a:cubicBezTo>
                      <a:pt x="19" y="0"/>
                      <a:pt x="26" y="3"/>
                      <a:pt x="28" y="10"/>
                    </a:cubicBezTo>
                    <a:cubicBezTo>
                      <a:pt x="31" y="18"/>
                      <a:pt x="22" y="29"/>
                      <a:pt x="11" y="25"/>
                    </a:cubicBezTo>
                    <a:cubicBezTo>
                      <a:pt x="0" y="21"/>
                      <a:pt x="1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7" name="Freeform 1719"/>
              <p:cNvSpPr>
                <a:spLocks/>
              </p:cNvSpPr>
              <p:nvPr/>
            </p:nvSpPr>
            <p:spPr bwMode="auto">
              <a:xfrm>
                <a:off x="3283" y="2809"/>
                <a:ext cx="55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3" y="0"/>
                      <a:pt x="34" y="7"/>
                      <a:pt x="31" y="18"/>
                    </a:cubicBezTo>
                    <a:cubicBezTo>
                      <a:pt x="28" y="29"/>
                      <a:pt x="13" y="32"/>
                      <a:pt x="6" y="23"/>
                    </a:cubicBezTo>
                    <a:cubicBezTo>
                      <a:pt x="0" y="16"/>
                      <a:pt x="3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8" name="Freeform 1720"/>
              <p:cNvSpPr>
                <a:spLocks/>
              </p:cNvSpPr>
              <p:nvPr/>
            </p:nvSpPr>
            <p:spPr bwMode="auto">
              <a:xfrm>
                <a:off x="2938" y="2813"/>
                <a:ext cx="54" cy="5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1" y="11"/>
                  </a:cxn>
                  <a:cxn ang="0">
                    <a:pos x="9" y="25"/>
                  </a:cxn>
                  <a:cxn ang="0">
                    <a:pos x="16" y="0"/>
                  </a:cxn>
                </a:cxnLst>
                <a:rect l="0" t="0" r="r" b="b"/>
                <a:pathLst>
                  <a:path w="34" h="32">
                    <a:moveTo>
                      <a:pt x="16" y="0"/>
                    </a:moveTo>
                    <a:cubicBezTo>
                      <a:pt x="23" y="0"/>
                      <a:pt x="29" y="4"/>
                      <a:pt x="31" y="11"/>
                    </a:cubicBezTo>
                    <a:cubicBezTo>
                      <a:pt x="34" y="23"/>
                      <a:pt x="18" y="32"/>
                      <a:pt x="9" y="25"/>
                    </a:cubicBezTo>
                    <a:cubicBezTo>
                      <a:pt x="0" y="18"/>
                      <a:pt x="2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9" name="Freeform 1721"/>
              <p:cNvSpPr>
                <a:spLocks/>
              </p:cNvSpPr>
              <p:nvPr/>
            </p:nvSpPr>
            <p:spPr bwMode="auto">
              <a:xfrm>
                <a:off x="3111" y="2811"/>
                <a:ext cx="52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7" y="23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2" y="0"/>
                      <a:pt x="29" y="5"/>
                      <a:pt x="30" y="12"/>
                    </a:cubicBezTo>
                    <a:cubicBezTo>
                      <a:pt x="32" y="24"/>
                      <a:pt x="16" y="32"/>
                      <a:pt x="7" y="23"/>
                    </a:cubicBezTo>
                    <a:cubicBezTo>
                      <a:pt x="0" y="15"/>
                      <a:pt x="5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0" name="Freeform 1722"/>
              <p:cNvSpPr>
                <a:spLocks/>
              </p:cNvSpPr>
              <p:nvPr/>
            </p:nvSpPr>
            <p:spPr bwMode="auto">
              <a:xfrm>
                <a:off x="5234" y="2813"/>
                <a:ext cx="50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8"/>
                  </a:cxn>
                  <a:cxn ang="0">
                    <a:pos x="11" y="28"/>
                  </a:cxn>
                  <a:cxn ang="0">
                    <a:pos x="3" y="22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1" h="30">
                    <a:moveTo>
                      <a:pt x="13" y="1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6" y="25"/>
                      <a:pt x="18" y="30"/>
                      <a:pt x="11" y="28"/>
                    </a:cubicBezTo>
                    <a:cubicBezTo>
                      <a:pt x="8" y="27"/>
                      <a:pt x="4" y="23"/>
                      <a:pt x="3" y="22"/>
                    </a:cubicBezTo>
                    <a:cubicBezTo>
                      <a:pt x="1" y="19"/>
                      <a:pt x="0" y="14"/>
                      <a:pt x="1" y="11"/>
                    </a:cubicBezTo>
                    <a:cubicBezTo>
                      <a:pt x="2" y="7"/>
                      <a:pt x="6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1" name="Freeform 1723"/>
              <p:cNvSpPr>
                <a:spLocks/>
              </p:cNvSpPr>
              <p:nvPr/>
            </p:nvSpPr>
            <p:spPr bwMode="auto">
              <a:xfrm>
                <a:off x="5057" y="2813"/>
                <a:ext cx="53" cy="54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0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1"/>
                  </a:cxn>
                </a:cxnLst>
                <a:rect l="0" t="0" r="r" b="b"/>
                <a:pathLst>
                  <a:path w="33" h="34">
                    <a:moveTo>
                      <a:pt x="16" y="1"/>
                    </a:moveTo>
                    <a:cubicBezTo>
                      <a:pt x="21" y="0"/>
                      <a:pt x="28" y="3"/>
                      <a:pt x="31" y="10"/>
                    </a:cubicBezTo>
                    <a:cubicBezTo>
                      <a:pt x="33" y="14"/>
                      <a:pt x="31" y="21"/>
                      <a:pt x="28" y="24"/>
                    </a:cubicBezTo>
                    <a:cubicBezTo>
                      <a:pt x="20" y="34"/>
                      <a:pt x="0" y="26"/>
                      <a:pt x="4" y="11"/>
                    </a:cubicBezTo>
                    <a:cubicBezTo>
                      <a:pt x="5" y="8"/>
                      <a:pt x="8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2" name="Freeform 1724"/>
              <p:cNvSpPr>
                <a:spLocks/>
              </p:cNvSpPr>
              <p:nvPr/>
            </p:nvSpPr>
            <p:spPr bwMode="auto">
              <a:xfrm>
                <a:off x="2768" y="2813"/>
                <a:ext cx="51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3"/>
                  </a:cxn>
                  <a:cxn ang="0">
                    <a:pos x="7" y="24"/>
                  </a:cxn>
                  <a:cxn ang="0">
                    <a:pos x="14" y="2"/>
                  </a:cxn>
                </a:cxnLst>
                <a:rect l="0" t="0" r="r" b="b"/>
                <a:pathLst>
                  <a:path w="32" h="33">
                    <a:moveTo>
                      <a:pt x="14" y="2"/>
                    </a:moveTo>
                    <a:cubicBezTo>
                      <a:pt x="21" y="0"/>
                      <a:pt x="29" y="5"/>
                      <a:pt x="30" y="13"/>
                    </a:cubicBezTo>
                    <a:cubicBezTo>
                      <a:pt x="32" y="26"/>
                      <a:pt x="15" y="33"/>
                      <a:pt x="7" y="24"/>
                    </a:cubicBezTo>
                    <a:cubicBezTo>
                      <a:pt x="0" y="18"/>
                      <a:pt x="2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3" name="Freeform 1725"/>
              <p:cNvSpPr>
                <a:spLocks/>
              </p:cNvSpPr>
              <p:nvPr/>
            </p:nvSpPr>
            <p:spPr bwMode="auto">
              <a:xfrm>
                <a:off x="2596" y="2816"/>
                <a:ext cx="51" cy="4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1" y="1"/>
                  </a:cxn>
                  <a:cxn ang="0">
                    <a:pos x="19" y="26"/>
                  </a:cxn>
                  <a:cxn ang="0">
                    <a:pos x="3" y="9"/>
                  </a:cxn>
                  <a:cxn ang="0">
                    <a:pos x="15" y="0"/>
                  </a:cxn>
                </a:cxnLst>
                <a:rect l="0" t="0" r="r" b="b"/>
                <a:pathLst>
                  <a:path w="32" h="29">
                    <a:moveTo>
                      <a:pt x="15" y="0"/>
                    </a:moveTo>
                    <a:cubicBezTo>
                      <a:pt x="16" y="0"/>
                      <a:pt x="19" y="0"/>
                      <a:pt x="21" y="1"/>
                    </a:cubicBezTo>
                    <a:cubicBezTo>
                      <a:pt x="32" y="6"/>
                      <a:pt x="31" y="23"/>
                      <a:pt x="19" y="26"/>
                    </a:cubicBezTo>
                    <a:cubicBezTo>
                      <a:pt x="9" y="29"/>
                      <a:pt x="0" y="19"/>
                      <a:pt x="3" y="9"/>
                    </a:cubicBezTo>
                    <a:cubicBezTo>
                      <a:pt x="4" y="5"/>
                      <a:pt x="9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4" name="Freeform 1726"/>
              <p:cNvSpPr>
                <a:spLocks/>
              </p:cNvSpPr>
              <p:nvPr/>
            </p:nvSpPr>
            <p:spPr bwMode="auto">
              <a:xfrm>
                <a:off x="2424" y="2813"/>
                <a:ext cx="56" cy="49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7" y="30"/>
                  </a:cxn>
                  <a:cxn ang="0">
                    <a:pos x="2" y="12"/>
                  </a:cxn>
                  <a:cxn ang="0">
                    <a:pos x="14" y="3"/>
                  </a:cxn>
                </a:cxnLst>
                <a:rect l="0" t="0" r="r" b="b"/>
                <a:pathLst>
                  <a:path w="35" h="31">
                    <a:moveTo>
                      <a:pt x="14" y="3"/>
                    </a:moveTo>
                    <a:cubicBezTo>
                      <a:pt x="32" y="0"/>
                      <a:pt x="35" y="28"/>
                      <a:pt x="17" y="30"/>
                    </a:cubicBezTo>
                    <a:cubicBezTo>
                      <a:pt x="8" y="31"/>
                      <a:pt x="0" y="22"/>
                      <a:pt x="2" y="12"/>
                    </a:cubicBezTo>
                    <a:cubicBezTo>
                      <a:pt x="4" y="7"/>
                      <a:pt x="8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5" name="Freeform 1727"/>
              <p:cNvSpPr>
                <a:spLocks/>
              </p:cNvSpPr>
              <p:nvPr/>
            </p:nvSpPr>
            <p:spPr bwMode="auto">
              <a:xfrm>
                <a:off x="4712" y="2816"/>
                <a:ext cx="56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3" y="0"/>
                      <a:pt x="29" y="5"/>
                      <a:pt x="31" y="9"/>
                    </a:cubicBezTo>
                    <a:cubicBezTo>
                      <a:pt x="35" y="20"/>
                      <a:pt x="24" y="31"/>
                      <a:pt x="14" y="28"/>
                    </a:cubicBezTo>
                    <a:cubicBezTo>
                      <a:pt x="0" y="24"/>
                      <a:pt x="2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6" name="Freeform 1728"/>
              <p:cNvSpPr>
                <a:spLocks/>
              </p:cNvSpPr>
              <p:nvPr/>
            </p:nvSpPr>
            <p:spPr bwMode="auto">
              <a:xfrm>
                <a:off x="4886" y="2816"/>
                <a:ext cx="49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1"/>
                  </a:cxn>
                  <a:cxn ang="0">
                    <a:pos x="15" y="27"/>
                  </a:cxn>
                  <a:cxn ang="0">
                    <a:pos x="15" y="1"/>
                  </a:cxn>
                </a:cxnLst>
                <a:rect l="0" t="0" r="r" b="b"/>
                <a:pathLst>
                  <a:path w="31" h="28">
                    <a:moveTo>
                      <a:pt x="15" y="1"/>
                    </a:moveTo>
                    <a:cubicBezTo>
                      <a:pt x="21" y="0"/>
                      <a:pt x="29" y="4"/>
                      <a:pt x="30" y="11"/>
                    </a:cubicBezTo>
                    <a:cubicBezTo>
                      <a:pt x="31" y="19"/>
                      <a:pt x="25" y="28"/>
                      <a:pt x="15" y="27"/>
                    </a:cubicBezTo>
                    <a:cubicBezTo>
                      <a:pt x="2" y="25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7" name="Freeform 1729"/>
              <p:cNvSpPr>
                <a:spLocks/>
              </p:cNvSpPr>
              <p:nvPr/>
            </p:nvSpPr>
            <p:spPr bwMode="auto">
              <a:xfrm>
                <a:off x="4544" y="2817"/>
                <a:ext cx="51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8" y="26"/>
                  </a:cxn>
                  <a:cxn ang="0">
                    <a:pos x="3" y="9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19" y="0"/>
                      <a:pt x="26" y="2"/>
                      <a:pt x="29" y="10"/>
                    </a:cubicBezTo>
                    <a:cubicBezTo>
                      <a:pt x="32" y="21"/>
                      <a:pt x="19" y="32"/>
                      <a:pt x="8" y="26"/>
                    </a:cubicBezTo>
                    <a:cubicBezTo>
                      <a:pt x="3" y="23"/>
                      <a:pt x="0" y="15"/>
                      <a:pt x="3" y="9"/>
                    </a:cubicBezTo>
                    <a:cubicBezTo>
                      <a:pt x="5" y="4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8" name="Freeform 1730"/>
              <p:cNvSpPr>
                <a:spLocks/>
              </p:cNvSpPr>
              <p:nvPr/>
            </p:nvSpPr>
            <p:spPr bwMode="auto">
              <a:xfrm>
                <a:off x="2251" y="2817"/>
                <a:ext cx="51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4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1" y="0"/>
                      <a:pt x="32" y="7"/>
                      <a:pt x="29" y="18"/>
                    </a:cubicBezTo>
                    <a:cubicBezTo>
                      <a:pt x="26" y="28"/>
                      <a:pt x="9" y="31"/>
                      <a:pt x="4" y="20"/>
                    </a:cubicBezTo>
                    <a:cubicBezTo>
                      <a:pt x="0" y="12"/>
                      <a:pt x="5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9" name="Freeform 1731"/>
              <p:cNvSpPr>
                <a:spLocks/>
              </p:cNvSpPr>
              <p:nvPr/>
            </p:nvSpPr>
            <p:spPr bwMode="auto">
              <a:xfrm>
                <a:off x="1896" y="2819"/>
                <a:ext cx="61" cy="53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6" y="9"/>
                  </a:cxn>
                  <a:cxn ang="0">
                    <a:pos x="26" y="28"/>
                  </a:cxn>
                  <a:cxn ang="0">
                    <a:pos x="22" y="1"/>
                  </a:cxn>
                </a:cxnLst>
                <a:rect l="0" t="0" r="r" b="b"/>
                <a:pathLst>
                  <a:path w="38" h="33">
                    <a:moveTo>
                      <a:pt x="22" y="1"/>
                    </a:moveTo>
                    <a:cubicBezTo>
                      <a:pt x="27" y="0"/>
                      <a:pt x="33" y="4"/>
                      <a:pt x="36" y="9"/>
                    </a:cubicBezTo>
                    <a:cubicBezTo>
                      <a:pt x="38" y="16"/>
                      <a:pt x="35" y="26"/>
                      <a:pt x="26" y="28"/>
                    </a:cubicBezTo>
                    <a:cubicBezTo>
                      <a:pt x="9" y="33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0" name="Freeform 1732"/>
              <p:cNvSpPr>
                <a:spLocks/>
              </p:cNvSpPr>
              <p:nvPr/>
            </p:nvSpPr>
            <p:spPr bwMode="auto">
              <a:xfrm>
                <a:off x="2079" y="2819"/>
                <a:ext cx="48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1"/>
                  </a:cxn>
                  <a:cxn ang="0">
                    <a:pos x="7" y="23"/>
                  </a:cxn>
                  <a:cxn ang="0">
                    <a:pos x="13" y="2"/>
                  </a:cxn>
                </a:cxnLst>
                <a:rect l="0" t="0" r="r" b="b"/>
                <a:pathLst>
                  <a:path w="30" h="31">
                    <a:moveTo>
                      <a:pt x="13" y="2"/>
                    </a:moveTo>
                    <a:cubicBezTo>
                      <a:pt x="21" y="0"/>
                      <a:pt x="27" y="5"/>
                      <a:pt x="28" y="11"/>
                    </a:cubicBezTo>
                    <a:cubicBezTo>
                      <a:pt x="30" y="24"/>
                      <a:pt x="15" y="31"/>
                      <a:pt x="7" y="23"/>
                    </a:cubicBezTo>
                    <a:cubicBezTo>
                      <a:pt x="0" y="17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1" name="Freeform 1733"/>
              <p:cNvSpPr>
                <a:spLocks/>
              </p:cNvSpPr>
              <p:nvPr/>
            </p:nvSpPr>
            <p:spPr bwMode="auto">
              <a:xfrm>
                <a:off x="4026" y="2819"/>
                <a:ext cx="53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3"/>
                  </a:cxn>
                  <a:cxn ang="0">
                    <a:pos x="7" y="27"/>
                  </a:cxn>
                  <a:cxn ang="0">
                    <a:pos x="5" y="6"/>
                  </a:cxn>
                  <a:cxn ang="0">
                    <a:pos x="14" y="2"/>
                  </a:cxn>
                </a:cxnLst>
                <a:rect l="0" t="0" r="r" b="b"/>
                <a:pathLst>
                  <a:path w="33" h="31">
                    <a:moveTo>
                      <a:pt x="14" y="2"/>
                    </a:moveTo>
                    <a:cubicBezTo>
                      <a:pt x="25" y="0"/>
                      <a:pt x="33" y="13"/>
                      <a:pt x="28" y="23"/>
                    </a:cubicBezTo>
                    <a:cubicBezTo>
                      <a:pt x="23" y="30"/>
                      <a:pt x="13" y="31"/>
                      <a:pt x="7" y="27"/>
                    </a:cubicBezTo>
                    <a:cubicBezTo>
                      <a:pt x="1" y="22"/>
                      <a:pt x="0" y="12"/>
                      <a:pt x="5" y="6"/>
                    </a:cubicBezTo>
                    <a:cubicBezTo>
                      <a:pt x="7" y="4"/>
                      <a:pt x="10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2" name="Freeform 1734"/>
              <p:cNvSpPr>
                <a:spLocks/>
              </p:cNvSpPr>
              <p:nvPr/>
            </p:nvSpPr>
            <p:spPr bwMode="auto">
              <a:xfrm>
                <a:off x="4372" y="2821"/>
                <a:ext cx="48" cy="46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8" y="10"/>
                  </a:cxn>
                  <a:cxn ang="0">
                    <a:pos x="10" y="25"/>
                  </a:cxn>
                  <a:cxn ang="0">
                    <a:pos x="12" y="1"/>
                  </a:cxn>
                </a:cxnLst>
                <a:rect l="0" t="0" r="r" b="b"/>
                <a:pathLst>
                  <a:path w="30" h="29">
                    <a:moveTo>
                      <a:pt x="12" y="1"/>
                    </a:moveTo>
                    <a:cubicBezTo>
                      <a:pt x="19" y="0"/>
                      <a:pt x="26" y="4"/>
                      <a:pt x="28" y="10"/>
                    </a:cubicBezTo>
                    <a:cubicBezTo>
                      <a:pt x="30" y="19"/>
                      <a:pt x="22" y="29"/>
                      <a:pt x="10" y="25"/>
                    </a:cubicBezTo>
                    <a:cubicBezTo>
                      <a:pt x="0" y="22"/>
                      <a:pt x="0" y="4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3" name="Freeform 1735"/>
              <p:cNvSpPr>
                <a:spLocks/>
              </p:cNvSpPr>
              <p:nvPr/>
            </p:nvSpPr>
            <p:spPr bwMode="auto">
              <a:xfrm>
                <a:off x="1730" y="2817"/>
                <a:ext cx="58" cy="5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7" y="30"/>
                  </a:cxn>
                  <a:cxn ang="0">
                    <a:pos x="16" y="4"/>
                  </a:cxn>
                </a:cxnLst>
                <a:rect l="0" t="0" r="r" b="b"/>
                <a:pathLst>
                  <a:path w="36" h="31">
                    <a:moveTo>
                      <a:pt x="16" y="4"/>
                    </a:moveTo>
                    <a:cubicBezTo>
                      <a:pt x="36" y="0"/>
                      <a:pt x="36" y="31"/>
                      <a:pt x="17" y="30"/>
                    </a:cubicBezTo>
                    <a:cubicBezTo>
                      <a:pt x="2" y="29"/>
                      <a:pt x="0" y="6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4" name="Freeform 1736"/>
              <p:cNvSpPr>
                <a:spLocks/>
              </p:cNvSpPr>
              <p:nvPr/>
            </p:nvSpPr>
            <p:spPr bwMode="auto">
              <a:xfrm>
                <a:off x="1558" y="2822"/>
                <a:ext cx="53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0"/>
                  </a:cxn>
                  <a:cxn ang="0">
                    <a:pos x="24" y="26"/>
                  </a:cxn>
                  <a:cxn ang="0">
                    <a:pos x="6" y="8"/>
                  </a:cxn>
                  <a:cxn ang="0">
                    <a:pos x="17" y="1"/>
                  </a:cxn>
                </a:cxnLst>
                <a:rect l="0" t="0" r="r" b="b"/>
                <a:pathLst>
                  <a:path w="33" h="31">
                    <a:moveTo>
                      <a:pt x="17" y="1"/>
                    </a:moveTo>
                    <a:cubicBezTo>
                      <a:pt x="23" y="0"/>
                      <a:pt x="29" y="4"/>
                      <a:pt x="31" y="10"/>
                    </a:cubicBezTo>
                    <a:cubicBezTo>
                      <a:pt x="33" y="17"/>
                      <a:pt x="29" y="24"/>
                      <a:pt x="24" y="26"/>
                    </a:cubicBezTo>
                    <a:cubicBezTo>
                      <a:pt x="14" y="31"/>
                      <a:pt x="0" y="20"/>
                      <a:pt x="6" y="8"/>
                    </a:cubicBezTo>
                    <a:cubicBezTo>
                      <a:pt x="7" y="5"/>
                      <a:pt x="1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5" name="Freeform 1737"/>
              <p:cNvSpPr>
                <a:spLocks/>
              </p:cNvSpPr>
              <p:nvPr/>
            </p:nvSpPr>
            <p:spPr bwMode="auto">
              <a:xfrm>
                <a:off x="3851" y="2824"/>
                <a:ext cx="55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4"/>
                  </a:cxn>
                  <a:cxn ang="0">
                    <a:pos x="21" y="27"/>
                  </a:cxn>
                  <a:cxn ang="0">
                    <a:pos x="5" y="8"/>
                  </a:cxn>
                  <a:cxn ang="0">
                    <a:pos x="17" y="0"/>
                  </a:cxn>
                </a:cxnLst>
                <a:rect l="0" t="0" r="r" b="b"/>
                <a:pathLst>
                  <a:path w="34" h="30">
                    <a:moveTo>
                      <a:pt x="17" y="0"/>
                    </a:moveTo>
                    <a:cubicBezTo>
                      <a:pt x="20" y="0"/>
                      <a:pt x="24" y="1"/>
                      <a:pt x="27" y="4"/>
                    </a:cubicBezTo>
                    <a:cubicBezTo>
                      <a:pt x="34" y="10"/>
                      <a:pt x="32" y="24"/>
                      <a:pt x="21" y="27"/>
                    </a:cubicBezTo>
                    <a:cubicBezTo>
                      <a:pt x="11" y="30"/>
                      <a:pt x="0" y="18"/>
                      <a:pt x="5" y="8"/>
                    </a:cubicBezTo>
                    <a:cubicBezTo>
                      <a:pt x="6" y="4"/>
                      <a:pt x="10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6" name="Freeform 1738"/>
              <p:cNvSpPr>
                <a:spLocks/>
              </p:cNvSpPr>
              <p:nvPr/>
            </p:nvSpPr>
            <p:spPr bwMode="auto">
              <a:xfrm>
                <a:off x="4198" y="2821"/>
                <a:ext cx="55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3"/>
                  </a:cxn>
                  <a:cxn ang="0">
                    <a:pos x="6" y="22"/>
                  </a:cxn>
                  <a:cxn ang="0">
                    <a:pos x="14" y="2"/>
                  </a:cxn>
                </a:cxnLst>
                <a:rect l="0" t="0" r="r" b="b"/>
                <a:pathLst>
                  <a:path w="34" h="29">
                    <a:moveTo>
                      <a:pt x="14" y="2"/>
                    </a:moveTo>
                    <a:cubicBezTo>
                      <a:pt x="23" y="0"/>
                      <a:pt x="34" y="13"/>
                      <a:pt x="25" y="23"/>
                    </a:cubicBezTo>
                    <a:cubicBezTo>
                      <a:pt x="22" y="27"/>
                      <a:pt x="12" y="29"/>
                      <a:pt x="6" y="22"/>
                    </a:cubicBezTo>
                    <a:cubicBezTo>
                      <a:pt x="0" y="15"/>
                      <a:pt x="4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7" name="Freeform 1739"/>
              <p:cNvSpPr>
                <a:spLocks/>
              </p:cNvSpPr>
              <p:nvPr/>
            </p:nvSpPr>
            <p:spPr bwMode="auto">
              <a:xfrm>
                <a:off x="1215" y="2824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4"/>
                  </a:cxn>
                  <a:cxn ang="0">
                    <a:pos x="10" y="26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7" y="0"/>
                      <a:pt x="36" y="15"/>
                      <a:pt x="27" y="24"/>
                    </a:cubicBezTo>
                    <a:cubicBezTo>
                      <a:pt x="23" y="28"/>
                      <a:pt x="16" y="30"/>
                      <a:pt x="10" y="26"/>
                    </a:cubicBezTo>
                    <a:cubicBezTo>
                      <a:pt x="0" y="20"/>
                      <a:pt x="2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8" name="Freeform 1740"/>
              <p:cNvSpPr>
                <a:spLocks/>
              </p:cNvSpPr>
              <p:nvPr/>
            </p:nvSpPr>
            <p:spPr bwMode="auto">
              <a:xfrm>
                <a:off x="1385" y="2822"/>
                <a:ext cx="58" cy="47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9" y="28"/>
                  </a:cxn>
                  <a:cxn ang="0">
                    <a:pos x="17" y="3"/>
                  </a:cxn>
                </a:cxnLst>
                <a:rect l="0" t="0" r="r" b="b"/>
                <a:pathLst>
                  <a:path w="36" h="29">
                    <a:moveTo>
                      <a:pt x="17" y="3"/>
                    </a:moveTo>
                    <a:cubicBezTo>
                      <a:pt x="34" y="0"/>
                      <a:pt x="36" y="27"/>
                      <a:pt x="19" y="28"/>
                    </a:cubicBezTo>
                    <a:cubicBezTo>
                      <a:pt x="4" y="29"/>
                      <a:pt x="0" y="5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9" name="Freeform 1741"/>
              <p:cNvSpPr>
                <a:spLocks/>
              </p:cNvSpPr>
              <p:nvPr/>
            </p:nvSpPr>
            <p:spPr bwMode="auto">
              <a:xfrm>
                <a:off x="3506" y="2824"/>
                <a:ext cx="60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7" h="35">
                    <a:moveTo>
                      <a:pt x="16" y="2"/>
                    </a:moveTo>
                    <a:cubicBezTo>
                      <a:pt x="26" y="0"/>
                      <a:pt x="37" y="13"/>
                      <a:pt x="28" y="24"/>
                    </a:cubicBezTo>
                    <a:cubicBezTo>
                      <a:pt x="19" y="35"/>
                      <a:pt x="0" y="25"/>
                      <a:pt x="4" y="11"/>
                    </a:cubicBezTo>
                    <a:cubicBezTo>
                      <a:pt x="6" y="6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0" name="Freeform 1742"/>
              <p:cNvSpPr>
                <a:spLocks/>
              </p:cNvSpPr>
              <p:nvPr/>
            </p:nvSpPr>
            <p:spPr bwMode="auto">
              <a:xfrm>
                <a:off x="3683" y="2824"/>
                <a:ext cx="50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7" y="18"/>
                  </a:cxn>
                  <a:cxn ang="0">
                    <a:pos x="11" y="27"/>
                  </a:cxn>
                  <a:cxn ang="0">
                    <a:pos x="4" y="6"/>
                  </a:cxn>
                  <a:cxn ang="0">
                    <a:pos x="14" y="2"/>
                  </a:cxn>
                </a:cxnLst>
                <a:rect l="0" t="0" r="r" b="b"/>
                <a:pathLst>
                  <a:path w="31" h="29">
                    <a:moveTo>
                      <a:pt x="14" y="2"/>
                    </a:moveTo>
                    <a:cubicBezTo>
                      <a:pt x="20" y="0"/>
                      <a:pt x="31" y="8"/>
                      <a:pt x="27" y="18"/>
                    </a:cubicBezTo>
                    <a:cubicBezTo>
                      <a:pt x="26" y="24"/>
                      <a:pt x="18" y="29"/>
                      <a:pt x="11" y="27"/>
                    </a:cubicBezTo>
                    <a:cubicBezTo>
                      <a:pt x="3" y="24"/>
                      <a:pt x="0" y="13"/>
                      <a:pt x="4" y="6"/>
                    </a:cubicBezTo>
                    <a:cubicBezTo>
                      <a:pt x="6" y="4"/>
                      <a:pt x="9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1" name="Freeform 1743"/>
              <p:cNvSpPr>
                <a:spLocks/>
              </p:cNvSpPr>
              <p:nvPr/>
            </p:nvSpPr>
            <p:spPr bwMode="auto">
              <a:xfrm>
                <a:off x="3331" y="2825"/>
                <a:ext cx="63" cy="53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26" y="27"/>
                  </a:cxn>
                  <a:cxn ang="0">
                    <a:pos x="7" y="8"/>
                  </a:cxn>
                  <a:cxn ang="0">
                    <a:pos x="18" y="2"/>
                  </a:cxn>
                </a:cxnLst>
                <a:rect l="0" t="0" r="r" b="b"/>
                <a:pathLst>
                  <a:path w="39" h="33">
                    <a:moveTo>
                      <a:pt x="18" y="2"/>
                    </a:moveTo>
                    <a:cubicBezTo>
                      <a:pt x="33" y="0"/>
                      <a:pt x="39" y="21"/>
                      <a:pt x="26" y="27"/>
                    </a:cubicBezTo>
                    <a:cubicBezTo>
                      <a:pt x="14" y="33"/>
                      <a:pt x="0" y="19"/>
                      <a:pt x="7" y="8"/>
                    </a:cubicBezTo>
                    <a:cubicBezTo>
                      <a:pt x="10" y="4"/>
                      <a:pt x="13" y="2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2" name="Freeform 1744"/>
              <p:cNvSpPr>
                <a:spLocks/>
              </p:cNvSpPr>
              <p:nvPr/>
            </p:nvSpPr>
            <p:spPr bwMode="auto">
              <a:xfrm>
                <a:off x="2989" y="2829"/>
                <a:ext cx="60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7" h="35">
                    <a:moveTo>
                      <a:pt x="16" y="1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7" y="24"/>
                      <a:pt x="16" y="35"/>
                      <a:pt x="7" y="23"/>
                    </a:cubicBezTo>
                    <a:cubicBezTo>
                      <a:pt x="0" y="14"/>
                      <a:pt x="6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3" name="Freeform 1745"/>
              <p:cNvSpPr>
                <a:spLocks/>
              </p:cNvSpPr>
              <p:nvPr/>
            </p:nvSpPr>
            <p:spPr bwMode="auto">
              <a:xfrm>
                <a:off x="3166" y="2827"/>
                <a:ext cx="51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11"/>
                  </a:cxn>
                  <a:cxn ang="0">
                    <a:pos x="2" y="19"/>
                  </a:cxn>
                  <a:cxn ang="0">
                    <a:pos x="12" y="2"/>
                  </a:cxn>
                </a:cxnLst>
                <a:rect l="0" t="0" r="r" b="b"/>
                <a:pathLst>
                  <a:path w="32" h="33">
                    <a:moveTo>
                      <a:pt x="12" y="2"/>
                    </a:moveTo>
                    <a:cubicBezTo>
                      <a:pt x="20" y="0"/>
                      <a:pt x="26" y="5"/>
                      <a:pt x="28" y="11"/>
                    </a:cubicBezTo>
                    <a:cubicBezTo>
                      <a:pt x="32" y="29"/>
                      <a:pt x="7" y="33"/>
                      <a:pt x="2" y="19"/>
                    </a:cubicBezTo>
                    <a:cubicBezTo>
                      <a:pt x="0" y="11"/>
                      <a:pt x="4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4" name="Freeform 1746"/>
              <p:cNvSpPr>
                <a:spLocks/>
              </p:cNvSpPr>
              <p:nvPr/>
            </p:nvSpPr>
            <p:spPr bwMode="auto">
              <a:xfrm>
                <a:off x="2817" y="2830"/>
                <a:ext cx="53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7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3" h="33">
                    <a:moveTo>
                      <a:pt x="16" y="1"/>
                    </a:moveTo>
                    <a:cubicBezTo>
                      <a:pt x="25" y="0"/>
                      <a:pt x="33" y="8"/>
                      <a:pt x="31" y="17"/>
                    </a:cubicBezTo>
                    <a:cubicBezTo>
                      <a:pt x="28" y="27"/>
                      <a:pt x="14" y="33"/>
                      <a:pt x="7" y="24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5" name="Freeform 1747"/>
              <p:cNvSpPr>
                <a:spLocks/>
              </p:cNvSpPr>
              <p:nvPr/>
            </p:nvSpPr>
            <p:spPr bwMode="auto">
              <a:xfrm>
                <a:off x="5109" y="2830"/>
                <a:ext cx="56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9" y="25"/>
                  </a:cxn>
                  <a:cxn ang="0">
                    <a:pos x="16" y="1"/>
                  </a:cxn>
                </a:cxnLst>
                <a:rect l="0" t="0" r="r" b="b"/>
                <a:pathLst>
                  <a:path w="35" h="31">
                    <a:moveTo>
                      <a:pt x="16" y="1"/>
                    </a:moveTo>
                    <a:cubicBezTo>
                      <a:pt x="23" y="0"/>
                      <a:pt x="35" y="7"/>
                      <a:pt x="31" y="18"/>
                    </a:cubicBezTo>
                    <a:cubicBezTo>
                      <a:pt x="29" y="27"/>
                      <a:pt x="17" y="31"/>
                      <a:pt x="9" y="25"/>
                    </a:cubicBezTo>
                    <a:cubicBezTo>
                      <a:pt x="0" y="19"/>
                      <a:pt x="2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6" name="Freeform 1748"/>
              <p:cNvSpPr>
                <a:spLocks/>
              </p:cNvSpPr>
              <p:nvPr/>
            </p:nvSpPr>
            <p:spPr bwMode="auto">
              <a:xfrm>
                <a:off x="5281" y="2827"/>
                <a:ext cx="56" cy="5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1" y="28"/>
                  </a:cxn>
                  <a:cxn ang="0">
                    <a:pos x="16" y="4"/>
                  </a:cxn>
                </a:cxnLst>
                <a:rect l="0" t="0" r="r" b="b"/>
                <a:pathLst>
                  <a:path w="35" h="31">
                    <a:moveTo>
                      <a:pt x="16" y="4"/>
                    </a:moveTo>
                    <a:cubicBezTo>
                      <a:pt x="34" y="0"/>
                      <a:pt x="35" y="26"/>
                      <a:pt x="21" y="28"/>
                    </a:cubicBezTo>
                    <a:cubicBezTo>
                      <a:pt x="5" y="31"/>
                      <a:pt x="0" y="7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7" name="Freeform 1749"/>
              <p:cNvSpPr>
                <a:spLocks/>
              </p:cNvSpPr>
              <p:nvPr/>
            </p:nvSpPr>
            <p:spPr bwMode="auto">
              <a:xfrm>
                <a:off x="2464" y="2832"/>
                <a:ext cx="68" cy="61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3" y="24"/>
                  </a:cxn>
                  <a:cxn ang="0">
                    <a:pos x="13" y="5"/>
                  </a:cxn>
                  <a:cxn ang="0">
                    <a:pos x="22" y="1"/>
                  </a:cxn>
                </a:cxnLst>
                <a:rect l="0" t="0" r="r" b="b"/>
                <a:pathLst>
                  <a:path w="42" h="38">
                    <a:moveTo>
                      <a:pt x="22" y="1"/>
                    </a:moveTo>
                    <a:cubicBezTo>
                      <a:pt x="33" y="0"/>
                      <a:pt x="42" y="15"/>
                      <a:pt x="33" y="24"/>
                    </a:cubicBezTo>
                    <a:cubicBezTo>
                      <a:pt x="20" y="38"/>
                      <a:pt x="0" y="17"/>
                      <a:pt x="13" y="5"/>
                    </a:cubicBezTo>
                    <a:cubicBezTo>
                      <a:pt x="15" y="3"/>
                      <a:pt x="18" y="2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8" name="Freeform 1750"/>
              <p:cNvSpPr>
                <a:spLocks/>
              </p:cNvSpPr>
              <p:nvPr/>
            </p:nvSpPr>
            <p:spPr bwMode="auto">
              <a:xfrm>
                <a:off x="4939" y="2832"/>
                <a:ext cx="51" cy="5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7" y="24"/>
                  </a:cxn>
                  <a:cxn ang="0">
                    <a:pos x="14" y="1"/>
                  </a:cxn>
                </a:cxnLst>
                <a:rect l="0" t="0" r="r" b="b"/>
                <a:pathLst>
                  <a:path w="32" h="32">
                    <a:moveTo>
                      <a:pt x="14" y="1"/>
                    </a:moveTo>
                    <a:cubicBezTo>
                      <a:pt x="21" y="0"/>
                      <a:pt x="28" y="5"/>
                      <a:pt x="30" y="12"/>
                    </a:cubicBezTo>
                    <a:cubicBezTo>
                      <a:pt x="32" y="25"/>
                      <a:pt x="16" y="32"/>
                      <a:pt x="7" y="24"/>
                    </a:cubicBezTo>
                    <a:cubicBezTo>
                      <a:pt x="0" y="18"/>
                      <a:pt x="3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9" name="Freeform 1751"/>
              <p:cNvSpPr>
                <a:spLocks/>
              </p:cNvSpPr>
              <p:nvPr/>
            </p:nvSpPr>
            <p:spPr bwMode="auto">
              <a:xfrm>
                <a:off x="2644" y="2829"/>
                <a:ext cx="56" cy="4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9" y="28"/>
                  </a:cxn>
                  <a:cxn ang="0">
                    <a:pos x="15" y="4"/>
                  </a:cxn>
                </a:cxnLst>
                <a:rect l="0" t="0" r="r" b="b"/>
                <a:pathLst>
                  <a:path w="35" h="30">
                    <a:moveTo>
                      <a:pt x="15" y="4"/>
                    </a:moveTo>
                    <a:cubicBezTo>
                      <a:pt x="33" y="0"/>
                      <a:pt x="35" y="27"/>
                      <a:pt x="19" y="28"/>
                    </a:cubicBezTo>
                    <a:cubicBezTo>
                      <a:pt x="4" y="30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0" name="Freeform 1752"/>
              <p:cNvSpPr>
                <a:spLocks/>
              </p:cNvSpPr>
              <p:nvPr/>
            </p:nvSpPr>
            <p:spPr bwMode="auto">
              <a:xfrm>
                <a:off x="4767" y="2832"/>
                <a:ext cx="56" cy="51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25" y="25"/>
                  </a:cxn>
                  <a:cxn ang="0">
                    <a:pos x="25" y="26"/>
                  </a:cxn>
                  <a:cxn ang="0">
                    <a:pos x="3" y="21"/>
                  </a:cxn>
                  <a:cxn ang="0">
                    <a:pos x="15" y="2"/>
                  </a:cxn>
                </a:cxnLst>
                <a:rect l="0" t="0" r="r" b="b"/>
                <a:pathLst>
                  <a:path w="35" h="32">
                    <a:moveTo>
                      <a:pt x="15" y="2"/>
                    </a:moveTo>
                    <a:cubicBezTo>
                      <a:pt x="26" y="0"/>
                      <a:pt x="35" y="14"/>
                      <a:pt x="27" y="24"/>
                    </a:cubicBezTo>
                    <a:cubicBezTo>
                      <a:pt x="27" y="25"/>
                      <a:pt x="26" y="25"/>
                      <a:pt x="25" y="25"/>
                    </a:cubicBezTo>
                    <a:cubicBezTo>
                      <a:pt x="25" y="25"/>
                      <a:pt x="25" y="26"/>
                      <a:pt x="25" y="26"/>
                    </a:cubicBezTo>
                    <a:cubicBezTo>
                      <a:pt x="18" y="32"/>
                      <a:pt x="7" y="29"/>
                      <a:pt x="3" y="21"/>
                    </a:cubicBezTo>
                    <a:cubicBezTo>
                      <a:pt x="0" y="12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1" name="Freeform 1753"/>
              <p:cNvSpPr>
                <a:spLocks/>
              </p:cNvSpPr>
              <p:nvPr/>
            </p:nvSpPr>
            <p:spPr bwMode="auto">
              <a:xfrm>
                <a:off x="1053" y="2827"/>
                <a:ext cx="38" cy="39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9" y="22"/>
                  </a:cxn>
                  <a:cxn ang="0">
                    <a:pos x="8" y="5"/>
                  </a:cxn>
                </a:cxnLst>
                <a:rect l="0" t="0" r="r" b="b"/>
                <a:pathLst>
                  <a:path w="24" h="24">
                    <a:moveTo>
                      <a:pt x="8" y="5"/>
                    </a:moveTo>
                    <a:cubicBezTo>
                      <a:pt x="22" y="0"/>
                      <a:pt x="24" y="24"/>
                      <a:pt x="9" y="22"/>
                    </a:cubicBezTo>
                    <a:cubicBezTo>
                      <a:pt x="1" y="21"/>
                      <a:pt x="0" y="7"/>
                      <a:pt x="8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2" name="Freeform 1754"/>
              <p:cNvSpPr>
                <a:spLocks/>
              </p:cNvSpPr>
              <p:nvPr/>
            </p:nvSpPr>
            <p:spPr bwMode="auto">
              <a:xfrm>
                <a:off x="4593" y="2832"/>
                <a:ext cx="60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18" y="30"/>
                  </a:cxn>
                  <a:cxn ang="0">
                    <a:pos x="5" y="9"/>
                  </a:cxn>
                  <a:cxn ang="0">
                    <a:pos x="15" y="2"/>
                  </a:cxn>
                </a:cxnLst>
                <a:rect l="0" t="0" r="r" b="b"/>
                <a:pathLst>
                  <a:path w="37" h="31">
                    <a:moveTo>
                      <a:pt x="15" y="2"/>
                    </a:moveTo>
                    <a:cubicBezTo>
                      <a:pt x="32" y="0"/>
                      <a:pt x="37" y="27"/>
                      <a:pt x="18" y="30"/>
                    </a:cubicBezTo>
                    <a:cubicBezTo>
                      <a:pt x="8" y="31"/>
                      <a:pt x="0" y="18"/>
                      <a:pt x="5" y="9"/>
                    </a:cubicBezTo>
                    <a:cubicBezTo>
                      <a:pt x="7" y="5"/>
                      <a:pt x="11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3" name="Freeform 1755"/>
              <p:cNvSpPr>
                <a:spLocks/>
              </p:cNvSpPr>
              <p:nvPr/>
            </p:nvSpPr>
            <p:spPr bwMode="auto">
              <a:xfrm>
                <a:off x="5467" y="2832"/>
                <a:ext cx="35" cy="40"/>
              </a:xfrm>
              <a:custGeom>
                <a:avLst/>
                <a:gdLst/>
                <a:ahLst/>
                <a:cxnLst>
                  <a:cxn ang="0">
                    <a:pos x="4" y="20"/>
                  </a:cxn>
                  <a:cxn ang="0">
                    <a:pos x="0" y="11"/>
                  </a:cxn>
                  <a:cxn ang="0">
                    <a:pos x="19" y="8"/>
                  </a:cxn>
                  <a:cxn ang="0">
                    <a:pos x="4" y="20"/>
                  </a:cxn>
                </a:cxnLst>
                <a:rect l="0" t="0" r="r" b="b"/>
                <a:pathLst>
                  <a:path w="22" h="25">
                    <a:moveTo>
                      <a:pt x="4" y="20"/>
                    </a:moveTo>
                    <a:cubicBezTo>
                      <a:pt x="5" y="16"/>
                      <a:pt x="3" y="14"/>
                      <a:pt x="0" y="11"/>
                    </a:cubicBezTo>
                    <a:cubicBezTo>
                      <a:pt x="2" y="1"/>
                      <a:pt x="15" y="0"/>
                      <a:pt x="19" y="8"/>
                    </a:cubicBezTo>
                    <a:cubicBezTo>
                      <a:pt x="22" y="16"/>
                      <a:pt x="13" y="25"/>
                      <a:pt x="4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4" name="Freeform 1756"/>
              <p:cNvSpPr>
                <a:spLocks/>
              </p:cNvSpPr>
              <p:nvPr/>
            </p:nvSpPr>
            <p:spPr bwMode="auto">
              <a:xfrm>
                <a:off x="2132" y="2835"/>
                <a:ext cx="48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6"/>
                  </a:cxn>
                  <a:cxn ang="0">
                    <a:pos x="2" y="13"/>
                  </a:cxn>
                  <a:cxn ang="0">
                    <a:pos x="13" y="2"/>
                  </a:cxn>
                </a:cxnLst>
                <a:rect l="0" t="0" r="r" b="b"/>
                <a:pathLst>
                  <a:path w="30" h="32">
                    <a:moveTo>
                      <a:pt x="13" y="2"/>
                    </a:moveTo>
                    <a:cubicBezTo>
                      <a:pt x="21" y="0"/>
                      <a:pt x="30" y="7"/>
                      <a:pt x="28" y="16"/>
                    </a:cubicBezTo>
                    <a:cubicBezTo>
                      <a:pt x="26" y="32"/>
                      <a:pt x="0" y="30"/>
                      <a:pt x="2" y="13"/>
                    </a:cubicBezTo>
                    <a:cubicBezTo>
                      <a:pt x="3" y="7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5" name="Freeform 1757"/>
              <p:cNvSpPr>
                <a:spLocks/>
              </p:cNvSpPr>
              <p:nvPr/>
            </p:nvSpPr>
            <p:spPr bwMode="auto">
              <a:xfrm>
                <a:off x="2300" y="2832"/>
                <a:ext cx="57" cy="50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20" y="28"/>
                  </a:cxn>
                  <a:cxn ang="0">
                    <a:pos x="14" y="4"/>
                  </a:cxn>
                </a:cxnLst>
                <a:rect l="0" t="0" r="r" b="b"/>
                <a:pathLst>
                  <a:path w="35" h="31">
                    <a:moveTo>
                      <a:pt x="14" y="4"/>
                    </a:moveTo>
                    <a:cubicBezTo>
                      <a:pt x="31" y="0"/>
                      <a:pt x="35" y="26"/>
                      <a:pt x="20" y="28"/>
                    </a:cubicBezTo>
                    <a:cubicBezTo>
                      <a:pt x="3" y="31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6" name="Freeform 1758"/>
              <p:cNvSpPr>
                <a:spLocks/>
              </p:cNvSpPr>
              <p:nvPr/>
            </p:nvSpPr>
            <p:spPr bwMode="auto">
              <a:xfrm>
                <a:off x="1953" y="2837"/>
                <a:ext cx="53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13"/>
                  </a:cxn>
                  <a:cxn ang="0">
                    <a:pos x="17" y="28"/>
                  </a:cxn>
                  <a:cxn ang="0">
                    <a:pos x="17" y="1"/>
                  </a:cxn>
                </a:cxnLst>
                <a:rect l="0" t="0" r="r" b="b"/>
                <a:pathLst>
                  <a:path w="33" h="29">
                    <a:moveTo>
                      <a:pt x="17" y="1"/>
                    </a:moveTo>
                    <a:cubicBezTo>
                      <a:pt x="22" y="0"/>
                      <a:pt x="31" y="4"/>
                      <a:pt x="32" y="13"/>
                    </a:cubicBezTo>
                    <a:cubicBezTo>
                      <a:pt x="33" y="21"/>
                      <a:pt x="25" y="29"/>
                      <a:pt x="17" y="28"/>
                    </a:cubicBezTo>
                    <a:cubicBezTo>
                      <a:pt x="3" y="25"/>
                      <a:pt x="0" y="5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7" name="Freeform 1759"/>
              <p:cNvSpPr>
                <a:spLocks/>
              </p:cNvSpPr>
              <p:nvPr/>
            </p:nvSpPr>
            <p:spPr bwMode="auto">
              <a:xfrm>
                <a:off x="4253" y="2837"/>
                <a:ext cx="53" cy="54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9"/>
                  </a:cxn>
                  <a:cxn ang="0">
                    <a:pos x="2" y="20"/>
                  </a:cxn>
                  <a:cxn ang="0">
                    <a:pos x="5" y="4"/>
                  </a:cxn>
                  <a:cxn ang="0">
                    <a:pos x="7" y="4"/>
                  </a:cxn>
                  <a:cxn ang="0">
                    <a:pos x="11" y="1"/>
                  </a:cxn>
                </a:cxnLst>
                <a:rect l="0" t="0" r="r" b="b"/>
                <a:pathLst>
                  <a:path w="33" h="34">
                    <a:moveTo>
                      <a:pt x="11" y="1"/>
                    </a:moveTo>
                    <a:cubicBezTo>
                      <a:pt x="19" y="0"/>
                      <a:pt x="25" y="4"/>
                      <a:pt x="27" y="9"/>
                    </a:cubicBezTo>
                    <a:cubicBezTo>
                      <a:pt x="33" y="27"/>
                      <a:pt x="8" y="34"/>
                      <a:pt x="2" y="20"/>
                    </a:cubicBezTo>
                    <a:cubicBezTo>
                      <a:pt x="0" y="15"/>
                      <a:pt x="1" y="7"/>
                      <a:pt x="5" y="4"/>
                    </a:cubicBezTo>
                    <a:cubicBezTo>
                      <a:pt x="5" y="3"/>
                      <a:pt x="6" y="4"/>
                      <a:pt x="7" y="4"/>
                    </a:cubicBezTo>
                    <a:cubicBezTo>
                      <a:pt x="8" y="3"/>
                      <a:pt x="9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8" name="Freeform 1760"/>
              <p:cNvSpPr>
                <a:spLocks/>
              </p:cNvSpPr>
              <p:nvPr/>
            </p:nvSpPr>
            <p:spPr bwMode="auto">
              <a:xfrm>
                <a:off x="4423" y="2832"/>
                <a:ext cx="56" cy="58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1" y="29"/>
                  </a:cxn>
                  <a:cxn ang="0">
                    <a:pos x="13" y="4"/>
                  </a:cxn>
                </a:cxnLst>
                <a:rect l="0" t="0" r="r" b="b"/>
                <a:pathLst>
                  <a:path w="35" h="36">
                    <a:moveTo>
                      <a:pt x="13" y="4"/>
                    </a:moveTo>
                    <a:cubicBezTo>
                      <a:pt x="35" y="0"/>
                      <a:pt x="32" y="36"/>
                      <a:pt x="11" y="29"/>
                    </a:cubicBezTo>
                    <a:cubicBezTo>
                      <a:pt x="0" y="26"/>
                      <a:pt x="0" y="7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9" name="Freeform 1761"/>
              <p:cNvSpPr>
                <a:spLocks/>
              </p:cNvSpPr>
              <p:nvPr/>
            </p:nvSpPr>
            <p:spPr bwMode="auto">
              <a:xfrm>
                <a:off x="4079" y="2838"/>
                <a:ext cx="53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5" y="23"/>
                  </a:cxn>
                  <a:cxn ang="0">
                    <a:pos x="1" y="16"/>
                  </a:cxn>
                  <a:cxn ang="0">
                    <a:pos x="14" y="1"/>
                  </a:cxn>
                </a:cxnLst>
                <a:rect l="0" t="0" r="r" b="b"/>
                <a:pathLst>
                  <a:path w="33" h="31">
                    <a:moveTo>
                      <a:pt x="14" y="1"/>
                    </a:moveTo>
                    <a:cubicBezTo>
                      <a:pt x="25" y="0"/>
                      <a:pt x="33" y="14"/>
                      <a:pt x="25" y="23"/>
                    </a:cubicBezTo>
                    <a:cubicBezTo>
                      <a:pt x="18" y="31"/>
                      <a:pt x="2" y="28"/>
                      <a:pt x="1" y="16"/>
                    </a:cubicBezTo>
                    <a:cubicBezTo>
                      <a:pt x="0" y="9"/>
                      <a:pt x="6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0" name="Freeform 1762"/>
              <p:cNvSpPr>
                <a:spLocks/>
              </p:cNvSpPr>
              <p:nvPr/>
            </p:nvSpPr>
            <p:spPr bwMode="auto">
              <a:xfrm>
                <a:off x="1783" y="2838"/>
                <a:ext cx="50" cy="44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6"/>
                  </a:cxn>
                  <a:cxn ang="0">
                    <a:pos x="17" y="26"/>
                  </a:cxn>
                  <a:cxn ang="0">
                    <a:pos x="15" y="2"/>
                  </a:cxn>
                </a:cxnLst>
                <a:rect l="0" t="0" r="r" b="b"/>
                <a:pathLst>
                  <a:path w="31" h="27">
                    <a:moveTo>
                      <a:pt x="15" y="2"/>
                    </a:moveTo>
                    <a:cubicBezTo>
                      <a:pt x="24" y="0"/>
                      <a:pt x="31" y="8"/>
                      <a:pt x="30" y="16"/>
                    </a:cubicBezTo>
                    <a:cubicBezTo>
                      <a:pt x="28" y="22"/>
                      <a:pt x="22" y="27"/>
                      <a:pt x="17" y="26"/>
                    </a:cubicBezTo>
                    <a:cubicBezTo>
                      <a:pt x="3" y="25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1" name="Freeform 1763"/>
              <p:cNvSpPr>
                <a:spLocks/>
              </p:cNvSpPr>
              <p:nvPr/>
            </p:nvSpPr>
            <p:spPr bwMode="auto">
              <a:xfrm>
                <a:off x="3906" y="2838"/>
                <a:ext cx="51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9"/>
                  </a:cxn>
                  <a:cxn ang="0">
                    <a:pos x="9" y="28"/>
                  </a:cxn>
                  <a:cxn ang="0">
                    <a:pos x="2" y="11"/>
                  </a:cxn>
                  <a:cxn ang="0">
                    <a:pos x="14" y="2"/>
                  </a:cxn>
                </a:cxnLst>
                <a:rect l="0" t="0" r="r" b="b"/>
                <a:pathLst>
                  <a:path w="32" h="31">
                    <a:moveTo>
                      <a:pt x="14" y="2"/>
                    </a:moveTo>
                    <a:cubicBezTo>
                      <a:pt x="23" y="0"/>
                      <a:pt x="32" y="9"/>
                      <a:pt x="29" y="19"/>
                    </a:cubicBezTo>
                    <a:cubicBezTo>
                      <a:pt x="27" y="27"/>
                      <a:pt x="16" y="31"/>
                      <a:pt x="9" y="28"/>
                    </a:cubicBezTo>
                    <a:cubicBezTo>
                      <a:pt x="5" y="25"/>
                      <a:pt x="0" y="18"/>
                      <a:pt x="2" y="11"/>
                    </a:cubicBezTo>
                    <a:cubicBezTo>
                      <a:pt x="4" y="6"/>
                      <a:pt x="8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2" name="Freeform 1764"/>
              <p:cNvSpPr>
                <a:spLocks/>
              </p:cNvSpPr>
              <p:nvPr/>
            </p:nvSpPr>
            <p:spPr bwMode="auto">
              <a:xfrm>
                <a:off x="1608" y="2835"/>
                <a:ext cx="60" cy="51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2" y="30"/>
                  </a:cxn>
                  <a:cxn ang="0">
                    <a:pos x="16" y="4"/>
                  </a:cxn>
                </a:cxnLst>
                <a:rect l="0" t="0" r="r" b="b"/>
                <a:pathLst>
                  <a:path w="37" h="32">
                    <a:moveTo>
                      <a:pt x="16" y="4"/>
                    </a:moveTo>
                    <a:cubicBezTo>
                      <a:pt x="35" y="0"/>
                      <a:pt x="37" y="27"/>
                      <a:pt x="22" y="30"/>
                    </a:cubicBezTo>
                    <a:cubicBezTo>
                      <a:pt x="6" y="32"/>
                      <a:pt x="0" y="8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3" name="Freeform 1765"/>
              <p:cNvSpPr>
                <a:spLocks/>
              </p:cNvSpPr>
              <p:nvPr/>
            </p:nvSpPr>
            <p:spPr bwMode="auto">
              <a:xfrm>
                <a:off x="1443" y="2842"/>
                <a:ext cx="48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17"/>
                  </a:cxn>
                  <a:cxn ang="0">
                    <a:pos x="8" y="25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4" y="1"/>
                  </a:cxn>
                </a:cxnLst>
                <a:rect l="0" t="0" r="r" b="b"/>
                <a:pathLst>
                  <a:path w="30" h="29">
                    <a:moveTo>
                      <a:pt x="14" y="1"/>
                    </a:moveTo>
                    <a:cubicBezTo>
                      <a:pt x="23" y="0"/>
                      <a:pt x="30" y="10"/>
                      <a:pt x="27" y="17"/>
                    </a:cubicBezTo>
                    <a:cubicBezTo>
                      <a:pt x="25" y="25"/>
                      <a:pt x="16" y="29"/>
                      <a:pt x="8" y="25"/>
                    </a:cubicBezTo>
                    <a:cubicBezTo>
                      <a:pt x="3" y="22"/>
                      <a:pt x="0" y="14"/>
                      <a:pt x="3" y="8"/>
                    </a:cubicBezTo>
                    <a:cubicBezTo>
                      <a:pt x="3" y="8"/>
                      <a:pt x="4" y="9"/>
                      <a:pt x="4" y="8"/>
                    </a:cubicBezTo>
                    <a:cubicBezTo>
                      <a:pt x="3" y="5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4" name="Freeform 1766"/>
              <p:cNvSpPr>
                <a:spLocks/>
              </p:cNvSpPr>
              <p:nvPr/>
            </p:nvSpPr>
            <p:spPr bwMode="auto">
              <a:xfrm>
                <a:off x="3558" y="2843"/>
                <a:ext cx="57" cy="4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8" y="23"/>
                  </a:cxn>
                  <a:cxn ang="0">
                    <a:pos x="11" y="26"/>
                  </a:cxn>
                  <a:cxn ang="0">
                    <a:pos x="18" y="0"/>
                  </a:cxn>
                </a:cxnLst>
                <a:rect l="0" t="0" r="r" b="b"/>
                <a:pathLst>
                  <a:path w="36" h="29">
                    <a:moveTo>
                      <a:pt x="18" y="0"/>
                    </a:moveTo>
                    <a:cubicBezTo>
                      <a:pt x="30" y="0"/>
                      <a:pt x="36" y="14"/>
                      <a:pt x="28" y="23"/>
                    </a:cubicBezTo>
                    <a:cubicBezTo>
                      <a:pt x="24" y="27"/>
                      <a:pt x="16" y="29"/>
                      <a:pt x="11" y="26"/>
                    </a:cubicBezTo>
                    <a:cubicBezTo>
                      <a:pt x="0" y="20"/>
                      <a:pt x="3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5" name="Freeform 1767"/>
              <p:cNvSpPr>
                <a:spLocks/>
              </p:cNvSpPr>
              <p:nvPr/>
            </p:nvSpPr>
            <p:spPr bwMode="auto">
              <a:xfrm>
                <a:off x="3737" y="2840"/>
                <a:ext cx="45" cy="51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6" y="13"/>
                  </a:cxn>
                  <a:cxn ang="0">
                    <a:pos x="0" y="16"/>
                  </a:cxn>
                  <a:cxn ang="0">
                    <a:pos x="10" y="2"/>
                  </a:cxn>
                </a:cxnLst>
                <a:rect l="0" t="0" r="r" b="b"/>
                <a:pathLst>
                  <a:path w="28" h="32">
                    <a:moveTo>
                      <a:pt x="10" y="2"/>
                    </a:moveTo>
                    <a:cubicBezTo>
                      <a:pt x="18" y="0"/>
                      <a:pt x="25" y="5"/>
                      <a:pt x="26" y="13"/>
                    </a:cubicBezTo>
                    <a:cubicBezTo>
                      <a:pt x="28" y="31"/>
                      <a:pt x="2" y="32"/>
                      <a:pt x="0" y="16"/>
                    </a:cubicBezTo>
                    <a:cubicBezTo>
                      <a:pt x="0" y="10"/>
                      <a:pt x="3" y="4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6" name="Freeform 1768"/>
              <p:cNvSpPr>
                <a:spLocks/>
              </p:cNvSpPr>
              <p:nvPr/>
            </p:nvSpPr>
            <p:spPr bwMode="auto">
              <a:xfrm>
                <a:off x="1269" y="2842"/>
                <a:ext cx="52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9"/>
                  </a:cxn>
                  <a:cxn ang="0">
                    <a:pos x="11" y="27"/>
                  </a:cxn>
                  <a:cxn ang="0">
                    <a:pos x="13" y="2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19" y="0"/>
                      <a:pt x="26" y="3"/>
                      <a:pt x="28" y="9"/>
                    </a:cubicBezTo>
                    <a:cubicBezTo>
                      <a:pt x="32" y="20"/>
                      <a:pt x="21" y="30"/>
                      <a:pt x="11" y="27"/>
                    </a:cubicBezTo>
                    <a:cubicBezTo>
                      <a:pt x="0" y="23"/>
                      <a:pt x="0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7" name="Freeform 1769"/>
              <p:cNvSpPr>
                <a:spLocks/>
              </p:cNvSpPr>
              <p:nvPr/>
            </p:nvSpPr>
            <p:spPr bwMode="auto">
              <a:xfrm>
                <a:off x="3386" y="2843"/>
                <a:ext cx="58" cy="5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7" y="1"/>
                  </a:cxn>
                </a:cxnLst>
                <a:rect l="0" t="0" r="r" b="b"/>
                <a:pathLst>
                  <a:path w="36" h="35">
                    <a:moveTo>
                      <a:pt x="17" y="1"/>
                    </a:moveTo>
                    <a:cubicBezTo>
                      <a:pt x="28" y="0"/>
                      <a:pt x="36" y="14"/>
                      <a:pt x="28" y="24"/>
                    </a:cubicBezTo>
                    <a:cubicBezTo>
                      <a:pt x="19" y="35"/>
                      <a:pt x="0" y="24"/>
                      <a:pt x="4" y="11"/>
                    </a:cubicBezTo>
                    <a:cubicBezTo>
                      <a:pt x="6" y="6"/>
                      <a:pt x="9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8" name="Freeform 1770"/>
              <p:cNvSpPr>
                <a:spLocks/>
              </p:cNvSpPr>
              <p:nvPr/>
            </p:nvSpPr>
            <p:spPr bwMode="auto">
              <a:xfrm>
                <a:off x="3214" y="2845"/>
                <a:ext cx="58" cy="54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4">
                    <a:moveTo>
                      <a:pt x="16" y="1"/>
                    </a:moveTo>
                    <a:cubicBezTo>
                      <a:pt x="20" y="0"/>
                      <a:pt x="27" y="2"/>
                      <a:pt x="30" y="9"/>
                    </a:cubicBezTo>
                    <a:cubicBezTo>
                      <a:pt x="36" y="24"/>
                      <a:pt x="15" y="34"/>
                      <a:pt x="6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9" name="Freeform 1771"/>
              <p:cNvSpPr>
                <a:spLocks/>
              </p:cNvSpPr>
              <p:nvPr/>
            </p:nvSpPr>
            <p:spPr bwMode="auto">
              <a:xfrm>
                <a:off x="3034" y="2846"/>
                <a:ext cx="64" cy="55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1" y="3"/>
                  </a:cxn>
                  <a:cxn ang="0">
                    <a:pos x="27" y="27"/>
                  </a:cxn>
                  <a:cxn ang="0">
                    <a:pos x="20" y="1"/>
                  </a:cxn>
                </a:cxnLst>
                <a:rect l="0" t="0" r="r" b="b"/>
                <a:pathLst>
                  <a:path w="40" h="34">
                    <a:moveTo>
                      <a:pt x="20" y="1"/>
                    </a:moveTo>
                    <a:cubicBezTo>
                      <a:pt x="23" y="0"/>
                      <a:pt x="28" y="1"/>
                      <a:pt x="31" y="3"/>
                    </a:cubicBezTo>
                    <a:cubicBezTo>
                      <a:pt x="40" y="10"/>
                      <a:pt x="36" y="24"/>
                      <a:pt x="27" y="27"/>
                    </a:cubicBezTo>
                    <a:cubicBezTo>
                      <a:pt x="9" y="34"/>
                      <a:pt x="0" y="5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0" name="Freeform 1772"/>
              <p:cNvSpPr>
                <a:spLocks/>
              </p:cNvSpPr>
              <p:nvPr/>
            </p:nvSpPr>
            <p:spPr bwMode="auto">
              <a:xfrm>
                <a:off x="2869" y="2846"/>
                <a:ext cx="62" cy="5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6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9" h="36">
                    <a:moveTo>
                      <a:pt x="16" y="1"/>
                    </a:moveTo>
                    <a:cubicBezTo>
                      <a:pt x="19" y="0"/>
                      <a:pt x="26" y="2"/>
                      <a:pt x="29" y="6"/>
                    </a:cubicBezTo>
                    <a:cubicBezTo>
                      <a:pt x="39" y="18"/>
                      <a:pt x="21" y="36"/>
                      <a:pt x="8" y="25"/>
                    </a:cubicBezTo>
                    <a:cubicBezTo>
                      <a:pt x="0" y="18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1" name="Freeform 1773"/>
              <p:cNvSpPr>
                <a:spLocks/>
              </p:cNvSpPr>
              <p:nvPr/>
            </p:nvSpPr>
            <p:spPr bwMode="auto">
              <a:xfrm>
                <a:off x="5163" y="2848"/>
                <a:ext cx="48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27" y="23"/>
                  </a:cxn>
                  <a:cxn ang="0">
                    <a:pos x="4" y="21"/>
                  </a:cxn>
                  <a:cxn ang="0">
                    <a:pos x="15" y="1"/>
                  </a:cxn>
                </a:cxnLst>
                <a:rect l="0" t="0" r="r" b="b"/>
                <a:pathLst>
                  <a:path w="30" h="30">
                    <a:moveTo>
                      <a:pt x="15" y="1"/>
                    </a:moveTo>
                    <a:cubicBezTo>
                      <a:pt x="20" y="0"/>
                      <a:pt x="28" y="3"/>
                      <a:pt x="29" y="10"/>
                    </a:cubicBezTo>
                    <a:cubicBezTo>
                      <a:pt x="30" y="14"/>
                      <a:pt x="29" y="21"/>
                      <a:pt x="27" y="23"/>
                    </a:cubicBezTo>
                    <a:cubicBezTo>
                      <a:pt x="21" y="29"/>
                      <a:pt x="9" y="30"/>
                      <a:pt x="4" y="21"/>
                    </a:cubicBezTo>
                    <a:cubicBezTo>
                      <a:pt x="0" y="13"/>
                      <a:pt x="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2" name="Freeform 1774"/>
              <p:cNvSpPr>
                <a:spLocks/>
              </p:cNvSpPr>
              <p:nvPr/>
            </p:nvSpPr>
            <p:spPr bwMode="auto">
              <a:xfrm>
                <a:off x="1099" y="2850"/>
                <a:ext cx="50" cy="38"/>
              </a:xfrm>
              <a:custGeom>
                <a:avLst/>
                <a:gdLst/>
                <a:ahLst/>
                <a:cxnLst>
                  <a:cxn ang="0">
                    <a:pos x="15" y="6"/>
                  </a:cxn>
                  <a:cxn ang="0">
                    <a:pos x="20" y="0"/>
                  </a:cxn>
                  <a:cxn ang="0">
                    <a:pos x="11" y="22"/>
                  </a:cxn>
                  <a:cxn ang="0">
                    <a:pos x="8" y="0"/>
                  </a:cxn>
                  <a:cxn ang="0">
                    <a:pos x="15" y="6"/>
                  </a:cxn>
                </a:cxnLst>
                <a:rect l="0" t="0" r="r" b="b"/>
                <a:pathLst>
                  <a:path w="31" h="24">
                    <a:moveTo>
                      <a:pt x="15" y="6"/>
                    </a:moveTo>
                    <a:cubicBezTo>
                      <a:pt x="17" y="5"/>
                      <a:pt x="19" y="3"/>
                      <a:pt x="20" y="0"/>
                    </a:cubicBezTo>
                    <a:cubicBezTo>
                      <a:pt x="31" y="8"/>
                      <a:pt x="24" y="24"/>
                      <a:pt x="11" y="22"/>
                    </a:cubicBezTo>
                    <a:cubicBezTo>
                      <a:pt x="2" y="20"/>
                      <a:pt x="0" y="5"/>
                      <a:pt x="8" y="0"/>
                    </a:cubicBezTo>
                    <a:cubicBezTo>
                      <a:pt x="11" y="1"/>
                      <a:pt x="12" y="4"/>
                      <a:pt x="15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3" name="Freeform 1775"/>
              <p:cNvSpPr>
                <a:spLocks/>
              </p:cNvSpPr>
              <p:nvPr/>
            </p:nvSpPr>
            <p:spPr bwMode="auto">
              <a:xfrm>
                <a:off x="4993" y="2848"/>
                <a:ext cx="50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9"/>
                  </a:cxn>
                  <a:cxn ang="0">
                    <a:pos x="1" y="14"/>
                  </a:cxn>
                  <a:cxn ang="0">
                    <a:pos x="14" y="1"/>
                  </a:cxn>
                </a:cxnLst>
                <a:rect l="0" t="0" r="r" b="b"/>
                <a:pathLst>
                  <a:path w="31" h="33">
                    <a:moveTo>
                      <a:pt x="14" y="1"/>
                    </a:moveTo>
                    <a:cubicBezTo>
                      <a:pt x="22" y="0"/>
                      <a:pt x="31" y="9"/>
                      <a:pt x="28" y="19"/>
                    </a:cubicBezTo>
                    <a:cubicBezTo>
                      <a:pt x="24" y="33"/>
                      <a:pt x="0" y="31"/>
                      <a:pt x="1" y="14"/>
                    </a:cubicBezTo>
                    <a:cubicBezTo>
                      <a:pt x="2" y="8"/>
                      <a:pt x="6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4" name="Freeform 1776"/>
              <p:cNvSpPr>
                <a:spLocks/>
              </p:cNvSpPr>
              <p:nvPr/>
            </p:nvSpPr>
            <p:spPr bwMode="auto">
              <a:xfrm>
                <a:off x="4820" y="2850"/>
                <a:ext cx="53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1"/>
                  </a:cxn>
                  <a:cxn ang="0">
                    <a:pos x="25" y="24"/>
                  </a:cxn>
                  <a:cxn ang="0">
                    <a:pos x="2" y="16"/>
                  </a:cxn>
                  <a:cxn ang="0">
                    <a:pos x="14" y="1"/>
                  </a:cxn>
                </a:cxnLst>
                <a:rect l="0" t="0" r="r" b="b"/>
                <a:pathLst>
                  <a:path w="33" h="31">
                    <a:moveTo>
                      <a:pt x="14" y="1"/>
                    </a:moveTo>
                    <a:cubicBezTo>
                      <a:pt x="15" y="1"/>
                      <a:pt x="17" y="0"/>
                      <a:pt x="19" y="1"/>
                    </a:cubicBezTo>
                    <a:cubicBezTo>
                      <a:pt x="28" y="3"/>
                      <a:pt x="33" y="16"/>
                      <a:pt x="25" y="24"/>
                    </a:cubicBezTo>
                    <a:cubicBezTo>
                      <a:pt x="18" y="31"/>
                      <a:pt x="3" y="28"/>
                      <a:pt x="2" y="16"/>
                    </a:cubicBezTo>
                    <a:cubicBezTo>
                      <a:pt x="0" y="10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5" name="Freeform 1777"/>
              <p:cNvSpPr>
                <a:spLocks/>
              </p:cNvSpPr>
              <p:nvPr/>
            </p:nvSpPr>
            <p:spPr bwMode="auto">
              <a:xfrm>
                <a:off x="2344" y="2850"/>
                <a:ext cx="66" cy="54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26" y="28"/>
                  </a:cxn>
                  <a:cxn ang="0">
                    <a:pos x="22" y="1"/>
                  </a:cxn>
                </a:cxnLst>
                <a:rect l="0" t="0" r="r" b="b"/>
                <a:pathLst>
                  <a:path w="41" h="34">
                    <a:moveTo>
                      <a:pt x="22" y="1"/>
                    </a:moveTo>
                    <a:cubicBezTo>
                      <a:pt x="38" y="0"/>
                      <a:pt x="41" y="24"/>
                      <a:pt x="26" y="28"/>
                    </a:cubicBezTo>
                    <a:cubicBezTo>
                      <a:pt x="9" y="34"/>
                      <a:pt x="0" y="3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6" name="Freeform 1778"/>
              <p:cNvSpPr>
                <a:spLocks/>
              </p:cNvSpPr>
              <p:nvPr/>
            </p:nvSpPr>
            <p:spPr bwMode="auto">
              <a:xfrm>
                <a:off x="2700" y="2850"/>
                <a:ext cx="52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8"/>
                  </a:cxn>
                  <a:cxn ang="0">
                    <a:pos x="7" y="23"/>
                  </a:cxn>
                  <a:cxn ang="0">
                    <a:pos x="13" y="1"/>
                  </a:cxn>
                </a:cxnLst>
                <a:rect l="0" t="0" r="r" b="b"/>
                <a:pathLst>
                  <a:path w="32" h="32">
                    <a:moveTo>
                      <a:pt x="13" y="1"/>
                    </a:moveTo>
                    <a:cubicBezTo>
                      <a:pt x="20" y="0"/>
                      <a:pt x="25" y="4"/>
                      <a:pt x="27" y="8"/>
                    </a:cubicBezTo>
                    <a:cubicBezTo>
                      <a:pt x="32" y="19"/>
                      <a:pt x="18" y="32"/>
                      <a:pt x="7" y="23"/>
                    </a:cubicBezTo>
                    <a:cubicBezTo>
                      <a:pt x="0" y="17"/>
                      <a:pt x="2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7" name="Freeform 1779"/>
              <p:cNvSpPr>
                <a:spLocks/>
              </p:cNvSpPr>
              <p:nvPr/>
            </p:nvSpPr>
            <p:spPr bwMode="auto">
              <a:xfrm>
                <a:off x="4643" y="2851"/>
                <a:ext cx="55" cy="52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7"/>
                  </a:cxn>
                  <a:cxn ang="0">
                    <a:pos x="22" y="28"/>
                  </a:cxn>
                  <a:cxn ang="0">
                    <a:pos x="7" y="6"/>
                  </a:cxn>
                  <a:cxn ang="0">
                    <a:pos x="17" y="1"/>
                  </a:cxn>
                </a:cxnLst>
                <a:rect l="0" t="0" r="r" b="b"/>
                <a:pathLst>
                  <a:path w="34" h="32">
                    <a:moveTo>
                      <a:pt x="17" y="1"/>
                    </a:moveTo>
                    <a:cubicBezTo>
                      <a:pt x="25" y="0"/>
                      <a:pt x="34" y="8"/>
                      <a:pt x="31" y="17"/>
                    </a:cubicBezTo>
                    <a:cubicBezTo>
                      <a:pt x="30" y="22"/>
                      <a:pt x="26" y="26"/>
                      <a:pt x="22" y="28"/>
                    </a:cubicBezTo>
                    <a:cubicBezTo>
                      <a:pt x="8" y="32"/>
                      <a:pt x="0" y="15"/>
                      <a:pt x="7" y="6"/>
                    </a:cubicBezTo>
                    <a:cubicBezTo>
                      <a:pt x="10" y="3"/>
                      <a:pt x="12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8" name="Freeform 1780"/>
              <p:cNvSpPr>
                <a:spLocks/>
              </p:cNvSpPr>
              <p:nvPr/>
            </p:nvSpPr>
            <p:spPr bwMode="auto">
              <a:xfrm>
                <a:off x="2530" y="2851"/>
                <a:ext cx="45" cy="48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6"/>
                  </a:cxn>
                  <a:cxn ang="0">
                    <a:pos x="1" y="16"/>
                  </a:cxn>
                  <a:cxn ang="0">
                    <a:pos x="11" y="1"/>
                  </a:cxn>
                </a:cxnLst>
                <a:rect l="0" t="0" r="r" b="b"/>
                <a:pathLst>
                  <a:path w="28" h="30">
                    <a:moveTo>
                      <a:pt x="11" y="1"/>
                    </a:moveTo>
                    <a:cubicBezTo>
                      <a:pt x="20" y="0"/>
                      <a:pt x="28" y="7"/>
                      <a:pt x="26" y="16"/>
                    </a:cubicBezTo>
                    <a:cubicBezTo>
                      <a:pt x="24" y="27"/>
                      <a:pt x="4" y="30"/>
                      <a:pt x="1" y="16"/>
                    </a:cubicBezTo>
                    <a:cubicBezTo>
                      <a:pt x="0" y="7"/>
                      <a:pt x="5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9" name="Freeform 1781"/>
              <p:cNvSpPr>
                <a:spLocks/>
              </p:cNvSpPr>
              <p:nvPr/>
            </p:nvSpPr>
            <p:spPr bwMode="auto">
              <a:xfrm>
                <a:off x="4471" y="2853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29" y="23"/>
                  </a:cxn>
                  <a:cxn ang="0">
                    <a:pos x="21" y="28"/>
                  </a:cxn>
                  <a:cxn ang="0">
                    <a:pos x="6" y="7"/>
                  </a:cxn>
                  <a:cxn ang="0">
                    <a:pos x="9" y="3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1" y="0"/>
                      <a:pt x="28" y="3"/>
                      <a:pt x="31" y="9"/>
                    </a:cubicBezTo>
                    <a:cubicBezTo>
                      <a:pt x="33" y="15"/>
                      <a:pt x="31" y="20"/>
                      <a:pt x="29" y="23"/>
                    </a:cubicBezTo>
                    <a:cubicBezTo>
                      <a:pt x="28" y="24"/>
                      <a:pt x="24" y="27"/>
                      <a:pt x="21" y="28"/>
                    </a:cubicBezTo>
                    <a:cubicBezTo>
                      <a:pt x="10" y="31"/>
                      <a:pt x="0" y="17"/>
                      <a:pt x="6" y="7"/>
                    </a:cubicBezTo>
                    <a:cubicBezTo>
                      <a:pt x="6" y="7"/>
                      <a:pt x="9" y="4"/>
                      <a:pt x="9" y="3"/>
                    </a:cubicBezTo>
                    <a:cubicBezTo>
                      <a:pt x="11" y="2"/>
                      <a:pt x="1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0" name="Freeform 1782"/>
              <p:cNvSpPr>
                <a:spLocks/>
              </p:cNvSpPr>
              <p:nvPr/>
            </p:nvSpPr>
            <p:spPr bwMode="auto">
              <a:xfrm>
                <a:off x="2178" y="2854"/>
                <a:ext cx="55" cy="4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6" y="2"/>
                  </a:cxn>
                  <a:cxn ang="0">
                    <a:pos x="22" y="25"/>
                  </a:cxn>
                  <a:cxn ang="0">
                    <a:pos x="9" y="4"/>
                  </a:cxn>
                  <a:cxn ang="0">
                    <a:pos x="17" y="0"/>
                  </a:cxn>
                </a:cxnLst>
                <a:rect l="0" t="0" r="r" b="b"/>
                <a:pathLst>
                  <a:path w="34" h="29">
                    <a:moveTo>
                      <a:pt x="17" y="0"/>
                    </a:moveTo>
                    <a:cubicBezTo>
                      <a:pt x="19" y="0"/>
                      <a:pt x="24" y="1"/>
                      <a:pt x="26" y="2"/>
                    </a:cubicBezTo>
                    <a:cubicBezTo>
                      <a:pt x="34" y="8"/>
                      <a:pt x="33" y="22"/>
                      <a:pt x="22" y="25"/>
                    </a:cubicBezTo>
                    <a:cubicBezTo>
                      <a:pt x="11" y="29"/>
                      <a:pt x="0" y="13"/>
                      <a:pt x="9" y="4"/>
                    </a:cubicBezTo>
                    <a:cubicBezTo>
                      <a:pt x="11" y="2"/>
                      <a:pt x="1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1" name="Freeform 1783"/>
              <p:cNvSpPr>
                <a:spLocks/>
              </p:cNvSpPr>
              <p:nvPr/>
            </p:nvSpPr>
            <p:spPr bwMode="auto">
              <a:xfrm>
                <a:off x="4303" y="2853"/>
                <a:ext cx="53" cy="54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1"/>
                  </a:cxn>
                  <a:cxn ang="0">
                    <a:pos x="2" y="20"/>
                  </a:cxn>
                  <a:cxn ang="0">
                    <a:pos x="13" y="2"/>
                  </a:cxn>
                </a:cxnLst>
                <a:rect l="0" t="0" r="r" b="b"/>
                <a:pathLst>
                  <a:path w="33" h="34">
                    <a:moveTo>
                      <a:pt x="13" y="2"/>
                    </a:moveTo>
                    <a:cubicBezTo>
                      <a:pt x="22" y="0"/>
                      <a:pt x="28" y="6"/>
                      <a:pt x="29" y="11"/>
                    </a:cubicBezTo>
                    <a:cubicBezTo>
                      <a:pt x="33" y="29"/>
                      <a:pt x="7" y="34"/>
                      <a:pt x="2" y="20"/>
                    </a:cubicBezTo>
                    <a:cubicBezTo>
                      <a:pt x="0" y="11"/>
                      <a:pt x="5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2" name="Freeform 1784"/>
              <p:cNvSpPr>
                <a:spLocks/>
              </p:cNvSpPr>
              <p:nvPr/>
            </p:nvSpPr>
            <p:spPr bwMode="auto">
              <a:xfrm>
                <a:off x="1835" y="2856"/>
                <a:ext cx="54" cy="4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2" y="1"/>
                  </a:cxn>
                  <a:cxn ang="0">
                    <a:pos x="18" y="26"/>
                  </a:cxn>
                  <a:cxn ang="0">
                    <a:pos x="15" y="1"/>
                  </a:cxn>
                </a:cxnLst>
                <a:rect l="0" t="0" r="r" b="b"/>
                <a:pathLst>
                  <a:path w="34" h="27">
                    <a:moveTo>
                      <a:pt x="15" y="1"/>
                    </a:moveTo>
                    <a:cubicBezTo>
                      <a:pt x="18" y="0"/>
                      <a:pt x="20" y="0"/>
                      <a:pt x="22" y="1"/>
                    </a:cubicBezTo>
                    <a:cubicBezTo>
                      <a:pt x="34" y="5"/>
                      <a:pt x="33" y="25"/>
                      <a:pt x="18" y="26"/>
                    </a:cubicBezTo>
                    <a:cubicBezTo>
                      <a:pt x="3" y="27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3" name="Freeform 1785"/>
              <p:cNvSpPr>
                <a:spLocks/>
              </p:cNvSpPr>
              <p:nvPr/>
            </p:nvSpPr>
            <p:spPr bwMode="auto">
              <a:xfrm>
                <a:off x="2011" y="2854"/>
                <a:ext cx="48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9"/>
                  </a:cxn>
                  <a:cxn ang="0">
                    <a:pos x="12" y="26"/>
                  </a:cxn>
                  <a:cxn ang="0">
                    <a:pos x="3" y="9"/>
                  </a:cxn>
                  <a:cxn ang="0">
                    <a:pos x="12" y="2"/>
                  </a:cxn>
                </a:cxnLst>
                <a:rect l="0" t="0" r="r" b="b"/>
                <a:pathLst>
                  <a:path w="30" h="28">
                    <a:moveTo>
                      <a:pt x="12" y="2"/>
                    </a:moveTo>
                    <a:cubicBezTo>
                      <a:pt x="18" y="0"/>
                      <a:pt x="24" y="3"/>
                      <a:pt x="27" y="9"/>
                    </a:cubicBezTo>
                    <a:cubicBezTo>
                      <a:pt x="30" y="18"/>
                      <a:pt x="23" y="28"/>
                      <a:pt x="12" y="26"/>
                    </a:cubicBezTo>
                    <a:cubicBezTo>
                      <a:pt x="6" y="25"/>
                      <a:pt x="0" y="17"/>
                      <a:pt x="3" y="9"/>
                    </a:cubicBezTo>
                    <a:cubicBezTo>
                      <a:pt x="4" y="6"/>
                      <a:pt x="7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4" name="Freeform 1786"/>
              <p:cNvSpPr>
                <a:spLocks/>
              </p:cNvSpPr>
              <p:nvPr/>
            </p:nvSpPr>
            <p:spPr bwMode="auto">
              <a:xfrm>
                <a:off x="1664" y="2856"/>
                <a:ext cx="55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3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4" h="33">
                    <a:moveTo>
                      <a:pt x="15" y="1"/>
                    </a:moveTo>
                    <a:cubicBezTo>
                      <a:pt x="28" y="0"/>
                      <a:pt x="34" y="15"/>
                      <a:pt x="26" y="23"/>
                    </a:cubicBezTo>
                    <a:cubicBezTo>
                      <a:pt x="18" y="33"/>
                      <a:pt x="0" y="25"/>
                      <a:pt x="3" y="11"/>
                    </a:cubicBezTo>
                    <a:cubicBezTo>
                      <a:pt x="5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5" name="Freeform 1787"/>
              <p:cNvSpPr>
                <a:spLocks/>
              </p:cNvSpPr>
              <p:nvPr/>
            </p:nvSpPr>
            <p:spPr bwMode="auto">
              <a:xfrm>
                <a:off x="3954" y="2856"/>
                <a:ext cx="60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7" h="35">
                    <a:moveTo>
                      <a:pt x="16" y="1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7" y="24"/>
                      <a:pt x="17" y="35"/>
                      <a:pt x="7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6" name="Freeform 1788"/>
              <p:cNvSpPr>
                <a:spLocks/>
              </p:cNvSpPr>
              <p:nvPr/>
            </p:nvSpPr>
            <p:spPr bwMode="auto">
              <a:xfrm>
                <a:off x="3774" y="2856"/>
                <a:ext cx="66" cy="55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26" y="29"/>
                  </a:cxn>
                  <a:cxn ang="0">
                    <a:pos x="21" y="2"/>
                  </a:cxn>
                </a:cxnLst>
                <a:rect l="0" t="0" r="r" b="b"/>
                <a:pathLst>
                  <a:path w="41" h="34">
                    <a:moveTo>
                      <a:pt x="21" y="2"/>
                    </a:moveTo>
                    <a:cubicBezTo>
                      <a:pt x="38" y="0"/>
                      <a:pt x="41" y="24"/>
                      <a:pt x="26" y="29"/>
                    </a:cubicBezTo>
                    <a:cubicBezTo>
                      <a:pt x="9" y="34"/>
                      <a:pt x="0" y="4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7" name="Freeform 1789"/>
              <p:cNvSpPr>
                <a:spLocks/>
              </p:cNvSpPr>
              <p:nvPr/>
            </p:nvSpPr>
            <p:spPr bwMode="auto">
              <a:xfrm>
                <a:off x="4134" y="2856"/>
                <a:ext cx="45" cy="50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6" y="12"/>
                  </a:cxn>
                  <a:cxn ang="0">
                    <a:pos x="1" y="14"/>
                  </a:cxn>
                  <a:cxn ang="0">
                    <a:pos x="10" y="2"/>
                  </a:cxn>
                </a:cxnLst>
                <a:rect l="0" t="0" r="r" b="b"/>
                <a:pathLst>
                  <a:path w="28" h="31">
                    <a:moveTo>
                      <a:pt x="10" y="2"/>
                    </a:moveTo>
                    <a:cubicBezTo>
                      <a:pt x="17" y="0"/>
                      <a:pt x="25" y="4"/>
                      <a:pt x="26" y="12"/>
                    </a:cubicBezTo>
                    <a:cubicBezTo>
                      <a:pt x="28" y="29"/>
                      <a:pt x="0" y="31"/>
                      <a:pt x="1" y="14"/>
                    </a:cubicBezTo>
                    <a:cubicBezTo>
                      <a:pt x="1" y="6"/>
                      <a:pt x="5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8" name="Freeform 1790"/>
              <p:cNvSpPr>
                <a:spLocks/>
              </p:cNvSpPr>
              <p:nvPr/>
            </p:nvSpPr>
            <p:spPr bwMode="auto">
              <a:xfrm>
                <a:off x="1318" y="2858"/>
                <a:ext cx="54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1"/>
                  </a:cxn>
                  <a:cxn ang="0">
                    <a:pos x="11" y="27"/>
                  </a:cxn>
                  <a:cxn ang="0">
                    <a:pos x="16" y="1"/>
                  </a:cxn>
                </a:cxnLst>
                <a:rect l="0" t="0" r="r" b="b"/>
                <a:pathLst>
                  <a:path w="34" h="33">
                    <a:moveTo>
                      <a:pt x="16" y="1"/>
                    </a:moveTo>
                    <a:cubicBezTo>
                      <a:pt x="21" y="0"/>
                      <a:pt x="29" y="3"/>
                      <a:pt x="31" y="11"/>
                    </a:cubicBezTo>
                    <a:cubicBezTo>
                      <a:pt x="34" y="21"/>
                      <a:pt x="22" y="33"/>
                      <a:pt x="11" y="27"/>
                    </a:cubicBezTo>
                    <a:cubicBezTo>
                      <a:pt x="0" y="21"/>
                      <a:pt x="2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9" name="Freeform 1791"/>
              <p:cNvSpPr>
                <a:spLocks/>
              </p:cNvSpPr>
              <p:nvPr/>
            </p:nvSpPr>
            <p:spPr bwMode="auto">
              <a:xfrm>
                <a:off x="1491" y="2858"/>
                <a:ext cx="50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7" y="5"/>
                  </a:cxn>
                  <a:cxn ang="0">
                    <a:pos x="31" y="15"/>
                  </a:cxn>
                  <a:cxn ang="0">
                    <a:pos x="9" y="26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19" y="0"/>
                      <a:pt x="25" y="2"/>
                      <a:pt x="27" y="5"/>
                    </a:cubicBezTo>
                    <a:cubicBezTo>
                      <a:pt x="29" y="7"/>
                      <a:pt x="31" y="12"/>
                      <a:pt x="31" y="15"/>
                    </a:cubicBezTo>
                    <a:cubicBezTo>
                      <a:pt x="30" y="23"/>
                      <a:pt x="19" y="32"/>
                      <a:pt x="9" y="26"/>
                    </a:cubicBezTo>
                    <a:cubicBezTo>
                      <a:pt x="0" y="20"/>
                      <a:pt x="2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0" name="Freeform 1792"/>
              <p:cNvSpPr>
                <a:spLocks/>
              </p:cNvSpPr>
              <p:nvPr/>
            </p:nvSpPr>
            <p:spPr bwMode="auto">
              <a:xfrm>
                <a:off x="1139" y="2861"/>
                <a:ext cx="60" cy="5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35" y="17"/>
                  </a:cxn>
                  <a:cxn ang="0">
                    <a:pos x="25" y="27"/>
                  </a:cxn>
                  <a:cxn ang="0">
                    <a:pos x="21" y="0"/>
                  </a:cxn>
                </a:cxnLst>
                <a:rect l="0" t="0" r="r" b="b"/>
                <a:pathLst>
                  <a:path w="37" h="31">
                    <a:moveTo>
                      <a:pt x="21" y="0"/>
                    </a:moveTo>
                    <a:cubicBezTo>
                      <a:pt x="29" y="0"/>
                      <a:pt x="37" y="8"/>
                      <a:pt x="35" y="17"/>
                    </a:cubicBezTo>
                    <a:cubicBezTo>
                      <a:pt x="34" y="21"/>
                      <a:pt x="30" y="26"/>
                      <a:pt x="25" y="27"/>
                    </a:cubicBezTo>
                    <a:cubicBezTo>
                      <a:pt x="6" y="31"/>
                      <a:pt x="0" y="1"/>
                      <a:pt x="2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1" name="Freeform 1793"/>
              <p:cNvSpPr>
                <a:spLocks/>
              </p:cNvSpPr>
              <p:nvPr/>
            </p:nvSpPr>
            <p:spPr bwMode="auto">
              <a:xfrm>
                <a:off x="3437" y="2861"/>
                <a:ext cx="53" cy="5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28" y="23"/>
                  </a:cxn>
                  <a:cxn ang="0">
                    <a:pos x="4" y="10"/>
                  </a:cxn>
                  <a:cxn ang="0">
                    <a:pos x="17" y="0"/>
                  </a:cxn>
                </a:cxnLst>
                <a:rect l="0" t="0" r="r" b="b"/>
                <a:pathLst>
                  <a:path w="33" h="33">
                    <a:moveTo>
                      <a:pt x="17" y="0"/>
                    </a:moveTo>
                    <a:cubicBezTo>
                      <a:pt x="22" y="0"/>
                      <a:pt x="29" y="3"/>
                      <a:pt x="31" y="8"/>
                    </a:cubicBezTo>
                    <a:cubicBezTo>
                      <a:pt x="33" y="15"/>
                      <a:pt x="30" y="20"/>
                      <a:pt x="28" y="23"/>
                    </a:cubicBezTo>
                    <a:cubicBezTo>
                      <a:pt x="20" y="33"/>
                      <a:pt x="0" y="24"/>
                      <a:pt x="4" y="10"/>
                    </a:cubicBezTo>
                    <a:cubicBezTo>
                      <a:pt x="6" y="5"/>
                      <a:pt x="9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2" name="Freeform 1794"/>
              <p:cNvSpPr>
                <a:spLocks/>
              </p:cNvSpPr>
              <p:nvPr/>
            </p:nvSpPr>
            <p:spPr bwMode="auto">
              <a:xfrm>
                <a:off x="3615" y="2858"/>
                <a:ext cx="52" cy="53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2"/>
                  </a:cxn>
                  <a:cxn ang="0">
                    <a:pos x="1" y="15"/>
                  </a:cxn>
                  <a:cxn ang="0">
                    <a:pos x="12" y="2"/>
                  </a:cxn>
                </a:cxnLst>
                <a:rect l="0" t="0" r="r" b="b"/>
                <a:pathLst>
                  <a:path w="32" h="33">
                    <a:moveTo>
                      <a:pt x="12" y="2"/>
                    </a:moveTo>
                    <a:cubicBezTo>
                      <a:pt x="23" y="0"/>
                      <a:pt x="32" y="12"/>
                      <a:pt x="26" y="22"/>
                    </a:cubicBezTo>
                    <a:cubicBezTo>
                      <a:pt x="21" y="33"/>
                      <a:pt x="0" y="30"/>
                      <a:pt x="1" y="15"/>
                    </a:cubicBezTo>
                    <a:cubicBezTo>
                      <a:pt x="1" y="9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3" name="Freeform 1795"/>
              <p:cNvSpPr>
                <a:spLocks/>
              </p:cNvSpPr>
              <p:nvPr/>
            </p:nvSpPr>
            <p:spPr bwMode="auto">
              <a:xfrm>
                <a:off x="3272" y="2861"/>
                <a:ext cx="51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4" y="24"/>
                  </a:cxn>
                  <a:cxn ang="0">
                    <a:pos x="1" y="20"/>
                  </a:cxn>
                  <a:cxn ang="0">
                    <a:pos x="0" y="16"/>
                  </a:cxn>
                  <a:cxn ang="0">
                    <a:pos x="13" y="1"/>
                  </a:cxn>
                </a:cxnLst>
                <a:rect l="0" t="0" r="r" b="b"/>
                <a:pathLst>
                  <a:path w="32" h="30">
                    <a:moveTo>
                      <a:pt x="13" y="1"/>
                    </a:moveTo>
                    <a:cubicBezTo>
                      <a:pt x="25" y="0"/>
                      <a:pt x="32" y="15"/>
                      <a:pt x="24" y="24"/>
                    </a:cubicBezTo>
                    <a:cubicBezTo>
                      <a:pt x="19" y="30"/>
                      <a:pt x="5" y="29"/>
                      <a:pt x="1" y="20"/>
                    </a:cubicBezTo>
                    <a:cubicBezTo>
                      <a:pt x="0" y="20"/>
                      <a:pt x="0" y="17"/>
                      <a:pt x="0" y="16"/>
                    </a:cubicBezTo>
                    <a:cubicBezTo>
                      <a:pt x="0" y="9"/>
                      <a:pt x="3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4" name="Freeform 1796"/>
              <p:cNvSpPr>
                <a:spLocks/>
              </p:cNvSpPr>
              <p:nvPr/>
            </p:nvSpPr>
            <p:spPr bwMode="auto">
              <a:xfrm>
                <a:off x="3094" y="2861"/>
                <a:ext cx="59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6"/>
                  </a:cxn>
                  <a:cxn ang="0">
                    <a:pos x="7" y="25"/>
                  </a:cxn>
                  <a:cxn ang="0">
                    <a:pos x="15" y="2"/>
                  </a:cxn>
                </a:cxnLst>
                <a:rect l="0" t="0" r="r" b="b"/>
                <a:pathLst>
                  <a:path w="37" h="31">
                    <a:moveTo>
                      <a:pt x="15" y="2"/>
                    </a:moveTo>
                    <a:cubicBezTo>
                      <a:pt x="28" y="0"/>
                      <a:pt x="37" y="16"/>
                      <a:pt x="26" y="26"/>
                    </a:cubicBezTo>
                    <a:cubicBezTo>
                      <a:pt x="21" y="30"/>
                      <a:pt x="12" y="31"/>
                      <a:pt x="7" y="25"/>
                    </a:cubicBezTo>
                    <a:cubicBezTo>
                      <a:pt x="0" y="18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5" name="Freeform 1797"/>
              <p:cNvSpPr>
                <a:spLocks/>
              </p:cNvSpPr>
              <p:nvPr/>
            </p:nvSpPr>
            <p:spPr bwMode="auto">
              <a:xfrm>
                <a:off x="2920" y="2864"/>
                <a:ext cx="58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5">
                    <a:moveTo>
                      <a:pt x="16" y="1"/>
                    </a:moveTo>
                    <a:cubicBezTo>
                      <a:pt x="21" y="0"/>
                      <a:pt x="28" y="3"/>
                      <a:pt x="31" y="9"/>
                    </a:cubicBezTo>
                    <a:cubicBezTo>
                      <a:pt x="36" y="22"/>
                      <a:pt x="17" y="35"/>
                      <a:pt x="7" y="23"/>
                    </a:cubicBezTo>
                    <a:cubicBezTo>
                      <a:pt x="0" y="15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6" name="Freeform 1798"/>
              <p:cNvSpPr>
                <a:spLocks/>
              </p:cNvSpPr>
              <p:nvPr/>
            </p:nvSpPr>
            <p:spPr bwMode="auto">
              <a:xfrm>
                <a:off x="2748" y="2864"/>
                <a:ext cx="57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0"/>
                  </a:cxn>
                  <a:cxn ang="0">
                    <a:pos x="15" y="28"/>
                  </a:cxn>
                  <a:cxn ang="0">
                    <a:pos x="16" y="2"/>
                  </a:cxn>
                </a:cxnLst>
                <a:rect l="0" t="0" r="r" b="b"/>
                <a:pathLst>
                  <a:path w="35" h="30">
                    <a:moveTo>
                      <a:pt x="16" y="2"/>
                    </a:moveTo>
                    <a:cubicBezTo>
                      <a:pt x="26" y="0"/>
                      <a:pt x="35" y="11"/>
                      <a:pt x="31" y="20"/>
                    </a:cubicBezTo>
                    <a:cubicBezTo>
                      <a:pt x="28" y="26"/>
                      <a:pt x="21" y="30"/>
                      <a:pt x="15" y="28"/>
                    </a:cubicBezTo>
                    <a:cubicBezTo>
                      <a:pt x="0" y="25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7" name="Freeform 1799"/>
              <p:cNvSpPr>
                <a:spLocks/>
              </p:cNvSpPr>
              <p:nvPr/>
            </p:nvSpPr>
            <p:spPr bwMode="auto">
              <a:xfrm>
                <a:off x="5220" y="2862"/>
                <a:ext cx="51" cy="55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25" y="24"/>
                  </a:cxn>
                  <a:cxn ang="0">
                    <a:pos x="0" y="16"/>
                  </a:cxn>
                  <a:cxn ang="0">
                    <a:pos x="11" y="3"/>
                  </a:cxn>
                </a:cxnLst>
                <a:rect l="0" t="0" r="r" b="b"/>
                <a:pathLst>
                  <a:path w="32" h="34">
                    <a:moveTo>
                      <a:pt x="11" y="3"/>
                    </a:moveTo>
                    <a:cubicBezTo>
                      <a:pt x="23" y="0"/>
                      <a:pt x="32" y="13"/>
                      <a:pt x="25" y="24"/>
                    </a:cubicBezTo>
                    <a:cubicBezTo>
                      <a:pt x="17" y="34"/>
                      <a:pt x="1" y="29"/>
                      <a:pt x="0" y="16"/>
                    </a:cubicBezTo>
                    <a:cubicBezTo>
                      <a:pt x="0" y="9"/>
                      <a:pt x="4" y="4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8" name="Freeform 1800"/>
              <p:cNvSpPr>
                <a:spLocks/>
              </p:cNvSpPr>
              <p:nvPr/>
            </p:nvSpPr>
            <p:spPr bwMode="auto">
              <a:xfrm>
                <a:off x="5041" y="2864"/>
                <a:ext cx="60" cy="53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2" y="28"/>
                  </a:cxn>
                  <a:cxn ang="0">
                    <a:pos x="4" y="10"/>
                  </a:cxn>
                  <a:cxn ang="0">
                    <a:pos x="16" y="2"/>
                  </a:cxn>
                </a:cxnLst>
                <a:rect l="0" t="0" r="r" b="b"/>
                <a:pathLst>
                  <a:path w="37" h="33">
                    <a:moveTo>
                      <a:pt x="16" y="2"/>
                    </a:moveTo>
                    <a:cubicBezTo>
                      <a:pt x="31" y="0"/>
                      <a:pt x="37" y="22"/>
                      <a:pt x="22" y="28"/>
                    </a:cubicBezTo>
                    <a:cubicBezTo>
                      <a:pt x="12" y="33"/>
                      <a:pt x="0" y="22"/>
                      <a:pt x="4" y="10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9" name="Freeform 1801"/>
              <p:cNvSpPr>
                <a:spLocks/>
              </p:cNvSpPr>
              <p:nvPr/>
            </p:nvSpPr>
            <p:spPr bwMode="auto">
              <a:xfrm>
                <a:off x="2406" y="2867"/>
                <a:ext cx="52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5" y="0"/>
                      <a:pt x="32" y="9"/>
                      <a:pt x="30" y="18"/>
                    </a:cubicBezTo>
                    <a:cubicBezTo>
                      <a:pt x="26" y="30"/>
                      <a:pt x="8" y="32"/>
                      <a:pt x="3" y="20"/>
                    </a:cubicBezTo>
                    <a:cubicBezTo>
                      <a:pt x="0" y="12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0" name="Freeform 1802"/>
              <p:cNvSpPr>
                <a:spLocks/>
              </p:cNvSpPr>
              <p:nvPr/>
            </p:nvSpPr>
            <p:spPr bwMode="auto">
              <a:xfrm>
                <a:off x="2573" y="2867"/>
                <a:ext cx="55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2" y="16"/>
                  </a:cxn>
                  <a:cxn ang="0">
                    <a:pos x="7" y="9"/>
                  </a:cxn>
                  <a:cxn ang="0">
                    <a:pos x="16" y="1"/>
                  </a:cxn>
                </a:cxnLst>
                <a:rect l="0" t="0" r="r" b="b"/>
                <a:pathLst>
                  <a:path w="34" h="34">
                    <a:moveTo>
                      <a:pt x="16" y="1"/>
                    </a:moveTo>
                    <a:cubicBezTo>
                      <a:pt x="25" y="0"/>
                      <a:pt x="34" y="5"/>
                      <a:pt x="32" y="16"/>
                    </a:cubicBezTo>
                    <a:cubicBezTo>
                      <a:pt x="30" y="34"/>
                      <a:pt x="0" y="28"/>
                      <a:pt x="7" y="9"/>
                    </a:cubicBezTo>
                    <a:cubicBezTo>
                      <a:pt x="8" y="6"/>
                      <a:pt x="1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1" name="Freeform 1803"/>
              <p:cNvSpPr>
                <a:spLocks/>
              </p:cNvSpPr>
              <p:nvPr/>
            </p:nvSpPr>
            <p:spPr bwMode="auto">
              <a:xfrm>
                <a:off x="4701" y="2867"/>
                <a:ext cx="51" cy="50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20"/>
                  </a:cxn>
                  <a:cxn ang="0">
                    <a:pos x="6" y="26"/>
                  </a:cxn>
                  <a:cxn ang="0">
                    <a:pos x="1" y="11"/>
                  </a:cxn>
                  <a:cxn ang="0">
                    <a:pos x="13" y="1"/>
                  </a:cxn>
                </a:cxnLst>
                <a:rect l="0" t="0" r="r" b="b"/>
                <a:pathLst>
                  <a:path w="32" h="31">
                    <a:moveTo>
                      <a:pt x="13" y="1"/>
                    </a:moveTo>
                    <a:cubicBezTo>
                      <a:pt x="21" y="0"/>
                      <a:pt x="32" y="9"/>
                      <a:pt x="28" y="20"/>
                    </a:cubicBezTo>
                    <a:cubicBezTo>
                      <a:pt x="24" y="28"/>
                      <a:pt x="13" y="31"/>
                      <a:pt x="6" y="26"/>
                    </a:cubicBezTo>
                    <a:cubicBezTo>
                      <a:pt x="2" y="23"/>
                      <a:pt x="0" y="16"/>
                      <a:pt x="1" y="11"/>
                    </a:cubicBezTo>
                    <a:cubicBezTo>
                      <a:pt x="2" y="8"/>
                      <a:pt x="6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2" name="Freeform 1804"/>
              <p:cNvSpPr>
                <a:spLocks/>
              </p:cNvSpPr>
              <p:nvPr/>
            </p:nvSpPr>
            <p:spPr bwMode="auto">
              <a:xfrm>
                <a:off x="4868" y="2864"/>
                <a:ext cx="59" cy="55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7" y="26"/>
                  </a:cxn>
                  <a:cxn ang="0">
                    <a:pos x="5" y="11"/>
                  </a:cxn>
                  <a:cxn ang="0">
                    <a:pos x="14" y="3"/>
                  </a:cxn>
                </a:cxnLst>
                <a:rect l="0" t="0" r="r" b="b"/>
                <a:pathLst>
                  <a:path w="37" h="34">
                    <a:moveTo>
                      <a:pt x="14" y="3"/>
                    </a:moveTo>
                    <a:cubicBezTo>
                      <a:pt x="27" y="0"/>
                      <a:pt x="37" y="16"/>
                      <a:pt x="27" y="26"/>
                    </a:cubicBezTo>
                    <a:cubicBezTo>
                      <a:pt x="18" y="34"/>
                      <a:pt x="0" y="26"/>
                      <a:pt x="5" y="11"/>
                    </a:cubicBezTo>
                    <a:cubicBezTo>
                      <a:pt x="6" y="9"/>
                      <a:pt x="9" y="5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3" name="Freeform 1805"/>
              <p:cNvSpPr>
                <a:spLocks/>
              </p:cNvSpPr>
              <p:nvPr/>
            </p:nvSpPr>
            <p:spPr bwMode="auto">
              <a:xfrm>
                <a:off x="990" y="2861"/>
                <a:ext cx="27" cy="37"/>
              </a:xfrm>
              <a:custGeom>
                <a:avLst/>
                <a:gdLst/>
                <a:ahLst/>
                <a:cxnLst>
                  <a:cxn ang="0">
                    <a:pos x="2" y="21"/>
                  </a:cxn>
                  <a:cxn ang="0">
                    <a:pos x="0" y="10"/>
                  </a:cxn>
                  <a:cxn ang="0">
                    <a:pos x="15" y="17"/>
                  </a:cxn>
                  <a:cxn ang="0">
                    <a:pos x="12" y="21"/>
                  </a:cxn>
                  <a:cxn ang="0">
                    <a:pos x="2" y="21"/>
                  </a:cxn>
                </a:cxnLst>
                <a:rect l="0" t="0" r="r" b="b"/>
                <a:pathLst>
                  <a:path w="17" h="23">
                    <a:moveTo>
                      <a:pt x="2" y="21"/>
                    </a:moveTo>
                    <a:cubicBezTo>
                      <a:pt x="3" y="16"/>
                      <a:pt x="0" y="14"/>
                      <a:pt x="0" y="10"/>
                    </a:cubicBezTo>
                    <a:cubicBezTo>
                      <a:pt x="6" y="0"/>
                      <a:pt x="17" y="8"/>
                      <a:pt x="15" y="17"/>
                    </a:cubicBezTo>
                    <a:cubicBezTo>
                      <a:pt x="15" y="18"/>
                      <a:pt x="13" y="20"/>
                      <a:pt x="12" y="21"/>
                    </a:cubicBezTo>
                    <a:cubicBezTo>
                      <a:pt x="10" y="23"/>
                      <a:pt x="5" y="23"/>
                      <a:pt x="2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4" name="Freeform 1806"/>
              <p:cNvSpPr>
                <a:spLocks/>
              </p:cNvSpPr>
              <p:nvPr/>
            </p:nvSpPr>
            <p:spPr bwMode="auto">
              <a:xfrm>
                <a:off x="4515" y="2870"/>
                <a:ext cx="62" cy="52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36" y="9"/>
                  </a:cxn>
                  <a:cxn ang="0">
                    <a:pos x="27" y="27"/>
                  </a:cxn>
                  <a:cxn ang="0">
                    <a:pos x="22" y="0"/>
                  </a:cxn>
                </a:cxnLst>
                <a:rect l="0" t="0" r="r" b="b"/>
                <a:pathLst>
                  <a:path w="39" h="32">
                    <a:moveTo>
                      <a:pt x="22" y="0"/>
                    </a:moveTo>
                    <a:cubicBezTo>
                      <a:pt x="27" y="0"/>
                      <a:pt x="34" y="3"/>
                      <a:pt x="36" y="9"/>
                    </a:cubicBezTo>
                    <a:cubicBezTo>
                      <a:pt x="39" y="17"/>
                      <a:pt x="34" y="25"/>
                      <a:pt x="27" y="27"/>
                    </a:cubicBezTo>
                    <a:cubicBezTo>
                      <a:pt x="10" y="32"/>
                      <a:pt x="0" y="4"/>
                      <a:pt x="22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5" name="Freeform 1807"/>
              <p:cNvSpPr>
                <a:spLocks/>
              </p:cNvSpPr>
              <p:nvPr/>
            </p:nvSpPr>
            <p:spPr bwMode="auto">
              <a:xfrm>
                <a:off x="2238" y="2869"/>
                <a:ext cx="46" cy="5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2"/>
                  </a:cxn>
                  <a:cxn ang="0">
                    <a:pos x="1" y="16"/>
                  </a:cxn>
                  <a:cxn ang="0">
                    <a:pos x="11" y="2"/>
                  </a:cxn>
                </a:cxnLst>
                <a:rect l="0" t="0" r="r" b="b"/>
                <a:pathLst>
                  <a:path w="29" h="33">
                    <a:moveTo>
                      <a:pt x="11" y="2"/>
                    </a:moveTo>
                    <a:cubicBezTo>
                      <a:pt x="18" y="0"/>
                      <a:pt x="26" y="5"/>
                      <a:pt x="27" y="12"/>
                    </a:cubicBezTo>
                    <a:cubicBezTo>
                      <a:pt x="29" y="30"/>
                      <a:pt x="3" y="33"/>
                      <a:pt x="1" y="16"/>
                    </a:cubicBezTo>
                    <a:cubicBezTo>
                      <a:pt x="0" y="9"/>
                      <a:pt x="4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6" name="Freeform 1808"/>
              <p:cNvSpPr>
                <a:spLocks/>
              </p:cNvSpPr>
              <p:nvPr/>
            </p:nvSpPr>
            <p:spPr bwMode="auto">
              <a:xfrm>
                <a:off x="1888" y="2872"/>
                <a:ext cx="54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8"/>
                  </a:cxn>
                  <a:cxn ang="0">
                    <a:pos x="13" y="27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24" y="0"/>
                      <a:pt x="34" y="7"/>
                      <a:pt x="30" y="18"/>
                    </a:cubicBezTo>
                    <a:cubicBezTo>
                      <a:pt x="29" y="23"/>
                      <a:pt x="22" y="30"/>
                      <a:pt x="13" y="27"/>
                    </a:cubicBezTo>
                    <a:cubicBezTo>
                      <a:pt x="0" y="24"/>
                      <a:pt x="0" y="2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7" name="Freeform 1809"/>
              <p:cNvSpPr>
                <a:spLocks/>
              </p:cNvSpPr>
              <p:nvPr/>
            </p:nvSpPr>
            <p:spPr bwMode="auto">
              <a:xfrm>
                <a:off x="4352" y="2867"/>
                <a:ext cx="58" cy="5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6" y="30"/>
                  </a:cxn>
                  <a:cxn ang="0">
                    <a:pos x="15" y="3"/>
                  </a:cxn>
                </a:cxnLst>
                <a:rect l="0" t="0" r="r" b="b"/>
                <a:pathLst>
                  <a:path w="36" h="31">
                    <a:moveTo>
                      <a:pt x="15" y="3"/>
                    </a:moveTo>
                    <a:cubicBezTo>
                      <a:pt x="35" y="0"/>
                      <a:pt x="36" y="31"/>
                      <a:pt x="16" y="30"/>
                    </a:cubicBezTo>
                    <a:cubicBezTo>
                      <a:pt x="0" y="29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8" name="Freeform 1810"/>
              <p:cNvSpPr>
                <a:spLocks/>
              </p:cNvSpPr>
              <p:nvPr/>
            </p:nvSpPr>
            <p:spPr bwMode="auto">
              <a:xfrm>
                <a:off x="2053" y="2872"/>
                <a:ext cx="58" cy="50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0" y="3"/>
                  </a:cxn>
                  <a:cxn ang="0">
                    <a:pos x="25" y="26"/>
                  </a:cxn>
                  <a:cxn ang="0">
                    <a:pos x="19" y="1"/>
                  </a:cxn>
                </a:cxnLst>
                <a:rect l="0" t="0" r="r" b="b"/>
                <a:pathLst>
                  <a:path w="36" h="31">
                    <a:moveTo>
                      <a:pt x="19" y="1"/>
                    </a:moveTo>
                    <a:cubicBezTo>
                      <a:pt x="23" y="0"/>
                      <a:pt x="27" y="1"/>
                      <a:pt x="30" y="3"/>
                    </a:cubicBezTo>
                    <a:cubicBezTo>
                      <a:pt x="36" y="9"/>
                      <a:pt x="35" y="23"/>
                      <a:pt x="25" y="26"/>
                    </a:cubicBezTo>
                    <a:cubicBezTo>
                      <a:pt x="9" y="31"/>
                      <a:pt x="0" y="4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9" name="Freeform 1811"/>
              <p:cNvSpPr>
                <a:spLocks/>
              </p:cNvSpPr>
              <p:nvPr/>
            </p:nvSpPr>
            <p:spPr bwMode="auto">
              <a:xfrm>
                <a:off x="1544" y="2872"/>
                <a:ext cx="53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9"/>
                  </a:cxn>
                  <a:cxn ang="0">
                    <a:pos x="24" y="27"/>
                  </a:cxn>
                  <a:cxn ang="0">
                    <a:pos x="3" y="12"/>
                  </a:cxn>
                  <a:cxn ang="0">
                    <a:pos x="15" y="2"/>
                  </a:cxn>
                </a:cxnLst>
                <a:rect l="0" t="0" r="r" b="b"/>
                <a:pathLst>
                  <a:path w="33" h="33">
                    <a:moveTo>
                      <a:pt x="15" y="2"/>
                    </a:moveTo>
                    <a:cubicBezTo>
                      <a:pt x="23" y="0"/>
                      <a:pt x="33" y="9"/>
                      <a:pt x="30" y="19"/>
                    </a:cubicBezTo>
                    <a:cubicBezTo>
                      <a:pt x="29" y="22"/>
                      <a:pt x="26" y="26"/>
                      <a:pt x="24" y="27"/>
                    </a:cubicBezTo>
                    <a:cubicBezTo>
                      <a:pt x="14" y="33"/>
                      <a:pt x="0" y="25"/>
                      <a:pt x="3" y="12"/>
                    </a:cubicBezTo>
                    <a:cubicBezTo>
                      <a:pt x="4" y="8"/>
                      <a:pt x="7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0" name="Freeform 1812"/>
              <p:cNvSpPr>
                <a:spLocks/>
              </p:cNvSpPr>
              <p:nvPr/>
            </p:nvSpPr>
            <p:spPr bwMode="auto">
              <a:xfrm>
                <a:off x="4184" y="2874"/>
                <a:ext cx="46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9"/>
                  </a:cxn>
                  <a:cxn ang="0">
                    <a:pos x="18" y="26"/>
                  </a:cxn>
                  <a:cxn ang="0">
                    <a:pos x="2" y="10"/>
                  </a:cxn>
                  <a:cxn ang="0">
                    <a:pos x="14" y="1"/>
                  </a:cxn>
                </a:cxnLst>
                <a:rect l="0" t="0" r="r" b="b"/>
                <a:pathLst>
                  <a:path w="29" h="28">
                    <a:moveTo>
                      <a:pt x="14" y="1"/>
                    </a:moveTo>
                    <a:cubicBezTo>
                      <a:pt x="19" y="0"/>
                      <a:pt x="25" y="5"/>
                      <a:pt x="27" y="9"/>
                    </a:cubicBezTo>
                    <a:cubicBezTo>
                      <a:pt x="29" y="15"/>
                      <a:pt x="25" y="24"/>
                      <a:pt x="18" y="26"/>
                    </a:cubicBezTo>
                    <a:cubicBezTo>
                      <a:pt x="9" y="28"/>
                      <a:pt x="0" y="20"/>
                      <a:pt x="2" y="10"/>
                    </a:cubicBezTo>
                    <a:cubicBezTo>
                      <a:pt x="3" y="5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4062" name="Group 2014"/>
            <p:cNvGrpSpPr>
              <a:grpSpLocks/>
            </p:cNvGrpSpPr>
            <p:nvPr/>
          </p:nvGrpSpPr>
          <p:grpSpPr bwMode="auto">
            <a:xfrm>
              <a:off x="902" y="2872"/>
              <a:ext cx="4451" cy="198"/>
              <a:chOff x="902" y="2872"/>
              <a:chExt cx="4451" cy="198"/>
            </a:xfrm>
          </p:grpSpPr>
          <p:sp>
            <p:nvSpPr>
              <p:cNvPr id="3862" name="Freeform 1814"/>
              <p:cNvSpPr>
                <a:spLocks/>
              </p:cNvSpPr>
              <p:nvPr/>
            </p:nvSpPr>
            <p:spPr bwMode="auto">
              <a:xfrm>
                <a:off x="1717" y="2874"/>
                <a:ext cx="52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21"/>
                  </a:cxn>
                  <a:cxn ang="0">
                    <a:pos x="3" y="19"/>
                  </a:cxn>
                  <a:cxn ang="0">
                    <a:pos x="14" y="1"/>
                  </a:cxn>
                </a:cxnLst>
                <a:rect l="0" t="0" r="r" b="b"/>
                <a:pathLst>
                  <a:path w="32" h="29">
                    <a:moveTo>
                      <a:pt x="14" y="1"/>
                    </a:moveTo>
                    <a:cubicBezTo>
                      <a:pt x="25" y="0"/>
                      <a:pt x="32" y="13"/>
                      <a:pt x="27" y="21"/>
                    </a:cubicBezTo>
                    <a:cubicBezTo>
                      <a:pt x="21" y="29"/>
                      <a:pt x="7" y="28"/>
                      <a:pt x="3" y="19"/>
                    </a:cubicBezTo>
                    <a:cubicBezTo>
                      <a:pt x="0" y="12"/>
                      <a:pt x="5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3" name="Freeform 1815"/>
              <p:cNvSpPr>
                <a:spLocks/>
              </p:cNvSpPr>
              <p:nvPr/>
            </p:nvSpPr>
            <p:spPr bwMode="auto">
              <a:xfrm>
                <a:off x="3834" y="2872"/>
                <a:ext cx="61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5" y="12"/>
                  </a:cxn>
                  <a:cxn ang="0">
                    <a:pos x="16" y="2"/>
                  </a:cxn>
                </a:cxnLst>
                <a:rect l="0" t="0" r="r" b="b"/>
                <a:pathLst>
                  <a:path w="38" h="35">
                    <a:moveTo>
                      <a:pt x="16" y="2"/>
                    </a:moveTo>
                    <a:cubicBezTo>
                      <a:pt x="27" y="0"/>
                      <a:pt x="38" y="15"/>
                      <a:pt x="28" y="25"/>
                    </a:cubicBezTo>
                    <a:cubicBezTo>
                      <a:pt x="19" y="35"/>
                      <a:pt x="0" y="26"/>
                      <a:pt x="5" y="12"/>
                    </a:cubicBezTo>
                    <a:cubicBezTo>
                      <a:pt x="6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4" name="Freeform 1816"/>
              <p:cNvSpPr>
                <a:spLocks/>
              </p:cNvSpPr>
              <p:nvPr/>
            </p:nvSpPr>
            <p:spPr bwMode="auto">
              <a:xfrm>
                <a:off x="4006" y="2874"/>
                <a:ext cx="51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1"/>
                  </a:cxn>
                  <a:cxn ang="0">
                    <a:pos x="20" y="27"/>
                  </a:cxn>
                  <a:cxn ang="0">
                    <a:pos x="16" y="1"/>
                  </a:cxn>
                </a:cxnLst>
                <a:rect l="0" t="0" r="r" b="b"/>
                <a:pathLst>
                  <a:path w="32" h="29">
                    <a:moveTo>
                      <a:pt x="16" y="1"/>
                    </a:moveTo>
                    <a:cubicBezTo>
                      <a:pt x="23" y="0"/>
                      <a:pt x="30" y="4"/>
                      <a:pt x="31" y="11"/>
                    </a:cubicBezTo>
                    <a:cubicBezTo>
                      <a:pt x="32" y="21"/>
                      <a:pt x="25" y="26"/>
                      <a:pt x="20" y="27"/>
                    </a:cubicBezTo>
                    <a:cubicBezTo>
                      <a:pt x="2" y="29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5" name="Freeform 1817"/>
              <p:cNvSpPr>
                <a:spLocks/>
              </p:cNvSpPr>
              <p:nvPr/>
            </p:nvSpPr>
            <p:spPr bwMode="auto">
              <a:xfrm>
                <a:off x="1371" y="2875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8"/>
                  </a:cxn>
                  <a:cxn ang="0">
                    <a:pos x="14" y="28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4" y="0"/>
                      <a:pt x="33" y="8"/>
                      <a:pt x="30" y="18"/>
                    </a:cubicBezTo>
                    <a:cubicBezTo>
                      <a:pt x="29" y="23"/>
                      <a:pt x="22" y="30"/>
                      <a:pt x="14" y="28"/>
                    </a:cubicBezTo>
                    <a:cubicBezTo>
                      <a:pt x="0" y="24"/>
                      <a:pt x="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6" name="Freeform 1818"/>
              <p:cNvSpPr>
                <a:spLocks/>
              </p:cNvSpPr>
              <p:nvPr/>
            </p:nvSpPr>
            <p:spPr bwMode="auto">
              <a:xfrm>
                <a:off x="3492" y="2875"/>
                <a:ext cx="54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1"/>
                  </a:cxn>
                  <a:cxn ang="0">
                    <a:pos x="3" y="20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5" y="0"/>
                      <a:pt x="34" y="11"/>
                      <a:pt x="29" y="21"/>
                    </a:cubicBezTo>
                    <a:cubicBezTo>
                      <a:pt x="24" y="31"/>
                      <a:pt x="8" y="31"/>
                      <a:pt x="3" y="20"/>
                    </a:cubicBezTo>
                    <a:cubicBezTo>
                      <a:pt x="0" y="12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7" name="Freeform 1819"/>
              <p:cNvSpPr>
                <a:spLocks/>
              </p:cNvSpPr>
              <p:nvPr/>
            </p:nvSpPr>
            <p:spPr bwMode="auto">
              <a:xfrm>
                <a:off x="3668" y="2875"/>
                <a:ext cx="49" cy="52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19"/>
                  </a:cxn>
                  <a:cxn ang="0">
                    <a:pos x="1" y="21"/>
                  </a:cxn>
                  <a:cxn ang="0">
                    <a:pos x="0" y="11"/>
                  </a:cxn>
                  <a:cxn ang="0">
                    <a:pos x="1" y="10"/>
                  </a:cxn>
                  <a:cxn ang="0">
                    <a:pos x="2" y="8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18" y="0"/>
                      <a:pt x="30" y="8"/>
                      <a:pt x="26" y="19"/>
                    </a:cubicBezTo>
                    <a:cubicBezTo>
                      <a:pt x="23" y="29"/>
                      <a:pt x="7" y="32"/>
                      <a:pt x="1" y="21"/>
                    </a:cubicBezTo>
                    <a:cubicBezTo>
                      <a:pt x="0" y="18"/>
                      <a:pt x="0" y="14"/>
                      <a:pt x="0" y="11"/>
                    </a:cubicBezTo>
                    <a:cubicBezTo>
                      <a:pt x="1" y="11"/>
                      <a:pt x="1" y="11"/>
                      <a:pt x="1" y="10"/>
                    </a:cubicBezTo>
                    <a:cubicBezTo>
                      <a:pt x="1" y="10"/>
                      <a:pt x="1" y="8"/>
                      <a:pt x="2" y="8"/>
                    </a:cubicBezTo>
                    <a:cubicBezTo>
                      <a:pt x="4" y="5"/>
                      <a:pt x="7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8" name="Freeform 1820"/>
              <p:cNvSpPr>
                <a:spLocks/>
              </p:cNvSpPr>
              <p:nvPr/>
            </p:nvSpPr>
            <p:spPr bwMode="auto">
              <a:xfrm>
                <a:off x="1199" y="2877"/>
                <a:ext cx="48" cy="4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4"/>
                  </a:cxn>
                  <a:cxn ang="0">
                    <a:pos x="15" y="27"/>
                  </a:cxn>
                  <a:cxn ang="0">
                    <a:pos x="14" y="2"/>
                  </a:cxn>
                </a:cxnLst>
                <a:rect l="0" t="0" r="r" b="b"/>
                <a:pathLst>
                  <a:path w="30" h="27">
                    <a:moveTo>
                      <a:pt x="14" y="2"/>
                    </a:moveTo>
                    <a:cubicBezTo>
                      <a:pt x="21" y="0"/>
                      <a:pt x="30" y="6"/>
                      <a:pt x="29" y="14"/>
                    </a:cubicBezTo>
                    <a:cubicBezTo>
                      <a:pt x="29" y="24"/>
                      <a:pt x="22" y="27"/>
                      <a:pt x="15" y="27"/>
                    </a:cubicBezTo>
                    <a:cubicBezTo>
                      <a:pt x="0" y="26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9" name="Freeform 1821"/>
              <p:cNvSpPr>
                <a:spLocks/>
              </p:cNvSpPr>
              <p:nvPr/>
            </p:nvSpPr>
            <p:spPr bwMode="auto">
              <a:xfrm>
                <a:off x="3318" y="2878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9"/>
                  </a:cxn>
                  <a:cxn ang="0">
                    <a:pos x="21" y="28"/>
                  </a:cxn>
                  <a:cxn ang="0">
                    <a:pos x="4" y="9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0" y="0"/>
                      <a:pt x="27" y="2"/>
                      <a:pt x="30" y="9"/>
                    </a:cubicBezTo>
                    <a:cubicBezTo>
                      <a:pt x="33" y="17"/>
                      <a:pt x="28" y="26"/>
                      <a:pt x="21" y="28"/>
                    </a:cubicBezTo>
                    <a:cubicBezTo>
                      <a:pt x="10" y="31"/>
                      <a:pt x="0" y="19"/>
                      <a:pt x="4" y="9"/>
                    </a:cubicBezTo>
                    <a:cubicBezTo>
                      <a:pt x="5" y="5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0" name="Freeform 1822"/>
              <p:cNvSpPr>
                <a:spLocks/>
              </p:cNvSpPr>
              <p:nvPr/>
            </p:nvSpPr>
            <p:spPr bwMode="auto">
              <a:xfrm>
                <a:off x="2973" y="2878"/>
                <a:ext cx="58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12" y="29"/>
                  </a:cxn>
                  <a:cxn ang="0">
                    <a:pos x="16" y="2"/>
                  </a:cxn>
                </a:cxnLst>
                <a:rect l="0" t="0" r="r" b="b"/>
                <a:pathLst>
                  <a:path w="36" h="31">
                    <a:moveTo>
                      <a:pt x="16" y="2"/>
                    </a:moveTo>
                    <a:cubicBezTo>
                      <a:pt x="28" y="0"/>
                      <a:pt x="36" y="16"/>
                      <a:pt x="28" y="25"/>
                    </a:cubicBezTo>
                    <a:cubicBezTo>
                      <a:pt x="25" y="29"/>
                      <a:pt x="18" y="31"/>
                      <a:pt x="12" y="29"/>
                    </a:cubicBezTo>
                    <a:cubicBezTo>
                      <a:pt x="0" y="24"/>
                      <a:pt x="1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1" name="Freeform 1823"/>
              <p:cNvSpPr>
                <a:spLocks/>
              </p:cNvSpPr>
              <p:nvPr/>
            </p:nvSpPr>
            <p:spPr bwMode="auto">
              <a:xfrm>
                <a:off x="1029" y="2877"/>
                <a:ext cx="43" cy="50"/>
              </a:xfrm>
              <a:custGeom>
                <a:avLst/>
                <a:gdLst/>
                <a:ahLst/>
                <a:cxnLst>
                  <a:cxn ang="0">
                    <a:pos x="25" y="20"/>
                  </a:cxn>
                  <a:cxn ang="0">
                    <a:pos x="4" y="11"/>
                  </a:cxn>
                  <a:cxn ang="0">
                    <a:pos x="27" y="13"/>
                  </a:cxn>
                  <a:cxn ang="0">
                    <a:pos x="25" y="20"/>
                  </a:cxn>
                </a:cxnLst>
                <a:rect l="0" t="0" r="r" b="b"/>
                <a:pathLst>
                  <a:path w="27" h="31">
                    <a:moveTo>
                      <a:pt x="25" y="20"/>
                    </a:moveTo>
                    <a:cubicBezTo>
                      <a:pt x="19" y="31"/>
                      <a:pt x="0" y="24"/>
                      <a:pt x="4" y="11"/>
                    </a:cubicBezTo>
                    <a:cubicBezTo>
                      <a:pt x="8" y="0"/>
                      <a:pt x="25" y="2"/>
                      <a:pt x="27" y="13"/>
                    </a:cubicBezTo>
                    <a:cubicBezTo>
                      <a:pt x="27" y="15"/>
                      <a:pt x="26" y="17"/>
                      <a:pt x="25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2" name="Freeform 1824"/>
              <p:cNvSpPr>
                <a:spLocks/>
              </p:cNvSpPr>
              <p:nvPr/>
            </p:nvSpPr>
            <p:spPr bwMode="auto">
              <a:xfrm>
                <a:off x="3147" y="2880"/>
                <a:ext cx="48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3"/>
                  </a:cxn>
                  <a:cxn ang="0">
                    <a:pos x="10" y="26"/>
                  </a:cxn>
                  <a:cxn ang="0">
                    <a:pos x="14" y="2"/>
                  </a:cxn>
                </a:cxnLst>
                <a:rect l="0" t="0" r="r" b="b"/>
                <a:pathLst>
                  <a:path w="30" h="31">
                    <a:moveTo>
                      <a:pt x="14" y="2"/>
                    </a:moveTo>
                    <a:cubicBezTo>
                      <a:pt x="20" y="0"/>
                      <a:pt x="29" y="5"/>
                      <a:pt x="29" y="13"/>
                    </a:cubicBezTo>
                    <a:cubicBezTo>
                      <a:pt x="30" y="21"/>
                      <a:pt x="20" y="31"/>
                      <a:pt x="10" y="26"/>
                    </a:cubicBezTo>
                    <a:cubicBezTo>
                      <a:pt x="0" y="20"/>
                      <a:pt x="2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3" name="Freeform 1825"/>
              <p:cNvSpPr>
                <a:spLocks/>
              </p:cNvSpPr>
              <p:nvPr/>
            </p:nvSpPr>
            <p:spPr bwMode="auto">
              <a:xfrm>
                <a:off x="2803" y="2882"/>
                <a:ext cx="51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9"/>
                      <a:pt x="29" y="18"/>
                    </a:cubicBezTo>
                    <a:cubicBezTo>
                      <a:pt x="26" y="31"/>
                      <a:pt x="7" y="31"/>
                      <a:pt x="3" y="20"/>
                    </a:cubicBezTo>
                    <a:cubicBezTo>
                      <a:pt x="0" y="12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4" name="Freeform 1826"/>
              <p:cNvSpPr>
                <a:spLocks/>
              </p:cNvSpPr>
              <p:nvPr/>
            </p:nvSpPr>
            <p:spPr bwMode="auto">
              <a:xfrm>
                <a:off x="5091" y="2883"/>
                <a:ext cx="61" cy="52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7" y="3"/>
                  </a:cxn>
                  <a:cxn ang="0">
                    <a:pos x="14" y="27"/>
                  </a:cxn>
                  <a:cxn ang="0">
                    <a:pos x="17" y="1"/>
                  </a:cxn>
                </a:cxnLst>
                <a:rect l="0" t="0" r="r" b="b"/>
                <a:pathLst>
                  <a:path w="38" h="32">
                    <a:moveTo>
                      <a:pt x="17" y="1"/>
                    </a:moveTo>
                    <a:cubicBezTo>
                      <a:pt x="20" y="0"/>
                      <a:pt x="24" y="1"/>
                      <a:pt x="27" y="3"/>
                    </a:cubicBezTo>
                    <a:cubicBezTo>
                      <a:pt x="38" y="11"/>
                      <a:pt x="30" y="32"/>
                      <a:pt x="14" y="27"/>
                    </a:cubicBezTo>
                    <a:cubicBezTo>
                      <a:pt x="2" y="24"/>
                      <a:pt x="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5" name="Freeform 1827"/>
              <p:cNvSpPr>
                <a:spLocks/>
              </p:cNvSpPr>
              <p:nvPr/>
            </p:nvSpPr>
            <p:spPr bwMode="auto">
              <a:xfrm>
                <a:off x="5266" y="2883"/>
                <a:ext cx="48" cy="4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1"/>
                  </a:cxn>
                  <a:cxn ang="0">
                    <a:pos x="16" y="26"/>
                  </a:cxn>
                  <a:cxn ang="0">
                    <a:pos x="14" y="1"/>
                  </a:cxn>
                </a:cxnLst>
                <a:rect l="0" t="0" r="r" b="b"/>
                <a:pathLst>
                  <a:path w="30" h="26">
                    <a:moveTo>
                      <a:pt x="14" y="1"/>
                    </a:moveTo>
                    <a:cubicBezTo>
                      <a:pt x="21" y="0"/>
                      <a:pt x="28" y="4"/>
                      <a:pt x="29" y="11"/>
                    </a:cubicBezTo>
                    <a:cubicBezTo>
                      <a:pt x="30" y="18"/>
                      <a:pt x="25" y="26"/>
                      <a:pt x="16" y="26"/>
                    </a:cubicBezTo>
                    <a:cubicBezTo>
                      <a:pt x="2" y="26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6" name="Freeform 1828"/>
              <p:cNvSpPr>
                <a:spLocks/>
              </p:cNvSpPr>
              <p:nvPr/>
            </p:nvSpPr>
            <p:spPr bwMode="auto">
              <a:xfrm>
                <a:off x="2456" y="2885"/>
                <a:ext cx="56" cy="5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5" h="35">
                    <a:moveTo>
                      <a:pt x="16" y="1"/>
                    </a:moveTo>
                    <a:cubicBezTo>
                      <a:pt x="19" y="0"/>
                      <a:pt x="27" y="1"/>
                      <a:pt x="30" y="9"/>
                    </a:cubicBezTo>
                    <a:cubicBezTo>
                      <a:pt x="35" y="21"/>
                      <a:pt x="18" y="35"/>
                      <a:pt x="7" y="24"/>
                    </a:cubicBezTo>
                    <a:cubicBezTo>
                      <a:pt x="0" y="16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7" name="Freeform 1829"/>
              <p:cNvSpPr>
                <a:spLocks/>
              </p:cNvSpPr>
              <p:nvPr/>
            </p:nvSpPr>
            <p:spPr bwMode="auto">
              <a:xfrm>
                <a:off x="2629" y="2883"/>
                <a:ext cx="50" cy="4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30" y="15"/>
                  </a:cxn>
                  <a:cxn ang="0">
                    <a:pos x="14" y="27"/>
                  </a:cxn>
                  <a:cxn ang="0">
                    <a:pos x="13" y="2"/>
                  </a:cxn>
                </a:cxnLst>
                <a:rect l="0" t="0" r="r" b="b"/>
                <a:pathLst>
                  <a:path w="31" h="28">
                    <a:moveTo>
                      <a:pt x="13" y="2"/>
                    </a:moveTo>
                    <a:cubicBezTo>
                      <a:pt x="21" y="0"/>
                      <a:pt x="31" y="5"/>
                      <a:pt x="30" y="15"/>
                    </a:cubicBezTo>
                    <a:cubicBezTo>
                      <a:pt x="30" y="22"/>
                      <a:pt x="22" y="28"/>
                      <a:pt x="14" y="27"/>
                    </a:cubicBezTo>
                    <a:cubicBezTo>
                      <a:pt x="1" y="25"/>
                      <a:pt x="0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8" name="Freeform 1830"/>
              <p:cNvSpPr>
                <a:spLocks/>
              </p:cNvSpPr>
              <p:nvPr/>
            </p:nvSpPr>
            <p:spPr bwMode="auto">
              <a:xfrm>
                <a:off x="4919" y="2885"/>
                <a:ext cx="58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3" y="1"/>
                  </a:cxn>
                  <a:cxn ang="0">
                    <a:pos x="17" y="27"/>
                  </a:cxn>
                  <a:cxn ang="0">
                    <a:pos x="16" y="1"/>
                  </a:cxn>
                </a:cxnLst>
                <a:rect l="0" t="0" r="r" b="b"/>
                <a:pathLst>
                  <a:path w="36" h="28">
                    <a:moveTo>
                      <a:pt x="16" y="1"/>
                    </a:moveTo>
                    <a:cubicBezTo>
                      <a:pt x="17" y="0"/>
                      <a:pt x="20" y="0"/>
                      <a:pt x="23" y="1"/>
                    </a:cubicBezTo>
                    <a:cubicBezTo>
                      <a:pt x="36" y="5"/>
                      <a:pt x="34" y="28"/>
                      <a:pt x="17" y="27"/>
                    </a:cubicBezTo>
                    <a:cubicBezTo>
                      <a:pt x="2" y="26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9" name="Freeform 1831"/>
              <p:cNvSpPr>
                <a:spLocks/>
              </p:cNvSpPr>
              <p:nvPr/>
            </p:nvSpPr>
            <p:spPr bwMode="auto">
              <a:xfrm>
                <a:off x="4751" y="2885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24"/>
                  </a:cxn>
                  <a:cxn ang="0">
                    <a:pos x="2" y="18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7" y="0"/>
                      <a:pt x="35" y="15"/>
                      <a:pt x="26" y="24"/>
                    </a:cubicBezTo>
                    <a:cubicBezTo>
                      <a:pt x="20" y="31"/>
                      <a:pt x="5" y="29"/>
                      <a:pt x="2" y="18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0" name="Freeform 1832"/>
              <p:cNvSpPr>
                <a:spLocks/>
              </p:cNvSpPr>
              <p:nvPr/>
            </p:nvSpPr>
            <p:spPr bwMode="auto">
              <a:xfrm>
                <a:off x="2111" y="2883"/>
                <a:ext cx="61" cy="5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3" y="29"/>
                  </a:cxn>
                  <a:cxn ang="0">
                    <a:pos x="7" y="26"/>
                  </a:cxn>
                  <a:cxn ang="0">
                    <a:pos x="16" y="3"/>
                  </a:cxn>
                </a:cxnLst>
                <a:rect l="0" t="0" r="r" b="b"/>
                <a:pathLst>
                  <a:path w="38" h="31">
                    <a:moveTo>
                      <a:pt x="16" y="3"/>
                    </a:moveTo>
                    <a:cubicBezTo>
                      <a:pt x="31" y="0"/>
                      <a:pt x="38" y="24"/>
                      <a:pt x="23" y="29"/>
                    </a:cubicBezTo>
                    <a:cubicBezTo>
                      <a:pt x="19" y="31"/>
                      <a:pt x="11" y="30"/>
                      <a:pt x="7" y="26"/>
                    </a:cubicBezTo>
                    <a:cubicBezTo>
                      <a:pt x="0" y="17"/>
                      <a:pt x="5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1" name="Freeform 1833"/>
              <p:cNvSpPr>
                <a:spLocks/>
              </p:cNvSpPr>
              <p:nvPr/>
            </p:nvSpPr>
            <p:spPr bwMode="auto">
              <a:xfrm>
                <a:off x="4572" y="2886"/>
                <a:ext cx="58" cy="4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4" y="1"/>
                  </a:cxn>
                  <a:cxn ang="0">
                    <a:pos x="20" y="27"/>
                  </a:cxn>
                  <a:cxn ang="0">
                    <a:pos x="17" y="1"/>
                  </a:cxn>
                </a:cxnLst>
                <a:rect l="0" t="0" r="r" b="b"/>
                <a:pathLst>
                  <a:path w="36" h="28">
                    <a:moveTo>
                      <a:pt x="17" y="1"/>
                    </a:moveTo>
                    <a:cubicBezTo>
                      <a:pt x="20" y="0"/>
                      <a:pt x="21" y="0"/>
                      <a:pt x="24" y="1"/>
                    </a:cubicBezTo>
                    <a:cubicBezTo>
                      <a:pt x="36" y="5"/>
                      <a:pt x="35" y="26"/>
                      <a:pt x="20" y="27"/>
                    </a:cubicBezTo>
                    <a:cubicBezTo>
                      <a:pt x="5" y="28"/>
                      <a:pt x="0" y="5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2" name="Freeform 1834"/>
              <p:cNvSpPr>
                <a:spLocks/>
              </p:cNvSpPr>
              <p:nvPr/>
            </p:nvSpPr>
            <p:spPr bwMode="auto">
              <a:xfrm>
                <a:off x="1937" y="2890"/>
                <a:ext cx="55" cy="4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2" y="10"/>
                  </a:cxn>
                  <a:cxn ang="0">
                    <a:pos x="22" y="27"/>
                  </a:cxn>
                  <a:cxn ang="0">
                    <a:pos x="8" y="23"/>
                  </a:cxn>
                  <a:cxn ang="0">
                    <a:pos x="18" y="0"/>
                  </a:cxn>
                </a:cxnLst>
                <a:rect l="0" t="0" r="r" b="b"/>
                <a:pathLst>
                  <a:path w="34" h="28">
                    <a:moveTo>
                      <a:pt x="18" y="0"/>
                    </a:moveTo>
                    <a:cubicBezTo>
                      <a:pt x="23" y="0"/>
                      <a:pt x="30" y="4"/>
                      <a:pt x="32" y="10"/>
                    </a:cubicBezTo>
                    <a:cubicBezTo>
                      <a:pt x="34" y="17"/>
                      <a:pt x="29" y="25"/>
                      <a:pt x="22" y="27"/>
                    </a:cubicBezTo>
                    <a:cubicBezTo>
                      <a:pt x="16" y="28"/>
                      <a:pt x="10" y="26"/>
                      <a:pt x="8" y="23"/>
                    </a:cubicBezTo>
                    <a:cubicBezTo>
                      <a:pt x="0" y="14"/>
                      <a:pt x="6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3" name="Freeform 1835"/>
              <p:cNvSpPr>
                <a:spLocks/>
              </p:cNvSpPr>
              <p:nvPr/>
            </p:nvSpPr>
            <p:spPr bwMode="auto">
              <a:xfrm>
                <a:off x="2291" y="2886"/>
                <a:ext cx="45" cy="52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5" y="12"/>
                  </a:cxn>
                  <a:cxn ang="0">
                    <a:pos x="1" y="19"/>
                  </a:cxn>
                  <a:cxn ang="0">
                    <a:pos x="0" y="15"/>
                  </a:cxn>
                  <a:cxn ang="0">
                    <a:pos x="10" y="2"/>
                  </a:cxn>
                </a:cxnLst>
                <a:rect l="0" t="0" r="r" b="b"/>
                <a:pathLst>
                  <a:path w="28" h="32">
                    <a:moveTo>
                      <a:pt x="10" y="2"/>
                    </a:moveTo>
                    <a:cubicBezTo>
                      <a:pt x="18" y="0"/>
                      <a:pt x="24" y="5"/>
                      <a:pt x="25" y="12"/>
                    </a:cubicBezTo>
                    <a:cubicBezTo>
                      <a:pt x="28" y="26"/>
                      <a:pt x="6" y="32"/>
                      <a:pt x="1" y="19"/>
                    </a:cubicBezTo>
                    <a:cubicBezTo>
                      <a:pt x="0" y="18"/>
                      <a:pt x="0" y="16"/>
                      <a:pt x="0" y="15"/>
                    </a:cubicBezTo>
                    <a:cubicBezTo>
                      <a:pt x="0" y="9"/>
                      <a:pt x="2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4" name="Freeform 1836"/>
              <p:cNvSpPr>
                <a:spLocks/>
              </p:cNvSpPr>
              <p:nvPr/>
            </p:nvSpPr>
            <p:spPr bwMode="auto">
              <a:xfrm>
                <a:off x="4405" y="2890"/>
                <a:ext cx="55" cy="4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5" y="23"/>
                  </a:cxn>
                  <a:cxn ang="0">
                    <a:pos x="4" y="19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27" y="0"/>
                      <a:pt x="34" y="15"/>
                      <a:pt x="25" y="23"/>
                    </a:cubicBezTo>
                    <a:cubicBezTo>
                      <a:pt x="18" y="30"/>
                      <a:pt x="7" y="24"/>
                      <a:pt x="4" y="19"/>
                    </a:cubicBezTo>
                    <a:cubicBezTo>
                      <a:pt x="0" y="10"/>
                      <a:pt x="6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5" name="Freeform 1837"/>
              <p:cNvSpPr>
                <a:spLocks/>
              </p:cNvSpPr>
              <p:nvPr/>
            </p:nvSpPr>
            <p:spPr bwMode="auto">
              <a:xfrm>
                <a:off x="4234" y="2888"/>
                <a:ext cx="48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8" y="9"/>
                  </a:cxn>
                  <a:cxn ang="0">
                    <a:pos x="28" y="10"/>
                  </a:cxn>
                  <a:cxn ang="0">
                    <a:pos x="29" y="17"/>
                  </a:cxn>
                  <a:cxn ang="0">
                    <a:pos x="2" y="18"/>
                  </a:cxn>
                  <a:cxn ang="0">
                    <a:pos x="12" y="2"/>
                  </a:cxn>
                </a:cxnLst>
                <a:rect l="0" t="0" r="r" b="b"/>
                <a:pathLst>
                  <a:path w="30" h="32">
                    <a:moveTo>
                      <a:pt x="12" y="2"/>
                    </a:moveTo>
                    <a:cubicBezTo>
                      <a:pt x="18" y="0"/>
                      <a:pt x="26" y="4"/>
                      <a:pt x="28" y="9"/>
                    </a:cubicBezTo>
                    <a:cubicBezTo>
                      <a:pt x="28" y="9"/>
                      <a:pt x="27" y="9"/>
                      <a:pt x="28" y="10"/>
                    </a:cubicBezTo>
                    <a:cubicBezTo>
                      <a:pt x="29" y="11"/>
                      <a:pt x="30" y="15"/>
                      <a:pt x="29" y="17"/>
                    </a:cubicBezTo>
                    <a:cubicBezTo>
                      <a:pt x="26" y="31"/>
                      <a:pt x="5" y="32"/>
                      <a:pt x="2" y="18"/>
                    </a:cubicBezTo>
                    <a:cubicBezTo>
                      <a:pt x="0" y="10"/>
                      <a:pt x="6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6" name="Freeform 1838"/>
              <p:cNvSpPr>
                <a:spLocks/>
              </p:cNvSpPr>
              <p:nvPr/>
            </p:nvSpPr>
            <p:spPr bwMode="auto">
              <a:xfrm>
                <a:off x="1767" y="2890"/>
                <a:ext cx="55" cy="49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0"/>
                  </a:cxn>
                  <a:cxn ang="0">
                    <a:pos x="12" y="27"/>
                  </a:cxn>
                  <a:cxn ang="0">
                    <a:pos x="14" y="1"/>
                  </a:cxn>
                </a:cxnLst>
                <a:rect l="0" t="0" r="r" b="b"/>
                <a:pathLst>
                  <a:path w="34" h="31">
                    <a:moveTo>
                      <a:pt x="14" y="1"/>
                    </a:moveTo>
                    <a:cubicBezTo>
                      <a:pt x="22" y="0"/>
                      <a:pt x="28" y="4"/>
                      <a:pt x="30" y="10"/>
                    </a:cubicBezTo>
                    <a:cubicBezTo>
                      <a:pt x="34" y="19"/>
                      <a:pt x="24" y="31"/>
                      <a:pt x="12" y="27"/>
                    </a:cubicBezTo>
                    <a:cubicBezTo>
                      <a:pt x="1" y="23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7" name="Freeform 1839"/>
              <p:cNvSpPr>
                <a:spLocks/>
              </p:cNvSpPr>
              <p:nvPr/>
            </p:nvSpPr>
            <p:spPr bwMode="auto">
              <a:xfrm>
                <a:off x="3887" y="2890"/>
                <a:ext cx="54" cy="51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1"/>
                  </a:cxn>
                  <a:cxn ang="0">
                    <a:pos x="7" y="24"/>
                  </a:cxn>
                  <a:cxn ang="0">
                    <a:pos x="16" y="2"/>
                  </a:cxn>
                </a:cxnLst>
                <a:rect l="0" t="0" r="r" b="b"/>
                <a:pathLst>
                  <a:path w="34" h="32">
                    <a:moveTo>
                      <a:pt x="16" y="2"/>
                    </a:moveTo>
                    <a:cubicBezTo>
                      <a:pt x="25" y="0"/>
                      <a:pt x="34" y="11"/>
                      <a:pt x="30" y="21"/>
                    </a:cubicBezTo>
                    <a:cubicBezTo>
                      <a:pt x="27" y="29"/>
                      <a:pt x="13" y="32"/>
                      <a:pt x="7" y="24"/>
                    </a:cubicBezTo>
                    <a:cubicBezTo>
                      <a:pt x="0" y="17"/>
                      <a:pt x="3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8" name="Freeform 1840"/>
              <p:cNvSpPr>
                <a:spLocks/>
              </p:cNvSpPr>
              <p:nvPr/>
            </p:nvSpPr>
            <p:spPr bwMode="auto">
              <a:xfrm>
                <a:off x="4059" y="2891"/>
                <a:ext cx="54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7"/>
                  </a:cxn>
                  <a:cxn ang="0">
                    <a:pos x="15" y="26"/>
                  </a:cxn>
                  <a:cxn ang="0">
                    <a:pos x="8" y="5"/>
                  </a:cxn>
                  <a:cxn ang="0">
                    <a:pos x="15" y="1"/>
                  </a:cxn>
                </a:cxnLst>
                <a:rect l="0" t="0" r="r" b="b"/>
                <a:pathLst>
                  <a:path w="34" h="28">
                    <a:moveTo>
                      <a:pt x="15" y="1"/>
                    </a:moveTo>
                    <a:cubicBezTo>
                      <a:pt x="21" y="0"/>
                      <a:pt x="27" y="3"/>
                      <a:pt x="29" y="7"/>
                    </a:cubicBezTo>
                    <a:cubicBezTo>
                      <a:pt x="34" y="15"/>
                      <a:pt x="28" y="28"/>
                      <a:pt x="15" y="26"/>
                    </a:cubicBezTo>
                    <a:cubicBezTo>
                      <a:pt x="8" y="26"/>
                      <a:pt x="0" y="13"/>
                      <a:pt x="8" y="5"/>
                    </a:cubicBezTo>
                    <a:cubicBezTo>
                      <a:pt x="9" y="3"/>
                      <a:pt x="11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9" name="Freeform 1841"/>
              <p:cNvSpPr>
                <a:spLocks/>
              </p:cNvSpPr>
              <p:nvPr/>
            </p:nvSpPr>
            <p:spPr bwMode="auto">
              <a:xfrm>
                <a:off x="1600" y="2893"/>
                <a:ext cx="48" cy="4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5" y="20"/>
                  </a:cxn>
                  <a:cxn ang="0">
                    <a:pos x="10" y="25"/>
                  </a:cxn>
                  <a:cxn ang="0">
                    <a:pos x="1" y="15"/>
                  </a:cxn>
                  <a:cxn ang="0">
                    <a:pos x="14" y="0"/>
                  </a:cxn>
                </a:cxnLst>
                <a:rect l="0" t="0" r="r" b="b"/>
                <a:pathLst>
                  <a:path w="30" h="26">
                    <a:moveTo>
                      <a:pt x="14" y="0"/>
                    </a:moveTo>
                    <a:cubicBezTo>
                      <a:pt x="22" y="0"/>
                      <a:pt x="30" y="10"/>
                      <a:pt x="25" y="20"/>
                    </a:cubicBezTo>
                    <a:cubicBezTo>
                      <a:pt x="22" y="24"/>
                      <a:pt x="16" y="26"/>
                      <a:pt x="10" y="25"/>
                    </a:cubicBezTo>
                    <a:cubicBezTo>
                      <a:pt x="6" y="24"/>
                      <a:pt x="2" y="19"/>
                      <a:pt x="1" y="15"/>
                    </a:cubicBezTo>
                    <a:cubicBezTo>
                      <a:pt x="0" y="7"/>
                      <a:pt x="5" y="0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0" name="Freeform 1842"/>
              <p:cNvSpPr>
                <a:spLocks/>
              </p:cNvSpPr>
              <p:nvPr/>
            </p:nvSpPr>
            <p:spPr bwMode="auto">
              <a:xfrm>
                <a:off x="3713" y="2891"/>
                <a:ext cx="60" cy="50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4"/>
                  </a:cxn>
                  <a:cxn ang="0">
                    <a:pos x="8" y="26"/>
                  </a:cxn>
                  <a:cxn ang="0">
                    <a:pos x="17" y="2"/>
                  </a:cxn>
                </a:cxnLst>
                <a:rect l="0" t="0" r="r" b="b"/>
                <a:pathLst>
                  <a:path w="37" h="31">
                    <a:moveTo>
                      <a:pt x="17" y="2"/>
                    </a:moveTo>
                    <a:cubicBezTo>
                      <a:pt x="27" y="0"/>
                      <a:pt x="37" y="14"/>
                      <a:pt x="28" y="24"/>
                    </a:cubicBezTo>
                    <a:cubicBezTo>
                      <a:pt x="23" y="30"/>
                      <a:pt x="14" y="31"/>
                      <a:pt x="8" y="26"/>
                    </a:cubicBezTo>
                    <a:cubicBezTo>
                      <a:pt x="0" y="19"/>
                      <a:pt x="2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1" name="Freeform 1843"/>
              <p:cNvSpPr>
                <a:spLocks/>
              </p:cNvSpPr>
              <p:nvPr/>
            </p:nvSpPr>
            <p:spPr bwMode="auto">
              <a:xfrm>
                <a:off x="1424" y="2891"/>
                <a:ext cx="51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20"/>
                  </a:cxn>
                  <a:cxn ang="0">
                    <a:pos x="13" y="28"/>
                  </a:cxn>
                  <a:cxn ang="0">
                    <a:pos x="4" y="10"/>
                  </a:cxn>
                  <a:cxn ang="0">
                    <a:pos x="13" y="2"/>
                  </a:cxn>
                </a:cxnLst>
                <a:rect l="0" t="0" r="r" b="b"/>
                <a:pathLst>
                  <a:path w="32" h="29">
                    <a:moveTo>
                      <a:pt x="13" y="2"/>
                    </a:moveTo>
                    <a:cubicBezTo>
                      <a:pt x="24" y="0"/>
                      <a:pt x="32" y="10"/>
                      <a:pt x="29" y="20"/>
                    </a:cubicBezTo>
                    <a:cubicBezTo>
                      <a:pt x="26" y="25"/>
                      <a:pt x="19" y="29"/>
                      <a:pt x="13" y="28"/>
                    </a:cubicBezTo>
                    <a:cubicBezTo>
                      <a:pt x="7" y="26"/>
                      <a:pt x="0" y="19"/>
                      <a:pt x="4" y="10"/>
                    </a:cubicBezTo>
                    <a:cubicBezTo>
                      <a:pt x="5" y="7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2" name="Freeform 1844"/>
              <p:cNvSpPr>
                <a:spLocks/>
              </p:cNvSpPr>
              <p:nvPr/>
            </p:nvSpPr>
            <p:spPr bwMode="auto">
              <a:xfrm>
                <a:off x="1252" y="2890"/>
                <a:ext cx="54" cy="48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7" y="30"/>
                  </a:cxn>
                  <a:cxn ang="0">
                    <a:pos x="4" y="11"/>
                  </a:cxn>
                  <a:cxn ang="0">
                    <a:pos x="5" y="11"/>
                  </a:cxn>
                  <a:cxn ang="0">
                    <a:pos x="4" y="11"/>
                  </a:cxn>
                  <a:cxn ang="0">
                    <a:pos x="14" y="4"/>
                  </a:cxn>
                </a:cxnLst>
                <a:rect l="0" t="0" r="r" b="b"/>
                <a:pathLst>
                  <a:path w="34" h="30">
                    <a:moveTo>
                      <a:pt x="14" y="4"/>
                    </a:moveTo>
                    <a:cubicBezTo>
                      <a:pt x="34" y="0"/>
                      <a:pt x="33" y="30"/>
                      <a:pt x="17" y="30"/>
                    </a:cubicBezTo>
                    <a:cubicBezTo>
                      <a:pt x="7" y="30"/>
                      <a:pt x="0" y="20"/>
                      <a:pt x="4" y="11"/>
                    </a:cubicBezTo>
                    <a:cubicBezTo>
                      <a:pt x="4" y="11"/>
                      <a:pt x="4" y="11"/>
                      <a:pt x="5" y="11"/>
                    </a:cubicBezTo>
                    <a:cubicBezTo>
                      <a:pt x="5" y="11"/>
                      <a:pt x="4" y="10"/>
                      <a:pt x="4" y="11"/>
                    </a:cubicBezTo>
                    <a:cubicBezTo>
                      <a:pt x="7" y="6"/>
                      <a:pt x="9" y="5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3" name="Freeform 1845"/>
              <p:cNvSpPr>
                <a:spLocks/>
              </p:cNvSpPr>
              <p:nvPr/>
            </p:nvSpPr>
            <p:spPr bwMode="auto">
              <a:xfrm>
                <a:off x="3540" y="2893"/>
                <a:ext cx="53" cy="4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2" y="13"/>
                  </a:cxn>
                  <a:cxn ang="0">
                    <a:pos x="19" y="28"/>
                  </a:cxn>
                  <a:cxn ang="0">
                    <a:pos x="16" y="2"/>
                  </a:cxn>
                </a:cxnLst>
                <a:rect l="0" t="0" r="r" b="b"/>
                <a:pathLst>
                  <a:path w="33" h="28">
                    <a:moveTo>
                      <a:pt x="16" y="2"/>
                    </a:moveTo>
                    <a:cubicBezTo>
                      <a:pt x="23" y="0"/>
                      <a:pt x="31" y="5"/>
                      <a:pt x="32" y="13"/>
                    </a:cubicBezTo>
                    <a:cubicBezTo>
                      <a:pt x="33" y="22"/>
                      <a:pt x="26" y="28"/>
                      <a:pt x="19" y="28"/>
                    </a:cubicBezTo>
                    <a:cubicBezTo>
                      <a:pt x="3" y="28"/>
                      <a:pt x="0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4" name="Freeform 1846"/>
              <p:cNvSpPr>
                <a:spLocks/>
              </p:cNvSpPr>
              <p:nvPr/>
            </p:nvSpPr>
            <p:spPr bwMode="auto">
              <a:xfrm>
                <a:off x="1070" y="2896"/>
                <a:ext cx="61" cy="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7" y="1"/>
                  </a:cxn>
                  <a:cxn ang="0">
                    <a:pos x="25" y="26"/>
                  </a:cxn>
                  <a:cxn ang="0">
                    <a:pos x="20" y="0"/>
                  </a:cxn>
                </a:cxnLst>
                <a:rect l="0" t="0" r="r" b="b"/>
                <a:pathLst>
                  <a:path w="38" h="31">
                    <a:moveTo>
                      <a:pt x="20" y="0"/>
                    </a:moveTo>
                    <a:cubicBezTo>
                      <a:pt x="21" y="0"/>
                      <a:pt x="24" y="0"/>
                      <a:pt x="27" y="1"/>
                    </a:cubicBezTo>
                    <a:cubicBezTo>
                      <a:pt x="38" y="5"/>
                      <a:pt x="37" y="23"/>
                      <a:pt x="25" y="26"/>
                    </a:cubicBezTo>
                    <a:cubicBezTo>
                      <a:pt x="9" y="31"/>
                      <a:pt x="0" y="4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5" name="Freeform 1847"/>
              <p:cNvSpPr>
                <a:spLocks/>
              </p:cNvSpPr>
              <p:nvPr/>
            </p:nvSpPr>
            <p:spPr bwMode="auto">
              <a:xfrm>
                <a:off x="3373" y="2893"/>
                <a:ext cx="55" cy="55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1" y="15"/>
                  </a:cxn>
                  <a:cxn ang="0">
                    <a:pos x="14" y="2"/>
                  </a:cxn>
                </a:cxnLst>
                <a:rect l="0" t="0" r="r" b="b"/>
                <a:pathLst>
                  <a:path w="34" h="34">
                    <a:moveTo>
                      <a:pt x="14" y="2"/>
                    </a:moveTo>
                    <a:cubicBezTo>
                      <a:pt x="25" y="0"/>
                      <a:pt x="34" y="16"/>
                      <a:pt x="25" y="25"/>
                    </a:cubicBezTo>
                    <a:cubicBezTo>
                      <a:pt x="17" y="34"/>
                      <a:pt x="0" y="28"/>
                      <a:pt x="1" y="15"/>
                    </a:cubicBezTo>
                    <a:cubicBezTo>
                      <a:pt x="2" y="8"/>
                      <a:pt x="6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6" name="Freeform 1848"/>
              <p:cNvSpPr>
                <a:spLocks/>
              </p:cNvSpPr>
              <p:nvPr/>
            </p:nvSpPr>
            <p:spPr bwMode="auto">
              <a:xfrm>
                <a:off x="3195" y="2896"/>
                <a:ext cx="56" cy="4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2" y="19"/>
                  </a:cxn>
                  <a:cxn ang="0">
                    <a:pos x="21" y="28"/>
                  </a:cxn>
                  <a:cxn ang="0">
                    <a:pos x="9" y="4"/>
                  </a:cxn>
                  <a:cxn ang="0">
                    <a:pos x="11" y="4"/>
                  </a:cxn>
                  <a:cxn ang="0">
                    <a:pos x="19" y="1"/>
                  </a:cxn>
                </a:cxnLst>
                <a:rect l="0" t="0" r="r" b="b"/>
                <a:pathLst>
                  <a:path w="35" h="30">
                    <a:moveTo>
                      <a:pt x="19" y="1"/>
                    </a:moveTo>
                    <a:cubicBezTo>
                      <a:pt x="27" y="0"/>
                      <a:pt x="35" y="10"/>
                      <a:pt x="32" y="19"/>
                    </a:cubicBezTo>
                    <a:cubicBezTo>
                      <a:pt x="31" y="22"/>
                      <a:pt x="26" y="27"/>
                      <a:pt x="21" y="28"/>
                    </a:cubicBezTo>
                    <a:cubicBezTo>
                      <a:pt x="9" y="30"/>
                      <a:pt x="0" y="13"/>
                      <a:pt x="9" y="4"/>
                    </a:cubicBezTo>
                    <a:cubicBezTo>
                      <a:pt x="10" y="4"/>
                      <a:pt x="10" y="4"/>
                      <a:pt x="11" y="4"/>
                    </a:cubicBezTo>
                    <a:cubicBezTo>
                      <a:pt x="12" y="2"/>
                      <a:pt x="14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7" name="Freeform 1849"/>
              <p:cNvSpPr>
                <a:spLocks/>
              </p:cNvSpPr>
              <p:nvPr/>
            </p:nvSpPr>
            <p:spPr bwMode="auto">
              <a:xfrm>
                <a:off x="3025" y="2898"/>
                <a:ext cx="56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5" y="20"/>
                      <a:pt x="23" y="31"/>
                      <a:pt x="12" y="27"/>
                    </a:cubicBezTo>
                    <a:cubicBezTo>
                      <a:pt x="1" y="23"/>
                      <a:pt x="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8" name="Freeform 1850"/>
              <p:cNvSpPr>
                <a:spLocks/>
              </p:cNvSpPr>
              <p:nvPr/>
            </p:nvSpPr>
            <p:spPr bwMode="auto">
              <a:xfrm>
                <a:off x="2843" y="2896"/>
                <a:ext cx="69" cy="58"/>
              </a:xfrm>
              <a:custGeom>
                <a:avLst/>
                <a:gdLst/>
                <a:ahLst/>
                <a:cxnLst>
                  <a:cxn ang="0">
                    <a:pos x="22" y="3"/>
                  </a:cxn>
                  <a:cxn ang="0">
                    <a:pos x="28" y="29"/>
                  </a:cxn>
                  <a:cxn ang="0">
                    <a:pos x="22" y="3"/>
                  </a:cxn>
                </a:cxnLst>
                <a:rect l="0" t="0" r="r" b="b"/>
                <a:pathLst>
                  <a:path w="43" h="36">
                    <a:moveTo>
                      <a:pt x="22" y="3"/>
                    </a:moveTo>
                    <a:cubicBezTo>
                      <a:pt x="36" y="0"/>
                      <a:pt x="43" y="23"/>
                      <a:pt x="28" y="29"/>
                    </a:cubicBezTo>
                    <a:cubicBezTo>
                      <a:pt x="10" y="36"/>
                      <a:pt x="0" y="6"/>
                      <a:pt x="2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9" name="Freeform 1851"/>
              <p:cNvSpPr>
                <a:spLocks/>
              </p:cNvSpPr>
              <p:nvPr/>
            </p:nvSpPr>
            <p:spPr bwMode="auto">
              <a:xfrm>
                <a:off x="5147" y="2898"/>
                <a:ext cx="55" cy="54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6" y="24"/>
                  </a:cxn>
                  <a:cxn ang="0">
                    <a:pos x="2" y="18"/>
                  </a:cxn>
                  <a:cxn ang="0">
                    <a:pos x="15" y="2"/>
                  </a:cxn>
                </a:cxnLst>
                <a:rect l="0" t="0" r="r" b="b"/>
                <a:pathLst>
                  <a:path w="34" h="34">
                    <a:moveTo>
                      <a:pt x="15" y="2"/>
                    </a:moveTo>
                    <a:cubicBezTo>
                      <a:pt x="26" y="0"/>
                      <a:pt x="34" y="15"/>
                      <a:pt x="26" y="24"/>
                    </a:cubicBezTo>
                    <a:cubicBezTo>
                      <a:pt x="18" y="34"/>
                      <a:pt x="4" y="27"/>
                      <a:pt x="2" y="18"/>
                    </a:cubicBezTo>
                    <a:cubicBezTo>
                      <a:pt x="0" y="11"/>
                      <a:pt x="5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0" name="Freeform 1852"/>
              <p:cNvSpPr>
                <a:spLocks/>
              </p:cNvSpPr>
              <p:nvPr/>
            </p:nvSpPr>
            <p:spPr bwMode="auto">
              <a:xfrm>
                <a:off x="4971" y="2899"/>
                <a:ext cx="61" cy="55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5"/>
                  </a:cxn>
                  <a:cxn ang="0">
                    <a:pos x="5" y="10"/>
                  </a:cxn>
                  <a:cxn ang="0">
                    <a:pos x="17" y="2"/>
                  </a:cxn>
                </a:cxnLst>
                <a:rect l="0" t="0" r="r" b="b"/>
                <a:pathLst>
                  <a:path w="38" h="34">
                    <a:moveTo>
                      <a:pt x="17" y="2"/>
                    </a:moveTo>
                    <a:cubicBezTo>
                      <a:pt x="29" y="0"/>
                      <a:pt x="38" y="16"/>
                      <a:pt x="28" y="25"/>
                    </a:cubicBezTo>
                    <a:cubicBezTo>
                      <a:pt x="19" y="34"/>
                      <a:pt x="0" y="25"/>
                      <a:pt x="5" y="10"/>
                    </a:cubicBezTo>
                    <a:cubicBezTo>
                      <a:pt x="7" y="6"/>
                      <a:pt x="11" y="2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1" name="Freeform 1853"/>
              <p:cNvSpPr>
                <a:spLocks/>
              </p:cNvSpPr>
              <p:nvPr/>
            </p:nvSpPr>
            <p:spPr bwMode="auto">
              <a:xfrm>
                <a:off x="2682" y="2899"/>
                <a:ext cx="49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25" y="25"/>
                  </a:cxn>
                  <a:cxn ang="0">
                    <a:pos x="6" y="23"/>
                  </a:cxn>
                  <a:cxn ang="0">
                    <a:pos x="13" y="2"/>
                  </a:cxn>
                </a:cxnLst>
                <a:rect l="0" t="0" r="r" b="b"/>
                <a:pathLst>
                  <a:path w="30" h="29">
                    <a:moveTo>
                      <a:pt x="13" y="2"/>
                    </a:moveTo>
                    <a:cubicBezTo>
                      <a:pt x="22" y="0"/>
                      <a:pt x="30" y="7"/>
                      <a:pt x="29" y="16"/>
                    </a:cubicBezTo>
                    <a:cubicBezTo>
                      <a:pt x="28" y="20"/>
                      <a:pt x="27" y="23"/>
                      <a:pt x="25" y="25"/>
                    </a:cubicBezTo>
                    <a:cubicBezTo>
                      <a:pt x="20" y="29"/>
                      <a:pt x="11" y="29"/>
                      <a:pt x="6" y="23"/>
                    </a:cubicBezTo>
                    <a:cubicBezTo>
                      <a:pt x="0" y="16"/>
                      <a:pt x="2" y="5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2" name="Freeform 1854"/>
              <p:cNvSpPr>
                <a:spLocks/>
              </p:cNvSpPr>
              <p:nvPr/>
            </p:nvSpPr>
            <p:spPr bwMode="auto">
              <a:xfrm>
                <a:off x="4799" y="2903"/>
                <a:ext cx="62" cy="5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14" y="27"/>
                  </a:cxn>
                  <a:cxn ang="0">
                    <a:pos x="18" y="1"/>
                  </a:cxn>
                </a:cxnLst>
                <a:rect l="0" t="0" r="r" b="b"/>
                <a:pathLst>
                  <a:path w="39" h="33">
                    <a:moveTo>
                      <a:pt x="18" y="1"/>
                    </a:moveTo>
                    <a:cubicBezTo>
                      <a:pt x="39" y="0"/>
                      <a:pt x="34" y="33"/>
                      <a:pt x="14" y="27"/>
                    </a:cubicBezTo>
                    <a:cubicBezTo>
                      <a:pt x="0" y="24"/>
                      <a:pt x="0" y="1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3" name="Freeform 1855"/>
              <p:cNvSpPr>
                <a:spLocks/>
              </p:cNvSpPr>
              <p:nvPr/>
            </p:nvSpPr>
            <p:spPr bwMode="auto">
              <a:xfrm>
                <a:off x="2509" y="2903"/>
                <a:ext cx="48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2"/>
                  </a:cxn>
                  <a:cxn ang="0">
                    <a:pos x="18" y="27"/>
                  </a:cxn>
                  <a:cxn ang="0">
                    <a:pos x="5" y="7"/>
                  </a:cxn>
                  <a:cxn ang="0">
                    <a:pos x="14" y="1"/>
                  </a:cxn>
                </a:cxnLst>
                <a:rect l="0" t="0" r="r" b="b"/>
                <a:pathLst>
                  <a:path w="30" h="28">
                    <a:moveTo>
                      <a:pt x="14" y="1"/>
                    </a:moveTo>
                    <a:cubicBezTo>
                      <a:pt x="21" y="0"/>
                      <a:pt x="29" y="5"/>
                      <a:pt x="29" y="12"/>
                    </a:cubicBezTo>
                    <a:cubicBezTo>
                      <a:pt x="30" y="18"/>
                      <a:pt x="26" y="25"/>
                      <a:pt x="18" y="27"/>
                    </a:cubicBezTo>
                    <a:cubicBezTo>
                      <a:pt x="8" y="28"/>
                      <a:pt x="0" y="16"/>
                      <a:pt x="5" y="7"/>
                    </a:cubicBezTo>
                    <a:cubicBezTo>
                      <a:pt x="6" y="5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4" name="Freeform 1856"/>
              <p:cNvSpPr>
                <a:spLocks/>
              </p:cNvSpPr>
              <p:nvPr/>
            </p:nvSpPr>
            <p:spPr bwMode="auto">
              <a:xfrm>
                <a:off x="913" y="2906"/>
                <a:ext cx="39" cy="35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13" y="7"/>
                  </a:cxn>
                  <a:cxn ang="0">
                    <a:pos x="17" y="0"/>
                  </a:cxn>
                  <a:cxn ang="0">
                    <a:pos x="23" y="11"/>
                  </a:cxn>
                  <a:cxn ang="0">
                    <a:pos x="2" y="6"/>
                  </a:cxn>
                  <a:cxn ang="0">
                    <a:pos x="5" y="1"/>
                  </a:cxn>
                </a:cxnLst>
                <a:rect l="0" t="0" r="r" b="b"/>
                <a:pathLst>
                  <a:path w="24" h="22">
                    <a:moveTo>
                      <a:pt x="5" y="1"/>
                    </a:moveTo>
                    <a:cubicBezTo>
                      <a:pt x="7" y="3"/>
                      <a:pt x="9" y="6"/>
                      <a:pt x="13" y="7"/>
                    </a:cubicBezTo>
                    <a:cubicBezTo>
                      <a:pt x="15" y="5"/>
                      <a:pt x="15" y="0"/>
                      <a:pt x="17" y="0"/>
                    </a:cubicBezTo>
                    <a:cubicBezTo>
                      <a:pt x="22" y="1"/>
                      <a:pt x="24" y="7"/>
                      <a:pt x="23" y="11"/>
                    </a:cubicBezTo>
                    <a:cubicBezTo>
                      <a:pt x="20" y="22"/>
                      <a:pt x="0" y="20"/>
                      <a:pt x="2" y="6"/>
                    </a:cubicBezTo>
                    <a:cubicBezTo>
                      <a:pt x="3" y="4"/>
                      <a:pt x="4" y="3"/>
                      <a:pt x="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5" name="Freeform 1857"/>
              <p:cNvSpPr>
                <a:spLocks/>
              </p:cNvSpPr>
              <p:nvPr/>
            </p:nvSpPr>
            <p:spPr bwMode="auto">
              <a:xfrm>
                <a:off x="2336" y="2899"/>
                <a:ext cx="56" cy="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6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1">
                    <a:moveTo>
                      <a:pt x="15" y="4"/>
                    </a:moveTo>
                    <a:cubicBezTo>
                      <a:pt x="34" y="0"/>
                      <a:pt x="35" y="31"/>
                      <a:pt x="16" y="29"/>
                    </a:cubicBezTo>
                    <a:cubicBezTo>
                      <a:pt x="2" y="28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6" name="Freeform 1858"/>
              <p:cNvSpPr>
                <a:spLocks/>
              </p:cNvSpPr>
              <p:nvPr/>
            </p:nvSpPr>
            <p:spPr bwMode="auto">
              <a:xfrm>
                <a:off x="2167" y="2904"/>
                <a:ext cx="48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8"/>
                  </a:cxn>
                  <a:cxn ang="0">
                    <a:pos x="3" y="19"/>
                  </a:cxn>
                  <a:cxn ang="0">
                    <a:pos x="13" y="2"/>
                  </a:cxn>
                </a:cxnLst>
                <a:rect l="0" t="0" r="r" b="b"/>
                <a:pathLst>
                  <a:path w="30" h="30">
                    <a:moveTo>
                      <a:pt x="13" y="2"/>
                    </a:moveTo>
                    <a:cubicBezTo>
                      <a:pt x="24" y="0"/>
                      <a:pt x="30" y="10"/>
                      <a:pt x="27" y="18"/>
                    </a:cubicBezTo>
                    <a:cubicBezTo>
                      <a:pt x="24" y="29"/>
                      <a:pt x="7" y="30"/>
                      <a:pt x="3" y="19"/>
                    </a:cubicBezTo>
                    <a:cubicBezTo>
                      <a:pt x="0" y="12"/>
                      <a:pt x="4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7" name="Freeform 1859"/>
              <p:cNvSpPr>
                <a:spLocks/>
              </p:cNvSpPr>
              <p:nvPr/>
            </p:nvSpPr>
            <p:spPr bwMode="auto">
              <a:xfrm>
                <a:off x="4283" y="2904"/>
                <a:ext cx="55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1"/>
                  </a:cxn>
                  <a:cxn ang="0">
                    <a:pos x="6" y="25"/>
                  </a:cxn>
                  <a:cxn ang="0">
                    <a:pos x="15" y="2"/>
                  </a:cxn>
                </a:cxnLst>
                <a:rect l="0" t="0" r="r" b="b"/>
                <a:pathLst>
                  <a:path w="34" h="33">
                    <a:moveTo>
                      <a:pt x="15" y="2"/>
                    </a:moveTo>
                    <a:cubicBezTo>
                      <a:pt x="25" y="0"/>
                      <a:pt x="34" y="11"/>
                      <a:pt x="30" y="21"/>
                    </a:cubicBezTo>
                    <a:cubicBezTo>
                      <a:pt x="27" y="29"/>
                      <a:pt x="14" y="33"/>
                      <a:pt x="6" y="25"/>
                    </a:cubicBezTo>
                    <a:cubicBezTo>
                      <a:pt x="0" y="17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8" name="Freeform 1860"/>
              <p:cNvSpPr>
                <a:spLocks/>
              </p:cNvSpPr>
              <p:nvPr/>
            </p:nvSpPr>
            <p:spPr bwMode="auto">
              <a:xfrm>
                <a:off x="4457" y="2906"/>
                <a:ext cx="54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7"/>
                  </a:cxn>
                  <a:cxn ang="0">
                    <a:pos x="10" y="25"/>
                  </a:cxn>
                  <a:cxn ang="0">
                    <a:pos x="14" y="1"/>
                  </a:cxn>
                </a:cxnLst>
                <a:rect l="0" t="0" r="r" b="b"/>
                <a:pathLst>
                  <a:path w="34" h="31">
                    <a:moveTo>
                      <a:pt x="14" y="1"/>
                    </a:moveTo>
                    <a:cubicBezTo>
                      <a:pt x="19" y="0"/>
                      <a:pt x="26" y="3"/>
                      <a:pt x="28" y="7"/>
                    </a:cubicBezTo>
                    <a:cubicBezTo>
                      <a:pt x="34" y="19"/>
                      <a:pt x="21" y="31"/>
                      <a:pt x="10" y="25"/>
                    </a:cubicBezTo>
                    <a:cubicBezTo>
                      <a:pt x="0" y="20"/>
                      <a:pt x="1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9" name="Freeform 1861"/>
              <p:cNvSpPr>
                <a:spLocks/>
              </p:cNvSpPr>
              <p:nvPr/>
            </p:nvSpPr>
            <p:spPr bwMode="auto">
              <a:xfrm>
                <a:off x="1992" y="2904"/>
                <a:ext cx="55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5" y="28"/>
                  </a:cxn>
                  <a:cxn ang="0">
                    <a:pos x="14" y="2"/>
                  </a:cxn>
                </a:cxnLst>
                <a:rect l="0" t="0" r="r" b="b"/>
                <a:pathLst>
                  <a:path w="34" h="30">
                    <a:moveTo>
                      <a:pt x="14" y="2"/>
                    </a:moveTo>
                    <a:cubicBezTo>
                      <a:pt x="34" y="0"/>
                      <a:pt x="34" y="30"/>
                      <a:pt x="15" y="28"/>
                    </a:cubicBezTo>
                    <a:cubicBezTo>
                      <a:pt x="0" y="27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0" name="Freeform 1862"/>
              <p:cNvSpPr>
                <a:spLocks/>
              </p:cNvSpPr>
              <p:nvPr/>
            </p:nvSpPr>
            <p:spPr bwMode="auto">
              <a:xfrm>
                <a:off x="4633" y="2906"/>
                <a:ext cx="45" cy="42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5" y="10"/>
                  </a:cxn>
                  <a:cxn ang="0">
                    <a:pos x="10" y="24"/>
                  </a:cxn>
                  <a:cxn ang="0">
                    <a:pos x="11" y="1"/>
                  </a:cxn>
                </a:cxnLst>
                <a:rect l="0" t="0" r="r" b="b"/>
                <a:pathLst>
                  <a:path w="28" h="26">
                    <a:moveTo>
                      <a:pt x="11" y="1"/>
                    </a:moveTo>
                    <a:cubicBezTo>
                      <a:pt x="17" y="0"/>
                      <a:pt x="24" y="4"/>
                      <a:pt x="25" y="10"/>
                    </a:cubicBezTo>
                    <a:cubicBezTo>
                      <a:pt x="28" y="20"/>
                      <a:pt x="18" y="26"/>
                      <a:pt x="10" y="24"/>
                    </a:cubicBezTo>
                    <a:cubicBezTo>
                      <a:pt x="0" y="20"/>
                      <a:pt x="0" y="4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1" name="Freeform 1863"/>
              <p:cNvSpPr>
                <a:spLocks/>
              </p:cNvSpPr>
              <p:nvPr/>
            </p:nvSpPr>
            <p:spPr bwMode="auto">
              <a:xfrm>
                <a:off x="5321" y="2907"/>
                <a:ext cx="32" cy="3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8" y="5"/>
                  </a:cxn>
                  <a:cxn ang="0">
                    <a:pos x="19" y="4"/>
                  </a:cxn>
                  <a:cxn ang="0">
                    <a:pos x="19" y="16"/>
                  </a:cxn>
                  <a:cxn ang="0">
                    <a:pos x="16" y="0"/>
                  </a:cxn>
                </a:cxnLst>
                <a:rect l="0" t="0" r="r" b="b"/>
                <a:pathLst>
                  <a:path w="20" h="23">
                    <a:moveTo>
                      <a:pt x="16" y="0"/>
                    </a:moveTo>
                    <a:cubicBezTo>
                      <a:pt x="17" y="1"/>
                      <a:pt x="18" y="3"/>
                      <a:pt x="18" y="5"/>
                    </a:cubicBezTo>
                    <a:cubicBezTo>
                      <a:pt x="18" y="5"/>
                      <a:pt x="19" y="5"/>
                      <a:pt x="19" y="4"/>
                    </a:cubicBezTo>
                    <a:cubicBezTo>
                      <a:pt x="20" y="9"/>
                      <a:pt x="19" y="11"/>
                      <a:pt x="19" y="16"/>
                    </a:cubicBezTo>
                    <a:cubicBezTo>
                      <a:pt x="7" y="23"/>
                      <a:pt x="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2" name="Freeform 1864"/>
              <p:cNvSpPr>
                <a:spLocks/>
              </p:cNvSpPr>
              <p:nvPr/>
            </p:nvSpPr>
            <p:spPr bwMode="auto">
              <a:xfrm>
                <a:off x="4102" y="2904"/>
                <a:ext cx="67" cy="55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7" y="29"/>
                  </a:cxn>
                  <a:cxn ang="0">
                    <a:pos x="21" y="3"/>
                  </a:cxn>
                </a:cxnLst>
                <a:rect l="0" t="0" r="r" b="b"/>
                <a:pathLst>
                  <a:path w="42" h="34">
                    <a:moveTo>
                      <a:pt x="21" y="3"/>
                    </a:moveTo>
                    <a:cubicBezTo>
                      <a:pt x="36" y="0"/>
                      <a:pt x="42" y="24"/>
                      <a:pt x="27" y="29"/>
                    </a:cubicBezTo>
                    <a:cubicBezTo>
                      <a:pt x="11" y="34"/>
                      <a:pt x="0" y="7"/>
                      <a:pt x="2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3" name="Freeform 1865"/>
              <p:cNvSpPr>
                <a:spLocks/>
              </p:cNvSpPr>
              <p:nvPr/>
            </p:nvSpPr>
            <p:spPr bwMode="auto">
              <a:xfrm>
                <a:off x="1820" y="2907"/>
                <a:ext cx="53" cy="49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11" y="26"/>
                  </a:cxn>
                  <a:cxn ang="0">
                    <a:pos x="9" y="3"/>
                  </a:cxn>
                  <a:cxn ang="0">
                    <a:pos x="13" y="1"/>
                  </a:cxn>
                </a:cxnLst>
                <a:rect l="0" t="0" r="r" b="b"/>
                <a:pathLst>
                  <a:path w="33" h="30">
                    <a:moveTo>
                      <a:pt x="13" y="1"/>
                    </a:moveTo>
                    <a:cubicBezTo>
                      <a:pt x="21" y="0"/>
                      <a:pt x="27" y="4"/>
                      <a:pt x="29" y="9"/>
                    </a:cubicBezTo>
                    <a:cubicBezTo>
                      <a:pt x="33" y="21"/>
                      <a:pt x="21" y="30"/>
                      <a:pt x="11" y="26"/>
                    </a:cubicBezTo>
                    <a:cubicBezTo>
                      <a:pt x="0" y="22"/>
                      <a:pt x="2" y="8"/>
                      <a:pt x="9" y="3"/>
                    </a:cubicBezTo>
                    <a:cubicBezTo>
                      <a:pt x="10" y="2"/>
                      <a:pt x="11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4" name="Freeform 1866"/>
              <p:cNvSpPr>
                <a:spLocks/>
              </p:cNvSpPr>
              <p:nvPr/>
            </p:nvSpPr>
            <p:spPr bwMode="auto">
              <a:xfrm>
                <a:off x="3758" y="2907"/>
                <a:ext cx="66" cy="55"/>
              </a:xfrm>
              <a:custGeom>
                <a:avLst/>
                <a:gdLst/>
                <a:ahLst/>
                <a:cxnLst>
                  <a:cxn ang="0">
                    <a:pos x="21" y="2"/>
                  </a:cxn>
                  <a:cxn ang="0">
                    <a:pos x="32" y="25"/>
                  </a:cxn>
                  <a:cxn ang="0">
                    <a:pos x="26" y="29"/>
                  </a:cxn>
                  <a:cxn ang="0">
                    <a:pos x="21" y="2"/>
                  </a:cxn>
                </a:cxnLst>
                <a:rect l="0" t="0" r="r" b="b"/>
                <a:pathLst>
                  <a:path w="41" h="34">
                    <a:moveTo>
                      <a:pt x="21" y="2"/>
                    </a:moveTo>
                    <a:cubicBezTo>
                      <a:pt x="33" y="0"/>
                      <a:pt x="41" y="15"/>
                      <a:pt x="32" y="25"/>
                    </a:cubicBezTo>
                    <a:cubicBezTo>
                      <a:pt x="31" y="26"/>
                      <a:pt x="28" y="28"/>
                      <a:pt x="26" y="29"/>
                    </a:cubicBezTo>
                    <a:cubicBezTo>
                      <a:pt x="8" y="34"/>
                      <a:pt x="0" y="5"/>
                      <a:pt x="2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5" name="Freeform 1867"/>
              <p:cNvSpPr>
                <a:spLocks/>
              </p:cNvSpPr>
              <p:nvPr/>
            </p:nvSpPr>
            <p:spPr bwMode="auto">
              <a:xfrm>
                <a:off x="1303" y="2911"/>
                <a:ext cx="50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6"/>
                  </a:cxn>
                  <a:cxn ang="0">
                    <a:pos x="30" y="17"/>
                  </a:cxn>
                  <a:cxn ang="0">
                    <a:pos x="20" y="27"/>
                  </a:cxn>
                  <a:cxn ang="0">
                    <a:pos x="3" y="10"/>
                  </a:cxn>
                  <a:cxn ang="0">
                    <a:pos x="15" y="0"/>
                  </a:cxn>
                </a:cxnLst>
                <a:rect l="0" t="0" r="r" b="b"/>
                <a:pathLst>
                  <a:path w="31" h="30">
                    <a:moveTo>
                      <a:pt x="15" y="0"/>
                    </a:moveTo>
                    <a:cubicBezTo>
                      <a:pt x="19" y="0"/>
                      <a:pt x="26" y="3"/>
                      <a:pt x="28" y="6"/>
                    </a:cubicBezTo>
                    <a:cubicBezTo>
                      <a:pt x="31" y="11"/>
                      <a:pt x="30" y="14"/>
                      <a:pt x="30" y="17"/>
                    </a:cubicBezTo>
                    <a:cubicBezTo>
                      <a:pt x="29" y="21"/>
                      <a:pt x="25" y="26"/>
                      <a:pt x="20" y="27"/>
                    </a:cubicBezTo>
                    <a:cubicBezTo>
                      <a:pt x="10" y="30"/>
                      <a:pt x="0" y="20"/>
                      <a:pt x="3" y="10"/>
                    </a:cubicBezTo>
                    <a:cubicBezTo>
                      <a:pt x="4" y="5"/>
                      <a:pt x="7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6" name="Freeform 1868"/>
              <p:cNvSpPr>
                <a:spLocks/>
              </p:cNvSpPr>
              <p:nvPr/>
            </p:nvSpPr>
            <p:spPr bwMode="auto">
              <a:xfrm>
                <a:off x="3937" y="2909"/>
                <a:ext cx="54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9"/>
                  </a:cxn>
                  <a:cxn ang="0">
                    <a:pos x="21" y="27"/>
                  </a:cxn>
                  <a:cxn ang="0">
                    <a:pos x="8" y="6"/>
                  </a:cxn>
                  <a:cxn ang="0">
                    <a:pos x="15" y="1"/>
                  </a:cxn>
                </a:cxnLst>
                <a:rect l="0" t="0" r="r" b="b"/>
                <a:pathLst>
                  <a:path w="34" h="28">
                    <a:moveTo>
                      <a:pt x="15" y="1"/>
                    </a:moveTo>
                    <a:cubicBezTo>
                      <a:pt x="22" y="0"/>
                      <a:pt x="29" y="3"/>
                      <a:pt x="31" y="9"/>
                    </a:cubicBezTo>
                    <a:cubicBezTo>
                      <a:pt x="34" y="18"/>
                      <a:pt x="28" y="26"/>
                      <a:pt x="21" y="27"/>
                    </a:cubicBezTo>
                    <a:cubicBezTo>
                      <a:pt x="10" y="28"/>
                      <a:pt x="0" y="16"/>
                      <a:pt x="8" y="6"/>
                    </a:cubicBezTo>
                    <a:cubicBezTo>
                      <a:pt x="9" y="4"/>
                      <a:pt x="12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7" name="Freeform 1869"/>
              <p:cNvSpPr>
                <a:spLocks/>
              </p:cNvSpPr>
              <p:nvPr/>
            </p:nvSpPr>
            <p:spPr bwMode="auto">
              <a:xfrm>
                <a:off x="1130" y="2909"/>
                <a:ext cx="58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1" y="29"/>
                  </a:cxn>
                  <a:cxn ang="0">
                    <a:pos x="5" y="23"/>
                  </a:cxn>
                  <a:cxn ang="0">
                    <a:pos x="15" y="2"/>
                  </a:cxn>
                </a:cxnLst>
                <a:rect l="0" t="0" r="r" b="b"/>
                <a:pathLst>
                  <a:path w="36" h="31">
                    <a:moveTo>
                      <a:pt x="15" y="2"/>
                    </a:moveTo>
                    <a:cubicBezTo>
                      <a:pt x="31" y="0"/>
                      <a:pt x="36" y="25"/>
                      <a:pt x="21" y="29"/>
                    </a:cubicBezTo>
                    <a:cubicBezTo>
                      <a:pt x="16" y="31"/>
                      <a:pt x="7" y="28"/>
                      <a:pt x="5" y="23"/>
                    </a:cubicBezTo>
                    <a:cubicBezTo>
                      <a:pt x="0" y="15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8" name="Freeform 1870"/>
              <p:cNvSpPr>
                <a:spLocks/>
              </p:cNvSpPr>
              <p:nvPr/>
            </p:nvSpPr>
            <p:spPr bwMode="auto">
              <a:xfrm>
                <a:off x="1653" y="2907"/>
                <a:ext cx="52" cy="41"/>
              </a:xfrm>
              <a:custGeom>
                <a:avLst/>
                <a:gdLst/>
                <a:ahLst/>
                <a:cxnLst>
                  <a:cxn ang="0">
                    <a:pos x="15" y="25"/>
                  </a:cxn>
                  <a:cxn ang="0">
                    <a:pos x="13" y="22"/>
                  </a:cxn>
                  <a:cxn ang="0">
                    <a:pos x="3" y="20"/>
                  </a:cxn>
                  <a:cxn ang="0">
                    <a:pos x="9" y="4"/>
                  </a:cxn>
                  <a:cxn ang="0">
                    <a:pos x="15" y="25"/>
                  </a:cxn>
                </a:cxnLst>
                <a:rect l="0" t="0" r="r" b="b"/>
                <a:pathLst>
                  <a:path w="32" h="25">
                    <a:moveTo>
                      <a:pt x="15" y="25"/>
                    </a:moveTo>
                    <a:cubicBezTo>
                      <a:pt x="13" y="25"/>
                      <a:pt x="14" y="22"/>
                      <a:pt x="13" y="22"/>
                    </a:cubicBezTo>
                    <a:cubicBezTo>
                      <a:pt x="10" y="21"/>
                      <a:pt x="6" y="20"/>
                      <a:pt x="3" y="20"/>
                    </a:cubicBezTo>
                    <a:cubicBezTo>
                      <a:pt x="0" y="14"/>
                      <a:pt x="3" y="6"/>
                      <a:pt x="9" y="4"/>
                    </a:cubicBezTo>
                    <a:cubicBezTo>
                      <a:pt x="21" y="0"/>
                      <a:pt x="32" y="19"/>
                      <a:pt x="15" y="2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9" name="Freeform 1871"/>
              <p:cNvSpPr>
                <a:spLocks/>
              </p:cNvSpPr>
              <p:nvPr/>
            </p:nvSpPr>
            <p:spPr bwMode="auto">
              <a:xfrm>
                <a:off x="3416" y="2912"/>
                <a:ext cx="60" cy="52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3" y="9"/>
                  </a:cxn>
                  <a:cxn ang="0">
                    <a:pos x="24" y="28"/>
                  </a:cxn>
                  <a:cxn ang="0">
                    <a:pos x="13" y="3"/>
                  </a:cxn>
                  <a:cxn ang="0">
                    <a:pos x="19" y="1"/>
                  </a:cxn>
                </a:cxnLst>
                <a:rect l="0" t="0" r="r" b="b"/>
                <a:pathLst>
                  <a:path w="37" h="32">
                    <a:moveTo>
                      <a:pt x="19" y="1"/>
                    </a:moveTo>
                    <a:cubicBezTo>
                      <a:pt x="24" y="0"/>
                      <a:pt x="31" y="3"/>
                      <a:pt x="33" y="9"/>
                    </a:cubicBezTo>
                    <a:cubicBezTo>
                      <a:pt x="37" y="18"/>
                      <a:pt x="31" y="26"/>
                      <a:pt x="24" y="28"/>
                    </a:cubicBezTo>
                    <a:cubicBezTo>
                      <a:pt x="9" y="32"/>
                      <a:pt x="0" y="12"/>
                      <a:pt x="13" y="3"/>
                    </a:cubicBezTo>
                    <a:cubicBezTo>
                      <a:pt x="14" y="2"/>
                      <a:pt x="15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0" name="Freeform 1872"/>
              <p:cNvSpPr>
                <a:spLocks/>
              </p:cNvSpPr>
              <p:nvPr/>
            </p:nvSpPr>
            <p:spPr bwMode="auto">
              <a:xfrm>
                <a:off x="3248" y="2912"/>
                <a:ext cx="59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2" y="28"/>
                  </a:cxn>
                  <a:cxn ang="0">
                    <a:pos x="10" y="26"/>
                  </a:cxn>
                  <a:cxn ang="0">
                    <a:pos x="17" y="1"/>
                  </a:cxn>
                </a:cxnLst>
                <a:rect l="0" t="0" r="r" b="b"/>
                <a:pathLst>
                  <a:path w="37" h="29">
                    <a:moveTo>
                      <a:pt x="17" y="1"/>
                    </a:moveTo>
                    <a:cubicBezTo>
                      <a:pt x="33" y="0"/>
                      <a:pt x="37" y="24"/>
                      <a:pt x="22" y="28"/>
                    </a:cubicBezTo>
                    <a:cubicBezTo>
                      <a:pt x="19" y="29"/>
                      <a:pt x="13" y="29"/>
                      <a:pt x="10" y="26"/>
                    </a:cubicBezTo>
                    <a:cubicBezTo>
                      <a:pt x="0" y="19"/>
                      <a:pt x="4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1" name="Freeform 1873"/>
              <p:cNvSpPr>
                <a:spLocks/>
              </p:cNvSpPr>
              <p:nvPr/>
            </p:nvSpPr>
            <p:spPr bwMode="auto">
              <a:xfrm>
                <a:off x="3601" y="2912"/>
                <a:ext cx="42" cy="50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5" y="14"/>
                  </a:cxn>
                  <a:cxn ang="0">
                    <a:pos x="0" y="13"/>
                  </a:cxn>
                  <a:cxn ang="0">
                    <a:pos x="10" y="1"/>
                  </a:cxn>
                </a:cxnLst>
                <a:rect l="0" t="0" r="r" b="b"/>
                <a:pathLst>
                  <a:path w="26" h="31">
                    <a:moveTo>
                      <a:pt x="10" y="1"/>
                    </a:moveTo>
                    <a:cubicBezTo>
                      <a:pt x="18" y="0"/>
                      <a:pt x="26" y="6"/>
                      <a:pt x="25" y="14"/>
                    </a:cubicBezTo>
                    <a:cubicBezTo>
                      <a:pt x="24" y="31"/>
                      <a:pt x="0" y="28"/>
                      <a:pt x="0" y="13"/>
                    </a:cubicBezTo>
                    <a:cubicBezTo>
                      <a:pt x="0" y="9"/>
                      <a:pt x="3" y="3"/>
                      <a:pt x="1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2" name="Freeform 1874"/>
              <p:cNvSpPr>
                <a:spLocks/>
              </p:cNvSpPr>
              <p:nvPr/>
            </p:nvSpPr>
            <p:spPr bwMode="auto">
              <a:xfrm>
                <a:off x="960" y="2914"/>
                <a:ext cx="54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26"/>
                  </a:cxn>
                  <a:cxn ang="0">
                    <a:pos x="3" y="10"/>
                  </a:cxn>
                  <a:cxn ang="0">
                    <a:pos x="5" y="6"/>
                  </a:cxn>
                  <a:cxn ang="0">
                    <a:pos x="16" y="1"/>
                  </a:cxn>
                </a:cxnLst>
                <a:rect l="0" t="0" r="r" b="b"/>
                <a:pathLst>
                  <a:path w="34" h="29">
                    <a:moveTo>
                      <a:pt x="16" y="1"/>
                    </a:moveTo>
                    <a:cubicBezTo>
                      <a:pt x="30" y="0"/>
                      <a:pt x="34" y="22"/>
                      <a:pt x="20" y="26"/>
                    </a:cubicBezTo>
                    <a:cubicBezTo>
                      <a:pt x="12" y="29"/>
                      <a:pt x="0" y="23"/>
                      <a:pt x="3" y="10"/>
                    </a:cubicBezTo>
                    <a:cubicBezTo>
                      <a:pt x="3" y="10"/>
                      <a:pt x="4" y="7"/>
                      <a:pt x="5" y="6"/>
                    </a:cubicBezTo>
                    <a:cubicBezTo>
                      <a:pt x="7" y="3"/>
                      <a:pt x="11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3" name="Freeform 1875"/>
              <p:cNvSpPr>
                <a:spLocks/>
              </p:cNvSpPr>
              <p:nvPr/>
            </p:nvSpPr>
            <p:spPr bwMode="auto">
              <a:xfrm>
                <a:off x="3076" y="2914"/>
                <a:ext cx="54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7" y="23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3" y="0"/>
                      <a:pt x="34" y="8"/>
                      <a:pt x="31" y="19"/>
                    </a:cubicBezTo>
                    <a:cubicBezTo>
                      <a:pt x="28" y="29"/>
                      <a:pt x="13" y="32"/>
                      <a:pt x="7" y="23"/>
                    </a:cubicBezTo>
                    <a:cubicBezTo>
                      <a:pt x="0" y="15"/>
                      <a:pt x="6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4" name="Freeform 1876"/>
              <p:cNvSpPr>
                <a:spLocks/>
              </p:cNvSpPr>
              <p:nvPr/>
            </p:nvSpPr>
            <p:spPr bwMode="auto">
              <a:xfrm>
                <a:off x="2904" y="2917"/>
                <a:ext cx="58" cy="56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7" y="23"/>
                  </a:cxn>
                  <a:cxn ang="0">
                    <a:pos x="17" y="0"/>
                  </a:cxn>
                </a:cxnLst>
                <a:rect l="0" t="0" r="r" b="b"/>
                <a:pathLst>
                  <a:path w="36" h="35">
                    <a:moveTo>
                      <a:pt x="17" y="0"/>
                    </a:moveTo>
                    <a:cubicBezTo>
                      <a:pt x="20" y="0"/>
                      <a:pt x="28" y="2"/>
                      <a:pt x="31" y="8"/>
                    </a:cubicBezTo>
                    <a:cubicBezTo>
                      <a:pt x="36" y="22"/>
                      <a:pt x="17" y="35"/>
                      <a:pt x="7" y="23"/>
                    </a:cubicBezTo>
                    <a:cubicBezTo>
                      <a:pt x="0" y="15"/>
                      <a:pt x="4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5" name="Freeform 1877"/>
              <p:cNvSpPr>
                <a:spLocks/>
              </p:cNvSpPr>
              <p:nvPr/>
            </p:nvSpPr>
            <p:spPr bwMode="auto">
              <a:xfrm>
                <a:off x="5195" y="2917"/>
                <a:ext cx="55" cy="4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2" y="10"/>
                  </a:cxn>
                  <a:cxn ang="0">
                    <a:pos x="15" y="27"/>
                  </a:cxn>
                  <a:cxn ang="0">
                    <a:pos x="18" y="0"/>
                  </a:cxn>
                </a:cxnLst>
                <a:rect l="0" t="0" r="r" b="b"/>
                <a:pathLst>
                  <a:path w="34" h="29">
                    <a:moveTo>
                      <a:pt x="18" y="0"/>
                    </a:moveTo>
                    <a:cubicBezTo>
                      <a:pt x="24" y="0"/>
                      <a:pt x="30" y="4"/>
                      <a:pt x="32" y="10"/>
                    </a:cubicBezTo>
                    <a:cubicBezTo>
                      <a:pt x="34" y="20"/>
                      <a:pt x="24" y="29"/>
                      <a:pt x="15" y="27"/>
                    </a:cubicBezTo>
                    <a:cubicBezTo>
                      <a:pt x="2" y="24"/>
                      <a:pt x="0" y="1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6" name="Freeform 1878"/>
              <p:cNvSpPr>
                <a:spLocks/>
              </p:cNvSpPr>
              <p:nvPr/>
            </p:nvSpPr>
            <p:spPr bwMode="auto">
              <a:xfrm>
                <a:off x="5024" y="2917"/>
                <a:ext cx="57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6" h="34">
                    <a:moveTo>
                      <a:pt x="16" y="1"/>
                    </a:moveTo>
                    <a:cubicBezTo>
                      <a:pt x="21" y="0"/>
                      <a:pt x="28" y="3"/>
                      <a:pt x="31" y="9"/>
                    </a:cubicBezTo>
                    <a:cubicBezTo>
                      <a:pt x="36" y="23"/>
                      <a:pt x="19" y="34"/>
                      <a:pt x="8" y="25"/>
                    </a:cubicBezTo>
                    <a:cubicBezTo>
                      <a:pt x="0" y="18"/>
                      <a:pt x="3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7" name="Freeform 1879"/>
              <p:cNvSpPr>
                <a:spLocks/>
              </p:cNvSpPr>
              <p:nvPr/>
            </p:nvSpPr>
            <p:spPr bwMode="auto">
              <a:xfrm>
                <a:off x="2734" y="2919"/>
                <a:ext cx="48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15"/>
                  </a:cxn>
                  <a:cxn ang="0">
                    <a:pos x="6" y="21"/>
                  </a:cxn>
                  <a:cxn ang="0">
                    <a:pos x="16" y="1"/>
                  </a:cxn>
                </a:cxnLst>
                <a:rect l="0" t="0" r="r" b="b"/>
                <a:pathLst>
                  <a:path w="30" h="31">
                    <a:moveTo>
                      <a:pt x="16" y="1"/>
                    </a:moveTo>
                    <a:cubicBezTo>
                      <a:pt x="23" y="0"/>
                      <a:pt x="30" y="7"/>
                      <a:pt x="29" y="15"/>
                    </a:cubicBezTo>
                    <a:cubicBezTo>
                      <a:pt x="28" y="25"/>
                      <a:pt x="12" y="31"/>
                      <a:pt x="6" y="21"/>
                    </a:cubicBezTo>
                    <a:cubicBezTo>
                      <a:pt x="0" y="14"/>
                      <a:pt x="4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8" name="Freeform 1880"/>
              <p:cNvSpPr>
                <a:spLocks/>
              </p:cNvSpPr>
              <p:nvPr/>
            </p:nvSpPr>
            <p:spPr bwMode="auto">
              <a:xfrm>
                <a:off x="2559" y="2919"/>
                <a:ext cx="54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0"/>
                  </a:cxn>
                  <a:cxn ang="0">
                    <a:pos x="14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30">
                    <a:moveTo>
                      <a:pt x="17" y="1"/>
                    </a:moveTo>
                    <a:cubicBezTo>
                      <a:pt x="21" y="0"/>
                      <a:pt x="28" y="3"/>
                      <a:pt x="31" y="10"/>
                    </a:cubicBezTo>
                    <a:cubicBezTo>
                      <a:pt x="34" y="20"/>
                      <a:pt x="23" y="30"/>
                      <a:pt x="14" y="27"/>
                    </a:cubicBezTo>
                    <a:cubicBezTo>
                      <a:pt x="2" y="23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9" name="Freeform 1881"/>
              <p:cNvSpPr>
                <a:spLocks/>
              </p:cNvSpPr>
              <p:nvPr/>
            </p:nvSpPr>
            <p:spPr bwMode="auto">
              <a:xfrm>
                <a:off x="2384" y="2920"/>
                <a:ext cx="61" cy="44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8" y="3"/>
                  </a:cxn>
                  <a:cxn ang="0">
                    <a:pos x="20" y="27"/>
                  </a:cxn>
                  <a:cxn ang="0">
                    <a:pos x="17" y="1"/>
                  </a:cxn>
                </a:cxnLst>
                <a:rect l="0" t="0" r="r" b="b"/>
                <a:pathLst>
                  <a:path w="38" h="27">
                    <a:moveTo>
                      <a:pt x="17" y="1"/>
                    </a:moveTo>
                    <a:cubicBezTo>
                      <a:pt x="20" y="0"/>
                      <a:pt x="25" y="0"/>
                      <a:pt x="28" y="3"/>
                    </a:cubicBezTo>
                    <a:cubicBezTo>
                      <a:pt x="38" y="10"/>
                      <a:pt x="32" y="27"/>
                      <a:pt x="20" y="27"/>
                    </a:cubicBezTo>
                    <a:cubicBezTo>
                      <a:pt x="5" y="27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0" name="Freeform 1882"/>
              <p:cNvSpPr>
                <a:spLocks/>
              </p:cNvSpPr>
              <p:nvPr/>
            </p:nvSpPr>
            <p:spPr bwMode="auto">
              <a:xfrm>
                <a:off x="4855" y="2919"/>
                <a:ext cx="53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19" y="28"/>
                  </a:cxn>
                  <a:cxn ang="0">
                    <a:pos x="2" y="18"/>
                  </a:cxn>
                  <a:cxn ang="0">
                    <a:pos x="14" y="2"/>
                  </a:cxn>
                </a:cxnLst>
                <a:rect l="0" t="0" r="r" b="b"/>
                <a:pathLst>
                  <a:path w="33" h="29">
                    <a:moveTo>
                      <a:pt x="14" y="2"/>
                    </a:moveTo>
                    <a:cubicBezTo>
                      <a:pt x="30" y="0"/>
                      <a:pt x="33" y="23"/>
                      <a:pt x="19" y="28"/>
                    </a:cubicBezTo>
                    <a:cubicBezTo>
                      <a:pt x="13" y="29"/>
                      <a:pt x="4" y="26"/>
                      <a:pt x="2" y="18"/>
                    </a:cubicBezTo>
                    <a:cubicBezTo>
                      <a:pt x="0" y="10"/>
                      <a:pt x="5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1" name="Freeform 1883"/>
              <p:cNvSpPr>
                <a:spLocks/>
              </p:cNvSpPr>
              <p:nvPr/>
            </p:nvSpPr>
            <p:spPr bwMode="auto">
              <a:xfrm>
                <a:off x="2217" y="2919"/>
                <a:ext cx="59" cy="56"/>
              </a:xfrm>
              <a:custGeom>
                <a:avLst/>
                <a:gdLst/>
                <a:ahLst/>
                <a:cxnLst>
                  <a:cxn ang="0">
                    <a:pos x="28" y="9"/>
                  </a:cxn>
                  <a:cxn ang="0">
                    <a:pos x="3" y="14"/>
                  </a:cxn>
                  <a:cxn ang="0">
                    <a:pos x="19" y="2"/>
                  </a:cxn>
                  <a:cxn ang="0">
                    <a:pos x="28" y="9"/>
                  </a:cxn>
                </a:cxnLst>
                <a:rect l="0" t="0" r="r" b="b"/>
                <a:pathLst>
                  <a:path w="37" h="35">
                    <a:moveTo>
                      <a:pt x="28" y="9"/>
                    </a:moveTo>
                    <a:cubicBezTo>
                      <a:pt x="37" y="33"/>
                      <a:pt x="0" y="35"/>
                      <a:pt x="3" y="14"/>
                    </a:cubicBezTo>
                    <a:cubicBezTo>
                      <a:pt x="3" y="7"/>
                      <a:pt x="11" y="0"/>
                      <a:pt x="19" y="2"/>
                    </a:cubicBezTo>
                    <a:cubicBezTo>
                      <a:pt x="24" y="3"/>
                      <a:pt x="26" y="7"/>
                      <a:pt x="28" y="9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2" name="Freeform 1884"/>
              <p:cNvSpPr>
                <a:spLocks/>
              </p:cNvSpPr>
              <p:nvPr/>
            </p:nvSpPr>
            <p:spPr bwMode="auto">
              <a:xfrm>
                <a:off x="4327" y="2922"/>
                <a:ext cx="62" cy="54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4" y="6"/>
                  </a:cxn>
                  <a:cxn ang="0">
                    <a:pos x="28" y="27"/>
                  </a:cxn>
                  <a:cxn ang="0">
                    <a:pos x="22" y="1"/>
                  </a:cxn>
                </a:cxnLst>
                <a:rect l="0" t="0" r="r" b="b"/>
                <a:pathLst>
                  <a:path w="39" h="34">
                    <a:moveTo>
                      <a:pt x="22" y="1"/>
                    </a:moveTo>
                    <a:cubicBezTo>
                      <a:pt x="26" y="0"/>
                      <a:pt x="32" y="3"/>
                      <a:pt x="34" y="6"/>
                    </a:cubicBezTo>
                    <a:cubicBezTo>
                      <a:pt x="39" y="14"/>
                      <a:pt x="35" y="25"/>
                      <a:pt x="28" y="27"/>
                    </a:cubicBezTo>
                    <a:cubicBezTo>
                      <a:pt x="9" y="34"/>
                      <a:pt x="0" y="4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3" name="Freeform 1885"/>
              <p:cNvSpPr>
                <a:spLocks/>
              </p:cNvSpPr>
              <p:nvPr/>
            </p:nvSpPr>
            <p:spPr bwMode="auto">
              <a:xfrm>
                <a:off x="4682" y="2922"/>
                <a:ext cx="54" cy="4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15" y="1"/>
                  </a:cxn>
                </a:cxnLst>
                <a:rect l="0" t="0" r="r" b="b"/>
                <a:pathLst>
                  <a:path w="34" h="26">
                    <a:moveTo>
                      <a:pt x="15" y="1"/>
                    </a:moveTo>
                    <a:cubicBezTo>
                      <a:pt x="27" y="0"/>
                      <a:pt x="34" y="17"/>
                      <a:pt x="22" y="24"/>
                    </a:cubicBezTo>
                    <a:cubicBezTo>
                      <a:pt x="18" y="26"/>
                      <a:pt x="12" y="26"/>
                      <a:pt x="7" y="22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4" name="Freeform 1886"/>
              <p:cNvSpPr>
                <a:spLocks/>
              </p:cNvSpPr>
              <p:nvPr/>
            </p:nvSpPr>
            <p:spPr bwMode="auto">
              <a:xfrm>
                <a:off x="1873" y="2923"/>
                <a:ext cx="48" cy="47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0"/>
                  </a:cxn>
                  <a:cxn ang="0">
                    <a:pos x="19" y="27"/>
                  </a:cxn>
                  <a:cxn ang="0">
                    <a:pos x="3" y="19"/>
                  </a:cxn>
                  <a:cxn ang="0">
                    <a:pos x="14" y="1"/>
                  </a:cxn>
                </a:cxnLst>
                <a:rect l="0" t="0" r="r" b="b"/>
                <a:pathLst>
                  <a:path w="30" h="29">
                    <a:moveTo>
                      <a:pt x="14" y="1"/>
                    </a:moveTo>
                    <a:cubicBezTo>
                      <a:pt x="18" y="0"/>
                      <a:pt x="26" y="3"/>
                      <a:pt x="28" y="10"/>
                    </a:cubicBezTo>
                    <a:cubicBezTo>
                      <a:pt x="30" y="15"/>
                      <a:pt x="27" y="25"/>
                      <a:pt x="19" y="27"/>
                    </a:cubicBezTo>
                    <a:cubicBezTo>
                      <a:pt x="13" y="29"/>
                      <a:pt x="5" y="25"/>
                      <a:pt x="3" y="19"/>
                    </a:cubicBezTo>
                    <a:cubicBezTo>
                      <a:pt x="0" y="12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5" name="Freeform 1887"/>
              <p:cNvSpPr>
                <a:spLocks/>
              </p:cNvSpPr>
              <p:nvPr/>
            </p:nvSpPr>
            <p:spPr bwMode="auto">
              <a:xfrm>
                <a:off x="2045" y="2923"/>
                <a:ext cx="55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6"/>
                  </a:cxn>
                  <a:cxn ang="0">
                    <a:pos x="13" y="26"/>
                  </a:cxn>
                  <a:cxn ang="0">
                    <a:pos x="15" y="1"/>
                  </a:cxn>
                </a:cxnLst>
                <a:rect l="0" t="0" r="r" b="b"/>
                <a:pathLst>
                  <a:path w="34" h="29">
                    <a:moveTo>
                      <a:pt x="15" y="1"/>
                    </a:moveTo>
                    <a:cubicBezTo>
                      <a:pt x="20" y="0"/>
                      <a:pt x="25" y="3"/>
                      <a:pt x="27" y="6"/>
                    </a:cubicBezTo>
                    <a:cubicBezTo>
                      <a:pt x="34" y="16"/>
                      <a:pt x="23" y="29"/>
                      <a:pt x="13" y="26"/>
                    </a:cubicBezTo>
                    <a:cubicBezTo>
                      <a:pt x="0" y="22"/>
                      <a:pt x="0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6" name="Freeform 1888"/>
              <p:cNvSpPr>
                <a:spLocks/>
              </p:cNvSpPr>
              <p:nvPr/>
            </p:nvSpPr>
            <p:spPr bwMode="auto">
              <a:xfrm>
                <a:off x="4158" y="2925"/>
                <a:ext cx="60" cy="43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30" y="4"/>
                  </a:cxn>
                  <a:cxn ang="0">
                    <a:pos x="20" y="27"/>
                  </a:cxn>
                  <a:cxn ang="0">
                    <a:pos x="19" y="1"/>
                  </a:cxn>
                </a:cxnLst>
                <a:rect l="0" t="0" r="r" b="b"/>
                <a:pathLst>
                  <a:path w="37" h="27">
                    <a:moveTo>
                      <a:pt x="19" y="1"/>
                    </a:moveTo>
                    <a:cubicBezTo>
                      <a:pt x="22" y="0"/>
                      <a:pt x="27" y="1"/>
                      <a:pt x="30" y="4"/>
                    </a:cubicBezTo>
                    <a:cubicBezTo>
                      <a:pt x="37" y="11"/>
                      <a:pt x="33" y="26"/>
                      <a:pt x="20" y="27"/>
                    </a:cubicBezTo>
                    <a:cubicBezTo>
                      <a:pt x="6" y="27"/>
                      <a:pt x="0" y="4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7" name="Freeform 1889"/>
              <p:cNvSpPr>
                <a:spLocks/>
              </p:cNvSpPr>
              <p:nvPr/>
            </p:nvSpPr>
            <p:spPr bwMode="auto">
              <a:xfrm>
                <a:off x="4511" y="2920"/>
                <a:ext cx="44" cy="45"/>
              </a:xfrm>
              <a:custGeom>
                <a:avLst/>
                <a:gdLst/>
                <a:ahLst/>
                <a:cxnLst>
                  <a:cxn ang="0">
                    <a:pos x="24" y="23"/>
                  </a:cxn>
                  <a:cxn ang="0">
                    <a:pos x="15" y="27"/>
                  </a:cxn>
                  <a:cxn ang="0">
                    <a:pos x="5" y="7"/>
                  </a:cxn>
                  <a:cxn ang="0">
                    <a:pos x="26" y="12"/>
                  </a:cxn>
                  <a:cxn ang="0">
                    <a:pos x="24" y="23"/>
                  </a:cxn>
                </a:cxnLst>
                <a:rect l="0" t="0" r="r" b="b"/>
                <a:pathLst>
                  <a:path w="27" h="28">
                    <a:moveTo>
                      <a:pt x="24" y="23"/>
                    </a:moveTo>
                    <a:cubicBezTo>
                      <a:pt x="19" y="23"/>
                      <a:pt x="19" y="26"/>
                      <a:pt x="15" y="27"/>
                    </a:cubicBezTo>
                    <a:cubicBezTo>
                      <a:pt x="4" y="28"/>
                      <a:pt x="0" y="14"/>
                      <a:pt x="5" y="7"/>
                    </a:cubicBezTo>
                    <a:cubicBezTo>
                      <a:pt x="11" y="0"/>
                      <a:pt x="24" y="3"/>
                      <a:pt x="26" y="12"/>
                    </a:cubicBezTo>
                    <a:cubicBezTo>
                      <a:pt x="27" y="16"/>
                      <a:pt x="26" y="19"/>
                      <a:pt x="24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8" name="Freeform 1890"/>
              <p:cNvSpPr>
                <a:spLocks/>
              </p:cNvSpPr>
              <p:nvPr/>
            </p:nvSpPr>
            <p:spPr bwMode="auto">
              <a:xfrm>
                <a:off x="3823" y="2927"/>
                <a:ext cx="48" cy="51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8" y="18"/>
                  </a:cxn>
                  <a:cxn ang="0">
                    <a:pos x="0" y="15"/>
                  </a:cxn>
                  <a:cxn ang="0">
                    <a:pos x="8" y="2"/>
                  </a:cxn>
                  <a:cxn ang="0">
                    <a:pos x="14" y="0"/>
                  </a:cxn>
                </a:cxnLst>
                <a:rect l="0" t="0" r="r" b="b"/>
                <a:pathLst>
                  <a:path w="30" h="32">
                    <a:moveTo>
                      <a:pt x="14" y="0"/>
                    </a:moveTo>
                    <a:cubicBezTo>
                      <a:pt x="24" y="0"/>
                      <a:pt x="30" y="10"/>
                      <a:pt x="28" y="18"/>
                    </a:cubicBezTo>
                    <a:cubicBezTo>
                      <a:pt x="24" y="31"/>
                      <a:pt x="2" y="32"/>
                      <a:pt x="0" y="15"/>
                    </a:cubicBezTo>
                    <a:cubicBezTo>
                      <a:pt x="0" y="11"/>
                      <a:pt x="4" y="5"/>
                      <a:pt x="8" y="2"/>
                    </a:cubicBezTo>
                    <a:cubicBezTo>
                      <a:pt x="10" y="1"/>
                      <a:pt x="10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9" name="Freeform 1891"/>
              <p:cNvSpPr>
                <a:spLocks/>
              </p:cNvSpPr>
              <p:nvPr/>
            </p:nvSpPr>
            <p:spPr bwMode="auto">
              <a:xfrm>
                <a:off x="3985" y="2925"/>
                <a:ext cx="62" cy="4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22" y="28"/>
                  </a:cxn>
                  <a:cxn ang="0">
                    <a:pos x="19" y="1"/>
                  </a:cxn>
                </a:cxnLst>
                <a:rect l="0" t="0" r="r" b="b"/>
                <a:pathLst>
                  <a:path w="39" h="30">
                    <a:moveTo>
                      <a:pt x="19" y="1"/>
                    </a:moveTo>
                    <a:cubicBezTo>
                      <a:pt x="36" y="0"/>
                      <a:pt x="39" y="25"/>
                      <a:pt x="22" y="28"/>
                    </a:cubicBezTo>
                    <a:cubicBezTo>
                      <a:pt x="7" y="30"/>
                      <a:pt x="0" y="4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0" name="Freeform 1892"/>
              <p:cNvSpPr>
                <a:spLocks/>
              </p:cNvSpPr>
              <p:nvPr/>
            </p:nvSpPr>
            <p:spPr bwMode="auto">
              <a:xfrm>
                <a:off x="1700" y="2927"/>
                <a:ext cx="50" cy="41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14" y="25"/>
                  </a:cxn>
                  <a:cxn ang="0">
                    <a:pos x="14" y="1"/>
                  </a:cxn>
                </a:cxnLst>
                <a:rect l="0" t="0" r="r" b="b"/>
                <a:pathLst>
                  <a:path w="31" h="26">
                    <a:moveTo>
                      <a:pt x="14" y="1"/>
                    </a:moveTo>
                    <a:cubicBezTo>
                      <a:pt x="18" y="0"/>
                      <a:pt x="26" y="3"/>
                      <a:pt x="28" y="9"/>
                    </a:cubicBezTo>
                    <a:cubicBezTo>
                      <a:pt x="31" y="17"/>
                      <a:pt x="24" y="26"/>
                      <a:pt x="14" y="25"/>
                    </a:cubicBezTo>
                    <a:cubicBezTo>
                      <a:pt x="0" y="24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1" name="Freeform 1893"/>
              <p:cNvSpPr>
                <a:spLocks/>
              </p:cNvSpPr>
              <p:nvPr/>
            </p:nvSpPr>
            <p:spPr bwMode="auto">
              <a:xfrm>
                <a:off x="1351" y="2925"/>
                <a:ext cx="55" cy="47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20"/>
                  </a:cxn>
                  <a:cxn ang="0">
                    <a:pos x="18" y="29"/>
                  </a:cxn>
                  <a:cxn ang="0">
                    <a:pos x="16" y="2"/>
                  </a:cxn>
                </a:cxnLst>
                <a:rect l="0" t="0" r="r" b="b"/>
                <a:pathLst>
                  <a:path w="34" h="29">
                    <a:moveTo>
                      <a:pt x="16" y="2"/>
                    </a:moveTo>
                    <a:cubicBezTo>
                      <a:pt x="26" y="0"/>
                      <a:pt x="34" y="10"/>
                      <a:pt x="31" y="20"/>
                    </a:cubicBezTo>
                    <a:cubicBezTo>
                      <a:pt x="29" y="26"/>
                      <a:pt x="23" y="29"/>
                      <a:pt x="18" y="29"/>
                    </a:cubicBezTo>
                    <a:cubicBezTo>
                      <a:pt x="2" y="28"/>
                      <a:pt x="0" y="6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2" name="Freeform 1894"/>
              <p:cNvSpPr>
                <a:spLocks/>
              </p:cNvSpPr>
              <p:nvPr/>
            </p:nvSpPr>
            <p:spPr bwMode="auto">
              <a:xfrm>
                <a:off x="3644" y="2928"/>
                <a:ext cx="53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7"/>
                  </a:cxn>
                  <a:cxn ang="0">
                    <a:pos x="27" y="23"/>
                  </a:cxn>
                  <a:cxn ang="0">
                    <a:pos x="6" y="8"/>
                  </a:cxn>
                  <a:cxn ang="0">
                    <a:pos x="7" y="7"/>
                  </a:cxn>
                  <a:cxn ang="0">
                    <a:pos x="10" y="3"/>
                  </a:cxn>
                  <a:cxn ang="0">
                    <a:pos x="16" y="1"/>
                  </a:cxn>
                </a:cxnLst>
                <a:rect l="0" t="0" r="r" b="b"/>
                <a:pathLst>
                  <a:path w="33" h="34">
                    <a:moveTo>
                      <a:pt x="16" y="1"/>
                    </a:moveTo>
                    <a:cubicBezTo>
                      <a:pt x="23" y="0"/>
                      <a:pt x="33" y="7"/>
                      <a:pt x="31" y="17"/>
                    </a:cubicBezTo>
                    <a:cubicBezTo>
                      <a:pt x="30" y="20"/>
                      <a:pt x="28" y="23"/>
                      <a:pt x="27" y="23"/>
                    </a:cubicBezTo>
                    <a:cubicBezTo>
                      <a:pt x="17" y="34"/>
                      <a:pt x="0" y="20"/>
                      <a:pt x="6" y="8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5"/>
                      <a:pt x="8" y="5"/>
                      <a:pt x="10" y="3"/>
                    </a:cubicBezTo>
                    <a:cubicBezTo>
                      <a:pt x="12" y="2"/>
                      <a:pt x="13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3" name="Freeform 1895"/>
              <p:cNvSpPr>
                <a:spLocks/>
              </p:cNvSpPr>
              <p:nvPr/>
            </p:nvSpPr>
            <p:spPr bwMode="auto">
              <a:xfrm>
                <a:off x="1181" y="2928"/>
                <a:ext cx="50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16"/>
                  </a:cxn>
                  <a:cxn ang="0">
                    <a:pos x="16" y="27"/>
                  </a:cxn>
                  <a:cxn ang="0">
                    <a:pos x="15" y="2"/>
                  </a:cxn>
                </a:cxnLst>
                <a:rect l="0" t="0" r="r" b="b"/>
                <a:pathLst>
                  <a:path w="31" h="28">
                    <a:moveTo>
                      <a:pt x="15" y="2"/>
                    </a:moveTo>
                    <a:cubicBezTo>
                      <a:pt x="24" y="0"/>
                      <a:pt x="31" y="7"/>
                      <a:pt x="30" y="16"/>
                    </a:cubicBezTo>
                    <a:cubicBezTo>
                      <a:pt x="29" y="23"/>
                      <a:pt x="24" y="28"/>
                      <a:pt x="16" y="27"/>
                    </a:cubicBezTo>
                    <a:cubicBezTo>
                      <a:pt x="2" y="26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4" name="Freeform 1896"/>
              <p:cNvSpPr>
                <a:spLocks/>
              </p:cNvSpPr>
              <p:nvPr/>
            </p:nvSpPr>
            <p:spPr bwMode="auto">
              <a:xfrm>
                <a:off x="1530" y="2922"/>
                <a:ext cx="51" cy="45"/>
              </a:xfrm>
              <a:custGeom>
                <a:avLst/>
                <a:gdLst/>
                <a:ahLst/>
                <a:cxnLst>
                  <a:cxn ang="0">
                    <a:pos x="24" y="23"/>
                  </a:cxn>
                  <a:cxn ang="0">
                    <a:pos x="17" y="23"/>
                  </a:cxn>
                  <a:cxn ang="0">
                    <a:pos x="14" y="28"/>
                  </a:cxn>
                  <a:cxn ang="0">
                    <a:pos x="7" y="8"/>
                  </a:cxn>
                  <a:cxn ang="0">
                    <a:pos x="24" y="23"/>
                  </a:cxn>
                </a:cxnLst>
                <a:rect l="0" t="0" r="r" b="b"/>
                <a:pathLst>
                  <a:path w="32" h="28">
                    <a:moveTo>
                      <a:pt x="24" y="23"/>
                    </a:moveTo>
                    <a:cubicBezTo>
                      <a:pt x="22" y="22"/>
                      <a:pt x="21" y="23"/>
                      <a:pt x="17" y="23"/>
                    </a:cubicBezTo>
                    <a:cubicBezTo>
                      <a:pt x="15" y="24"/>
                      <a:pt x="16" y="27"/>
                      <a:pt x="14" y="28"/>
                    </a:cubicBezTo>
                    <a:cubicBezTo>
                      <a:pt x="3" y="27"/>
                      <a:pt x="0" y="14"/>
                      <a:pt x="7" y="8"/>
                    </a:cubicBezTo>
                    <a:cubicBezTo>
                      <a:pt x="16" y="0"/>
                      <a:pt x="32" y="11"/>
                      <a:pt x="24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5" name="Freeform 1897"/>
              <p:cNvSpPr>
                <a:spLocks/>
              </p:cNvSpPr>
              <p:nvPr/>
            </p:nvSpPr>
            <p:spPr bwMode="auto">
              <a:xfrm>
                <a:off x="3302" y="2930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2" y="0"/>
                      <a:pt x="33" y="7"/>
                      <a:pt x="30" y="18"/>
                    </a:cubicBezTo>
                    <a:cubicBezTo>
                      <a:pt x="26" y="29"/>
                      <a:pt x="8" y="31"/>
                      <a:pt x="3" y="20"/>
                    </a:cubicBezTo>
                    <a:cubicBezTo>
                      <a:pt x="0" y="12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6" name="Freeform 1898"/>
              <p:cNvSpPr>
                <a:spLocks/>
              </p:cNvSpPr>
              <p:nvPr/>
            </p:nvSpPr>
            <p:spPr bwMode="auto">
              <a:xfrm>
                <a:off x="3474" y="2928"/>
                <a:ext cx="50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6"/>
                  </a:cxn>
                  <a:cxn ang="0">
                    <a:pos x="15" y="28"/>
                  </a:cxn>
                  <a:cxn ang="0">
                    <a:pos x="14" y="2"/>
                  </a:cxn>
                </a:cxnLst>
                <a:rect l="0" t="0" r="r" b="b"/>
                <a:pathLst>
                  <a:path w="31" h="29">
                    <a:moveTo>
                      <a:pt x="14" y="2"/>
                    </a:moveTo>
                    <a:cubicBezTo>
                      <a:pt x="22" y="0"/>
                      <a:pt x="31" y="6"/>
                      <a:pt x="30" y="16"/>
                    </a:cubicBezTo>
                    <a:cubicBezTo>
                      <a:pt x="30" y="23"/>
                      <a:pt x="23" y="29"/>
                      <a:pt x="15" y="28"/>
                    </a:cubicBezTo>
                    <a:cubicBezTo>
                      <a:pt x="0" y="26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7" name="Freeform 1899"/>
              <p:cNvSpPr>
                <a:spLocks/>
              </p:cNvSpPr>
              <p:nvPr/>
            </p:nvSpPr>
            <p:spPr bwMode="auto">
              <a:xfrm>
                <a:off x="1009" y="2930"/>
                <a:ext cx="49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4"/>
                  </a:cxn>
                  <a:cxn ang="0">
                    <a:pos x="8" y="24"/>
                  </a:cxn>
                  <a:cxn ang="0">
                    <a:pos x="14" y="1"/>
                  </a:cxn>
                </a:cxnLst>
                <a:rect l="0" t="0" r="r" b="b"/>
                <a:pathLst>
                  <a:path w="30" h="31">
                    <a:moveTo>
                      <a:pt x="14" y="1"/>
                    </a:moveTo>
                    <a:cubicBezTo>
                      <a:pt x="21" y="0"/>
                      <a:pt x="30" y="5"/>
                      <a:pt x="30" y="14"/>
                    </a:cubicBezTo>
                    <a:cubicBezTo>
                      <a:pt x="30" y="27"/>
                      <a:pt x="16" y="31"/>
                      <a:pt x="8" y="24"/>
                    </a:cubicBezTo>
                    <a:cubicBezTo>
                      <a:pt x="0" y="17"/>
                      <a:pt x="3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8" name="Freeform 1900"/>
              <p:cNvSpPr>
                <a:spLocks/>
              </p:cNvSpPr>
              <p:nvPr/>
            </p:nvSpPr>
            <p:spPr bwMode="auto">
              <a:xfrm>
                <a:off x="2955" y="2931"/>
                <a:ext cx="55" cy="57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4" y="12"/>
                  </a:cxn>
                  <a:cxn ang="0">
                    <a:pos x="16" y="1"/>
                  </a:cxn>
                </a:cxnLst>
                <a:rect l="0" t="0" r="r" b="b"/>
                <a:pathLst>
                  <a:path w="34" h="35">
                    <a:moveTo>
                      <a:pt x="16" y="1"/>
                    </a:moveTo>
                    <a:cubicBezTo>
                      <a:pt x="24" y="0"/>
                      <a:pt x="34" y="8"/>
                      <a:pt x="31" y="19"/>
                    </a:cubicBezTo>
                    <a:cubicBezTo>
                      <a:pt x="26" y="35"/>
                      <a:pt x="0" y="29"/>
                      <a:pt x="4" y="12"/>
                    </a:cubicBezTo>
                    <a:cubicBezTo>
                      <a:pt x="6" y="5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9" name="Freeform 1901"/>
              <p:cNvSpPr>
                <a:spLocks/>
              </p:cNvSpPr>
              <p:nvPr/>
            </p:nvSpPr>
            <p:spPr bwMode="auto">
              <a:xfrm>
                <a:off x="3129" y="2931"/>
                <a:ext cx="53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13" y="27"/>
                  </a:cxn>
                  <a:cxn ang="0">
                    <a:pos x="15" y="1"/>
                  </a:cxn>
                </a:cxnLst>
                <a:rect l="0" t="0" r="r" b="b"/>
                <a:pathLst>
                  <a:path w="33" h="29">
                    <a:moveTo>
                      <a:pt x="15" y="1"/>
                    </a:moveTo>
                    <a:cubicBezTo>
                      <a:pt x="24" y="0"/>
                      <a:pt x="33" y="10"/>
                      <a:pt x="29" y="20"/>
                    </a:cubicBezTo>
                    <a:cubicBezTo>
                      <a:pt x="27" y="25"/>
                      <a:pt x="20" y="29"/>
                      <a:pt x="13" y="27"/>
                    </a:cubicBezTo>
                    <a:cubicBezTo>
                      <a:pt x="0" y="23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0" name="Freeform 1902"/>
              <p:cNvSpPr>
                <a:spLocks/>
              </p:cNvSpPr>
              <p:nvPr/>
            </p:nvSpPr>
            <p:spPr bwMode="auto">
              <a:xfrm>
                <a:off x="2785" y="2936"/>
                <a:ext cx="56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12" y="26"/>
                  </a:cxn>
                  <a:cxn ang="0">
                    <a:pos x="15" y="0"/>
                  </a:cxn>
                </a:cxnLst>
                <a:rect l="0" t="0" r="r" b="b"/>
                <a:pathLst>
                  <a:path w="35" h="30">
                    <a:moveTo>
                      <a:pt x="15" y="0"/>
                    </a:moveTo>
                    <a:cubicBezTo>
                      <a:pt x="16" y="0"/>
                      <a:pt x="20" y="0"/>
                      <a:pt x="22" y="1"/>
                    </a:cubicBezTo>
                    <a:cubicBezTo>
                      <a:pt x="35" y="7"/>
                      <a:pt x="29" y="30"/>
                      <a:pt x="12" y="26"/>
                    </a:cubicBezTo>
                    <a:cubicBezTo>
                      <a:pt x="0" y="22"/>
                      <a:pt x="0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1" name="Freeform 1903"/>
              <p:cNvSpPr>
                <a:spLocks/>
              </p:cNvSpPr>
              <p:nvPr/>
            </p:nvSpPr>
            <p:spPr bwMode="auto">
              <a:xfrm>
                <a:off x="2613" y="2935"/>
                <a:ext cx="57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4"/>
                  </a:cxn>
                  <a:cxn ang="0">
                    <a:pos x="3" y="20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6" y="0"/>
                      <a:pt x="35" y="14"/>
                      <a:pt x="27" y="24"/>
                    </a:cubicBezTo>
                    <a:cubicBezTo>
                      <a:pt x="20" y="31"/>
                      <a:pt x="7" y="29"/>
                      <a:pt x="3" y="20"/>
                    </a:cubicBezTo>
                    <a:cubicBezTo>
                      <a:pt x="0" y="12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2" name="Freeform 1904"/>
              <p:cNvSpPr>
                <a:spLocks/>
              </p:cNvSpPr>
              <p:nvPr/>
            </p:nvSpPr>
            <p:spPr bwMode="auto">
              <a:xfrm>
                <a:off x="5072" y="2931"/>
                <a:ext cx="61" cy="52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22" y="30"/>
                  </a:cxn>
                  <a:cxn ang="0">
                    <a:pos x="17" y="3"/>
                  </a:cxn>
                </a:cxnLst>
                <a:rect l="0" t="0" r="r" b="b"/>
                <a:pathLst>
                  <a:path w="38" h="32">
                    <a:moveTo>
                      <a:pt x="17" y="3"/>
                    </a:moveTo>
                    <a:cubicBezTo>
                      <a:pt x="36" y="0"/>
                      <a:pt x="38" y="27"/>
                      <a:pt x="22" y="30"/>
                    </a:cubicBezTo>
                    <a:cubicBezTo>
                      <a:pt x="5" y="32"/>
                      <a:pt x="0" y="6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3" name="Freeform 1905"/>
              <p:cNvSpPr>
                <a:spLocks/>
              </p:cNvSpPr>
              <p:nvPr/>
            </p:nvSpPr>
            <p:spPr bwMode="auto">
              <a:xfrm>
                <a:off x="5255" y="2933"/>
                <a:ext cx="45" cy="48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6" y="17"/>
                  </a:cxn>
                  <a:cxn ang="0">
                    <a:pos x="1" y="17"/>
                  </a:cxn>
                  <a:cxn ang="0">
                    <a:pos x="2" y="8"/>
                  </a:cxn>
                  <a:cxn ang="0">
                    <a:pos x="3" y="7"/>
                  </a:cxn>
                  <a:cxn ang="0">
                    <a:pos x="10" y="2"/>
                  </a:cxn>
                </a:cxnLst>
                <a:rect l="0" t="0" r="r" b="b"/>
                <a:pathLst>
                  <a:path w="28" h="30">
                    <a:moveTo>
                      <a:pt x="10" y="2"/>
                    </a:moveTo>
                    <a:cubicBezTo>
                      <a:pt x="18" y="0"/>
                      <a:pt x="28" y="5"/>
                      <a:pt x="26" y="17"/>
                    </a:cubicBezTo>
                    <a:cubicBezTo>
                      <a:pt x="23" y="30"/>
                      <a:pt x="3" y="30"/>
                      <a:pt x="1" y="17"/>
                    </a:cubicBezTo>
                    <a:cubicBezTo>
                      <a:pt x="0" y="13"/>
                      <a:pt x="1" y="9"/>
                      <a:pt x="2" y="8"/>
                    </a:cubicBezTo>
                    <a:cubicBezTo>
                      <a:pt x="2" y="7"/>
                      <a:pt x="3" y="8"/>
                      <a:pt x="3" y="7"/>
                    </a:cubicBezTo>
                    <a:cubicBezTo>
                      <a:pt x="4" y="5"/>
                      <a:pt x="7" y="3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4" name="Freeform 1906"/>
              <p:cNvSpPr>
                <a:spLocks/>
              </p:cNvSpPr>
              <p:nvPr/>
            </p:nvSpPr>
            <p:spPr bwMode="auto">
              <a:xfrm>
                <a:off x="2437" y="2935"/>
                <a:ext cx="56" cy="4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20"/>
                  </a:cxn>
                  <a:cxn ang="0">
                    <a:pos x="15" y="29"/>
                  </a:cxn>
                  <a:cxn ang="0">
                    <a:pos x="17" y="2"/>
                  </a:cxn>
                </a:cxnLst>
                <a:rect l="0" t="0" r="r" b="b"/>
                <a:pathLst>
                  <a:path w="35" h="30">
                    <a:moveTo>
                      <a:pt x="17" y="2"/>
                    </a:moveTo>
                    <a:cubicBezTo>
                      <a:pt x="28" y="0"/>
                      <a:pt x="35" y="12"/>
                      <a:pt x="32" y="20"/>
                    </a:cubicBezTo>
                    <a:cubicBezTo>
                      <a:pt x="29" y="27"/>
                      <a:pt x="21" y="30"/>
                      <a:pt x="15" y="29"/>
                    </a:cubicBezTo>
                    <a:cubicBezTo>
                      <a:pt x="3" y="25"/>
                      <a:pt x="0" y="4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5" name="Freeform 1907"/>
              <p:cNvSpPr>
                <a:spLocks/>
              </p:cNvSpPr>
              <p:nvPr/>
            </p:nvSpPr>
            <p:spPr bwMode="auto">
              <a:xfrm>
                <a:off x="4906" y="2935"/>
                <a:ext cx="53" cy="46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4" y="24"/>
                  </a:cxn>
                  <a:cxn ang="0">
                    <a:pos x="5" y="22"/>
                  </a:cxn>
                  <a:cxn ang="0">
                    <a:pos x="14" y="2"/>
                  </a:cxn>
                </a:cxnLst>
                <a:rect l="0" t="0" r="r" b="b"/>
                <a:pathLst>
                  <a:path w="33" h="29">
                    <a:moveTo>
                      <a:pt x="14" y="2"/>
                    </a:moveTo>
                    <a:cubicBezTo>
                      <a:pt x="26" y="0"/>
                      <a:pt x="33" y="15"/>
                      <a:pt x="24" y="24"/>
                    </a:cubicBezTo>
                    <a:cubicBezTo>
                      <a:pt x="20" y="28"/>
                      <a:pt x="10" y="29"/>
                      <a:pt x="5" y="22"/>
                    </a:cubicBezTo>
                    <a:cubicBezTo>
                      <a:pt x="0" y="15"/>
                      <a:pt x="3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6" name="Freeform 1908"/>
              <p:cNvSpPr>
                <a:spLocks/>
              </p:cNvSpPr>
              <p:nvPr/>
            </p:nvSpPr>
            <p:spPr bwMode="auto">
              <a:xfrm>
                <a:off x="2267" y="2938"/>
                <a:ext cx="54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13" y="28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22" y="0"/>
                      <a:pt x="28" y="4"/>
                      <a:pt x="30" y="9"/>
                    </a:cubicBezTo>
                    <a:cubicBezTo>
                      <a:pt x="34" y="19"/>
                      <a:pt x="24" y="31"/>
                      <a:pt x="13" y="28"/>
                    </a:cubicBezTo>
                    <a:cubicBezTo>
                      <a:pt x="0" y="24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7" name="Freeform 1909"/>
              <p:cNvSpPr>
                <a:spLocks/>
              </p:cNvSpPr>
              <p:nvPr/>
            </p:nvSpPr>
            <p:spPr bwMode="auto">
              <a:xfrm>
                <a:off x="4733" y="2936"/>
                <a:ext cx="48" cy="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6"/>
                  </a:cxn>
                  <a:cxn ang="0">
                    <a:pos x="5" y="23"/>
                  </a:cxn>
                  <a:cxn ang="0">
                    <a:pos x="14" y="2"/>
                  </a:cxn>
                </a:cxnLst>
                <a:rect l="0" t="0" r="r" b="b"/>
                <a:pathLst>
                  <a:path w="30" h="31">
                    <a:moveTo>
                      <a:pt x="14" y="2"/>
                    </a:moveTo>
                    <a:cubicBezTo>
                      <a:pt x="25" y="0"/>
                      <a:pt x="30" y="8"/>
                      <a:pt x="30" y="16"/>
                    </a:cubicBezTo>
                    <a:cubicBezTo>
                      <a:pt x="28" y="29"/>
                      <a:pt x="11" y="31"/>
                      <a:pt x="5" y="23"/>
                    </a:cubicBezTo>
                    <a:cubicBezTo>
                      <a:pt x="0" y="16"/>
                      <a:pt x="3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8" name="Freeform 1910"/>
              <p:cNvSpPr>
                <a:spLocks/>
              </p:cNvSpPr>
              <p:nvPr/>
            </p:nvSpPr>
            <p:spPr bwMode="auto">
              <a:xfrm>
                <a:off x="2095" y="2939"/>
                <a:ext cx="56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0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23" y="0"/>
                      <a:pt x="29" y="5"/>
                      <a:pt x="31" y="10"/>
                    </a:cubicBezTo>
                    <a:cubicBezTo>
                      <a:pt x="35" y="26"/>
                      <a:pt x="15" y="32"/>
                      <a:pt x="7" y="24"/>
                    </a:cubicBezTo>
                    <a:cubicBezTo>
                      <a:pt x="0" y="16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9" name="Freeform 1911"/>
              <p:cNvSpPr>
                <a:spLocks/>
              </p:cNvSpPr>
              <p:nvPr/>
            </p:nvSpPr>
            <p:spPr bwMode="auto">
              <a:xfrm>
                <a:off x="4389" y="2938"/>
                <a:ext cx="53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20"/>
                  </a:cxn>
                  <a:cxn ang="0">
                    <a:pos x="3" y="21"/>
                  </a:cxn>
                  <a:cxn ang="0">
                    <a:pos x="14" y="2"/>
                  </a:cxn>
                </a:cxnLst>
                <a:rect l="0" t="0" r="r" b="b"/>
                <a:pathLst>
                  <a:path w="33" h="32">
                    <a:moveTo>
                      <a:pt x="14" y="2"/>
                    </a:moveTo>
                    <a:cubicBezTo>
                      <a:pt x="23" y="0"/>
                      <a:pt x="33" y="10"/>
                      <a:pt x="29" y="20"/>
                    </a:cubicBezTo>
                    <a:cubicBezTo>
                      <a:pt x="25" y="30"/>
                      <a:pt x="8" y="32"/>
                      <a:pt x="3" y="21"/>
                    </a:cubicBezTo>
                    <a:cubicBezTo>
                      <a:pt x="0" y="14"/>
                      <a:pt x="3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0" name="Freeform 1912"/>
              <p:cNvSpPr>
                <a:spLocks/>
              </p:cNvSpPr>
              <p:nvPr/>
            </p:nvSpPr>
            <p:spPr bwMode="auto">
              <a:xfrm>
                <a:off x="1920" y="2938"/>
                <a:ext cx="61" cy="56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5"/>
                  </a:cxn>
                  <a:cxn ang="0">
                    <a:pos x="6" y="10"/>
                  </a:cxn>
                  <a:cxn ang="0">
                    <a:pos x="17" y="2"/>
                  </a:cxn>
                </a:cxnLst>
                <a:rect l="0" t="0" r="r" b="b"/>
                <a:pathLst>
                  <a:path w="38" h="35">
                    <a:moveTo>
                      <a:pt x="17" y="2"/>
                    </a:moveTo>
                    <a:cubicBezTo>
                      <a:pt x="28" y="0"/>
                      <a:pt x="38" y="15"/>
                      <a:pt x="29" y="25"/>
                    </a:cubicBezTo>
                    <a:cubicBezTo>
                      <a:pt x="20" y="35"/>
                      <a:pt x="0" y="25"/>
                      <a:pt x="6" y="10"/>
                    </a:cubicBezTo>
                    <a:cubicBezTo>
                      <a:pt x="7" y="6"/>
                      <a:pt x="11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1" name="Freeform 1913"/>
              <p:cNvSpPr>
                <a:spLocks/>
              </p:cNvSpPr>
              <p:nvPr/>
            </p:nvSpPr>
            <p:spPr bwMode="auto">
              <a:xfrm>
                <a:off x="1750" y="2941"/>
                <a:ext cx="53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3" h="30">
                    <a:moveTo>
                      <a:pt x="17" y="1"/>
                    </a:moveTo>
                    <a:cubicBezTo>
                      <a:pt x="26" y="0"/>
                      <a:pt x="33" y="8"/>
                      <a:pt x="31" y="18"/>
                    </a:cubicBezTo>
                    <a:cubicBezTo>
                      <a:pt x="29" y="24"/>
                      <a:pt x="22" y="30"/>
                      <a:pt x="14" y="28"/>
                    </a:cubicBezTo>
                    <a:cubicBezTo>
                      <a:pt x="1" y="25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2" name="Freeform 1914"/>
              <p:cNvSpPr>
                <a:spLocks/>
              </p:cNvSpPr>
              <p:nvPr/>
            </p:nvSpPr>
            <p:spPr bwMode="auto">
              <a:xfrm>
                <a:off x="4043" y="2941"/>
                <a:ext cx="54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1"/>
                  </a:cxn>
                  <a:cxn ang="0">
                    <a:pos x="5" y="22"/>
                  </a:cxn>
                  <a:cxn ang="0">
                    <a:pos x="16" y="2"/>
                  </a:cxn>
                </a:cxnLst>
                <a:rect l="0" t="0" r="r" b="b"/>
                <a:pathLst>
                  <a:path w="34" h="31">
                    <a:moveTo>
                      <a:pt x="16" y="2"/>
                    </a:moveTo>
                    <a:cubicBezTo>
                      <a:pt x="26" y="0"/>
                      <a:pt x="34" y="12"/>
                      <a:pt x="30" y="21"/>
                    </a:cubicBezTo>
                    <a:cubicBezTo>
                      <a:pt x="25" y="31"/>
                      <a:pt x="10" y="31"/>
                      <a:pt x="5" y="22"/>
                    </a:cubicBezTo>
                    <a:cubicBezTo>
                      <a:pt x="0" y="13"/>
                      <a:pt x="5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3" name="Freeform 1915"/>
              <p:cNvSpPr>
                <a:spLocks/>
              </p:cNvSpPr>
              <p:nvPr/>
            </p:nvSpPr>
            <p:spPr bwMode="auto">
              <a:xfrm>
                <a:off x="4214" y="2938"/>
                <a:ext cx="55" cy="46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7" y="29"/>
                  </a:cxn>
                  <a:cxn ang="0">
                    <a:pos x="15" y="4"/>
                  </a:cxn>
                </a:cxnLst>
                <a:rect l="0" t="0" r="r" b="b"/>
                <a:pathLst>
                  <a:path w="34" h="29">
                    <a:moveTo>
                      <a:pt x="15" y="4"/>
                    </a:moveTo>
                    <a:cubicBezTo>
                      <a:pt x="34" y="0"/>
                      <a:pt x="34" y="29"/>
                      <a:pt x="17" y="29"/>
                    </a:cubicBezTo>
                    <a:cubicBezTo>
                      <a:pt x="2" y="29"/>
                      <a:pt x="0" y="6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4" name="Freeform 1916"/>
              <p:cNvSpPr>
                <a:spLocks/>
              </p:cNvSpPr>
              <p:nvPr/>
            </p:nvSpPr>
            <p:spPr bwMode="auto">
              <a:xfrm>
                <a:off x="3869" y="2943"/>
                <a:ext cx="56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12" y="27"/>
                  </a:cxn>
                  <a:cxn ang="0">
                    <a:pos x="16" y="1"/>
                  </a:cxn>
                </a:cxnLst>
                <a:rect l="0" t="0" r="r" b="b"/>
                <a:pathLst>
                  <a:path w="35" h="32">
                    <a:moveTo>
                      <a:pt x="16" y="1"/>
                    </a:moveTo>
                    <a:cubicBezTo>
                      <a:pt x="22" y="0"/>
                      <a:pt x="28" y="4"/>
                      <a:pt x="31" y="9"/>
                    </a:cubicBezTo>
                    <a:cubicBezTo>
                      <a:pt x="35" y="19"/>
                      <a:pt x="24" y="32"/>
                      <a:pt x="12" y="27"/>
                    </a:cubicBezTo>
                    <a:cubicBezTo>
                      <a:pt x="0" y="23"/>
                      <a:pt x="1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5" name="Freeform 1917"/>
              <p:cNvSpPr>
                <a:spLocks/>
              </p:cNvSpPr>
              <p:nvPr/>
            </p:nvSpPr>
            <p:spPr bwMode="auto">
              <a:xfrm>
                <a:off x="3696" y="2946"/>
                <a:ext cx="61" cy="5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7" y="2"/>
                  </a:cxn>
                  <a:cxn ang="0">
                    <a:pos x="14" y="27"/>
                  </a:cxn>
                  <a:cxn ang="0">
                    <a:pos x="9" y="3"/>
                  </a:cxn>
                  <a:cxn ang="0">
                    <a:pos x="17" y="0"/>
                  </a:cxn>
                </a:cxnLst>
                <a:rect l="0" t="0" r="r" b="b"/>
                <a:pathLst>
                  <a:path w="38" h="31">
                    <a:moveTo>
                      <a:pt x="17" y="0"/>
                    </a:moveTo>
                    <a:cubicBezTo>
                      <a:pt x="18" y="0"/>
                      <a:pt x="24" y="0"/>
                      <a:pt x="27" y="2"/>
                    </a:cubicBezTo>
                    <a:cubicBezTo>
                      <a:pt x="38" y="11"/>
                      <a:pt x="29" y="31"/>
                      <a:pt x="14" y="27"/>
                    </a:cubicBezTo>
                    <a:cubicBezTo>
                      <a:pt x="6" y="25"/>
                      <a:pt x="0" y="11"/>
                      <a:pt x="9" y="3"/>
                    </a:cubicBezTo>
                    <a:cubicBezTo>
                      <a:pt x="10" y="1"/>
                      <a:pt x="1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6" name="Freeform 1918"/>
              <p:cNvSpPr>
                <a:spLocks/>
              </p:cNvSpPr>
              <p:nvPr/>
            </p:nvSpPr>
            <p:spPr bwMode="auto">
              <a:xfrm>
                <a:off x="3352" y="2948"/>
                <a:ext cx="56" cy="5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0"/>
                  </a:cxn>
                  <a:cxn ang="0">
                    <a:pos x="9" y="25"/>
                  </a:cxn>
                  <a:cxn ang="0">
                    <a:pos x="17" y="0"/>
                  </a:cxn>
                </a:cxnLst>
                <a:rect l="0" t="0" r="r" b="b"/>
                <a:pathLst>
                  <a:path w="35" h="33">
                    <a:moveTo>
                      <a:pt x="17" y="0"/>
                    </a:moveTo>
                    <a:cubicBezTo>
                      <a:pt x="24" y="0"/>
                      <a:pt x="29" y="4"/>
                      <a:pt x="31" y="10"/>
                    </a:cubicBezTo>
                    <a:cubicBezTo>
                      <a:pt x="35" y="22"/>
                      <a:pt x="20" y="33"/>
                      <a:pt x="9" y="25"/>
                    </a:cubicBezTo>
                    <a:cubicBezTo>
                      <a:pt x="0" y="18"/>
                      <a:pt x="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7" name="Freeform 1919"/>
              <p:cNvSpPr>
                <a:spLocks/>
              </p:cNvSpPr>
              <p:nvPr/>
            </p:nvSpPr>
            <p:spPr bwMode="auto">
              <a:xfrm>
                <a:off x="3527" y="2948"/>
                <a:ext cx="51" cy="4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21" y="25"/>
                  </a:cxn>
                  <a:cxn ang="0">
                    <a:pos x="4" y="9"/>
                  </a:cxn>
                  <a:cxn ang="0">
                    <a:pos x="15" y="0"/>
                  </a:cxn>
                </a:cxnLst>
                <a:rect l="0" t="0" r="r" b="b"/>
                <a:pathLst>
                  <a:path w="32" h="29">
                    <a:moveTo>
                      <a:pt x="15" y="0"/>
                    </a:moveTo>
                    <a:cubicBezTo>
                      <a:pt x="16" y="0"/>
                      <a:pt x="19" y="0"/>
                      <a:pt x="22" y="1"/>
                    </a:cubicBezTo>
                    <a:cubicBezTo>
                      <a:pt x="32" y="6"/>
                      <a:pt x="31" y="21"/>
                      <a:pt x="21" y="25"/>
                    </a:cubicBezTo>
                    <a:cubicBezTo>
                      <a:pt x="12" y="29"/>
                      <a:pt x="0" y="20"/>
                      <a:pt x="4" y="9"/>
                    </a:cubicBezTo>
                    <a:cubicBezTo>
                      <a:pt x="5" y="4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8" name="Freeform 1920"/>
              <p:cNvSpPr>
                <a:spLocks/>
              </p:cNvSpPr>
              <p:nvPr/>
            </p:nvSpPr>
            <p:spPr bwMode="auto">
              <a:xfrm>
                <a:off x="1064" y="2946"/>
                <a:ext cx="51" cy="55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6" y="22"/>
                  </a:cxn>
                  <a:cxn ang="0">
                    <a:pos x="2" y="12"/>
                  </a:cxn>
                  <a:cxn ang="0">
                    <a:pos x="13" y="2"/>
                  </a:cxn>
                </a:cxnLst>
                <a:rect l="0" t="0" r="r" b="b"/>
                <a:pathLst>
                  <a:path w="32" h="34">
                    <a:moveTo>
                      <a:pt x="13" y="2"/>
                    </a:moveTo>
                    <a:cubicBezTo>
                      <a:pt x="25" y="0"/>
                      <a:pt x="32" y="13"/>
                      <a:pt x="26" y="22"/>
                    </a:cubicBezTo>
                    <a:cubicBezTo>
                      <a:pt x="18" y="34"/>
                      <a:pt x="0" y="24"/>
                      <a:pt x="2" y="12"/>
                    </a:cubicBezTo>
                    <a:cubicBezTo>
                      <a:pt x="3" y="8"/>
                      <a:pt x="6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9" name="Freeform 1921"/>
              <p:cNvSpPr>
                <a:spLocks/>
              </p:cNvSpPr>
              <p:nvPr/>
            </p:nvSpPr>
            <p:spPr bwMode="auto">
              <a:xfrm>
                <a:off x="1234" y="2944"/>
                <a:ext cx="55" cy="47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15" y="27"/>
                  </a:cxn>
                  <a:cxn ang="0">
                    <a:pos x="14" y="3"/>
                  </a:cxn>
                </a:cxnLst>
                <a:rect l="0" t="0" r="r" b="b"/>
                <a:pathLst>
                  <a:path w="34" h="29">
                    <a:moveTo>
                      <a:pt x="14" y="3"/>
                    </a:moveTo>
                    <a:cubicBezTo>
                      <a:pt x="33" y="0"/>
                      <a:pt x="34" y="29"/>
                      <a:pt x="15" y="27"/>
                    </a:cubicBezTo>
                    <a:cubicBezTo>
                      <a:pt x="2" y="26"/>
                      <a:pt x="0" y="6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0" name="Freeform 1922"/>
              <p:cNvSpPr>
                <a:spLocks/>
              </p:cNvSpPr>
              <p:nvPr/>
            </p:nvSpPr>
            <p:spPr bwMode="auto">
              <a:xfrm>
                <a:off x="1408" y="2946"/>
                <a:ext cx="43" cy="45"/>
              </a:xfrm>
              <a:custGeom>
                <a:avLst/>
                <a:gdLst/>
                <a:ahLst/>
                <a:cxnLst>
                  <a:cxn ang="0">
                    <a:pos x="20" y="23"/>
                  </a:cxn>
                  <a:cxn ang="0">
                    <a:pos x="7" y="5"/>
                  </a:cxn>
                  <a:cxn ang="0">
                    <a:pos x="23" y="4"/>
                  </a:cxn>
                  <a:cxn ang="0">
                    <a:pos x="27" y="13"/>
                  </a:cxn>
                  <a:cxn ang="0">
                    <a:pos x="20" y="23"/>
                  </a:cxn>
                </a:cxnLst>
                <a:rect l="0" t="0" r="r" b="b"/>
                <a:pathLst>
                  <a:path w="27" h="28">
                    <a:moveTo>
                      <a:pt x="20" y="23"/>
                    </a:moveTo>
                    <a:cubicBezTo>
                      <a:pt x="9" y="28"/>
                      <a:pt x="0" y="14"/>
                      <a:pt x="7" y="5"/>
                    </a:cubicBezTo>
                    <a:cubicBezTo>
                      <a:pt x="10" y="2"/>
                      <a:pt x="18" y="0"/>
                      <a:pt x="23" y="4"/>
                    </a:cubicBezTo>
                    <a:cubicBezTo>
                      <a:pt x="24" y="5"/>
                      <a:pt x="27" y="10"/>
                      <a:pt x="27" y="13"/>
                    </a:cubicBezTo>
                    <a:cubicBezTo>
                      <a:pt x="26" y="18"/>
                      <a:pt x="21" y="17"/>
                      <a:pt x="20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1" name="Freeform 1923"/>
              <p:cNvSpPr>
                <a:spLocks/>
              </p:cNvSpPr>
              <p:nvPr/>
            </p:nvSpPr>
            <p:spPr bwMode="auto">
              <a:xfrm>
                <a:off x="3007" y="2949"/>
                <a:ext cx="54" cy="52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22" y="28"/>
                  </a:cxn>
                  <a:cxn ang="0">
                    <a:pos x="7" y="6"/>
                  </a:cxn>
                  <a:cxn ang="0">
                    <a:pos x="9" y="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2" y="0"/>
                      <a:pt x="28" y="3"/>
                      <a:pt x="31" y="9"/>
                    </a:cubicBezTo>
                    <a:cubicBezTo>
                      <a:pt x="34" y="17"/>
                      <a:pt x="29" y="26"/>
                      <a:pt x="22" y="28"/>
                    </a:cubicBezTo>
                    <a:cubicBezTo>
                      <a:pt x="8" y="32"/>
                      <a:pt x="0" y="14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1" y="2"/>
                      <a:pt x="13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2" name="Freeform 1924"/>
              <p:cNvSpPr>
                <a:spLocks/>
              </p:cNvSpPr>
              <p:nvPr/>
            </p:nvSpPr>
            <p:spPr bwMode="auto">
              <a:xfrm>
                <a:off x="3182" y="2949"/>
                <a:ext cx="53" cy="4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1"/>
                  </a:cxn>
                  <a:cxn ang="0">
                    <a:pos x="16" y="27"/>
                  </a:cxn>
                  <a:cxn ang="0">
                    <a:pos x="5" y="8"/>
                  </a:cxn>
                  <a:cxn ang="0">
                    <a:pos x="15" y="1"/>
                  </a:cxn>
                </a:cxnLst>
                <a:rect l="0" t="0" r="r" b="b"/>
                <a:pathLst>
                  <a:path w="33" h="27">
                    <a:moveTo>
                      <a:pt x="15" y="1"/>
                    </a:moveTo>
                    <a:cubicBezTo>
                      <a:pt x="26" y="0"/>
                      <a:pt x="33" y="13"/>
                      <a:pt x="27" y="21"/>
                    </a:cubicBezTo>
                    <a:cubicBezTo>
                      <a:pt x="25" y="24"/>
                      <a:pt x="20" y="27"/>
                      <a:pt x="16" y="27"/>
                    </a:cubicBezTo>
                    <a:cubicBezTo>
                      <a:pt x="7" y="27"/>
                      <a:pt x="0" y="16"/>
                      <a:pt x="5" y="8"/>
                    </a:cubicBezTo>
                    <a:cubicBezTo>
                      <a:pt x="7" y="4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3" name="Freeform 1925"/>
              <p:cNvSpPr>
                <a:spLocks/>
              </p:cNvSpPr>
              <p:nvPr/>
            </p:nvSpPr>
            <p:spPr bwMode="auto">
              <a:xfrm>
                <a:off x="902" y="2943"/>
                <a:ext cx="38" cy="51"/>
              </a:xfrm>
              <a:custGeom>
                <a:avLst/>
                <a:gdLst/>
                <a:ahLst/>
                <a:cxnLst>
                  <a:cxn ang="0">
                    <a:pos x="1" y="25"/>
                  </a:cxn>
                  <a:cxn ang="0">
                    <a:pos x="0" y="11"/>
                  </a:cxn>
                  <a:cxn ang="0">
                    <a:pos x="20" y="21"/>
                  </a:cxn>
                  <a:cxn ang="0">
                    <a:pos x="1" y="25"/>
                  </a:cxn>
                </a:cxnLst>
                <a:rect l="0" t="0" r="r" b="b"/>
                <a:pathLst>
                  <a:path w="24" h="32">
                    <a:moveTo>
                      <a:pt x="1" y="25"/>
                    </a:moveTo>
                    <a:cubicBezTo>
                      <a:pt x="2" y="19"/>
                      <a:pt x="4" y="15"/>
                      <a:pt x="0" y="11"/>
                    </a:cubicBezTo>
                    <a:cubicBezTo>
                      <a:pt x="7" y="0"/>
                      <a:pt x="24" y="9"/>
                      <a:pt x="20" y="21"/>
                    </a:cubicBezTo>
                    <a:cubicBezTo>
                      <a:pt x="18" y="28"/>
                      <a:pt x="8" y="32"/>
                      <a:pt x="1" y="2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4" name="Freeform 1926"/>
              <p:cNvSpPr>
                <a:spLocks/>
              </p:cNvSpPr>
              <p:nvPr/>
            </p:nvSpPr>
            <p:spPr bwMode="auto">
              <a:xfrm>
                <a:off x="2841" y="2952"/>
                <a:ext cx="47" cy="52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9" y="1"/>
                  </a:cxn>
                  <a:cxn ang="0">
                    <a:pos x="24" y="21"/>
                  </a:cxn>
                  <a:cxn ang="0">
                    <a:pos x="0" y="13"/>
                  </a:cxn>
                  <a:cxn ang="0">
                    <a:pos x="11" y="0"/>
                  </a:cxn>
                </a:cxnLst>
                <a:rect l="0" t="0" r="r" b="b"/>
                <a:pathLst>
                  <a:path w="29" h="32">
                    <a:moveTo>
                      <a:pt x="11" y="0"/>
                    </a:moveTo>
                    <a:cubicBezTo>
                      <a:pt x="14" y="0"/>
                      <a:pt x="16" y="0"/>
                      <a:pt x="19" y="1"/>
                    </a:cubicBezTo>
                    <a:cubicBezTo>
                      <a:pt x="26" y="4"/>
                      <a:pt x="29" y="15"/>
                      <a:pt x="24" y="21"/>
                    </a:cubicBezTo>
                    <a:cubicBezTo>
                      <a:pt x="17" y="32"/>
                      <a:pt x="0" y="26"/>
                      <a:pt x="0" y="13"/>
                    </a:cubicBezTo>
                    <a:cubicBezTo>
                      <a:pt x="0" y="5"/>
                      <a:pt x="4" y="2"/>
                      <a:pt x="1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5" name="Freeform 1927"/>
              <p:cNvSpPr>
                <a:spLocks/>
              </p:cNvSpPr>
              <p:nvPr/>
            </p:nvSpPr>
            <p:spPr bwMode="auto">
              <a:xfrm>
                <a:off x="2665" y="2952"/>
                <a:ext cx="54" cy="53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30" y="11"/>
                  </a:cxn>
                  <a:cxn ang="0">
                    <a:pos x="3" y="12"/>
                  </a:cxn>
                  <a:cxn ang="0">
                    <a:pos x="13" y="1"/>
                  </a:cxn>
                </a:cxnLst>
                <a:rect l="0" t="0" r="r" b="b"/>
                <a:pathLst>
                  <a:path w="34" h="33">
                    <a:moveTo>
                      <a:pt x="13" y="1"/>
                    </a:moveTo>
                    <a:cubicBezTo>
                      <a:pt x="20" y="0"/>
                      <a:pt x="28" y="4"/>
                      <a:pt x="30" y="11"/>
                    </a:cubicBezTo>
                    <a:cubicBezTo>
                      <a:pt x="34" y="33"/>
                      <a:pt x="0" y="33"/>
                      <a:pt x="3" y="12"/>
                    </a:cubicBezTo>
                    <a:cubicBezTo>
                      <a:pt x="4" y="7"/>
                      <a:pt x="6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6" name="Freeform 1928"/>
              <p:cNvSpPr>
                <a:spLocks/>
              </p:cNvSpPr>
              <p:nvPr/>
            </p:nvSpPr>
            <p:spPr bwMode="auto">
              <a:xfrm>
                <a:off x="2493" y="2954"/>
                <a:ext cx="48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5"/>
                  </a:cxn>
                  <a:cxn ang="0">
                    <a:pos x="11" y="26"/>
                  </a:cxn>
                  <a:cxn ang="0">
                    <a:pos x="7" y="4"/>
                  </a:cxn>
                  <a:cxn ang="0">
                    <a:pos x="15" y="1"/>
                  </a:cxn>
                </a:cxnLst>
                <a:rect l="0" t="0" r="r" b="b"/>
                <a:pathLst>
                  <a:path w="30" h="30">
                    <a:moveTo>
                      <a:pt x="15" y="1"/>
                    </a:moveTo>
                    <a:cubicBezTo>
                      <a:pt x="23" y="0"/>
                      <a:pt x="30" y="8"/>
                      <a:pt x="29" y="15"/>
                    </a:cubicBezTo>
                    <a:cubicBezTo>
                      <a:pt x="29" y="22"/>
                      <a:pt x="20" y="30"/>
                      <a:pt x="11" y="26"/>
                    </a:cubicBezTo>
                    <a:cubicBezTo>
                      <a:pt x="3" y="23"/>
                      <a:pt x="0" y="11"/>
                      <a:pt x="7" y="4"/>
                    </a:cubicBezTo>
                    <a:cubicBezTo>
                      <a:pt x="9" y="2"/>
                      <a:pt x="11" y="1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7" name="Freeform 1929"/>
              <p:cNvSpPr>
                <a:spLocks/>
              </p:cNvSpPr>
              <p:nvPr/>
            </p:nvSpPr>
            <p:spPr bwMode="auto">
              <a:xfrm>
                <a:off x="4784" y="2952"/>
                <a:ext cx="60" cy="52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3" y="20"/>
                  </a:cxn>
                  <a:cxn ang="0">
                    <a:pos x="15" y="2"/>
                  </a:cxn>
                </a:cxnLst>
                <a:rect l="0" t="0" r="r" b="b"/>
                <a:pathLst>
                  <a:path w="37" h="32">
                    <a:moveTo>
                      <a:pt x="15" y="2"/>
                    </a:moveTo>
                    <a:cubicBezTo>
                      <a:pt x="23" y="0"/>
                      <a:pt x="37" y="12"/>
                      <a:pt x="27" y="24"/>
                    </a:cubicBezTo>
                    <a:cubicBezTo>
                      <a:pt x="20" y="32"/>
                      <a:pt x="7" y="29"/>
                      <a:pt x="3" y="20"/>
                    </a:cubicBezTo>
                    <a:cubicBezTo>
                      <a:pt x="0" y="11"/>
                      <a:pt x="7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8" name="Freeform 1930"/>
              <p:cNvSpPr>
                <a:spLocks/>
              </p:cNvSpPr>
              <p:nvPr/>
            </p:nvSpPr>
            <p:spPr bwMode="auto">
              <a:xfrm>
                <a:off x="4958" y="2951"/>
                <a:ext cx="54" cy="48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4" y="25"/>
                  </a:cxn>
                  <a:cxn ang="0">
                    <a:pos x="11" y="28"/>
                  </a:cxn>
                  <a:cxn ang="0">
                    <a:pos x="13" y="3"/>
                  </a:cxn>
                </a:cxnLst>
                <a:rect l="0" t="0" r="r" b="b"/>
                <a:pathLst>
                  <a:path w="34" h="30">
                    <a:moveTo>
                      <a:pt x="13" y="3"/>
                    </a:moveTo>
                    <a:cubicBezTo>
                      <a:pt x="28" y="0"/>
                      <a:pt x="34" y="18"/>
                      <a:pt x="24" y="25"/>
                    </a:cubicBezTo>
                    <a:cubicBezTo>
                      <a:pt x="21" y="27"/>
                      <a:pt x="18" y="30"/>
                      <a:pt x="11" y="28"/>
                    </a:cubicBezTo>
                    <a:cubicBezTo>
                      <a:pt x="0" y="24"/>
                      <a:pt x="0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9" name="Freeform 1931"/>
              <p:cNvSpPr>
                <a:spLocks/>
              </p:cNvSpPr>
              <p:nvPr/>
            </p:nvSpPr>
            <p:spPr bwMode="auto">
              <a:xfrm>
                <a:off x="5128" y="2954"/>
                <a:ext cx="53" cy="4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6" y="3"/>
                  </a:cxn>
                  <a:cxn ang="0">
                    <a:pos x="15" y="25"/>
                  </a:cxn>
                  <a:cxn ang="0">
                    <a:pos x="15" y="1"/>
                  </a:cxn>
                </a:cxnLst>
                <a:rect l="0" t="0" r="r" b="b"/>
                <a:pathLst>
                  <a:path w="33" h="27">
                    <a:moveTo>
                      <a:pt x="15" y="1"/>
                    </a:moveTo>
                    <a:cubicBezTo>
                      <a:pt x="20" y="0"/>
                      <a:pt x="24" y="1"/>
                      <a:pt x="26" y="3"/>
                    </a:cubicBezTo>
                    <a:cubicBezTo>
                      <a:pt x="33" y="9"/>
                      <a:pt x="30" y="27"/>
                      <a:pt x="15" y="25"/>
                    </a:cubicBezTo>
                    <a:cubicBezTo>
                      <a:pt x="4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0" name="Freeform 1932"/>
              <p:cNvSpPr>
                <a:spLocks/>
              </p:cNvSpPr>
              <p:nvPr/>
            </p:nvSpPr>
            <p:spPr bwMode="auto">
              <a:xfrm>
                <a:off x="5300" y="2951"/>
                <a:ext cx="53" cy="45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2"/>
                  </a:cxn>
                  <a:cxn ang="0">
                    <a:pos x="20" y="25"/>
                  </a:cxn>
                  <a:cxn ang="0">
                    <a:pos x="15" y="3"/>
                  </a:cxn>
                </a:cxnLst>
                <a:rect l="0" t="0" r="r" b="b"/>
                <a:pathLst>
                  <a:path w="33" h="28">
                    <a:moveTo>
                      <a:pt x="15" y="3"/>
                    </a:moveTo>
                    <a:cubicBezTo>
                      <a:pt x="15" y="3"/>
                      <a:pt x="15" y="2"/>
                      <a:pt x="15" y="2"/>
                    </a:cubicBezTo>
                    <a:cubicBezTo>
                      <a:pt x="32" y="0"/>
                      <a:pt x="33" y="23"/>
                      <a:pt x="20" y="25"/>
                    </a:cubicBezTo>
                    <a:cubicBezTo>
                      <a:pt x="6" y="28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1" name="Freeform 1933"/>
              <p:cNvSpPr>
                <a:spLocks/>
              </p:cNvSpPr>
              <p:nvPr/>
            </p:nvSpPr>
            <p:spPr bwMode="auto">
              <a:xfrm>
                <a:off x="2316" y="2952"/>
                <a:ext cx="60" cy="47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9" y="29"/>
                  </a:cxn>
                  <a:cxn ang="0">
                    <a:pos x="17" y="3"/>
                  </a:cxn>
                </a:cxnLst>
                <a:rect l="0" t="0" r="r" b="b"/>
                <a:pathLst>
                  <a:path w="37" h="29">
                    <a:moveTo>
                      <a:pt x="17" y="3"/>
                    </a:moveTo>
                    <a:cubicBezTo>
                      <a:pt x="35" y="0"/>
                      <a:pt x="37" y="29"/>
                      <a:pt x="19" y="29"/>
                    </a:cubicBezTo>
                    <a:cubicBezTo>
                      <a:pt x="3" y="29"/>
                      <a:pt x="0" y="5"/>
                      <a:pt x="17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2" name="Freeform 1934"/>
              <p:cNvSpPr>
                <a:spLocks/>
              </p:cNvSpPr>
              <p:nvPr/>
            </p:nvSpPr>
            <p:spPr bwMode="auto">
              <a:xfrm>
                <a:off x="1976" y="2957"/>
                <a:ext cx="50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3"/>
                  </a:cxn>
                  <a:cxn ang="0">
                    <a:pos x="3" y="19"/>
                  </a:cxn>
                  <a:cxn ang="0">
                    <a:pos x="14" y="1"/>
                  </a:cxn>
                </a:cxnLst>
                <a:rect l="0" t="0" r="r" b="b"/>
                <a:pathLst>
                  <a:path w="31" h="34">
                    <a:moveTo>
                      <a:pt x="14" y="1"/>
                    </a:moveTo>
                    <a:cubicBezTo>
                      <a:pt x="21" y="0"/>
                      <a:pt x="28" y="5"/>
                      <a:pt x="29" y="13"/>
                    </a:cubicBezTo>
                    <a:cubicBezTo>
                      <a:pt x="31" y="27"/>
                      <a:pt x="9" y="34"/>
                      <a:pt x="3" y="19"/>
                    </a:cubicBezTo>
                    <a:cubicBezTo>
                      <a:pt x="0" y="12"/>
                      <a:pt x="4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3" name="Freeform 1935"/>
              <p:cNvSpPr>
                <a:spLocks/>
              </p:cNvSpPr>
              <p:nvPr/>
            </p:nvSpPr>
            <p:spPr bwMode="auto">
              <a:xfrm>
                <a:off x="2149" y="2957"/>
                <a:ext cx="52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1"/>
                  </a:cxn>
                  <a:cxn ang="0">
                    <a:pos x="21" y="25"/>
                  </a:cxn>
                  <a:cxn ang="0">
                    <a:pos x="3" y="10"/>
                  </a:cxn>
                  <a:cxn ang="0">
                    <a:pos x="13" y="2"/>
                  </a:cxn>
                </a:cxnLst>
                <a:rect l="0" t="0" r="r" b="b"/>
                <a:pathLst>
                  <a:path w="32" h="29">
                    <a:moveTo>
                      <a:pt x="13" y="2"/>
                    </a:moveTo>
                    <a:cubicBezTo>
                      <a:pt x="24" y="0"/>
                      <a:pt x="32" y="13"/>
                      <a:pt x="25" y="21"/>
                    </a:cubicBezTo>
                    <a:cubicBezTo>
                      <a:pt x="24" y="22"/>
                      <a:pt x="22" y="25"/>
                      <a:pt x="21" y="25"/>
                    </a:cubicBezTo>
                    <a:cubicBezTo>
                      <a:pt x="12" y="29"/>
                      <a:pt x="0" y="20"/>
                      <a:pt x="3" y="10"/>
                    </a:cubicBezTo>
                    <a:cubicBezTo>
                      <a:pt x="5" y="6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4" name="Freeform 1936"/>
              <p:cNvSpPr>
                <a:spLocks/>
              </p:cNvSpPr>
              <p:nvPr/>
            </p:nvSpPr>
            <p:spPr bwMode="auto">
              <a:xfrm>
                <a:off x="4092" y="2957"/>
                <a:ext cx="55" cy="52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6"/>
                  </a:cxn>
                  <a:cxn ang="0">
                    <a:pos x="22" y="28"/>
                  </a:cxn>
                  <a:cxn ang="0">
                    <a:pos x="6" y="8"/>
                  </a:cxn>
                  <a:cxn ang="0">
                    <a:pos x="17" y="2"/>
                  </a:cxn>
                </a:cxnLst>
                <a:rect l="0" t="0" r="r" b="b"/>
                <a:pathLst>
                  <a:path w="34" h="32">
                    <a:moveTo>
                      <a:pt x="17" y="2"/>
                    </a:moveTo>
                    <a:cubicBezTo>
                      <a:pt x="24" y="0"/>
                      <a:pt x="34" y="7"/>
                      <a:pt x="32" y="16"/>
                    </a:cubicBezTo>
                    <a:cubicBezTo>
                      <a:pt x="31" y="22"/>
                      <a:pt x="27" y="27"/>
                      <a:pt x="22" y="28"/>
                    </a:cubicBezTo>
                    <a:cubicBezTo>
                      <a:pt x="11" y="32"/>
                      <a:pt x="0" y="18"/>
                      <a:pt x="6" y="8"/>
                    </a:cubicBezTo>
                    <a:cubicBezTo>
                      <a:pt x="8" y="5"/>
                      <a:pt x="11" y="2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5" name="Freeform 1937"/>
              <p:cNvSpPr>
                <a:spLocks/>
              </p:cNvSpPr>
              <p:nvPr/>
            </p:nvSpPr>
            <p:spPr bwMode="auto">
              <a:xfrm>
                <a:off x="4442" y="2960"/>
                <a:ext cx="47" cy="4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2" y="1"/>
                  </a:cxn>
                  <a:cxn ang="0">
                    <a:pos x="23" y="21"/>
                  </a:cxn>
                  <a:cxn ang="0">
                    <a:pos x="3" y="8"/>
                  </a:cxn>
                  <a:cxn ang="0">
                    <a:pos x="15" y="0"/>
                  </a:cxn>
                </a:cxnLst>
                <a:rect l="0" t="0" r="r" b="b"/>
                <a:pathLst>
                  <a:path w="29" h="28">
                    <a:moveTo>
                      <a:pt x="15" y="0"/>
                    </a:moveTo>
                    <a:cubicBezTo>
                      <a:pt x="17" y="0"/>
                      <a:pt x="19" y="0"/>
                      <a:pt x="22" y="1"/>
                    </a:cubicBezTo>
                    <a:cubicBezTo>
                      <a:pt x="28" y="5"/>
                      <a:pt x="29" y="16"/>
                      <a:pt x="23" y="21"/>
                    </a:cubicBezTo>
                    <a:cubicBezTo>
                      <a:pt x="15" y="28"/>
                      <a:pt x="0" y="20"/>
                      <a:pt x="3" y="8"/>
                    </a:cubicBezTo>
                    <a:cubicBezTo>
                      <a:pt x="4" y="4"/>
                      <a:pt x="8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6" name="Freeform 1938"/>
              <p:cNvSpPr>
                <a:spLocks/>
              </p:cNvSpPr>
              <p:nvPr/>
            </p:nvSpPr>
            <p:spPr bwMode="auto">
              <a:xfrm>
                <a:off x="1806" y="2957"/>
                <a:ext cx="50" cy="53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8" y="18"/>
                  </a:cxn>
                  <a:cxn ang="0">
                    <a:pos x="4" y="24"/>
                  </a:cxn>
                  <a:cxn ang="0">
                    <a:pos x="1" y="12"/>
                  </a:cxn>
                  <a:cxn ang="0">
                    <a:pos x="11" y="2"/>
                  </a:cxn>
                </a:cxnLst>
                <a:rect l="0" t="0" r="r" b="b"/>
                <a:pathLst>
                  <a:path w="31" h="33">
                    <a:moveTo>
                      <a:pt x="11" y="2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6" y="27"/>
                      <a:pt x="12" y="33"/>
                      <a:pt x="4" y="24"/>
                    </a:cubicBezTo>
                    <a:cubicBezTo>
                      <a:pt x="2" y="22"/>
                      <a:pt x="0" y="18"/>
                      <a:pt x="1" y="12"/>
                    </a:cubicBezTo>
                    <a:cubicBezTo>
                      <a:pt x="2" y="8"/>
                      <a:pt x="6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7" name="Freeform 1939"/>
              <p:cNvSpPr>
                <a:spLocks/>
              </p:cNvSpPr>
              <p:nvPr/>
            </p:nvSpPr>
            <p:spPr bwMode="auto">
              <a:xfrm>
                <a:off x="4271" y="2956"/>
                <a:ext cx="54" cy="48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0" y="28"/>
                  </a:cxn>
                  <a:cxn ang="0">
                    <a:pos x="2" y="19"/>
                  </a:cxn>
                  <a:cxn ang="0">
                    <a:pos x="12" y="3"/>
                  </a:cxn>
                </a:cxnLst>
                <a:rect l="0" t="0" r="r" b="b"/>
                <a:pathLst>
                  <a:path w="34" h="30">
                    <a:moveTo>
                      <a:pt x="12" y="3"/>
                    </a:moveTo>
                    <a:cubicBezTo>
                      <a:pt x="28" y="0"/>
                      <a:pt x="34" y="23"/>
                      <a:pt x="20" y="28"/>
                    </a:cubicBezTo>
                    <a:cubicBezTo>
                      <a:pt x="13" y="30"/>
                      <a:pt x="4" y="27"/>
                      <a:pt x="2" y="19"/>
                    </a:cubicBezTo>
                    <a:cubicBezTo>
                      <a:pt x="0" y="11"/>
                      <a:pt x="5" y="5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8" name="Freeform 1940"/>
              <p:cNvSpPr>
                <a:spLocks/>
              </p:cNvSpPr>
              <p:nvPr/>
            </p:nvSpPr>
            <p:spPr bwMode="auto">
              <a:xfrm>
                <a:off x="3741" y="2959"/>
                <a:ext cx="67" cy="54"/>
              </a:xfrm>
              <a:custGeom>
                <a:avLst/>
                <a:gdLst/>
                <a:ahLst/>
                <a:cxnLst>
                  <a:cxn ang="0">
                    <a:pos x="22" y="3"/>
                  </a:cxn>
                  <a:cxn ang="0">
                    <a:pos x="26" y="29"/>
                  </a:cxn>
                  <a:cxn ang="0">
                    <a:pos x="22" y="3"/>
                  </a:cxn>
                </a:cxnLst>
                <a:rect l="0" t="0" r="r" b="b"/>
                <a:pathLst>
                  <a:path w="42" h="34">
                    <a:moveTo>
                      <a:pt x="22" y="3"/>
                    </a:moveTo>
                    <a:cubicBezTo>
                      <a:pt x="37" y="0"/>
                      <a:pt x="42" y="25"/>
                      <a:pt x="26" y="29"/>
                    </a:cubicBezTo>
                    <a:cubicBezTo>
                      <a:pt x="10" y="34"/>
                      <a:pt x="0" y="6"/>
                      <a:pt x="2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9" name="Freeform 1941"/>
              <p:cNvSpPr>
                <a:spLocks/>
              </p:cNvSpPr>
              <p:nvPr/>
            </p:nvSpPr>
            <p:spPr bwMode="auto">
              <a:xfrm>
                <a:off x="3925" y="2962"/>
                <a:ext cx="52" cy="4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1"/>
                  </a:cxn>
                  <a:cxn ang="0">
                    <a:pos x="19" y="25"/>
                  </a:cxn>
                  <a:cxn ang="0">
                    <a:pos x="4" y="21"/>
                  </a:cxn>
                  <a:cxn ang="0">
                    <a:pos x="4" y="19"/>
                  </a:cxn>
                  <a:cxn ang="0">
                    <a:pos x="7" y="2"/>
                  </a:cxn>
                  <a:cxn ang="0">
                    <a:pos x="14" y="1"/>
                  </a:cxn>
                </a:cxnLst>
                <a:rect l="0" t="0" r="r" b="b"/>
                <a:pathLst>
                  <a:path w="32" h="27">
                    <a:moveTo>
                      <a:pt x="14" y="1"/>
                    </a:moveTo>
                    <a:cubicBezTo>
                      <a:pt x="15" y="0"/>
                      <a:pt x="16" y="0"/>
                      <a:pt x="19" y="1"/>
                    </a:cubicBezTo>
                    <a:cubicBezTo>
                      <a:pt x="29" y="4"/>
                      <a:pt x="32" y="21"/>
                      <a:pt x="19" y="25"/>
                    </a:cubicBezTo>
                    <a:cubicBezTo>
                      <a:pt x="14" y="27"/>
                      <a:pt x="7" y="25"/>
                      <a:pt x="4" y="21"/>
                    </a:cubicBezTo>
                    <a:cubicBezTo>
                      <a:pt x="4" y="20"/>
                      <a:pt x="4" y="20"/>
                      <a:pt x="4" y="19"/>
                    </a:cubicBezTo>
                    <a:cubicBezTo>
                      <a:pt x="0" y="15"/>
                      <a:pt x="2" y="6"/>
                      <a:pt x="7" y="2"/>
                    </a:cubicBezTo>
                    <a:cubicBezTo>
                      <a:pt x="9" y="1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0" name="Freeform 1942"/>
              <p:cNvSpPr>
                <a:spLocks/>
              </p:cNvSpPr>
              <p:nvPr/>
            </p:nvSpPr>
            <p:spPr bwMode="auto">
              <a:xfrm>
                <a:off x="1289" y="2965"/>
                <a:ext cx="46" cy="4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7" y="10"/>
                  </a:cxn>
                  <a:cxn ang="0">
                    <a:pos x="10" y="24"/>
                  </a:cxn>
                  <a:cxn ang="0">
                    <a:pos x="3" y="8"/>
                  </a:cxn>
                  <a:cxn ang="0">
                    <a:pos x="15" y="0"/>
                  </a:cxn>
                </a:cxnLst>
                <a:rect l="0" t="0" r="r" b="b"/>
                <a:pathLst>
                  <a:path w="29" h="28">
                    <a:moveTo>
                      <a:pt x="15" y="0"/>
                    </a:moveTo>
                    <a:cubicBezTo>
                      <a:pt x="20" y="0"/>
                      <a:pt x="26" y="4"/>
                      <a:pt x="27" y="10"/>
                    </a:cubicBezTo>
                    <a:cubicBezTo>
                      <a:pt x="29" y="20"/>
                      <a:pt x="19" y="28"/>
                      <a:pt x="10" y="24"/>
                    </a:cubicBezTo>
                    <a:cubicBezTo>
                      <a:pt x="4" y="23"/>
                      <a:pt x="0" y="14"/>
                      <a:pt x="3" y="8"/>
                    </a:cubicBezTo>
                    <a:cubicBezTo>
                      <a:pt x="3" y="5"/>
                      <a:pt x="7" y="0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1" name="Freeform 1943"/>
              <p:cNvSpPr>
                <a:spLocks/>
              </p:cNvSpPr>
              <p:nvPr/>
            </p:nvSpPr>
            <p:spPr bwMode="auto">
              <a:xfrm>
                <a:off x="3408" y="2962"/>
                <a:ext cx="50" cy="51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19"/>
                  </a:cxn>
                  <a:cxn ang="0">
                    <a:pos x="10" y="28"/>
                  </a:cxn>
                  <a:cxn ang="0">
                    <a:pos x="2" y="12"/>
                  </a:cxn>
                  <a:cxn ang="0">
                    <a:pos x="14" y="2"/>
                  </a:cxn>
                </a:cxnLst>
                <a:rect l="0" t="0" r="r" b="b"/>
                <a:pathLst>
                  <a:path w="31" h="32">
                    <a:moveTo>
                      <a:pt x="14" y="2"/>
                    </a:moveTo>
                    <a:cubicBezTo>
                      <a:pt x="23" y="0"/>
                      <a:pt x="31" y="10"/>
                      <a:pt x="29" y="19"/>
                    </a:cubicBezTo>
                    <a:cubicBezTo>
                      <a:pt x="27" y="26"/>
                      <a:pt x="19" y="32"/>
                      <a:pt x="10" y="28"/>
                    </a:cubicBezTo>
                    <a:cubicBezTo>
                      <a:pt x="4" y="26"/>
                      <a:pt x="0" y="18"/>
                      <a:pt x="2" y="12"/>
                    </a:cubicBezTo>
                    <a:cubicBezTo>
                      <a:pt x="3" y="7"/>
                      <a:pt x="7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2" name="Freeform 1944"/>
              <p:cNvSpPr>
                <a:spLocks/>
              </p:cNvSpPr>
              <p:nvPr/>
            </p:nvSpPr>
            <p:spPr bwMode="auto">
              <a:xfrm>
                <a:off x="3577" y="2959"/>
                <a:ext cx="58" cy="51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21" y="29"/>
                  </a:cxn>
                  <a:cxn ang="0">
                    <a:pos x="5" y="12"/>
                  </a:cxn>
                  <a:cxn ang="0">
                    <a:pos x="14" y="4"/>
                  </a:cxn>
                </a:cxnLst>
                <a:rect l="0" t="0" r="r" b="b"/>
                <a:pathLst>
                  <a:path w="36" h="32">
                    <a:moveTo>
                      <a:pt x="14" y="4"/>
                    </a:moveTo>
                    <a:cubicBezTo>
                      <a:pt x="31" y="0"/>
                      <a:pt x="36" y="24"/>
                      <a:pt x="21" y="29"/>
                    </a:cubicBezTo>
                    <a:cubicBezTo>
                      <a:pt x="12" y="32"/>
                      <a:pt x="0" y="23"/>
                      <a:pt x="5" y="12"/>
                    </a:cubicBezTo>
                    <a:cubicBezTo>
                      <a:pt x="6" y="9"/>
                      <a:pt x="8" y="5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3" name="Freeform 1945"/>
              <p:cNvSpPr>
                <a:spLocks/>
              </p:cNvSpPr>
              <p:nvPr/>
            </p:nvSpPr>
            <p:spPr bwMode="auto">
              <a:xfrm>
                <a:off x="1119" y="2964"/>
                <a:ext cx="44" cy="51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2"/>
                  </a:cxn>
                  <a:cxn ang="0">
                    <a:pos x="0" y="13"/>
                  </a:cxn>
                  <a:cxn ang="0">
                    <a:pos x="11" y="1"/>
                  </a:cxn>
                </a:cxnLst>
                <a:rect l="0" t="0" r="r" b="b"/>
                <a:pathLst>
                  <a:path w="28" h="32">
                    <a:moveTo>
                      <a:pt x="11" y="1"/>
                    </a:moveTo>
                    <a:cubicBezTo>
                      <a:pt x="18" y="0"/>
                      <a:pt x="25" y="5"/>
                      <a:pt x="26" y="12"/>
                    </a:cubicBezTo>
                    <a:cubicBezTo>
                      <a:pt x="28" y="31"/>
                      <a:pt x="0" y="32"/>
                      <a:pt x="0" y="13"/>
                    </a:cubicBezTo>
                    <a:cubicBezTo>
                      <a:pt x="0" y="6"/>
                      <a:pt x="4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4" name="Freeform 1946"/>
              <p:cNvSpPr>
                <a:spLocks/>
              </p:cNvSpPr>
              <p:nvPr/>
            </p:nvSpPr>
            <p:spPr bwMode="auto">
              <a:xfrm>
                <a:off x="3235" y="2965"/>
                <a:ext cx="50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17"/>
                  </a:cxn>
                  <a:cxn ang="0">
                    <a:pos x="2" y="18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4" y="0"/>
                      <a:pt x="31" y="9"/>
                      <a:pt x="29" y="17"/>
                    </a:cubicBezTo>
                    <a:cubicBezTo>
                      <a:pt x="25" y="31"/>
                      <a:pt x="5" y="31"/>
                      <a:pt x="2" y="18"/>
                    </a:cubicBezTo>
                    <a:cubicBezTo>
                      <a:pt x="0" y="9"/>
                      <a:pt x="6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5" name="Freeform 1947"/>
              <p:cNvSpPr>
                <a:spLocks/>
              </p:cNvSpPr>
              <p:nvPr/>
            </p:nvSpPr>
            <p:spPr bwMode="auto">
              <a:xfrm>
                <a:off x="3057" y="2967"/>
                <a:ext cx="62" cy="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4" y="1"/>
                  </a:cxn>
                  <a:cxn ang="0">
                    <a:pos x="16" y="27"/>
                  </a:cxn>
                  <a:cxn ang="0">
                    <a:pos x="18" y="0"/>
                  </a:cxn>
                </a:cxnLst>
                <a:rect l="0" t="0" r="r" b="b"/>
                <a:pathLst>
                  <a:path w="39" h="31">
                    <a:moveTo>
                      <a:pt x="18" y="0"/>
                    </a:moveTo>
                    <a:cubicBezTo>
                      <a:pt x="18" y="0"/>
                      <a:pt x="22" y="0"/>
                      <a:pt x="24" y="1"/>
                    </a:cubicBezTo>
                    <a:cubicBezTo>
                      <a:pt x="39" y="6"/>
                      <a:pt x="32" y="31"/>
                      <a:pt x="16" y="27"/>
                    </a:cubicBezTo>
                    <a:cubicBezTo>
                      <a:pt x="2" y="24"/>
                      <a:pt x="0" y="3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6" name="Freeform 1948"/>
              <p:cNvSpPr>
                <a:spLocks/>
              </p:cNvSpPr>
              <p:nvPr/>
            </p:nvSpPr>
            <p:spPr bwMode="auto">
              <a:xfrm>
                <a:off x="942" y="2965"/>
                <a:ext cx="48" cy="5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6"/>
                  </a:cxn>
                  <a:cxn ang="0">
                    <a:pos x="4" y="11"/>
                  </a:cxn>
                  <a:cxn ang="0">
                    <a:pos x="13" y="2"/>
                  </a:cxn>
                </a:cxnLst>
                <a:rect l="0" t="0" r="r" b="b"/>
                <a:pathLst>
                  <a:path w="30" h="32">
                    <a:moveTo>
                      <a:pt x="13" y="2"/>
                    </a:moveTo>
                    <a:cubicBezTo>
                      <a:pt x="21" y="0"/>
                      <a:pt x="30" y="6"/>
                      <a:pt x="29" y="16"/>
                    </a:cubicBezTo>
                    <a:cubicBezTo>
                      <a:pt x="26" y="32"/>
                      <a:pt x="0" y="28"/>
                      <a:pt x="4" y="11"/>
                    </a:cubicBezTo>
                    <a:cubicBezTo>
                      <a:pt x="4" y="7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7" name="Freeform 1949"/>
              <p:cNvSpPr>
                <a:spLocks/>
              </p:cNvSpPr>
              <p:nvPr/>
            </p:nvSpPr>
            <p:spPr bwMode="auto">
              <a:xfrm>
                <a:off x="2890" y="2967"/>
                <a:ext cx="54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3"/>
                  </a:cxn>
                  <a:cxn ang="0">
                    <a:pos x="21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6" y="0"/>
                      <a:pt x="34" y="14"/>
                      <a:pt x="27" y="23"/>
                    </a:cubicBezTo>
                    <a:cubicBezTo>
                      <a:pt x="26" y="25"/>
                      <a:pt x="23" y="27"/>
                      <a:pt x="21" y="28"/>
                    </a:cubicBezTo>
                    <a:cubicBezTo>
                      <a:pt x="11" y="32"/>
                      <a:pt x="0" y="21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8" name="Freeform 1950"/>
              <p:cNvSpPr>
                <a:spLocks/>
              </p:cNvSpPr>
              <p:nvPr/>
            </p:nvSpPr>
            <p:spPr bwMode="auto">
              <a:xfrm>
                <a:off x="5176" y="2964"/>
                <a:ext cx="61" cy="54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23" y="31"/>
                  </a:cxn>
                  <a:cxn ang="0">
                    <a:pos x="16" y="4"/>
                  </a:cxn>
                </a:cxnLst>
                <a:rect l="0" t="0" r="r" b="b"/>
                <a:pathLst>
                  <a:path w="38" h="34">
                    <a:moveTo>
                      <a:pt x="16" y="4"/>
                    </a:moveTo>
                    <a:cubicBezTo>
                      <a:pt x="36" y="0"/>
                      <a:pt x="38" y="28"/>
                      <a:pt x="23" y="31"/>
                    </a:cubicBezTo>
                    <a:cubicBezTo>
                      <a:pt x="5" y="34"/>
                      <a:pt x="0" y="8"/>
                      <a:pt x="16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9" name="Freeform 1951"/>
              <p:cNvSpPr>
                <a:spLocks/>
              </p:cNvSpPr>
              <p:nvPr/>
            </p:nvSpPr>
            <p:spPr bwMode="auto">
              <a:xfrm>
                <a:off x="2716" y="2968"/>
                <a:ext cx="56" cy="47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2"/>
                  </a:cxn>
                  <a:cxn ang="0">
                    <a:pos x="6" y="22"/>
                  </a:cxn>
                  <a:cxn ang="0">
                    <a:pos x="15" y="2"/>
                  </a:cxn>
                </a:cxnLst>
                <a:rect l="0" t="0" r="r" b="b"/>
                <a:pathLst>
                  <a:path w="35" h="29">
                    <a:moveTo>
                      <a:pt x="15" y="2"/>
                    </a:moveTo>
                    <a:cubicBezTo>
                      <a:pt x="22" y="0"/>
                      <a:pt x="35" y="11"/>
                      <a:pt x="27" y="22"/>
                    </a:cubicBezTo>
                    <a:cubicBezTo>
                      <a:pt x="23" y="28"/>
                      <a:pt x="11" y="29"/>
                      <a:pt x="6" y="22"/>
                    </a:cubicBezTo>
                    <a:cubicBezTo>
                      <a:pt x="0" y="13"/>
                      <a:pt x="6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0" name="Freeform 1952"/>
              <p:cNvSpPr>
                <a:spLocks/>
              </p:cNvSpPr>
              <p:nvPr/>
            </p:nvSpPr>
            <p:spPr bwMode="auto">
              <a:xfrm>
                <a:off x="2544" y="2970"/>
                <a:ext cx="50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12" y="27"/>
                  </a:cxn>
                  <a:cxn ang="0">
                    <a:pos x="14" y="1"/>
                  </a:cxn>
                </a:cxnLst>
                <a:rect l="0" t="0" r="r" b="b"/>
                <a:pathLst>
                  <a:path w="31" h="31">
                    <a:moveTo>
                      <a:pt x="14" y="1"/>
                    </a:moveTo>
                    <a:cubicBezTo>
                      <a:pt x="22" y="0"/>
                      <a:pt x="29" y="4"/>
                      <a:pt x="30" y="12"/>
                    </a:cubicBezTo>
                    <a:cubicBezTo>
                      <a:pt x="31" y="21"/>
                      <a:pt x="23" y="31"/>
                      <a:pt x="12" y="27"/>
                    </a:cubicBezTo>
                    <a:cubicBezTo>
                      <a:pt x="1" y="24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1" name="Freeform 1953"/>
              <p:cNvSpPr>
                <a:spLocks/>
              </p:cNvSpPr>
              <p:nvPr/>
            </p:nvSpPr>
            <p:spPr bwMode="auto">
              <a:xfrm>
                <a:off x="4831" y="2970"/>
                <a:ext cx="59" cy="5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3" y="20"/>
                  </a:cxn>
                  <a:cxn ang="0">
                    <a:pos x="24" y="28"/>
                  </a:cxn>
                  <a:cxn ang="0">
                    <a:pos x="11" y="4"/>
                  </a:cxn>
                  <a:cxn ang="0">
                    <a:pos x="18" y="1"/>
                  </a:cxn>
                </a:cxnLst>
                <a:rect l="0" t="0" r="r" b="b"/>
                <a:pathLst>
                  <a:path w="37" h="33">
                    <a:moveTo>
                      <a:pt x="18" y="1"/>
                    </a:moveTo>
                    <a:cubicBezTo>
                      <a:pt x="27" y="0"/>
                      <a:pt x="37" y="9"/>
                      <a:pt x="33" y="20"/>
                    </a:cubicBezTo>
                    <a:cubicBezTo>
                      <a:pt x="32" y="23"/>
                      <a:pt x="28" y="27"/>
                      <a:pt x="24" y="28"/>
                    </a:cubicBezTo>
                    <a:cubicBezTo>
                      <a:pt x="9" y="33"/>
                      <a:pt x="0" y="12"/>
                      <a:pt x="11" y="4"/>
                    </a:cubicBezTo>
                    <a:cubicBezTo>
                      <a:pt x="13" y="2"/>
                      <a:pt x="15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2" name="Freeform 1954"/>
              <p:cNvSpPr>
                <a:spLocks/>
              </p:cNvSpPr>
              <p:nvPr/>
            </p:nvSpPr>
            <p:spPr bwMode="auto">
              <a:xfrm>
                <a:off x="5012" y="2970"/>
                <a:ext cx="52" cy="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4" y="22"/>
                  </a:cxn>
                  <a:cxn ang="0">
                    <a:pos x="1" y="12"/>
                  </a:cxn>
                  <a:cxn ang="0">
                    <a:pos x="12" y="1"/>
                  </a:cxn>
                </a:cxnLst>
                <a:rect l="0" t="0" r="r" b="b"/>
                <a:pathLst>
                  <a:path w="32" h="31">
                    <a:moveTo>
                      <a:pt x="12" y="1"/>
                    </a:moveTo>
                    <a:cubicBezTo>
                      <a:pt x="24" y="0"/>
                      <a:pt x="32" y="14"/>
                      <a:pt x="24" y="22"/>
                    </a:cubicBezTo>
                    <a:cubicBezTo>
                      <a:pt x="16" y="31"/>
                      <a:pt x="0" y="25"/>
                      <a:pt x="1" y="12"/>
                    </a:cubicBezTo>
                    <a:cubicBezTo>
                      <a:pt x="2" y="7"/>
                      <a:pt x="4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3" name="Freeform 1955"/>
              <p:cNvSpPr>
                <a:spLocks/>
              </p:cNvSpPr>
              <p:nvPr/>
            </p:nvSpPr>
            <p:spPr bwMode="auto">
              <a:xfrm>
                <a:off x="2373" y="2972"/>
                <a:ext cx="49" cy="4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19"/>
                  </a:cxn>
                  <a:cxn ang="0">
                    <a:pos x="14" y="27"/>
                  </a:cxn>
                  <a:cxn ang="0">
                    <a:pos x="14" y="2"/>
                  </a:cxn>
                </a:cxnLst>
                <a:rect l="0" t="0" r="r" b="b"/>
                <a:pathLst>
                  <a:path w="31" h="27">
                    <a:moveTo>
                      <a:pt x="14" y="2"/>
                    </a:moveTo>
                    <a:cubicBezTo>
                      <a:pt x="22" y="0"/>
                      <a:pt x="31" y="9"/>
                      <a:pt x="28" y="19"/>
                    </a:cubicBezTo>
                    <a:cubicBezTo>
                      <a:pt x="26" y="24"/>
                      <a:pt x="20" y="27"/>
                      <a:pt x="14" y="27"/>
                    </a:cubicBezTo>
                    <a:cubicBezTo>
                      <a:pt x="1" y="25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4" name="Freeform 1956"/>
              <p:cNvSpPr>
                <a:spLocks/>
              </p:cNvSpPr>
              <p:nvPr/>
            </p:nvSpPr>
            <p:spPr bwMode="auto">
              <a:xfrm>
                <a:off x="4319" y="2973"/>
                <a:ext cx="58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6" y="24"/>
                  </a:cxn>
                  <a:cxn ang="0">
                    <a:pos x="15" y="2"/>
                  </a:cxn>
                </a:cxnLst>
                <a:rect l="0" t="0" r="r" b="b"/>
                <a:pathLst>
                  <a:path w="36" h="30">
                    <a:moveTo>
                      <a:pt x="15" y="2"/>
                    </a:moveTo>
                    <a:cubicBezTo>
                      <a:pt x="26" y="0"/>
                      <a:pt x="36" y="14"/>
                      <a:pt x="27" y="24"/>
                    </a:cubicBezTo>
                    <a:cubicBezTo>
                      <a:pt x="22" y="30"/>
                      <a:pt x="11" y="30"/>
                      <a:pt x="6" y="24"/>
                    </a:cubicBezTo>
                    <a:cubicBezTo>
                      <a:pt x="0" y="16"/>
                      <a:pt x="4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5" name="Freeform 1957"/>
              <p:cNvSpPr>
                <a:spLocks/>
              </p:cNvSpPr>
              <p:nvPr/>
            </p:nvSpPr>
            <p:spPr bwMode="auto">
              <a:xfrm>
                <a:off x="2026" y="2975"/>
                <a:ext cx="51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1"/>
                  </a:cxn>
                  <a:cxn ang="0">
                    <a:pos x="15" y="27"/>
                  </a:cxn>
                  <a:cxn ang="0">
                    <a:pos x="15" y="1"/>
                  </a:cxn>
                </a:cxnLst>
                <a:rect l="0" t="0" r="r" b="b"/>
                <a:pathLst>
                  <a:path w="32" h="28">
                    <a:moveTo>
                      <a:pt x="15" y="1"/>
                    </a:moveTo>
                    <a:cubicBezTo>
                      <a:pt x="21" y="0"/>
                      <a:pt x="29" y="3"/>
                      <a:pt x="30" y="11"/>
                    </a:cubicBezTo>
                    <a:cubicBezTo>
                      <a:pt x="32" y="20"/>
                      <a:pt x="25" y="28"/>
                      <a:pt x="15" y="27"/>
                    </a:cubicBezTo>
                    <a:cubicBezTo>
                      <a:pt x="3" y="25"/>
                      <a:pt x="0" y="5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6" name="Freeform 1958"/>
              <p:cNvSpPr>
                <a:spLocks/>
              </p:cNvSpPr>
              <p:nvPr/>
            </p:nvSpPr>
            <p:spPr bwMode="auto">
              <a:xfrm>
                <a:off x="2201" y="2973"/>
                <a:ext cx="43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4"/>
                  </a:cxn>
                  <a:cxn ang="0">
                    <a:pos x="7" y="23"/>
                  </a:cxn>
                  <a:cxn ang="0">
                    <a:pos x="13" y="2"/>
                  </a:cxn>
                </a:cxnLst>
                <a:rect l="0" t="0" r="r" b="b"/>
                <a:pathLst>
                  <a:path w="27" h="30">
                    <a:moveTo>
                      <a:pt x="13" y="2"/>
                    </a:moveTo>
                    <a:cubicBezTo>
                      <a:pt x="22" y="0"/>
                      <a:pt x="27" y="7"/>
                      <a:pt x="27" y="14"/>
                    </a:cubicBezTo>
                    <a:cubicBezTo>
                      <a:pt x="27" y="23"/>
                      <a:pt x="15" y="30"/>
                      <a:pt x="7" y="23"/>
                    </a:cubicBezTo>
                    <a:cubicBezTo>
                      <a:pt x="0" y="16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7" name="Freeform 1959"/>
              <p:cNvSpPr>
                <a:spLocks/>
              </p:cNvSpPr>
              <p:nvPr/>
            </p:nvSpPr>
            <p:spPr bwMode="auto">
              <a:xfrm>
                <a:off x="4145" y="2975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3" y="2"/>
                  </a:cxn>
                  <a:cxn ang="0">
                    <a:pos x="23" y="28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18" y="1"/>
                      <a:pt x="19" y="0"/>
                      <a:pt x="23" y="2"/>
                    </a:cubicBezTo>
                    <a:cubicBezTo>
                      <a:pt x="33" y="6"/>
                      <a:pt x="35" y="23"/>
                      <a:pt x="23" y="28"/>
                    </a:cubicBezTo>
                    <a:cubicBezTo>
                      <a:pt x="18" y="30"/>
                      <a:pt x="10" y="28"/>
                      <a:pt x="6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8" name="Freeform 1960"/>
              <p:cNvSpPr>
                <a:spLocks/>
              </p:cNvSpPr>
              <p:nvPr/>
            </p:nvSpPr>
            <p:spPr bwMode="auto">
              <a:xfrm>
                <a:off x="1856" y="2978"/>
                <a:ext cx="51" cy="45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8"/>
                  </a:cxn>
                  <a:cxn ang="0">
                    <a:pos x="13" y="25"/>
                  </a:cxn>
                  <a:cxn ang="0">
                    <a:pos x="15" y="0"/>
                  </a:cxn>
                </a:cxnLst>
                <a:rect l="0" t="0" r="r" b="b"/>
                <a:pathLst>
                  <a:path w="32" h="28">
                    <a:moveTo>
                      <a:pt x="15" y="0"/>
                    </a:moveTo>
                    <a:cubicBezTo>
                      <a:pt x="19" y="0"/>
                      <a:pt x="26" y="3"/>
                      <a:pt x="28" y="8"/>
                    </a:cubicBezTo>
                    <a:cubicBezTo>
                      <a:pt x="32" y="17"/>
                      <a:pt x="22" y="28"/>
                      <a:pt x="13" y="25"/>
                    </a:cubicBezTo>
                    <a:cubicBezTo>
                      <a:pt x="0" y="21"/>
                      <a:pt x="0" y="2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9" name="Freeform 1961"/>
              <p:cNvSpPr>
                <a:spLocks/>
              </p:cNvSpPr>
              <p:nvPr/>
            </p:nvSpPr>
            <p:spPr bwMode="auto">
              <a:xfrm>
                <a:off x="3977" y="2975"/>
                <a:ext cx="48" cy="5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9" y="17"/>
                  </a:cxn>
                  <a:cxn ang="0">
                    <a:pos x="2" y="14"/>
                  </a:cxn>
                  <a:cxn ang="0">
                    <a:pos x="12" y="3"/>
                  </a:cxn>
                </a:cxnLst>
                <a:rect l="0" t="0" r="r" b="b"/>
                <a:pathLst>
                  <a:path w="30" h="33">
                    <a:moveTo>
                      <a:pt x="12" y="3"/>
                    </a:moveTo>
                    <a:cubicBezTo>
                      <a:pt x="21" y="0"/>
                      <a:pt x="30" y="8"/>
                      <a:pt x="29" y="17"/>
                    </a:cubicBezTo>
                    <a:cubicBezTo>
                      <a:pt x="27" y="33"/>
                      <a:pt x="0" y="33"/>
                      <a:pt x="2" y="14"/>
                    </a:cubicBezTo>
                    <a:cubicBezTo>
                      <a:pt x="3" y="8"/>
                      <a:pt x="6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0" name="Freeform 1962"/>
              <p:cNvSpPr>
                <a:spLocks/>
              </p:cNvSpPr>
              <p:nvPr/>
            </p:nvSpPr>
            <p:spPr bwMode="auto">
              <a:xfrm>
                <a:off x="3794" y="2976"/>
                <a:ext cx="65" cy="6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1" y="26"/>
                  </a:cxn>
                  <a:cxn ang="0">
                    <a:pos x="12" y="5"/>
                  </a:cxn>
                  <a:cxn ang="0">
                    <a:pos x="20" y="2"/>
                  </a:cxn>
                </a:cxnLst>
                <a:rect l="0" t="0" r="r" b="b"/>
                <a:pathLst>
                  <a:path w="41" h="38">
                    <a:moveTo>
                      <a:pt x="20" y="2"/>
                    </a:moveTo>
                    <a:cubicBezTo>
                      <a:pt x="32" y="0"/>
                      <a:pt x="41" y="16"/>
                      <a:pt x="31" y="26"/>
                    </a:cubicBezTo>
                    <a:cubicBezTo>
                      <a:pt x="18" y="38"/>
                      <a:pt x="0" y="18"/>
                      <a:pt x="12" y="5"/>
                    </a:cubicBezTo>
                    <a:cubicBezTo>
                      <a:pt x="14" y="3"/>
                      <a:pt x="15" y="3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1" name="Freeform 1963"/>
              <p:cNvSpPr>
                <a:spLocks/>
              </p:cNvSpPr>
              <p:nvPr/>
            </p:nvSpPr>
            <p:spPr bwMode="auto">
              <a:xfrm>
                <a:off x="3630" y="2976"/>
                <a:ext cx="50" cy="55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30" y="18"/>
                  </a:cxn>
                  <a:cxn ang="0">
                    <a:pos x="4" y="22"/>
                  </a:cxn>
                  <a:cxn ang="0">
                    <a:pos x="13" y="3"/>
                  </a:cxn>
                </a:cxnLst>
                <a:rect l="0" t="0" r="r" b="b"/>
                <a:pathLst>
                  <a:path w="31" h="34">
                    <a:moveTo>
                      <a:pt x="13" y="3"/>
                    </a:moveTo>
                    <a:cubicBezTo>
                      <a:pt x="23" y="0"/>
                      <a:pt x="31" y="9"/>
                      <a:pt x="30" y="18"/>
                    </a:cubicBezTo>
                    <a:cubicBezTo>
                      <a:pt x="28" y="30"/>
                      <a:pt x="9" y="34"/>
                      <a:pt x="4" y="22"/>
                    </a:cubicBezTo>
                    <a:cubicBezTo>
                      <a:pt x="0" y="13"/>
                      <a:pt x="5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2" name="Freeform 1964"/>
              <p:cNvSpPr>
                <a:spLocks/>
              </p:cNvSpPr>
              <p:nvPr/>
            </p:nvSpPr>
            <p:spPr bwMode="auto">
              <a:xfrm>
                <a:off x="1165" y="2981"/>
                <a:ext cx="53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8"/>
                  </a:cxn>
                  <a:cxn ang="0">
                    <a:pos x="11" y="26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1" y="0"/>
                      <a:pt x="27" y="4"/>
                      <a:pt x="29" y="8"/>
                    </a:cubicBezTo>
                    <a:cubicBezTo>
                      <a:pt x="33" y="18"/>
                      <a:pt x="23" y="30"/>
                      <a:pt x="11" y="26"/>
                    </a:cubicBezTo>
                    <a:cubicBezTo>
                      <a:pt x="0" y="21"/>
                      <a:pt x="1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3" name="Freeform 1965"/>
              <p:cNvSpPr>
                <a:spLocks/>
              </p:cNvSpPr>
              <p:nvPr/>
            </p:nvSpPr>
            <p:spPr bwMode="auto">
              <a:xfrm>
                <a:off x="3450" y="2981"/>
                <a:ext cx="64" cy="52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25" y="27"/>
                  </a:cxn>
                  <a:cxn ang="0">
                    <a:pos x="21" y="1"/>
                  </a:cxn>
                </a:cxnLst>
                <a:rect l="0" t="0" r="r" b="b"/>
                <a:pathLst>
                  <a:path w="40" h="32">
                    <a:moveTo>
                      <a:pt x="21" y="1"/>
                    </a:moveTo>
                    <a:cubicBezTo>
                      <a:pt x="38" y="0"/>
                      <a:pt x="40" y="24"/>
                      <a:pt x="25" y="27"/>
                    </a:cubicBezTo>
                    <a:cubicBezTo>
                      <a:pt x="7" y="32"/>
                      <a:pt x="0" y="2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4" name="Freeform 1966"/>
              <p:cNvSpPr>
                <a:spLocks/>
              </p:cNvSpPr>
              <p:nvPr/>
            </p:nvSpPr>
            <p:spPr bwMode="auto">
              <a:xfrm>
                <a:off x="3285" y="2981"/>
                <a:ext cx="54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8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2" y="0"/>
                      <a:pt x="34" y="7"/>
                      <a:pt x="30" y="18"/>
                    </a:cubicBezTo>
                    <a:cubicBezTo>
                      <a:pt x="27" y="28"/>
                      <a:pt x="13" y="32"/>
                      <a:pt x="6" y="23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5" name="Freeform 1967"/>
              <p:cNvSpPr>
                <a:spLocks/>
              </p:cNvSpPr>
              <p:nvPr/>
            </p:nvSpPr>
            <p:spPr bwMode="auto">
              <a:xfrm>
                <a:off x="1335" y="2981"/>
                <a:ext cx="50" cy="4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2"/>
                  </a:cxn>
                  <a:cxn ang="0">
                    <a:pos x="19" y="25"/>
                  </a:cxn>
                  <a:cxn ang="0">
                    <a:pos x="15" y="1"/>
                  </a:cxn>
                </a:cxnLst>
                <a:rect l="0" t="0" r="r" b="b"/>
                <a:pathLst>
                  <a:path w="31" h="26">
                    <a:moveTo>
                      <a:pt x="15" y="1"/>
                    </a:moveTo>
                    <a:cubicBezTo>
                      <a:pt x="22" y="0"/>
                      <a:pt x="29" y="4"/>
                      <a:pt x="30" y="12"/>
                    </a:cubicBezTo>
                    <a:cubicBezTo>
                      <a:pt x="31" y="20"/>
                      <a:pt x="24" y="25"/>
                      <a:pt x="19" y="25"/>
                    </a:cubicBezTo>
                    <a:cubicBezTo>
                      <a:pt x="5" y="26"/>
                      <a:pt x="0" y="5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6" name="Freeform 1968"/>
              <p:cNvSpPr>
                <a:spLocks/>
              </p:cNvSpPr>
              <p:nvPr/>
            </p:nvSpPr>
            <p:spPr bwMode="auto">
              <a:xfrm>
                <a:off x="3110" y="2981"/>
                <a:ext cx="56" cy="53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18"/>
                  </a:cxn>
                  <a:cxn ang="0">
                    <a:pos x="22" y="29"/>
                  </a:cxn>
                  <a:cxn ang="0">
                    <a:pos x="9" y="6"/>
                  </a:cxn>
                  <a:cxn ang="0">
                    <a:pos x="17" y="2"/>
                  </a:cxn>
                </a:cxnLst>
                <a:rect l="0" t="0" r="r" b="b"/>
                <a:pathLst>
                  <a:path w="35" h="33">
                    <a:moveTo>
                      <a:pt x="17" y="2"/>
                    </a:moveTo>
                    <a:cubicBezTo>
                      <a:pt x="24" y="0"/>
                      <a:pt x="35" y="8"/>
                      <a:pt x="32" y="18"/>
                    </a:cubicBezTo>
                    <a:cubicBezTo>
                      <a:pt x="31" y="23"/>
                      <a:pt x="27" y="28"/>
                      <a:pt x="22" y="29"/>
                    </a:cubicBezTo>
                    <a:cubicBezTo>
                      <a:pt x="8" y="33"/>
                      <a:pt x="0" y="15"/>
                      <a:pt x="9" y="6"/>
                    </a:cubicBezTo>
                    <a:cubicBezTo>
                      <a:pt x="11" y="4"/>
                      <a:pt x="13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7" name="Freeform 1969"/>
              <p:cNvSpPr>
                <a:spLocks/>
              </p:cNvSpPr>
              <p:nvPr/>
            </p:nvSpPr>
            <p:spPr bwMode="auto">
              <a:xfrm>
                <a:off x="996" y="2984"/>
                <a:ext cx="50" cy="44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7" y="0"/>
                  </a:cxn>
                  <a:cxn ang="0">
                    <a:pos x="20" y="24"/>
                  </a:cxn>
                  <a:cxn ang="0">
                    <a:pos x="2" y="17"/>
                  </a:cxn>
                  <a:cxn ang="0">
                    <a:pos x="11" y="0"/>
                  </a:cxn>
                </a:cxnLst>
                <a:rect l="0" t="0" r="r" b="b"/>
                <a:pathLst>
                  <a:path w="31" h="27">
                    <a:moveTo>
                      <a:pt x="11" y="0"/>
                    </a:moveTo>
                    <a:cubicBezTo>
                      <a:pt x="13" y="0"/>
                      <a:pt x="15" y="0"/>
                      <a:pt x="17" y="0"/>
                    </a:cubicBezTo>
                    <a:cubicBezTo>
                      <a:pt x="27" y="2"/>
                      <a:pt x="31" y="19"/>
                      <a:pt x="20" y="24"/>
                    </a:cubicBezTo>
                    <a:cubicBezTo>
                      <a:pt x="14" y="27"/>
                      <a:pt x="4" y="23"/>
                      <a:pt x="2" y="17"/>
                    </a:cubicBezTo>
                    <a:cubicBezTo>
                      <a:pt x="0" y="10"/>
                      <a:pt x="3" y="2"/>
                      <a:pt x="1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8" name="Freeform 1970"/>
              <p:cNvSpPr>
                <a:spLocks/>
              </p:cNvSpPr>
              <p:nvPr/>
            </p:nvSpPr>
            <p:spPr bwMode="auto">
              <a:xfrm>
                <a:off x="2943" y="2984"/>
                <a:ext cx="51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8"/>
                  </a:cxn>
                  <a:cxn ang="0">
                    <a:pos x="1" y="16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2" y="0"/>
                      <a:pt x="32" y="9"/>
                      <a:pt x="29" y="18"/>
                    </a:cubicBezTo>
                    <a:cubicBezTo>
                      <a:pt x="25" y="31"/>
                      <a:pt x="4" y="31"/>
                      <a:pt x="1" y="16"/>
                    </a:cubicBezTo>
                    <a:cubicBezTo>
                      <a:pt x="0" y="10"/>
                      <a:pt x="6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9" name="Freeform 1971"/>
              <p:cNvSpPr>
                <a:spLocks/>
              </p:cNvSpPr>
              <p:nvPr/>
            </p:nvSpPr>
            <p:spPr bwMode="auto">
              <a:xfrm>
                <a:off x="2768" y="2988"/>
                <a:ext cx="51" cy="46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6"/>
                  </a:cxn>
                  <a:cxn ang="0">
                    <a:pos x="21" y="25"/>
                  </a:cxn>
                  <a:cxn ang="0">
                    <a:pos x="4" y="8"/>
                  </a:cxn>
                  <a:cxn ang="0">
                    <a:pos x="16" y="0"/>
                  </a:cxn>
                </a:cxnLst>
                <a:rect l="0" t="0" r="r" b="b"/>
                <a:pathLst>
                  <a:path w="32" h="29">
                    <a:moveTo>
                      <a:pt x="16" y="0"/>
                    </a:moveTo>
                    <a:cubicBezTo>
                      <a:pt x="24" y="0"/>
                      <a:pt x="32" y="6"/>
                      <a:pt x="30" y="16"/>
                    </a:cubicBezTo>
                    <a:cubicBezTo>
                      <a:pt x="29" y="19"/>
                      <a:pt x="26" y="24"/>
                      <a:pt x="21" y="25"/>
                    </a:cubicBezTo>
                    <a:cubicBezTo>
                      <a:pt x="10" y="29"/>
                      <a:pt x="0" y="18"/>
                      <a:pt x="4" y="8"/>
                    </a:cubicBezTo>
                    <a:cubicBezTo>
                      <a:pt x="6" y="4"/>
                      <a:pt x="1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0" name="Freeform 1972"/>
              <p:cNvSpPr>
                <a:spLocks/>
              </p:cNvSpPr>
              <p:nvPr/>
            </p:nvSpPr>
            <p:spPr bwMode="auto">
              <a:xfrm>
                <a:off x="5234" y="2984"/>
                <a:ext cx="47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9" y="15"/>
                  </a:cxn>
                  <a:cxn ang="0">
                    <a:pos x="6" y="23"/>
                  </a:cxn>
                  <a:cxn ang="0">
                    <a:pos x="13" y="2"/>
                  </a:cxn>
                </a:cxnLst>
                <a:rect l="0" t="0" r="r" b="b"/>
                <a:pathLst>
                  <a:path w="29" h="33">
                    <a:moveTo>
                      <a:pt x="13" y="2"/>
                    </a:moveTo>
                    <a:cubicBezTo>
                      <a:pt x="21" y="0"/>
                      <a:pt x="29" y="6"/>
                      <a:pt x="29" y="15"/>
                    </a:cubicBezTo>
                    <a:cubicBezTo>
                      <a:pt x="28" y="25"/>
                      <a:pt x="14" y="33"/>
                      <a:pt x="6" y="23"/>
                    </a:cubicBezTo>
                    <a:cubicBezTo>
                      <a:pt x="0" y="16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1" name="Freeform 1973"/>
              <p:cNvSpPr>
                <a:spLocks/>
              </p:cNvSpPr>
              <p:nvPr/>
            </p:nvSpPr>
            <p:spPr bwMode="auto">
              <a:xfrm>
                <a:off x="2596" y="2988"/>
                <a:ext cx="51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7"/>
                  </a:cxn>
                  <a:cxn ang="0">
                    <a:pos x="9" y="26"/>
                  </a:cxn>
                  <a:cxn ang="0">
                    <a:pos x="9" y="2"/>
                  </a:cxn>
                  <a:cxn ang="0">
                    <a:pos x="17" y="0"/>
                  </a:cxn>
                </a:cxnLst>
                <a:rect l="0" t="0" r="r" b="b"/>
                <a:pathLst>
                  <a:path w="32" h="31">
                    <a:moveTo>
                      <a:pt x="17" y="0"/>
                    </a:moveTo>
                    <a:cubicBezTo>
                      <a:pt x="25" y="0"/>
                      <a:pt x="32" y="9"/>
                      <a:pt x="30" y="17"/>
                    </a:cubicBezTo>
                    <a:cubicBezTo>
                      <a:pt x="28" y="25"/>
                      <a:pt x="18" y="31"/>
                      <a:pt x="9" y="26"/>
                    </a:cubicBezTo>
                    <a:cubicBezTo>
                      <a:pt x="0" y="21"/>
                      <a:pt x="1" y="7"/>
                      <a:pt x="9" y="2"/>
                    </a:cubicBezTo>
                    <a:cubicBezTo>
                      <a:pt x="11" y="1"/>
                      <a:pt x="13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2" name="Freeform 1974"/>
              <p:cNvSpPr>
                <a:spLocks/>
              </p:cNvSpPr>
              <p:nvPr/>
            </p:nvSpPr>
            <p:spPr bwMode="auto">
              <a:xfrm>
                <a:off x="5065" y="2989"/>
                <a:ext cx="50" cy="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5" y="8"/>
                  </a:cxn>
                  <a:cxn ang="0">
                    <a:pos x="3" y="20"/>
                  </a:cxn>
                  <a:cxn ang="0">
                    <a:pos x="1" y="9"/>
                  </a:cxn>
                  <a:cxn ang="0">
                    <a:pos x="5" y="3"/>
                  </a:cxn>
                  <a:cxn ang="0">
                    <a:pos x="13" y="0"/>
                  </a:cxn>
                </a:cxnLst>
                <a:rect l="0" t="0" r="r" b="b"/>
                <a:pathLst>
                  <a:path w="31" h="31">
                    <a:moveTo>
                      <a:pt x="13" y="0"/>
                    </a:moveTo>
                    <a:cubicBezTo>
                      <a:pt x="18" y="0"/>
                      <a:pt x="24" y="3"/>
                      <a:pt x="25" y="8"/>
                    </a:cubicBezTo>
                    <a:cubicBezTo>
                      <a:pt x="31" y="22"/>
                      <a:pt x="11" y="31"/>
                      <a:pt x="3" y="20"/>
                    </a:cubicBezTo>
                    <a:cubicBezTo>
                      <a:pt x="2" y="18"/>
                      <a:pt x="0" y="14"/>
                      <a:pt x="1" y="9"/>
                    </a:cubicBezTo>
                    <a:cubicBezTo>
                      <a:pt x="1" y="8"/>
                      <a:pt x="2" y="5"/>
                      <a:pt x="5" y="3"/>
                    </a:cubicBezTo>
                    <a:cubicBezTo>
                      <a:pt x="6" y="1"/>
                      <a:pt x="9" y="0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3" name="Freeform 1975"/>
              <p:cNvSpPr>
                <a:spLocks/>
              </p:cNvSpPr>
              <p:nvPr/>
            </p:nvSpPr>
            <p:spPr bwMode="auto">
              <a:xfrm>
                <a:off x="4881" y="2988"/>
                <a:ext cx="59" cy="51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4" y="8"/>
                  </a:cxn>
                  <a:cxn ang="0">
                    <a:pos x="25" y="28"/>
                  </a:cxn>
                  <a:cxn ang="0">
                    <a:pos x="18" y="1"/>
                  </a:cxn>
                </a:cxnLst>
                <a:rect l="0" t="0" r="r" b="b"/>
                <a:pathLst>
                  <a:path w="37" h="32">
                    <a:moveTo>
                      <a:pt x="18" y="1"/>
                    </a:moveTo>
                    <a:cubicBezTo>
                      <a:pt x="25" y="0"/>
                      <a:pt x="31" y="3"/>
                      <a:pt x="34" y="8"/>
                    </a:cubicBezTo>
                    <a:cubicBezTo>
                      <a:pt x="37" y="15"/>
                      <a:pt x="33" y="25"/>
                      <a:pt x="25" y="28"/>
                    </a:cubicBezTo>
                    <a:cubicBezTo>
                      <a:pt x="8" y="32"/>
                      <a:pt x="0" y="5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4" name="Freeform 1976"/>
              <p:cNvSpPr>
                <a:spLocks/>
              </p:cNvSpPr>
              <p:nvPr/>
            </p:nvSpPr>
            <p:spPr bwMode="auto">
              <a:xfrm>
                <a:off x="4368" y="2991"/>
                <a:ext cx="57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13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7" y="0"/>
                      <a:pt x="35" y="11"/>
                      <a:pt x="31" y="20"/>
                    </a:cubicBezTo>
                    <a:cubicBezTo>
                      <a:pt x="28" y="27"/>
                      <a:pt x="19" y="30"/>
                      <a:pt x="13" y="28"/>
                    </a:cubicBezTo>
                    <a:cubicBezTo>
                      <a:pt x="0" y="23"/>
                      <a:pt x="2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5" name="Freeform 1977"/>
              <p:cNvSpPr>
                <a:spLocks/>
              </p:cNvSpPr>
              <p:nvPr/>
            </p:nvSpPr>
            <p:spPr bwMode="auto">
              <a:xfrm>
                <a:off x="1902" y="2994"/>
                <a:ext cx="60" cy="4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5" y="1"/>
                  </a:cxn>
                  <a:cxn ang="0">
                    <a:pos x="18" y="27"/>
                  </a:cxn>
                  <a:cxn ang="0">
                    <a:pos x="16" y="0"/>
                  </a:cxn>
                </a:cxnLst>
                <a:rect l="0" t="0" r="r" b="b"/>
                <a:pathLst>
                  <a:path w="37" h="28">
                    <a:moveTo>
                      <a:pt x="16" y="0"/>
                    </a:moveTo>
                    <a:cubicBezTo>
                      <a:pt x="18" y="0"/>
                      <a:pt x="22" y="0"/>
                      <a:pt x="25" y="1"/>
                    </a:cubicBezTo>
                    <a:cubicBezTo>
                      <a:pt x="37" y="6"/>
                      <a:pt x="33" y="28"/>
                      <a:pt x="18" y="27"/>
                    </a:cubicBezTo>
                    <a:cubicBezTo>
                      <a:pt x="4" y="25"/>
                      <a:pt x="0" y="4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6" name="Freeform 1978"/>
              <p:cNvSpPr>
                <a:spLocks/>
              </p:cNvSpPr>
              <p:nvPr/>
            </p:nvSpPr>
            <p:spPr bwMode="auto">
              <a:xfrm>
                <a:off x="2430" y="2989"/>
                <a:ext cx="39" cy="40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4" y="6"/>
                  </a:cxn>
                  <a:cxn ang="0">
                    <a:pos x="23" y="13"/>
                  </a:cxn>
                  <a:cxn ang="0">
                    <a:pos x="12" y="25"/>
                  </a:cxn>
                  <a:cxn ang="0">
                    <a:pos x="3" y="21"/>
                  </a:cxn>
                </a:cxnLst>
                <a:rect l="0" t="0" r="r" b="b"/>
                <a:pathLst>
                  <a:path w="24" h="25">
                    <a:moveTo>
                      <a:pt x="3" y="21"/>
                    </a:moveTo>
                    <a:cubicBezTo>
                      <a:pt x="0" y="15"/>
                      <a:pt x="1" y="9"/>
                      <a:pt x="4" y="6"/>
                    </a:cubicBezTo>
                    <a:cubicBezTo>
                      <a:pt x="11" y="0"/>
                      <a:pt x="23" y="4"/>
                      <a:pt x="23" y="13"/>
                    </a:cubicBezTo>
                    <a:cubicBezTo>
                      <a:pt x="24" y="19"/>
                      <a:pt x="18" y="25"/>
                      <a:pt x="12" y="25"/>
                    </a:cubicBezTo>
                    <a:cubicBezTo>
                      <a:pt x="8" y="25"/>
                      <a:pt x="7" y="21"/>
                      <a:pt x="3" y="2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7" name="Freeform 1979"/>
              <p:cNvSpPr>
                <a:spLocks/>
              </p:cNvSpPr>
              <p:nvPr/>
            </p:nvSpPr>
            <p:spPr bwMode="auto">
              <a:xfrm>
                <a:off x="4201" y="2994"/>
                <a:ext cx="58" cy="56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4" y="3"/>
                  </a:cxn>
                  <a:cxn ang="0">
                    <a:pos x="6" y="24"/>
                  </a:cxn>
                  <a:cxn ang="0">
                    <a:pos x="4" y="5"/>
                  </a:cxn>
                  <a:cxn ang="0">
                    <a:pos x="5" y="4"/>
                  </a:cxn>
                  <a:cxn ang="0">
                    <a:pos x="13" y="0"/>
                  </a:cxn>
                </a:cxnLst>
                <a:rect l="0" t="0" r="r" b="b"/>
                <a:pathLst>
                  <a:path w="36" h="35">
                    <a:moveTo>
                      <a:pt x="13" y="0"/>
                    </a:moveTo>
                    <a:cubicBezTo>
                      <a:pt x="15" y="0"/>
                      <a:pt x="20" y="0"/>
                      <a:pt x="24" y="3"/>
                    </a:cubicBezTo>
                    <a:cubicBezTo>
                      <a:pt x="36" y="14"/>
                      <a:pt x="20" y="35"/>
                      <a:pt x="6" y="24"/>
                    </a:cubicBezTo>
                    <a:cubicBezTo>
                      <a:pt x="1" y="20"/>
                      <a:pt x="0" y="10"/>
                      <a:pt x="4" y="5"/>
                    </a:cubicBezTo>
                    <a:cubicBezTo>
                      <a:pt x="4" y="4"/>
                      <a:pt x="5" y="4"/>
                      <a:pt x="5" y="4"/>
                    </a:cubicBezTo>
                    <a:cubicBezTo>
                      <a:pt x="8" y="2"/>
                      <a:pt x="9" y="1"/>
                      <a:pt x="13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8" name="Freeform 1980"/>
              <p:cNvSpPr>
                <a:spLocks/>
              </p:cNvSpPr>
              <p:nvPr/>
            </p:nvSpPr>
            <p:spPr bwMode="auto">
              <a:xfrm>
                <a:off x="2255" y="2992"/>
                <a:ext cx="44" cy="41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5" y="15"/>
                  </a:cxn>
                  <a:cxn ang="0">
                    <a:pos x="10" y="23"/>
                  </a:cxn>
                  <a:cxn ang="0">
                    <a:pos x="11" y="2"/>
                  </a:cxn>
                </a:cxnLst>
                <a:rect l="0" t="0" r="r" b="b"/>
                <a:pathLst>
                  <a:path w="27" h="25">
                    <a:moveTo>
                      <a:pt x="11" y="2"/>
                    </a:moveTo>
                    <a:cubicBezTo>
                      <a:pt x="20" y="0"/>
                      <a:pt x="27" y="6"/>
                      <a:pt x="25" y="15"/>
                    </a:cubicBezTo>
                    <a:cubicBezTo>
                      <a:pt x="24" y="22"/>
                      <a:pt x="16" y="25"/>
                      <a:pt x="10" y="23"/>
                    </a:cubicBezTo>
                    <a:cubicBezTo>
                      <a:pt x="0" y="19"/>
                      <a:pt x="1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9" name="Freeform 1981"/>
              <p:cNvSpPr>
                <a:spLocks/>
              </p:cNvSpPr>
              <p:nvPr/>
            </p:nvSpPr>
            <p:spPr bwMode="auto">
              <a:xfrm>
                <a:off x="4025" y="2992"/>
                <a:ext cx="56" cy="50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1"/>
                  </a:cxn>
                  <a:cxn ang="0">
                    <a:pos x="14" y="29"/>
                  </a:cxn>
                  <a:cxn ang="0">
                    <a:pos x="16" y="2"/>
                  </a:cxn>
                </a:cxnLst>
                <a:rect l="0" t="0" r="r" b="b"/>
                <a:pathLst>
                  <a:path w="35" h="31">
                    <a:moveTo>
                      <a:pt x="16" y="2"/>
                    </a:moveTo>
                    <a:cubicBezTo>
                      <a:pt x="26" y="0"/>
                      <a:pt x="35" y="12"/>
                      <a:pt x="30" y="21"/>
                    </a:cubicBezTo>
                    <a:cubicBezTo>
                      <a:pt x="27" y="27"/>
                      <a:pt x="20" y="31"/>
                      <a:pt x="14" y="29"/>
                    </a:cubicBezTo>
                    <a:cubicBezTo>
                      <a:pt x="0" y="24"/>
                      <a:pt x="1" y="5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0" name="Freeform 1982"/>
              <p:cNvSpPr>
                <a:spLocks/>
              </p:cNvSpPr>
              <p:nvPr/>
            </p:nvSpPr>
            <p:spPr bwMode="auto">
              <a:xfrm>
                <a:off x="2077" y="2983"/>
                <a:ext cx="43" cy="51"/>
              </a:xfrm>
              <a:custGeom>
                <a:avLst/>
                <a:gdLst/>
                <a:ahLst/>
                <a:cxnLst>
                  <a:cxn ang="0">
                    <a:pos x="27" y="13"/>
                  </a:cxn>
                  <a:cxn ang="0">
                    <a:pos x="23" y="22"/>
                  </a:cxn>
                  <a:cxn ang="0">
                    <a:pos x="25" y="28"/>
                  </a:cxn>
                  <a:cxn ang="0">
                    <a:pos x="8" y="26"/>
                  </a:cxn>
                  <a:cxn ang="0">
                    <a:pos x="27" y="13"/>
                  </a:cxn>
                </a:cxnLst>
                <a:rect l="0" t="0" r="r" b="b"/>
                <a:pathLst>
                  <a:path w="27" h="32">
                    <a:moveTo>
                      <a:pt x="27" y="13"/>
                    </a:moveTo>
                    <a:cubicBezTo>
                      <a:pt x="25" y="14"/>
                      <a:pt x="24" y="19"/>
                      <a:pt x="23" y="22"/>
                    </a:cubicBezTo>
                    <a:cubicBezTo>
                      <a:pt x="24" y="24"/>
                      <a:pt x="25" y="26"/>
                      <a:pt x="25" y="28"/>
                    </a:cubicBezTo>
                    <a:cubicBezTo>
                      <a:pt x="19" y="32"/>
                      <a:pt x="12" y="32"/>
                      <a:pt x="8" y="26"/>
                    </a:cubicBezTo>
                    <a:cubicBezTo>
                      <a:pt x="0" y="15"/>
                      <a:pt x="17" y="0"/>
                      <a:pt x="27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1" name="Freeform 1983"/>
              <p:cNvSpPr>
                <a:spLocks/>
              </p:cNvSpPr>
              <p:nvPr/>
            </p:nvSpPr>
            <p:spPr bwMode="auto">
              <a:xfrm>
                <a:off x="3853" y="2992"/>
                <a:ext cx="58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6" h="36">
                    <a:moveTo>
                      <a:pt x="16" y="2"/>
                    </a:moveTo>
                    <a:cubicBezTo>
                      <a:pt x="26" y="0"/>
                      <a:pt x="36" y="15"/>
                      <a:pt x="28" y="25"/>
                    </a:cubicBezTo>
                    <a:cubicBezTo>
                      <a:pt x="18" y="36"/>
                      <a:pt x="0" y="25"/>
                      <a:pt x="4" y="12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2" name="Freeform 1984"/>
              <p:cNvSpPr>
                <a:spLocks/>
              </p:cNvSpPr>
              <p:nvPr/>
            </p:nvSpPr>
            <p:spPr bwMode="auto">
              <a:xfrm>
                <a:off x="3684" y="2996"/>
                <a:ext cx="49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7"/>
                  </a:cxn>
                  <a:cxn ang="0">
                    <a:pos x="2" y="18"/>
                  </a:cxn>
                  <a:cxn ang="0">
                    <a:pos x="5" y="5"/>
                  </a:cxn>
                  <a:cxn ang="0">
                    <a:pos x="14" y="1"/>
                  </a:cxn>
                </a:cxnLst>
                <a:rect l="0" t="0" r="r" b="b"/>
                <a:pathLst>
                  <a:path w="30" h="33">
                    <a:moveTo>
                      <a:pt x="14" y="1"/>
                    </a:moveTo>
                    <a:cubicBezTo>
                      <a:pt x="24" y="0"/>
                      <a:pt x="30" y="10"/>
                      <a:pt x="28" y="17"/>
                    </a:cubicBezTo>
                    <a:cubicBezTo>
                      <a:pt x="25" y="30"/>
                      <a:pt x="6" y="33"/>
                      <a:pt x="2" y="18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3"/>
                      <a:pt x="9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3" name="Freeform 1985"/>
              <p:cNvSpPr>
                <a:spLocks/>
              </p:cNvSpPr>
              <p:nvPr/>
            </p:nvSpPr>
            <p:spPr bwMode="auto">
              <a:xfrm>
                <a:off x="4736" y="2992"/>
                <a:ext cx="24" cy="26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5"/>
                  </a:cxn>
                  <a:cxn ang="0">
                    <a:pos x="11" y="16"/>
                  </a:cxn>
                </a:cxnLst>
                <a:rect l="0" t="0" r="r" b="b"/>
                <a:pathLst>
                  <a:path w="15" h="16">
                    <a:moveTo>
                      <a:pt x="11" y="16"/>
                    </a:moveTo>
                    <a:cubicBezTo>
                      <a:pt x="9" y="11"/>
                      <a:pt x="4" y="8"/>
                      <a:pt x="0" y="5"/>
                    </a:cubicBezTo>
                    <a:cubicBezTo>
                      <a:pt x="5" y="0"/>
                      <a:pt x="15" y="9"/>
                      <a:pt x="11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4" name="Freeform 1986"/>
              <p:cNvSpPr>
                <a:spLocks/>
              </p:cNvSpPr>
              <p:nvPr/>
            </p:nvSpPr>
            <p:spPr bwMode="auto">
              <a:xfrm>
                <a:off x="1750" y="2996"/>
                <a:ext cx="30" cy="37"/>
              </a:xfrm>
              <a:custGeom>
                <a:avLst/>
                <a:gdLst/>
                <a:ahLst/>
                <a:cxnLst>
                  <a:cxn ang="0">
                    <a:pos x="6" y="23"/>
                  </a:cxn>
                  <a:cxn ang="0">
                    <a:pos x="4" y="11"/>
                  </a:cxn>
                  <a:cxn ang="0">
                    <a:pos x="0" y="5"/>
                  </a:cxn>
                  <a:cxn ang="0">
                    <a:pos x="17" y="10"/>
                  </a:cxn>
                  <a:cxn ang="0">
                    <a:pos x="6" y="23"/>
                  </a:cxn>
                </a:cxnLst>
                <a:rect l="0" t="0" r="r" b="b"/>
                <a:pathLst>
                  <a:path w="19" h="23">
                    <a:moveTo>
                      <a:pt x="6" y="23"/>
                    </a:moveTo>
                    <a:cubicBezTo>
                      <a:pt x="5" y="19"/>
                      <a:pt x="5" y="15"/>
                      <a:pt x="4" y="11"/>
                    </a:cubicBezTo>
                    <a:cubicBezTo>
                      <a:pt x="3" y="9"/>
                      <a:pt x="0" y="8"/>
                      <a:pt x="0" y="5"/>
                    </a:cubicBezTo>
                    <a:cubicBezTo>
                      <a:pt x="7" y="0"/>
                      <a:pt x="15" y="3"/>
                      <a:pt x="17" y="10"/>
                    </a:cubicBezTo>
                    <a:cubicBezTo>
                      <a:pt x="19" y="16"/>
                      <a:pt x="14" y="23"/>
                      <a:pt x="6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5" name="Freeform 1987"/>
              <p:cNvSpPr>
                <a:spLocks/>
              </p:cNvSpPr>
              <p:nvPr/>
            </p:nvSpPr>
            <p:spPr bwMode="auto">
              <a:xfrm>
                <a:off x="3336" y="2999"/>
                <a:ext cx="58" cy="5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4">
                    <a:moveTo>
                      <a:pt x="16" y="1"/>
                    </a:moveTo>
                    <a:cubicBezTo>
                      <a:pt x="20" y="0"/>
                      <a:pt x="27" y="3"/>
                      <a:pt x="30" y="9"/>
                    </a:cubicBezTo>
                    <a:cubicBezTo>
                      <a:pt x="36" y="24"/>
                      <a:pt x="15" y="34"/>
                      <a:pt x="6" y="23"/>
                    </a:cubicBezTo>
                    <a:cubicBezTo>
                      <a:pt x="0" y="15"/>
                      <a:pt x="3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6" name="Freeform 1988"/>
              <p:cNvSpPr>
                <a:spLocks/>
              </p:cNvSpPr>
              <p:nvPr/>
            </p:nvSpPr>
            <p:spPr bwMode="auto">
              <a:xfrm>
                <a:off x="1220" y="2999"/>
                <a:ext cx="45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14"/>
                  </a:cxn>
                  <a:cxn ang="0">
                    <a:pos x="5" y="21"/>
                  </a:cxn>
                  <a:cxn ang="0">
                    <a:pos x="14" y="1"/>
                  </a:cxn>
                </a:cxnLst>
                <a:rect l="0" t="0" r="r" b="b"/>
                <a:pathLst>
                  <a:path w="28" h="29">
                    <a:moveTo>
                      <a:pt x="14" y="1"/>
                    </a:moveTo>
                    <a:cubicBezTo>
                      <a:pt x="20" y="0"/>
                      <a:pt x="28" y="7"/>
                      <a:pt x="27" y="14"/>
                    </a:cubicBezTo>
                    <a:cubicBezTo>
                      <a:pt x="26" y="25"/>
                      <a:pt x="12" y="29"/>
                      <a:pt x="5" y="21"/>
                    </a:cubicBezTo>
                    <a:cubicBezTo>
                      <a:pt x="0" y="15"/>
                      <a:pt x="3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7" name="Freeform 1989"/>
              <p:cNvSpPr>
                <a:spLocks/>
              </p:cNvSpPr>
              <p:nvPr/>
            </p:nvSpPr>
            <p:spPr bwMode="auto">
              <a:xfrm>
                <a:off x="3509" y="2999"/>
                <a:ext cx="52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9"/>
                  </a:cxn>
                  <a:cxn ang="0">
                    <a:pos x="13" y="26"/>
                  </a:cxn>
                  <a:cxn ang="0">
                    <a:pos x="14" y="1"/>
                  </a:cxn>
                </a:cxnLst>
                <a:rect l="0" t="0" r="r" b="b"/>
                <a:pathLst>
                  <a:path w="32" h="29">
                    <a:moveTo>
                      <a:pt x="14" y="1"/>
                    </a:moveTo>
                    <a:cubicBezTo>
                      <a:pt x="21" y="0"/>
                      <a:pt x="27" y="3"/>
                      <a:pt x="29" y="9"/>
                    </a:cubicBezTo>
                    <a:cubicBezTo>
                      <a:pt x="32" y="17"/>
                      <a:pt x="25" y="29"/>
                      <a:pt x="13" y="26"/>
                    </a:cubicBezTo>
                    <a:cubicBezTo>
                      <a:pt x="1" y="24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8" name="Freeform 1990"/>
              <p:cNvSpPr>
                <a:spLocks/>
              </p:cNvSpPr>
              <p:nvPr/>
            </p:nvSpPr>
            <p:spPr bwMode="auto">
              <a:xfrm>
                <a:off x="1048" y="2999"/>
                <a:ext cx="45" cy="50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6"/>
                  </a:cxn>
                  <a:cxn ang="0">
                    <a:pos x="2" y="12"/>
                  </a:cxn>
                  <a:cxn ang="0">
                    <a:pos x="12" y="2"/>
                  </a:cxn>
                </a:cxnLst>
                <a:rect l="0" t="0" r="r" b="b"/>
                <a:pathLst>
                  <a:path w="28" h="31">
                    <a:moveTo>
                      <a:pt x="12" y="2"/>
                    </a:moveTo>
                    <a:cubicBezTo>
                      <a:pt x="21" y="0"/>
                      <a:pt x="28" y="7"/>
                      <a:pt x="27" y="16"/>
                    </a:cubicBezTo>
                    <a:cubicBezTo>
                      <a:pt x="25" y="31"/>
                      <a:pt x="0" y="29"/>
                      <a:pt x="2" y="12"/>
                    </a:cubicBezTo>
                    <a:cubicBezTo>
                      <a:pt x="2" y="8"/>
                      <a:pt x="5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9" name="Freeform 1991"/>
              <p:cNvSpPr>
                <a:spLocks/>
              </p:cNvSpPr>
              <p:nvPr/>
            </p:nvSpPr>
            <p:spPr bwMode="auto">
              <a:xfrm>
                <a:off x="3166" y="3002"/>
                <a:ext cx="51" cy="4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8" y="18"/>
                  </a:cxn>
                  <a:cxn ang="0">
                    <a:pos x="3" y="11"/>
                  </a:cxn>
                  <a:cxn ang="0">
                    <a:pos x="15" y="0"/>
                  </a:cxn>
                </a:cxnLst>
                <a:rect l="0" t="0" r="r" b="b"/>
                <a:pathLst>
                  <a:path w="32" h="30">
                    <a:moveTo>
                      <a:pt x="15" y="0"/>
                    </a:moveTo>
                    <a:cubicBezTo>
                      <a:pt x="22" y="0"/>
                      <a:pt x="32" y="7"/>
                      <a:pt x="28" y="18"/>
                    </a:cubicBezTo>
                    <a:cubicBezTo>
                      <a:pt x="23" y="30"/>
                      <a:pt x="0" y="28"/>
                      <a:pt x="3" y="11"/>
                    </a:cubicBezTo>
                    <a:cubicBezTo>
                      <a:pt x="4" y="6"/>
                      <a:pt x="8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0" name="Freeform 1992"/>
              <p:cNvSpPr>
                <a:spLocks/>
              </p:cNvSpPr>
              <p:nvPr/>
            </p:nvSpPr>
            <p:spPr bwMode="auto">
              <a:xfrm>
                <a:off x="2991" y="2997"/>
                <a:ext cx="59" cy="55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30"/>
                  </a:cxn>
                  <a:cxn ang="0">
                    <a:pos x="14" y="4"/>
                  </a:cxn>
                </a:cxnLst>
                <a:rect l="0" t="0" r="r" b="b"/>
                <a:pathLst>
                  <a:path w="37" h="34">
                    <a:moveTo>
                      <a:pt x="14" y="4"/>
                    </a:moveTo>
                    <a:cubicBezTo>
                      <a:pt x="37" y="0"/>
                      <a:pt x="35" y="34"/>
                      <a:pt x="15" y="30"/>
                    </a:cubicBezTo>
                    <a:cubicBezTo>
                      <a:pt x="1" y="28"/>
                      <a:pt x="0" y="7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1" name="Freeform 1993"/>
              <p:cNvSpPr>
                <a:spLocks/>
              </p:cNvSpPr>
              <p:nvPr/>
            </p:nvSpPr>
            <p:spPr bwMode="auto">
              <a:xfrm>
                <a:off x="5289" y="3002"/>
                <a:ext cx="46" cy="48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9"/>
                  </a:cxn>
                  <a:cxn ang="0">
                    <a:pos x="26" y="10"/>
                  </a:cxn>
                  <a:cxn ang="0">
                    <a:pos x="27" y="10"/>
                  </a:cxn>
                  <a:cxn ang="0">
                    <a:pos x="11" y="27"/>
                  </a:cxn>
                  <a:cxn ang="0">
                    <a:pos x="1" y="18"/>
                  </a:cxn>
                  <a:cxn ang="0">
                    <a:pos x="4" y="4"/>
                  </a:cxn>
                  <a:cxn ang="0">
                    <a:pos x="12" y="1"/>
                  </a:cxn>
                </a:cxnLst>
                <a:rect l="0" t="0" r="r" b="b"/>
                <a:pathLst>
                  <a:path w="29" h="30">
                    <a:moveTo>
                      <a:pt x="12" y="1"/>
                    </a:moveTo>
                    <a:cubicBezTo>
                      <a:pt x="17" y="0"/>
                      <a:pt x="24" y="2"/>
                      <a:pt x="26" y="9"/>
                    </a:cubicBezTo>
                    <a:cubicBezTo>
                      <a:pt x="26" y="9"/>
                      <a:pt x="26" y="9"/>
                      <a:pt x="26" y="10"/>
                    </a:cubicBezTo>
                    <a:cubicBezTo>
                      <a:pt x="26" y="10"/>
                      <a:pt x="27" y="10"/>
                      <a:pt x="27" y="10"/>
                    </a:cubicBezTo>
                    <a:cubicBezTo>
                      <a:pt x="29" y="19"/>
                      <a:pt x="21" y="30"/>
                      <a:pt x="11" y="27"/>
                    </a:cubicBezTo>
                    <a:cubicBezTo>
                      <a:pt x="6" y="26"/>
                      <a:pt x="2" y="22"/>
                      <a:pt x="1" y="18"/>
                    </a:cubicBezTo>
                    <a:cubicBezTo>
                      <a:pt x="0" y="15"/>
                      <a:pt x="0" y="9"/>
                      <a:pt x="4" y="4"/>
                    </a:cubicBezTo>
                    <a:cubicBezTo>
                      <a:pt x="6" y="2"/>
                      <a:pt x="9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2" name="Freeform 1994"/>
              <p:cNvSpPr>
                <a:spLocks/>
              </p:cNvSpPr>
              <p:nvPr/>
            </p:nvSpPr>
            <p:spPr bwMode="auto">
              <a:xfrm>
                <a:off x="2814" y="3004"/>
                <a:ext cx="58" cy="46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3" y="9"/>
                  </a:cxn>
                  <a:cxn ang="0">
                    <a:pos x="23" y="26"/>
                  </a:cxn>
                  <a:cxn ang="0">
                    <a:pos x="17" y="1"/>
                  </a:cxn>
                </a:cxnLst>
                <a:rect l="0" t="0" r="r" b="b"/>
                <a:pathLst>
                  <a:path w="36" h="29">
                    <a:moveTo>
                      <a:pt x="17" y="1"/>
                    </a:moveTo>
                    <a:cubicBezTo>
                      <a:pt x="24" y="0"/>
                      <a:pt x="31" y="3"/>
                      <a:pt x="33" y="9"/>
                    </a:cubicBezTo>
                    <a:cubicBezTo>
                      <a:pt x="36" y="18"/>
                      <a:pt x="29" y="25"/>
                      <a:pt x="23" y="26"/>
                    </a:cubicBezTo>
                    <a:cubicBezTo>
                      <a:pt x="7" y="29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3" name="Freeform 1995"/>
              <p:cNvSpPr>
                <a:spLocks/>
              </p:cNvSpPr>
              <p:nvPr/>
            </p:nvSpPr>
            <p:spPr bwMode="auto">
              <a:xfrm>
                <a:off x="2646" y="3004"/>
                <a:ext cx="51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2"/>
                  </a:cxn>
                  <a:cxn ang="0">
                    <a:pos x="17" y="28"/>
                  </a:cxn>
                  <a:cxn ang="0">
                    <a:pos x="16" y="1"/>
                  </a:cxn>
                </a:cxnLst>
                <a:rect l="0" t="0" r="r" b="b"/>
                <a:pathLst>
                  <a:path w="32" h="28">
                    <a:moveTo>
                      <a:pt x="16" y="1"/>
                    </a:moveTo>
                    <a:cubicBezTo>
                      <a:pt x="24" y="0"/>
                      <a:pt x="30" y="5"/>
                      <a:pt x="31" y="12"/>
                    </a:cubicBezTo>
                    <a:cubicBezTo>
                      <a:pt x="32" y="21"/>
                      <a:pt x="25" y="28"/>
                      <a:pt x="17" y="28"/>
                    </a:cubicBezTo>
                    <a:cubicBezTo>
                      <a:pt x="1" y="27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4" name="Freeform 1996"/>
              <p:cNvSpPr>
                <a:spLocks/>
              </p:cNvSpPr>
              <p:nvPr/>
            </p:nvSpPr>
            <p:spPr bwMode="auto">
              <a:xfrm>
                <a:off x="4945" y="3005"/>
                <a:ext cx="43" cy="49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6" y="15"/>
                  </a:cxn>
                  <a:cxn ang="0">
                    <a:pos x="0" y="15"/>
                  </a:cxn>
                  <a:cxn ang="0">
                    <a:pos x="11" y="1"/>
                  </a:cxn>
                </a:cxnLst>
                <a:rect l="0" t="0" r="r" b="b"/>
                <a:pathLst>
                  <a:path w="27" h="30">
                    <a:moveTo>
                      <a:pt x="11" y="1"/>
                    </a:moveTo>
                    <a:cubicBezTo>
                      <a:pt x="19" y="0"/>
                      <a:pt x="27" y="5"/>
                      <a:pt x="26" y="15"/>
                    </a:cubicBezTo>
                    <a:cubicBezTo>
                      <a:pt x="25" y="30"/>
                      <a:pt x="2" y="30"/>
                      <a:pt x="0" y="15"/>
                    </a:cubicBezTo>
                    <a:cubicBezTo>
                      <a:pt x="0" y="9"/>
                      <a:pt x="3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5" name="Freeform 1997"/>
              <p:cNvSpPr>
                <a:spLocks/>
              </p:cNvSpPr>
              <p:nvPr/>
            </p:nvSpPr>
            <p:spPr bwMode="auto">
              <a:xfrm>
                <a:off x="2479" y="3007"/>
                <a:ext cx="48" cy="42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3" y="20"/>
                  </a:cxn>
                  <a:cxn ang="0">
                    <a:pos x="6" y="21"/>
                  </a:cxn>
                  <a:cxn ang="0">
                    <a:pos x="13" y="2"/>
                  </a:cxn>
                </a:cxnLst>
                <a:rect l="0" t="0" r="r" b="b"/>
                <a:pathLst>
                  <a:path w="30" h="26">
                    <a:moveTo>
                      <a:pt x="13" y="2"/>
                    </a:moveTo>
                    <a:cubicBezTo>
                      <a:pt x="22" y="0"/>
                      <a:pt x="30" y="13"/>
                      <a:pt x="23" y="20"/>
                    </a:cubicBezTo>
                    <a:cubicBezTo>
                      <a:pt x="20" y="25"/>
                      <a:pt x="11" y="26"/>
                      <a:pt x="6" y="21"/>
                    </a:cubicBezTo>
                    <a:cubicBezTo>
                      <a:pt x="0" y="15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6" name="Freeform 1998"/>
              <p:cNvSpPr>
                <a:spLocks/>
              </p:cNvSpPr>
              <p:nvPr/>
            </p:nvSpPr>
            <p:spPr bwMode="auto">
              <a:xfrm>
                <a:off x="4770" y="3001"/>
                <a:ext cx="43" cy="48"/>
              </a:xfrm>
              <a:custGeom>
                <a:avLst/>
                <a:gdLst/>
                <a:ahLst/>
                <a:cxnLst>
                  <a:cxn ang="0">
                    <a:pos x="4" y="20"/>
                  </a:cxn>
                  <a:cxn ang="0">
                    <a:pos x="26" y="15"/>
                  </a:cxn>
                  <a:cxn ang="0">
                    <a:pos x="20" y="28"/>
                  </a:cxn>
                  <a:cxn ang="0">
                    <a:pos x="9" y="24"/>
                  </a:cxn>
                  <a:cxn ang="0">
                    <a:pos x="4" y="20"/>
                  </a:cxn>
                </a:cxnLst>
                <a:rect l="0" t="0" r="r" b="b"/>
                <a:pathLst>
                  <a:path w="27" h="30">
                    <a:moveTo>
                      <a:pt x="4" y="20"/>
                    </a:moveTo>
                    <a:cubicBezTo>
                      <a:pt x="0" y="6"/>
                      <a:pt x="23" y="0"/>
                      <a:pt x="26" y="15"/>
                    </a:cubicBezTo>
                    <a:cubicBezTo>
                      <a:pt x="27" y="19"/>
                      <a:pt x="24" y="26"/>
                      <a:pt x="20" y="28"/>
                    </a:cubicBezTo>
                    <a:cubicBezTo>
                      <a:pt x="14" y="30"/>
                      <a:pt x="13" y="28"/>
                      <a:pt x="9" y="24"/>
                    </a:cubicBezTo>
                    <a:cubicBezTo>
                      <a:pt x="7" y="23"/>
                      <a:pt x="6" y="22"/>
                      <a:pt x="4" y="2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7" name="Freeform 1999"/>
              <p:cNvSpPr>
                <a:spLocks/>
              </p:cNvSpPr>
              <p:nvPr/>
            </p:nvSpPr>
            <p:spPr bwMode="auto">
              <a:xfrm>
                <a:off x="1785" y="3010"/>
                <a:ext cx="54" cy="53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0"/>
                  </a:cxn>
                  <a:cxn ang="0">
                    <a:pos x="8" y="25"/>
                  </a:cxn>
                  <a:cxn ang="0">
                    <a:pos x="16" y="1"/>
                  </a:cxn>
                </a:cxnLst>
                <a:rect l="0" t="0" r="r" b="b"/>
                <a:pathLst>
                  <a:path w="34" h="33">
                    <a:moveTo>
                      <a:pt x="16" y="1"/>
                    </a:moveTo>
                    <a:cubicBezTo>
                      <a:pt x="22" y="0"/>
                      <a:pt x="29" y="4"/>
                      <a:pt x="31" y="10"/>
                    </a:cubicBezTo>
                    <a:cubicBezTo>
                      <a:pt x="34" y="23"/>
                      <a:pt x="18" y="33"/>
                      <a:pt x="8" y="25"/>
                    </a:cubicBezTo>
                    <a:cubicBezTo>
                      <a:pt x="0" y="18"/>
                      <a:pt x="2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8" name="Freeform 2000"/>
              <p:cNvSpPr>
                <a:spLocks/>
              </p:cNvSpPr>
              <p:nvPr/>
            </p:nvSpPr>
            <p:spPr bwMode="auto">
              <a:xfrm>
                <a:off x="1953" y="3012"/>
                <a:ext cx="55" cy="46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28" y="3"/>
                  </a:cxn>
                  <a:cxn ang="0">
                    <a:pos x="23" y="25"/>
                  </a:cxn>
                  <a:cxn ang="0">
                    <a:pos x="19" y="0"/>
                  </a:cxn>
                </a:cxnLst>
                <a:rect l="0" t="0" r="r" b="b"/>
                <a:pathLst>
                  <a:path w="34" h="29">
                    <a:moveTo>
                      <a:pt x="19" y="0"/>
                    </a:moveTo>
                    <a:cubicBezTo>
                      <a:pt x="22" y="0"/>
                      <a:pt x="26" y="1"/>
                      <a:pt x="28" y="3"/>
                    </a:cubicBezTo>
                    <a:cubicBezTo>
                      <a:pt x="34" y="8"/>
                      <a:pt x="34" y="22"/>
                      <a:pt x="23" y="25"/>
                    </a:cubicBezTo>
                    <a:cubicBezTo>
                      <a:pt x="6" y="29"/>
                      <a:pt x="0" y="1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9" name="Freeform 2001"/>
              <p:cNvSpPr>
                <a:spLocks/>
              </p:cNvSpPr>
              <p:nvPr/>
            </p:nvSpPr>
            <p:spPr bwMode="auto">
              <a:xfrm>
                <a:off x="4250" y="3009"/>
                <a:ext cx="56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2"/>
                  </a:cxn>
                  <a:cxn ang="0">
                    <a:pos x="10" y="26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5" y="0"/>
                      <a:pt x="35" y="12"/>
                      <a:pt x="29" y="22"/>
                    </a:cubicBezTo>
                    <a:cubicBezTo>
                      <a:pt x="25" y="27"/>
                      <a:pt x="17" y="30"/>
                      <a:pt x="10" y="26"/>
                    </a:cubicBezTo>
                    <a:cubicBezTo>
                      <a:pt x="0" y="20"/>
                      <a:pt x="2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0" name="Freeform 2002"/>
              <p:cNvSpPr>
                <a:spLocks/>
              </p:cNvSpPr>
              <p:nvPr/>
            </p:nvSpPr>
            <p:spPr bwMode="auto">
              <a:xfrm>
                <a:off x="4078" y="3009"/>
                <a:ext cx="56" cy="49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23"/>
                  </a:cxn>
                  <a:cxn ang="0">
                    <a:pos x="10" y="28"/>
                  </a:cxn>
                  <a:cxn ang="0">
                    <a:pos x="15" y="2"/>
                  </a:cxn>
                </a:cxnLst>
                <a:rect l="0" t="0" r="r" b="b"/>
                <a:pathLst>
                  <a:path w="35" h="31">
                    <a:moveTo>
                      <a:pt x="15" y="2"/>
                    </a:moveTo>
                    <a:cubicBezTo>
                      <a:pt x="25" y="0"/>
                      <a:pt x="35" y="12"/>
                      <a:pt x="29" y="23"/>
                    </a:cubicBezTo>
                    <a:cubicBezTo>
                      <a:pt x="25" y="28"/>
                      <a:pt x="17" y="31"/>
                      <a:pt x="10" y="28"/>
                    </a:cubicBezTo>
                    <a:cubicBezTo>
                      <a:pt x="0" y="23"/>
                      <a:pt x="1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1" name="Freeform 2003"/>
              <p:cNvSpPr>
                <a:spLocks/>
              </p:cNvSpPr>
              <p:nvPr/>
            </p:nvSpPr>
            <p:spPr bwMode="auto">
              <a:xfrm>
                <a:off x="4426" y="3001"/>
                <a:ext cx="40" cy="51"/>
              </a:xfrm>
              <a:custGeom>
                <a:avLst/>
                <a:gdLst/>
                <a:ahLst/>
                <a:cxnLst>
                  <a:cxn ang="0">
                    <a:pos x="25" y="15"/>
                  </a:cxn>
                  <a:cxn ang="0">
                    <a:pos x="20" y="28"/>
                  </a:cxn>
                  <a:cxn ang="0">
                    <a:pos x="3" y="22"/>
                  </a:cxn>
                  <a:cxn ang="0">
                    <a:pos x="25" y="15"/>
                  </a:cxn>
                </a:cxnLst>
                <a:rect l="0" t="0" r="r" b="b"/>
                <a:pathLst>
                  <a:path w="25" h="32">
                    <a:moveTo>
                      <a:pt x="25" y="15"/>
                    </a:moveTo>
                    <a:cubicBezTo>
                      <a:pt x="24" y="20"/>
                      <a:pt x="23" y="25"/>
                      <a:pt x="20" y="28"/>
                    </a:cubicBezTo>
                    <a:cubicBezTo>
                      <a:pt x="14" y="32"/>
                      <a:pt x="5" y="29"/>
                      <a:pt x="3" y="22"/>
                    </a:cubicBezTo>
                    <a:cubicBezTo>
                      <a:pt x="0" y="9"/>
                      <a:pt x="19" y="0"/>
                      <a:pt x="25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2" name="Freeform 2004"/>
              <p:cNvSpPr>
                <a:spLocks/>
              </p:cNvSpPr>
              <p:nvPr/>
            </p:nvSpPr>
            <p:spPr bwMode="auto">
              <a:xfrm>
                <a:off x="3906" y="3013"/>
                <a:ext cx="50" cy="4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8" y="7"/>
                  </a:cxn>
                  <a:cxn ang="0">
                    <a:pos x="19" y="26"/>
                  </a:cxn>
                  <a:cxn ang="0">
                    <a:pos x="4" y="8"/>
                  </a:cxn>
                  <a:cxn ang="0">
                    <a:pos x="16" y="0"/>
                  </a:cxn>
                </a:cxnLst>
                <a:rect l="0" t="0" r="r" b="b"/>
                <a:pathLst>
                  <a:path w="31" h="28">
                    <a:moveTo>
                      <a:pt x="16" y="0"/>
                    </a:moveTo>
                    <a:cubicBezTo>
                      <a:pt x="21" y="0"/>
                      <a:pt x="27" y="4"/>
                      <a:pt x="28" y="7"/>
                    </a:cubicBezTo>
                    <a:cubicBezTo>
                      <a:pt x="31" y="13"/>
                      <a:pt x="28" y="24"/>
                      <a:pt x="19" y="26"/>
                    </a:cubicBezTo>
                    <a:cubicBezTo>
                      <a:pt x="10" y="28"/>
                      <a:pt x="0" y="19"/>
                      <a:pt x="4" y="8"/>
                    </a:cubicBezTo>
                    <a:cubicBezTo>
                      <a:pt x="5" y="4"/>
                      <a:pt x="9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3" name="Freeform 2005"/>
              <p:cNvSpPr>
                <a:spLocks/>
              </p:cNvSpPr>
              <p:nvPr/>
            </p:nvSpPr>
            <p:spPr bwMode="auto">
              <a:xfrm>
                <a:off x="2315" y="3009"/>
                <a:ext cx="37" cy="28"/>
              </a:xfrm>
              <a:custGeom>
                <a:avLst/>
                <a:gdLst/>
                <a:ahLst/>
                <a:cxnLst>
                  <a:cxn ang="0">
                    <a:pos x="17" y="17"/>
                  </a:cxn>
                  <a:cxn ang="0">
                    <a:pos x="0" y="14"/>
                  </a:cxn>
                  <a:cxn ang="0">
                    <a:pos x="3" y="5"/>
                  </a:cxn>
                  <a:cxn ang="0">
                    <a:pos x="17" y="17"/>
                  </a:cxn>
                </a:cxnLst>
                <a:rect l="0" t="0" r="r" b="b"/>
                <a:pathLst>
                  <a:path w="23" h="18">
                    <a:moveTo>
                      <a:pt x="17" y="17"/>
                    </a:moveTo>
                    <a:cubicBezTo>
                      <a:pt x="11" y="17"/>
                      <a:pt x="3" y="18"/>
                      <a:pt x="0" y="14"/>
                    </a:cubicBezTo>
                    <a:cubicBezTo>
                      <a:pt x="0" y="11"/>
                      <a:pt x="1" y="7"/>
                      <a:pt x="3" y="5"/>
                    </a:cubicBezTo>
                    <a:cubicBezTo>
                      <a:pt x="11" y="0"/>
                      <a:pt x="23" y="8"/>
                      <a:pt x="17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4" name="Freeform 2006"/>
              <p:cNvSpPr>
                <a:spLocks/>
              </p:cNvSpPr>
              <p:nvPr/>
            </p:nvSpPr>
            <p:spPr bwMode="auto">
              <a:xfrm>
                <a:off x="3733" y="3012"/>
                <a:ext cx="54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0" y="20"/>
                  </a:cxn>
                  <a:cxn ang="0">
                    <a:pos x="13" y="29"/>
                  </a:cxn>
                  <a:cxn ang="0">
                    <a:pos x="16" y="2"/>
                  </a:cxn>
                </a:cxnLst>
                <a:rect l="0" t="0" r="r" b="b"/>
                <a:pathLst>
                  <a:path w="34" h="30">
                    <a:moveTo>
                      <a:pt x="16" y="2"/>
                    </a:moveTo>
                    <a:cubicBezTo>
                      <a:pt x="25" y="0"/>
                      <a:pt x="34" y="11"/>
                      <a:pt x="30" y="20"/>
                    </a:cubicBezTo>
                    <a:cubicBezTo>
                      <a:pt x="28" y="27"/>
                      <a:pt x="19" y="30"/>
                      <a:pt x="13" y="29"/>
                    </a:cubicBezTo>
                    <a:cubicBezTo>
                      <a:pt x="0" y="25"/>
                      <a:pt x="0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5" name="Freeform 2007"/>
              <p:cNvSpPr>
                <a:spLocks/>
              </p:cNvSpPr>
              <p:nvPr/>
            </p:nvSpPr>
            <p:spPr bwMode="auto">
              <a:xfrm>
                <a:off x="1268" y="3013"/>
                <a:ext cx="51" cy="49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31" y="17"/>
                  </a:cxn>
                  <a:cxn ang="0">
                    <a:pos x="13" y="28"/>
                  </a:cxn>
                  <a:cxn ang="0">
                    <a:pos x="16" y="2"/>
                  </a:cxn>
                </a:cxnLst>
                <a:rect l="0" t="0" r="r" b="b"/>
                <a:pathLst>
                  <a:path w="32" h="30">
                    <a:moveTo>
                      <a:pt x="16" y="2"/>
                    </a:moveTo>
                    <a:cubicBezTo>
                      <a:pt x="24" y="0"/>
                      <a:pt x="32" y="9"/>
                      <a:pt x="31" y="17"/>
                    </a:cubicBezTo>
                    <a:cubicBezTo>
                      <a:pt x="29" y="26"/>
                      <a:pt x="20" y="30"/>
                      <a:pt x="13" y="28"/>
                    </a:cubicBezTo>
                    <a:cubicBezTo>
                      <a:pt x="0" y="24"/>
                      <a:pt x="1" y="4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6" name="Freeform 2008"/>
              <p:cNvSpPr>
                <a:spLocks/>
              </p:cNvSpPr>
              <p:nvPr/>
            </p:nvSpPr>
            <p:spPr bwMode="auto">
              <a:xfrm>
                <a:off x="3564" y="3013"/>
                <a:ext cx="50" cy="53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9"/>
                  </a:cxn>
                  <a:cxn ang="0">
                    <a:pos x="1" y="19"/>
                  </a:cxn>
                  <a:cxn ang="0">
                    <a:pos x="5" y="5"/>
                  </a:cxn>
                  <a:cxn ang="0">
                    <a:pos x="13" y="2"/>
                  </a:cxn>
                </a:cxnLst>
                <a:rect l="0" t="0" r="r" b="b"/>
                <a:pathLst>
                  <a:path w="31" h="33">
                    <a:moveTo>
                      <a:pt x="13" y="2"/>
                    </a:moveTo>
                    <a:cubicBezTo>
                      <a:pt x="21" y="0"/>
                      <a:pt x="31" y="9"/>
                      <a:pt x="28" y="19"/>
                    </a:cubicBezTo>
                    <a:cubicBezTo>
                      <a:pt x="25" y="30"/>
                      <a:pt x="5" y="33"/>
                      <a:pt x="1" y="19"/>
                    </a:cubicBezTo>
                    <a:cubicBezTo>
                      <a:pt x="0" y="15"/>
                      <a:pt x="1" y="9"/>
                      <a:pt x="5" y="5"/>
                    </a:cubicBezTo>
                    <a:cubicBezTo>
                      <a:pt x="6" y="4"/>
                      <a:pt x="9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7" name="Freeform 2009"/>
              <p:cNvSpPr>
                <a:spLocks/>
              </p:cNvSpPr>
              <p:nvPr/>
            </p:nvSpPr>
            <p:spPr bwMode="auto">
              <a:xfrm>
                <a:off x="3387" y="3017"/>
                <a:ext cx="57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8"/>
                  </a:cxn>
                  <a:cxn ang="0">
                    <a:pos x="14" y="27"/>
                  </a:cxn>
                  <a:cxn ang="0">
                    <a:pos x="8" y="3"/>
                  </a:cxn>
                  <a:cxn ang="0">
                    <a:pos x="17" y="0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1" y="0"/>
                      <a:pt x="28" y="2"/>
                      <a:pt x="31" y="8"/>
                    </a:cubicBezTo>
                    <a:cubicBezTo>
                      <a:pt x="35" y="19"/>
                      <a:pt x="24" y="30"/>
                      <a:pt x="14" y="27"/>
                    </a:cubicBezTo>
                    <a:cubicBezTo>
                      <a:pt x="5" y="25"/>
                      <a:pt x="0" y="11"/>
                      <a:pt x="8" y="3"/>
                    </a:cubicBezTo>
                    <a:cubicBezTo>
                      <a:pt x="10" y="1"/>
                      <a:pt x="13" y="0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8" name="Freeform 2010"/>
              <p:cNvSpPr>
                <a:spLocks/>
              </p:cNvSpPr>
              <p:nvPr/>
            </p:nvSpPr>
            <p:spPr bwMode="auto">
              <a:xfrm>
                <a:off x="5125" y="3017"/>
                <a:ext cx="6" cy="12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2" y="8"/>
                  </a:cxn>
                  <a:cxn ang="0">
                    <a:pos x="4" y="0"/>
                  </a:cxn>
                </a:cxnLst>
                <a:rect l="0" t="0" r="r" b="b"/>
                <a:pathLst>
                  <a:path w="4" h="8">
                    <a:moveTo>
                      <a:pt x="4" y="0"/>
                    </a:moveTo>
                    <a:cubicBezTo>
                      <a:pt x="4" y="2"/>
                      <a:pt x="2" y="6"/>
                      <a:pt x="2" y="8"/>
                    </a:cubicBezTo>
                    <a:cubicBezTo>
                      <a:pt x="0" y="6"/>
                      <a:pt x="2" y="2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9" name="Freeform 2011"/>
              <p:cNvSpPr>
                <a:spLocks/>
              </p:cNvSpPr>
              <p:nvPr/>
            </p:nvSpPr>
            <p:spPr bwMode="auto">
              <a:xfrm>
                <a:off x="3219" y="3017"/>
                <a:ext cx="51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20"/>
                  </a:cxn>
                  <a:cxn ang="0">
                    <a:pos x="18" y="28"/>
                  </a:cxn>
                  <a:cxn ang="0">
                    <a:pos x="2" y="17"/>
                  </a:cxn>
                  <a:cxn ang="0">
                    <a:pos x="5" y="5"/>
                  </a:cxn>
                  <a:cxn ang="0">
                    <a:pos x="15" y="1"/>
                  </a:cxn>
                </a:cxnLst>
                <a:rect l="0" t="0" r="r" b="b"/>
                <a:pathLst>
                  <a:path w="32" h="30">
                    <a:moveTo>
                      <a:pt x="15" y="1"/>
                    </a:moveTo>
                    <a:cubicBezTo>
                      <a:pt x="23" y="0"/>
                      <a:pt x="32" y="10"/>
                      <a:pt x="28" y="20"/>
                    </a:cubicBezTo>
                    <a:cubicBezTo>
                      <a:pt x="27" y="23"/>
                      <a:pt x="22" y="27"/>
                      <a:pt x="18" y="28"/>
                    </a:cubicBezTo>
                    <a:cubicBezTo>
                      <a:pt x="10" y="30"/>
                      <a:pt x="3" y="24"/>
                      <a:pt x="2" y="17"/>
                    </a:cubicBezTo>
                    <a:cubicBezTo>
                      <a:pt x="0" y="11"/>
                      <a:pt x="3" y="7"/>
                      <a:pt x="5" y="5"/>
                    </a:cubicBezTo>
                    <a:cubicBezTo>
                      <a:pt x="7" y="3"/>
                      <a:pt x="9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0" name="Freeform 2012"/>
              <p:cNvSpPr>
                <a:spLocks/>
              </p:cNvSpPr>
              <p:nvPr/>
            </p:nvSpPr>
            <p:spPr bwMode="auto">
              <a:xfrm>
                <a:off x="1099" y="3018"/>
                <a:ext cx="48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1"/>
                  </a:cxn>
                  <a:cxn ang="0">
                    <a:pos x="6" y="22"/>
                  </a:cxn>
                  <a:cxn ang="0">
                    <a:pos x="14" y="1"/>
                  </a:cxn>
                </a:cxnLst>
                <a:rect l="0" t="0" r="r" b="b"/>
                <a:pathLst>
                  <a:path w="30" h="30">
                    <a:moveTo>
                      <a:pt x="14" y="1"/>
                    </a:moveTo>
                    <a:cubicBezTo>
                      <a:pt x="19" y="0"/>
                      <a:pt x="26" y="4"/>
                      <a:pt x="28" y="11"/>
                    </a:cubicBezTo>
                    <a:cubicBezTo>
                      <a:pt x="30" y="21"/>
                      <a:pt x="15" y="30"/>
                      <a:pt x="6" y="22"/>
                    </a:cubicBezTo>
                    <a:cubicBezTo>
                      <a:pt x="0" y="15"/>
                      <a:pt x="3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1" name="Freeform 2013"/>
              <p:cNvSpPr>
                <a:spLocks/>
              </p:cNvSpPr>
              <p:nvPr/>
            </p:nvSpPr>
            <p:spPr bwMode="auto">
              <a:xfrm>
                <a:off x="3039" y="3018"/>
                <a:ext cx="61" cy="52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23" y="27"/>
                  </a:cxn>
                  <a:cxn ang="0">
                    <a:pos x="12" y="2"/>
                  </a:cxn>
                  <a:cxn ang="0">
                    <a:pos x="19" y="1"/>
                  </a:cxn>
                </a:cxnLst>
                <a:rect l="0" t="0" r="r" b="b"/>
                <a:pathLst>
                  <a:path w="38" h="32">
                    <a:moveTo>
                      <a:pt x="19" y="1"/>
                    </a:moveTo>
                    <a:cubicBezTo>
                      <a:pt x="35" y="0"/>
                      <a:pt x="38" y="22"/>
                      <a:pt x="23" y="27"/>
                    </a:cubicBezTo>
                    <a:cubicBezTo>
                      <a:pt x="8" y="32"/>
                      <a:pt x="0" y="10"/>
                      <a:pt x="12" y="2"/>
                    </a:cubicBezTo>
                    <a:cubicBezTo>
                      <a:pt x="15" y="1"/>
                      <a:pt x="16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4263" name="Group 2215"/>
            <p:cNvGrpSpPr>
              <a:grpSpLocks/>
            </p:cNvGrpSpPr>
            <p:nvPr/>
          </p:nvGrpSpPr>
          <p:grpSpPr bwMode="auto">
            <a:xfrm>
              <a:off x="923" y="3018"/>
              <a:ext cx="4452" cy="256"/>
              <a:chOff x="923" y="3018"/>
              <a:chExt cx="4452" cy="256"/>
            </a:xfrm>
          </p:grpSpPr>
          <p:sp>
            <p:nvSpPr>
              <p:cNvPr id="4063" name="Freeform 2015"/>
              <p:cNvSpPr>
                <a:spLocks/>
              </p:cNvSpPr>
              <p:nvPr/>
            </p:nvSpPr>
            <p:spPr bwMode="auto">
              <a:xfrm>
                <a:off x="2157" y="3018"/>
                <a:ext cx="10" cy="8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5" y="4"/>
                  </a:cxn>
                  <a:cxn ang="0">
                    <a:pos x="0" y="2"/>
                  </a:cxn>
                </a:cxnLst>
                <a:rect l="0" t="0" r="r" b="b"/>
                <a:pathLst>
                  <a:path w="6" h="5">
                    <a:moveTo>
                      <a:pt x="0" y="2"/>
                    </a:moveTo>
                    <a:cubicBezTo>
                      <a:pt x="1" y="0"/>
                      <a:pt x="6" y="3"/>
                      <a:pt x="5" y="4"/>
                    </a:cubicBezTo>
                    <a:cubicBezTo>
                      <a:pt x="2" y="5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4" name="Freeform 2016"/>
              <p:cNvSpPr>
                <a:spLocks/>
              </p:cNvSpPr>
              <p:nvPr/>
            </p:nvSpPr>
            <p:spPr bwMode="auto">
              <a:xfrm>
                <a:off x="927" y="3020"/>
                <a:ext cx="44" cy="37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11"/>
                  </a:cxn>
                  <a:cxn ang="0">
                    <a:pos x="14" y="23"/>
                  </a:cxn>
                  <a:cxn ang="0">
                    <a:pos x="12" y="1"/>
                  </a:cxn>
                </a:cxnLst>
                <a:rect l="0" t="0" r="r" b="b"/>
                <a:pathLst>
                  <a:path w="27" h="23">
                    <a:moveTo>
                      <a:pt x="12" y="1"/>
                    </a:moveTo>
                    <a:cubicBezTo>
                      <a:pt x="18" y="0"/>
                      <a:pt x="25" y="4"/>
                      <a:pt x="26" y="11"/>
                    </a:cubicBezTo>
                    <a:cubicBezTo>
                      <a:pt x="27" y="19"/>
                      <a:pt x="20" y="23"/>
                      <a:pt x="14" y="23"/>
                    </a:cubicBezTo>
                    <a:cubicBezTo>
                      <a:pt x="1" y="22"/>
                      <a:pt x="0" y="5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5" name="Freeform 2017"/>
              <p:cNvSpPr>
                <a:spLocks/>
              </p:cNvSpPr>
              <p:nvPr/>
            </p:nvSpPr>
            <p:spPr bwMode="auto">
              <a:xfrm>
                <a:off x="2870" y="3020"/>
                <a:ext cx="52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2"/>
                  </a:cxn>
                  <a:cxn ang="0">
                    <a:pos x="16" y="27"/>
                  </a:cxn>
                  <a:cxn ang="0">
                    <a:pos x="16" y="1"/>
                  </a:cxn>
                </a:cxnLst>
                <a:rect l="0" t="0" r="r" b="b"/>
                <a:pathLst>
                  <a:path w="32" h="28">
                    <a:moveTo>
                      <a:pt x="16" y="1"/>
                    </a:moveTo>
                    <a:cubicBezTo>
                      <a:pt x="23" y="0"/>
                      <a:pt x="29" y="5"/>
                      <a:pt x="30" y="12"/>
                    </a:cubicBezTo>
                    <a:cubicBezTo>
                      <a:pt x="32" y="20"/>
                      <a:pt x="25" y="28"/>
                      <a:pt x="16" y="27"/>
                    </a:cubicBezTo>
                    <a:cubicBezTo>
                      <a:pt x="2" y="26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6" name="Freeform 2018"/>
              <p:cNvSpPr>
                <a:spLocks/>
              </p:cNvSpPr>
              <p:nvPr/>
            </p:nvSpPr>
            <p:spPr bwMode="auto">
              <a:xfrm>
                <a:off x="2527" y="3021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2"/>
                  </a:cxn>
                  <a:cxn ang="0">
                    <a:pos x="7" y="24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6" y="0"/>
                      <a:pt x="35" y="12"/>
                      <a:pt x="29" y="22"/>
                    </a:cubicBezTo>
                    <a:cubicBezTo>
                      <a:pt x="25" y="28"/>
                      <a:pt x="13" y="31"/>
                      <a:pt x="7" y="24"/>
                    </a:cubicBezTo>
                    <a:cubicBezTo>
                      <a:pt x="0" y="16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7" name="Freeform 2019"/>
              <p:cNvSpPr>
                <a:spLocks/>
              </p:cNvSpPr>
              <p:nvPr/>
            </p:nvSpPr>
            <p:spPr bwMode="auto">
              <a:xfrm>
                <a:off x="2692" y="3020"/>
                <a:ext cx="64" cy="51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4" y="28"/>
                  </a:cxn>
                  <a:cxn ang="0">
                    <a:pos x="20" y="2"/>
                  </a:cxn>
                </a:cxnLst>
                <a:rect l="0" t="0" r="r" b="b"/>
                <a:pathLst>
                  <a:path w="40" h="32">
                    <a:moveTo>
                      <a:pt x="20" y="2"/>
                    </a:moveTo>
                    <a:cubicBezTo>
                      <a:pt x="35" y="0"/>
                      <a:pt x="40" y="24"/>
                      <a:pt x="24" y="28"/>
                    </a:cubicBezTo>
                    <a:cubicBezTo>
                      <a:pt x="7" y="32"/>
                      <a:pt x="0" y="4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8" name="Freeform 2020"/>
              <p:cNvSpPr>
                <a:spLocks/>
              </p:cNvSpPr>
              <p:nvPr/>
            </p:nvSpPr>
            <p:spPr bwMode="auto">
              <a:xfrm>
                <a:off x="4820" y="3023"/>
                <a:ext cx="53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3" h="33">
                    <a:moveTo>
                      <a:pt x="15" y="1"/>
                    </a:moveTo>
                    <a:cubicBezTo>
                      <a:pt x="23" y="0"/>
                      <a:pt x="28" y="5"/>
                      <a:pt x="29" y="10"/>
                    </a:cubicBezTo>
                    <a:cubicBezTo>
                      <a:pt x="33" y="22"/>
                      <a:pt x="17" y="33"/>
                      <a:pt x="7" y="23"/>
                    </a:cubicBezTo>
                    <a:cubicBezTo>
                      <a:pt x="0" y="17"/>
                      <a:pt x="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9" name="Freeform 2021"/>
              <p:cNvSpPr>
                <a:spLocks/>
              </p:cNvSpPr>
              <p:nvPr/>
            </p:nvSpPr>
            <p:spPr bwMode="auto">
              <a:xfrm>
                <a:off x="4993" y="3023"/>
                <a:ext cx="48" cy="51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8" y="10"/>
                  </a:cxn>
                  <a:cxn ang="0">
                    <a:pos x="7" y="23"/>
                  </a:cxn>
                  <a:cxn ang="0">
                    <a:pos x="13" y="1"/>
                  </a:cxn>
                </a:cxnLst>
                <a:rect l="0" t="0" r="r" b="b"/>
                <a:pathLst>
                  <a:path w="30" h="32">
                    <a:moveTo>
                      <a:pt x="13" y="1"/>
                    </a:moveTo>
                    <a:cubicBezTo>
                      <a:pt x="19" y="0"/>
                      <a:pt x="26" y="3"/>
                      <a:pt x="28" y="10"/>
                    </a:cubicBezTo>
                    <a:cubicBezTo>
                      <a:pt x="30" y="20"/>
                      <a:pt x="17" y="32"/>
                      <a:pt x="7" y="23"/>
                    </a:cubicBezTo>
                    <a:cubicBezTo>
                      <a:pt x="0" y="16"/>
                      <a:pt x="3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0" name="Freeform 2022"/>
              <p:cNvSpPr>
                <a:spLocks/>
              </p:cNvSpPr>
              <p:nvPr/>
            </p:nvSpPr>
            <p:spPr bwMode="auto">
              <a:xfrm>
                <a:off x="5345" y="3021"/>
                <a:ext cx="30" cy="44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9" y="19"/>
                  </a:cxn>
                  <a:cxn ang="0">
                    <a:pos x="1" y="11"/>
                  </a:cxn>
                  <a:cxn ang="0">
                    <a:pos x="16" y="3"/>
                  </a:cxn>
                </a:cxnLst>
                <a:rect l="0" t="0" r="r" b="b"/>
                <a:pathLst>
                  <a:path w="19" h="27">
                    <a:moveTo>
                      <a:pt x="16" y="3"/>
                    </a:moveTo>
                    <a:cubicBezTo>
                      <a:pt x="18" y="10"/>
                      <a:pt x="18" y="14"/>
                      <a:pt x="19" y="19"/>
                    </a:cubicBezTo>
                    <a:cubicBezTo>
                      <a:pt x="12" y="27"/>
                      <a:pt x="0" y="21"/>
                      <a:pt x="1" y="11"/>
                    </a:cubicBezTo>
                    <a:cubicBezTo>
                      <a:pt x="2" y="5"/>
                      <a:pt x="8" y="0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1" name="Freeform 2023"/>
              <p:cNvSpPr>
                <a:spLocks/>
              </p:cNvSpPr>
              <p:nvPr/>
            </p:nvSpPr>
            <p:spPr bwMode="auto">
              <a:xfrm>
                <a:off x="4295" y="3025"/>
                <a:ext cx="65" cy="54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21" y="2"/>
                  </a:cxn>
                  <a:cxn ang="0">
                    <a:pos x="25" y="29"/>
                  </a:cxn>
                  <a:cxn ang="0">
                    <a:pos x="20" y="2"/>
                  </a:cxn>
                </a:cxnLst>
                <a:rect l="0" t="0" r="r" b="b"/>
                <a:pathLst>
                  <a:path w="41" h="34">
                    <a:moveTo>
                      <a:pt x="20" y="2"/>
                    </a:moveTo>
                    <a:cubicBezTo>
                      <a:pt x="21" y="2"/>
                      <a:pt x="21" y="2"/>
                      <a:pt x="21" y="2"/>
                    </a:cubicBezTo>
                    <a:cubicBezTo>
                      <a:pt x="36" y="0"/>
                      <a:pt x="41" y="24"/>
                      <a:pt x="25" y="29"/>
                    </a:cubicBezTo>
                    <a:cubicBezTo>
                      <a:pt x="8" y="34"/>
                      <a:pt x="0" y="5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2" name="Freeform 2024"/>
              <p:cNvSpPr>
                <a:spLocks/>
              </p:cNvSpPr>
              <p:nvPr/>
            </p:nvSpPr>
            <p:spPr bwMode="auto">
              <a:xfrm>
                <a:off x="5179" y="3026"/>
                <a:ext cx="36" cy="34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3"/>
                  </a:cxn>
                  <a:cxn ang="0">
                    <a:pos x="8" y="0"/>
                  </a:cxn>
                  <a:cxn ang="0">
                    <a:pos x="7" y="21"/>
                  </a:cxn>
                  <a:cxn ang="0">
                    <a:pos x="0" y="18"/>
                  </a:cxn>
                </a:cxnLst>
                <a:rect l="0" t="0" r="r" b="b"/>
                <a:pathLst>
                  <a:path w="22" h="21">
                    <a:moveTo>
                      <a:pt x="0" y="18"/>
                    </a:moveTo>
                    <a:cubicBezTo>
                      <a:pt x="4" y="13"/>
                      <a:pt x="3" y="7"/>
                      <a:pt x="0" y="3"/>
                    </a:cubicBezTo>
                    <a:cubicBezTo>
                      <a:pt x="3" y="1"/>
                      <a:pt x="5" y="0"/>
                      <a:pt x="8" y="0"/>
                    </a:cubicBezTo>
                    <a:cubicBezTo>
                      <a:pt x="22" y="2"/>
                      <a:pt x="18" y="20"/>
                      <a:pt x="7" y="21"/>
                    </a:cubicBezTo>
                    <a:cubicBezTo>
                      <a:pt x="5" y="21"/>
                      <a:pt x="3" y="20"/>
                      <a:pt x="0" y="18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3" name="Freeform 2025"/>
              <p:cNvSpPr>
                <a:spLocks/>
              </p:cNvSpPr>
              <p:nvPr/>
            </p:nvSpPr>
            <p:spPr bwMode="auto">
              <a:xfrm>
                <a:off x="2008" y="3025"/>
                <a:ext cx="58" cy="4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4"/>
                  </a:cxn>
                  <a:cxn ang="0">
                    <a:pos x="22" y="27"/>
                  </a:cxn>
                  <a:cxn ang="0">
                    <a:pos x="6" y="9"/>
                  </a:cxn>
                  <a:cxn ang="0">
                    <a:pos x="16" y="2"/>
                  </a:cxn>
                </a:cxnLst>
                <a:rect l="0" t="0" r="r" b="b"/>
                <a:pathLst>
                  <a:path w="36" h="30">
                    <a:moveTo>
                      <a:pt x="16" y="2"/>
                    </a:moveTo>
                    <a:cubicBezTo>
                      <a:pt x="28" y="0"/>
                      <a:pt x="36" y="15"/>
                      <a:pt x="27" y="24"/>
                    </a:cubicBezTo>
                    <a:cubicBezTo>
                      <a:pt x="26" y="25"/>
                      <a:pt x="24" y="27"/>
                      <a:pt x="22" y="27"/>
                    </a:cubicBezTo>
                    <a:cubicBezTo>
                      <a:pt x="13" y="30"/>
                      <a:pt x="0" y="20"/>
                      <a:pt x="6" y="9"/>
                    </a:cubicBezTo>
                    <a:cubicBezTo>
                      <a:pt x="8" y="5"/>
                      <a:pt x="11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4" name="Freeform 2026"/>
              <p:cNvSpPr>
                <a:spLocks/>
              </p:cNvSpPr>
              <p:nvPr/>
            </p:nvSpPr>
            <p:spPr bwMode="auto">
              <a:xfrm>
                <a:off x="4128" y="3028"/>
                <a:ext cx="54" cy="46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8"/>
                  </a:cxn>
                  <a:cxn ang="0">
                    <a:pos x="14" y="28"/>
                  </a:cxn>
                  <a:cxn ang="0">
                    <a:pos x="16" y="1"/>
                  </a:cxn>
                </a:cxnLst>
                <a:rect l="0" t="0" r="r" b="b"/>
                <a:pathLst>
                  <a:path w="34" h="29">
                    <a:moveTo>
                      <a:pt x="16" y="1"/>
                    </a:moveTo>
                    <a:cubicBezTo>
                      <a:pt x="24" y="0"/>
                      <a:pt x="34" y="8"/>
                      <a:pt x="31" y="18"/>
                    </a:cubicBezTo>
                    <a:cubicBezTo>
                      <a:pt x="29" y="26"/>
                      <a:pt x="20" y="29"/>
                      <a:pt x="14" y="28"/>
                    </a:cubicBezTo>
                    <a:cubicBezTo>
                      <a:pt x="0" y="24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5" name="Freeform 2027"/>
              <p:cNvSpPr>
                <a:spLocks/>
              </p:cNvSpPr>
              <p:nvPr/>
            </p:nvSpPr>
            <p:spPr bwMode="auto">
              <a:xfrm>
                <a:off x="1841" y="3028"/>
                <a:ext cx="47" cy="46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7" y="11"/>
                  </a:cxn>
                  <a:cxn ang="0">
                    <a:pos x="10" y="26"/>
                  </a:cxn>
                  <a:cxn ang="0">
                    <a:pos x="1" y="12"/>
                  </a:cxn>
                  <a:cxn ang="0">
                    <a:pos x="11" y="1"/>
                  </a:cxn>
                </a:cxnLst>
                <a:rect l="0" t="0" r="r" b="b"/>
                <a:pathLst>
                  <a:path w="29" h="29">
                    <a:moveTo>
                      <a:pt x="11" y="1"/>
                    </a:moveTo>
                    <a:cubicBezTo>
                      <a:pt x="17" y="0"/>
                      <a:pt x="26" y="3"/>
                      <a:pt x="27" y="11"/>
                    </a:cubicBezTo>
                    <a:cubicBezTo>
                      <a:pt x="29" y="22"/>
                      <a:pt x="19" y="29"/>
                      <a:pt x="10" y="26"/>
                    </a:cubicBezTo>
                    <a:cubicBezTo>
                      <a:pt x="5" y="25"/>
                      <a:pt x="0" y="18"/>
                      <a:pt x="1" y="12"/>
                    </a:cubicBezTo>
                    <a:cubicBezTo>
                      <a:pt x="2" y="7"/>
                      <a:pt x="6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6" name="Freeform 2028"/>
              <p:cNvSpPr>
                <a:spLocks/>
              </p:cNvSpPr>
              <p:nvPr/>
            </p:nvSpPr>
            <p:spPr bwMode="auto">
              <a:xfrm>
                <a:off x="3784" y="3031"/>
                <a:ext cx="55" cy="4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9"/>
                  </a:cxn>
                  <a:cxn ang="0">
                    <a:pos x="6" y="22"/>
                  </a:cxn>
                  <a:cxn ang="0">
                    <a:pos x="17" y="0"/>
                  </a:cxn>
                </a:cxnLst>
                <a:rect l="0" t="0" r="r" b="b"/>
                <a:pathLst>
                  <a:path w="34" h="30">
                    <a:moveTo>
                      <a:pt x="17" y="0"/>
                    </a:moveTo>
                    <a:cubicBezTo>
                      <a:pt x="25" y="0"/>
                      <a:pt x="34" y="9"/>
                      <a:pt x="30" y="19"/>
                    </a:cubicBezTo>
                    <a:cubicBezTo>
                      <a:pt x="26" y="28"/>
                      <a:pt x="13" y="30"/>
                      <a:pt x="6" y="22"/>
                    </a:cubicBezTo>
                    <a:cubicBezTo>
                      <a:pt x="0" y="14"/>
                      <a:pt x="5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7" name="Freeform 2029"/>
              <p:cNvSpPr>
                <a:spLocks/>
              </p:cNvSpPr>
              <p:nvPr/>
            </p:nvSpPr>
            <p:spPr bwMode="auto">
              <a:xfrm>
                <a:off x="3959" y="3025"/>
                <a:ext cx="58" cy="54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12" y="4"/>
                  </a:cxn>
                  <a:cxn ang="0">
                    <a:pos x="12" y="30"/>
                  </a:cxn>
                  <a:cxn ang="0">
                    <a:pos x="3" y="12"/>
                  </a:cxn>
                  <a:cxn ang="0">
                    <a:pos x="12" y="4"/>
                  </a:cxn>
                </a:cxnLst>
                <a:rect l="0" t="0" r="r" b="b"/>
                <a:pathLst>
                  <a:path w="36" h="34"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36" y="0"/>
                      <a:pt x="32" y="34"/>
                      <a:pt x="12" y="30"/>
                    </a:cubicBezTo>
                    <a:cubicBezTo>
                      <a:pt x="6" y="28"/>
                      <a:pt x="0" y="21"/>
                      <a:pt x="3" y="12"/>
                    </a:cubicBezTo>
                    <a:cubicBezTo>
                      <a:pt x="5" y="8"/>
                      <a:pt x="8" y="6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8" name="Freeform 2030"/>
              <p:cNvSpPr>
                <a:spLocks/>
              </p:cNvSpPr>
              <p:nvPr/>
            </p:nvSpPr>
            <p:spPr bwMode="auto">
              <a:xfrm>
                <a:off x="3614" y="3031"/>
                <a:ext cx="54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2" y="2"/>
                  </a:cxn>
                  <a:cxn ang="0">
                    <a:pos x="18" y="28"/>
                  </a:cxn>
                  <a:cxn ang="0">
                    <a:pos x="2" y="10"/>
                  </a:cxn>
                  <a:cxn ang="0">
                    <a:pos x="14" y="1"/>
                  </a:cxn>
                </a:cxnLst>
                <a:rect l="0" t="0" r="r" b="b"/>
                <a:pathLst>
                  <a:path w="34" h="30">
                    <a:moveTo>
                      <a:pt x="14" y="1"/>
                    </a:moveTo>
                    <a:cubicBezTo>
                      <a:pt x="15" y="0"/>
                      <a:pt x="19" y="0"/>
                      <a:pt x="22" y="2"/>
                    </a:cubicBezTo>
                    <a:cubicBezTo>
                      <a:pt x="34" y="7"/>
                      <a:pt x="30" y="26"/>
                      <a:pt x="18" y="28"/>
                    </a:cubicBezTo>
                    <a:cubicBezTo>
                      <a:pt x="9" y="30"/>
                      <a:pt x="0" y="20"/>
                      <a:pt x="2" y="10"/>
                    </a:cubicBezTo>
                    <a:cubicBezTo>
                      <a:pt x="4" y="6"/>
                      <a:pt x="8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9" name="Freeform 2031"/>
              <p:cNvSpPr>
                <a:spLocks/>
              </p:cNvSpPr>
              <p:nvPr/>
            </p:nvSpPr>
            <p:spPr bwMode="auto">
              <a:xfrm>
                <a:off x="1324" y="3029"/>
                <a:ext cx="53" cy="52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3" y="25"/>
                  </a:cxn>
                  <a:cxn ang="0">
                    <a:pos x="1" y="14"/>
                  </a:cxn>
                  <a:cxn ang="0">
                    <a:pos x="12" y="3"/>
                  </a:cxn>
                </a:cxnLst>
                <a:rect l="0" t="0" r="r" b="b"/>
                <a:pathLst>
                  <a:path w="33" h="32">
                    <a:moveTo>
                      <a:pt x="12" y="3"/>
                    </a:moveTo>
                    <a:cubicBezTo>
                      <a:pt x="25" y="0"/>
                      <a:pt x="33" y="17"/>
                      <a:pt x="23" y="25"/>
                    </a:cubicBezTo>
                    <a:cubicBezTo>
                      <a:pt x="15" y="32"/>
                      <a:pt x="0" y="27"/>
                      <a:pt x="1" y="14"/>
                    </a:cubicBezTo>
                    <a:cubicBezTo>
                      <a:pt x="2" y="9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0" name="Freeform 2032"/>
              <p:cNvSpPr>
                <a:spLocks/>
              </p:cNvSpPr>
              <p:nvPr/>
            </p:nvSpPr>
            <p:spPr bwMode="auto">
              <a:xfrm>
                <a:off x="3437" y="3033"/>
                <a:ext cx="58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5"/>
                  </a:cxn>
                  <a:cxn ang="0">
                    <a:pos x="22" y="28"/>
                  </a:cxn>
                  <a:cxn ang="0">
                    <a:pos x="10" y="4"/>
                  </a:cxn>
                  <a:cxn ang="0">
                    <a:pos x="16" y="1"/>
                  </a:cxn>
                </a:cxnLst>
                <a:rect l="0" t="0" r="r" b="b"/>
                <a:pathLst>
                  <a:path w="36" h="31">
                    <a:moveTo>
                      <a:pt x="16" y="1"/>
                    </a:moveTo>
                    <a:cubicBezTo>
                      <a:pt x="19" y="0"/>
                      <a:pt x="26" y="1"/>
                      <a:pt x="30" y="5"/>
                    </a:cubicBezTo>
                    <a:cubicBezTo>
                      <a:pt x="36" y="13"/>
                      <a:pt x="32" y="25"/>
                      <a:pt x="22" y="28"/>
                    </a:cubicBezTo>
                    <a:cubicBezTo>
                      <a:pt x="8" y="31"/>
                      <a:pt x="0" y="12"/>
                      <a:pt x="10" y="4"/>
                    </a:cubicBezTo>
                    <a:cubicBezTo>
                      <a:pt x="11" y="2"/>
                      <a:pt x="13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1" name="Freeform 2033"/>
              <p:cNvSpPr>
                <a:spLocks/>
              </p:cNvSpPr>
              <p:nvPr/>
            </p:nvSpPr>
            <p:spPr bwMode="auto">
              <a:xfrm>
                <a:off x="1149" y="3031"/>
                <a:ext cx="55" cy="45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5" y="24"/>
                  </a:cxn>
                  <a:cxn ang="0">
                    <a:pos x="6" y="22"/>
                  </a:cxn>
                  <a:cxn ang="0">
                    <a:pos x="14" y="3"/>
                  </a:cxn>
                </a:cxnLst>
                <a:rect l="0" t="0" r="r" b="b"/>
                <a:pathLst>
                  <a:path w="34" h="28">
                    <a:moveTo>
                      <a:pt x="14" y="3"/>
                    </a:moveTo>
                    <a:cubicBezTo>
                      <a:pt x="25" y="0"/>
                      <a:pt x="34" y="15"/>
                      <a:pt x="25" y="24"/>
                    </a:cubicBezTo>
                    <a:cubicBezTo>
                      <a:pt x="21" y="28"/>
                      <a:pt x="11" y="28"/>
                      <a:pt x="6" y="22"/>
                    </a:cubicBezTo>
                    <a:cubicBezTo>
                      <a:pt x="0" y="14"/>
                      <a:pt x="6" y="4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2" name="Freeform 2034"/>
              <p:cNvSpPr>
                <a:spLocks/>
              </p:cNvSpPr>
              <p:nvPr/>
            </p:nvSpPr>
            <p:spPr bwMode="auto">
              <a:xfrm>
                <a:off x="2373" y="3033"/>
                <a:ext cx="16" cy="9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0" y="4"/>
                  </a:cxn>
                  <a:cxn ang="0">
                    <a:pos x="10" y="3"/>
                  </a:cxn>
                </a:cxnLst>
                <a:rect l="0" t="0" r="r" b="b"/>
                <a:pathLst>
                  <a:path w="10" h="6">
                    <a:moveTo>
                      <a:pt x="10" y="3"/>
                    </a:moveTo>
                    <a:cubicBezTo>
                      <a:pt x="7" y="4"/>
                      <a:pt x="3" y="6"/>
                      <a:pt x="0" y="4"/>
                    </a:cubicBezTo>
                    <a:cubicBezTo>
                      <a:pt x="1" y="1"/>
                      <a:pt x="7" y="0"/>
                      <a:pt x="1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3" name="Freeform 2035"/>
              <p:cNvSpPr>
                <a:spLocks/>
              </p:cNvSpPr>
              <p:nvPr/>
            </p:nvSpPr>
            <p:spPr bwMode="auto">
              <a:xfrm>
                <a:off x="3267" y="3033"/>
                <a:ext cx="58" cy="54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4">
                    <a:moveTo>
                      <a:pt x="16" y="2"/>
                    </a:moveTo>
                    <a:cubicBezTo>
                      <a:pt x="28" y="0"/>
                      <a:pt x="36" y="16"/>
                      <a:pt x="27" y="25"/>
                    </a:cubicBezTo>
                    <a:cubicBezTo>
                      <a:pt x="17" y="34"/>
                      <a:pt x="0" y="25"/>
                      <a:pt x="4" y="11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4" name="Freeform 2036"/>
              <p:cNvSpPr>
                <a:spLocks/>
              </p:cNvSpPr>
              <p:nvPr/>
            </p:nvSpPr>
            <p:spPr bwMode="auto">
              <a:xfrm>
                <a:off x="980" y="3036"/>
                <a:ext cx="45" cy="43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5" y="8"/>
                  </a:cxn>
                  <a:cxn ang="0">
                    <a:pos x="11" y="25"/>
                  </a:cxn>
                  <a:cxn ang="0">
                    <a:pos x="2" y="10"/>
                  </a:cxn>
                  <a:cxn ang="0">
                    <a:pos x="11" y="1"/>
                  </a:cxn>
                </a:cxnLst>
                <a:rect l="0" t="0" r="r" b="b"/>
                <a:pathLst>
                  <a:path w="28" h="27">
                    <a:moveTo>
                      <a:pt x="11" y="1"/>
                    </a:moveTo>
                    <a:cubicBezTo>
                      <a:pt x="17" y="0"/>
                      <a:pt x="23" y="2"/>
                      <a:pt x="25" y="8"/>
                    </a:cubicBezTo>
                    <a:cubicBezTo>
                      <a:pt x="28" y="16"/>
                      <a:pt x="22" y="27"/>
                      <a:pt x="11" y="25"/>
                    </a:cubicBezTo>
                    <a:cubicBezTo>
                      <a:pt x="6" y="24"/>
                      <a:pt x="0" y="18"/>
                      <a:pt x="2" y="10"/>
                    </a:cubicBezTo>
                    <a:cubicBezTo>
                      <a:pt x="2" y="6"/>
                      <a:pt x="6" y="2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5" name="Freeform 2037"/>
              <p:cNvSpPr>
                <a:spLocks/>
              </p:cNvSpPr>
              <p:nvPr/>
            </p:nvSpPr>
            <p:spPr bwMode="auto">
              <a:xfrm>
                <a:off x="3097" y="3036"/>
                <a:ext cx="51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9"/>
                  </a:cxn>
                  <a:cxn ang="0">
                    <a:pos x="11" y="26"/>
                  </a:cxn>
                  <a:cxn ang="0">
                    <a:pos x="13" y="1"/>
                  </a:cxn>
                </a:cxnLst>
                <a:rect l="0" t="0" r="r" b="b"/>
                <a:pathLst>
                  <a:path w="32" h="30">
                    <a:moveTo>
                      <a:pt x="13" y="1"/>
                    </a:moveTo>
                    <a:cubicBezTo>
                      <a:pt x="18" y="0"/>
                      <a:pt x="26" y="2"/>
                      <a:pt x="29" y="9"/>
                    </a:cubicBezTo>
                    <a:cubicBezTo>
                      <a:pt x="32" y="19"/>
                      <a:pt x="23" y="30"/>
                      <a:pt x="11" y="26"/>
                    </a:cubicBezTo>
                    <a:cubicBezTo>
                      <a:pt x="0" y="22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6" name="Freeform 2038"/>
              <p:cNvSpPr>
                <a:spLocks/>
              </p:cNvSpPr>
              <p:nvPr/>
            </p:nvSpPr>
            <p:spPr bwMode="auto">
              <a:xfrm>
                <a:off x="2750" y="3037"/>
                <a:ext cx="56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1"/>
                  </a:cxn>
                  <a:cxn ang="0">
                    <a:pos x="11" y="27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5" y="0"/>
                      <a:pt x="35" y="10"/>
                      <a:pt x="30" y="21"/>
                    </a:cubicBezTo>
                    <a:cubicBezTo>
                      <a:pt x="27" y="26"/>
                      <a:pt x="18" y="30"/>
                      <a:pt x="11" y="27"/>
                    </a:cubicBezTo>
                    <a:cubicBezTo>
                      <a:pt x="0" y="22"/>
                      <a:pt x="1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7" name="Freeform 2039"/>
              <p:cNvSpPr>
                <a:spLocks/>
              </p:cNvSpPr>
              <p:nvPr/>
            </p:nvSpPr>
            <p:spPr bwMode="auto">
              <a:xfrm>
                <a:off x="2925" y="3036"/>
                <a:ext cx="51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20"/>
                  </a:cxn>
                  <a:cxn ang="0">
                    <a:pos x="4" y="20"/>
                  </a:cxn>
                  <a:cxn ang="0">
                    <a:pos x="14" y="2"/>
                  </a:cxn>
                </a:cxnLst>
                <a:rect l="0" t="0" r="r" b="b"/>
                <a:pathLst>
                  <a:path w="32" h="30">
                    <a:moveTo>
                      <a:pt x="14" y="2"/>
                    </a:moveTo>
                    <a:cubicBezTo>
                      <a:pt x="24" y="0"/>
                      <a:pt x="32" y="11"/>
                      <a:pt x="28" y="20"/>
                    </a:cubicBezTo>
                    <a:cubicBezTo>
                      <a:pt x="23" y="30"/>
                      <a:pt x="8" y="30"/>
                      <a:pt x="4" y="20"/>
                    </a:cubicBezTo>
                    <a:cubicBezTo>
                      <a:pt x="0" y="12"/>
                      <a:pt x="4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8" name="Freeform 2040"/>
              <p:cNvSpPr>
                <a:spLocks/>
              </p:cNvSpPr>
              <p:nvPr/>
            </p:nvSpPr>
            <p:spPr bwMode="auto">
              <a:xfrm>
                <a:off x="2578" y="3037"/>
                <a:ext cx="58" cy="49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8" y="24"/>
                  </a:cxn>
                  <a:cxn ang="0">
                    <a:pos x="13" y="28"/>
                  </a:cxn>
                  <a:cxn ang="0">
                    <a:pos x="17" y="2"/>
                  </a:cxn>
                </a:cxnLst>
                <a:rect l="0" t="0" r="r" b="b"/>
                <a:pathLst>
                  <a:path w="36" h="30">
                    <a:moveTo>
                      <a:pt x="17" y="2"/>
                    </a:moveTo>
                    <a:cubicBezTo>
                      <a:pt x="27" y="0"/>
                      <a:pt x="36" y="15"/>
                      <a:pt x="28" y="24"/>
                    </a:cubicBezTo>
                    <a:cubicBezTo>
                      <a:pt x="25" y="27"/>
                      <a:pt x="18" y="30"/>
                      <a:pt x="13" y="28"/>
                    </a:cubicBezTo>
                    <a:cubicBezTo>
                      <a:pt x="0" y="24"/>
                      <a:pt x="0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9" name="Freeform 2041"/>
              <p:cNvSpPr>
                <a:spLocks/>
              </p:cNvSpPr>
              <p:nvPr/>
            </p:nvSpPr>
            <p:spPr bwMode="auto">
              <a:xfrm>
                <a:off x="5216" y="3039"/>
                <a:ext cx="53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7"/>
                  </a:cxn>
                  <a:cxn ang="0">
                    <a:pos x="11" y="25"/>
                  </a:cxn>
                  <a:cxn ang="0">
                    <a:pos x="15" y="1"/>
                  </a:cxn>
                </a:cxnLst>
                <a:rect l="0" t="0" r="r" b="b"/>
                <a:pathLst>
                  <a:path w="33" h="30">
                    <a:moveTo>
                      <a:pt x="15" y="1"/>
                    </a:moveTo>
                    <a:cubicBezTo>
                      <a:pt x="20" y="0"/>
                      <a:pt x="25" y="2"/>
                      <a:pt x="28" y="7"/>
                    </a:cubicBezTo>
                    <a:cubicBezTo>
                      <a:pt x="33" y="17"/>
                      <a:pt x="22" y="30"/>
                      <a:pt x="11" y="25"/>
                    </a:cubicBezTo>
                    <a:cubicBezTo>
                      <a:pt x="0" y="20"/>
                      <a:pt x="1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0" name="Freeform 2042"/>
              <p:cNvSpPr>
                <a:spLocks/>
              </p:cNvSpPr>
              <p:nvPr/>
            </p:nvSpPr>
            <p:spPr bwMode="auto">
              <a:xfrm>
                <a:off x="5043" y="3034"/>
                <a:ext cx="56" cy="52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29"/>
                  </a:cxn>
                  <a:cxn ang="0">
                    <a:pos x="15" y="4"/>
                  </a:cxn>
                </a:cxnLst>
                <a:rect l="0" t="0" r="r" b="b"/>
                <a:pathLst>
                  <a:path w="35" h="32">
                    <a:moveTo>
                      <a:pt x="15" y="4"/>
                    </a:moveTo>
                    <a:cubicBezTo>
                      <a:pt x="35" y="0"/>
                      <a:pt x="35" y="32"/>
                      <a:pt x="15" y="29"/>
                    </a:cubicBezTo>
                    <a:cubicBezTo>
                      <a:pt x="1" y="28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1" name="Freeform 2043"/>
              <p:cNvSpPr>
                <a:spLocks/>
              </p:cNvSpPr>
              <p:nvPr/>
            </p:nvSpPr>
            <p:spPr bwMode="auto">
              <a:xfrm>
                <a:off x="4349" y="3042"/>
                <a:ext cx="63" cy="58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19" y="1"/>
                  </a:cxn>
                  <a:cxn ang="0">
                    <a:pos x="29" y="25"/>
                  </a:cxn>
                  <a:cxn ang="0">
                    <a:pos x="8" y="8"/>
                  </a:cxn>
                  <a:cxn ang="0">
                    <a:pos x="18" y="1"/>
                  </a:cxn>
                </a:cxnLst>
                <a:rect l="0" t="0" r="r" b="b"/>
                <a:pathLst>
                  <a:path w="39" h="36">
                    <a:moveTo>
                      <a:pt x="18" y="1"/>
                    </a:moveTo>
                    <a:cubicBezTo>
                      <a:pt x="18" y="1"/>
                      <a:pt x="18" y="1"/>
                      <a:pt x="19" y="1"/>
                    </a:cubicBezTo>
                    <a:cubicBezTo>
                      <a:pt x="30" y="0"/>
                      <a:pt x="39" y="16"/>
                      <a:pt x="29" y="25"/>
                    </a:cubicBezTo>
                    <a:cubicBezTo>
                      <a:pt x="17" y="36"/>
                      <a:pt x="0" y="21"/>
                      <a:pt x="8" y="8"/>
                    </a:cubicBezTo>
                    <a:cubicBezTo>
                      <a:pt x="10" y="4"/>
                      <a:pt x="13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2" name="Freeform 2044"/>
              <p:cNvSpPr>
                <a:spLocks/>
              </p:cNvSpPr>
              <p:nvPr/>
            </p:nvSpPr>
            <p:spPr bwMode="auto">
              <a:xfrm>
                <a:off x="4871" y="3044"/>
                <a:ext cx="50" cy="3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7" y="17"/>
                  </a:cxn>
                  <a:cxn ang="0">
                    <a:pos x="26" y="18"/>
                  </a:cxn>
                  <a:cxn ang="0">
                    <a:pos x="10" y="21"/>
                  </a:cxn>
                  <a:cxn ang="0">
                    <a:pos x="16" y="0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26" y="0"/>
                      <a:pt x="31" y="10"/>
                      <a:pt x="27" y="17"/>
                    </a:cubicBezTo>
                    <a:cubicBezTo>
                      <a:pt x="27" y="17"/>
                      <a:pt x="26" y="18"/>
                      <a:pt x="26" y="18"/>
                    </a:cubicBezTo>
                    <a:cubicBezTo>
                      <a:pt x="23" y="22"/>
                      <a:pt x="14" y="23"/>
                      <a:pt x="10" y="21"/>
                    </a:cubicBezTo>
                    <a:cubicBezTo>
                      <a:pt x="0" y="15"/>
                      <a:pt x="7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3" name="Freeform 2045"/>
              <p:cNvSpPr>
                <a:spLocks/>
              </p:cNvSpPr>
              <p:nvPr/>
            </p:nvSpPr>
            <p:spPr bwMode="auto">
              <a:xfrm>
                <a:off x="1891" y="3045"/>
                <a:ext cx="53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0"/>
                  </a:cxn>
                  <a:cxn ang="0">
                    <a:pos x="27" y="20"/>
                  </a:cxn>
                  <a:cxn ang="0">
                    <a:pos x="27" y="21"/>
                  </a:cxn>
                  <a:cxn ang="0">
                    <a:pos x="5" y="21"/>
                  </a:cxn>
                  <a:cxn ang="0">
                    <a:pos x="15" y="1"/>
                  </a:cxn>
                </a:cxnLst>
                <a:rect l="0" t="0" r="r" b="b"/>
                <a:pathLst>
                  <a:path w="33" h="28">
                    <a:moveTo>
                      <a:pt x="15" y="1"/>
                    </a:moveTo>
                    <a:cubicBezTo>
                      <a:pt x="22" y="0"/>
                      <a:pt x="33" y="8"/>
                      <a:pt x="27" y="20"/>
                    </a:cubicBezTo>
                    <a:cubicBezTo>
                      <a:pt x="27" y="20"/>
                      <a:pt x="27" y="19"/>
                      <a:pt x="27" y="20"/>
                    </a:cubicBezTo>
                    <a:cubicBezTo>
                      <a:pt x="26" y="20"/>
                      <a:pt x="27" y="21"/>
                      <a:pt x="27" y="21"/>
                    </a:cubicBezTo>
                    <a:cubicBezTo>
                      <a:pt x="22" y="28"/>
                      <a:pt x="10" y="27"/>
                      <a:pt x="5" y="21"/>
                    </a:cubicBezTo>
                    <a:cubicBezTo>
                      <a:pt x="0" y="13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4" name="Freeform 2046"/>
              <p:cNvSpPr>
                <a:spLocks/>
              </p:cNvSpPr>
              <p:nvPr/>
            </p:nvSpPr>
            <p:spPr bwMode="auto">
              <a:xfrm>
                <a:off x="4012" y="3045"/>
                <a:ext cx="50" cy="5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17"/>
                  </a:cxn>
                  <a:cxn ang="0">
                    <a:pos x="2" y="18"/>
                  </a:cxn>
                  <a:cxn ang="0">
                    <a:pos x="14" y="1"/>
                  </a:cxn>
                </a:cxnLst>
                <a:rect l="0" t="0" r="r" b="b"/>
                <a:pathLst>
                  <a:path w="31" h="34">
                    <a:moveTo>
                      <a:pt x="14" y="1"/>
                    </a:moveTo>
                    <a:cubicBezTo>
                      <a:pt x="22" y="0"/>
                      <a:pt x="31" y="8"/>
                      <a:pt x="28" y="17"/>
                    </a:cubicBezTo>
                    <a:cubicBezTo>
                      <a:pt x="25" y="29"/>
                      <a:pt x="6" y="34"/>
                      <a:pt x="2" y="18"/>
                    </a:cubicBezTo>
                    <a:cubicBezTo>
                      <a:pt x="0" y="11"/>
                      <a:pt x="4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5" name="Freeform 2047"/>
              <p:cNvSpPr>
                <a:spLocks/>
              </p:cNvSpPr>
              <p:nvPr/>
            </p:nvSpPr>
            <p:spPr bwMode="auto">
              <a:xfrm>
                <a:off x="4187" y="3045"/>
                <a:ext cx="48" cy="47"/>
              </a:xfrm>
              <a:custGeom>
                <a:avLst/>
                <a:gdLst/>
                <a:ahLst/>
                <a:cxnLst>
                  <a:cxn ang="0">
                    <a:pos x="5" y="3"/>
                  </a:cxn>
                  <a:cxn ang="0">
                    <a:pos x="16" y="0"/>
                  </a:cxn>
                  <a:cxn ang="0">
                    <a:pos x="19" y="25"/>
                  </a:cxn>
                  <a:cxn ang="0">
                    <a:pos x="1" y="16"/>
                  </a:cxn>
                  <a:cxn ang="0">
                    <a:pos x="5" y="3"/>
                  </a:cxn>
                </a:cxnLst>
                <a:rect l="0" t="0" r="r" b="b"/>
                <a:pathLst>
                  <a:path w="30" h="29">
                    <a:moveTo>
                      <a:pt x="5" y="3"/>
                    </a:moveTo>
                    <a:cubicBezTo>
                      <a:pt x="7" y="1"/>
                      <a:pt x="12" y="0"/>
                      <a:pt x="16" y="0"/>
                    </a:cubicBezTo>
                    <a:cubicBezTo>
                      <a:pt x="28" y="2"/>
                      <a:pt x="30" y="20"/>
                      <a:pt x="19" y="25"/>
                    </a:cubicBezTo>
                    <a:cubicBezTo>
                      <a:pt x="12" y="29"/>
                      <a:pt x="2" y="24"/>
                      <a:pt x="1" y="16"/>
                    </a:cubicBezTo>
                    <a:cubicBezTo>
                      <a:pt x="0" y="11"/>
                      <a:pt x="2" y="6"/>
                      <a:pt x="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6" name="Freeform 2048"/>
              <p:cNvSpPr>
                <a:spLocks/>
              </p:cNvSpPr>
              <p:nvPr/>
            </p:nvSpPr>
            <p:spPr bwMode="auto">
              <a:xfrm>
                <a:off x="3834" y="3045"/>
                <a:ext cx="59" cy="5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29" y="24"/>
                  </a:cxn>
                  <a:cxn ang="0">
                    <a:pos x="5" y="10"/>
                  </a:cxn>
                  <a:cxn ang="0">
                    <a:pos x="17" y="2"/>
                  </a:cxn>
                </a:cxnLst>
                <a:rect l="0" t="0" r="r" b="b"/>
                <a:pathLst>
                  <a:path w="37" h="36">
                    <a:moveTo>
                      <a:pt x="17" y="2"/>
                    </a:moveTo>
                    <a:cubicBezTo>
                      <a:pt x="28" y="0"/>
                      <a:pt x="37" y="15"/>
                      <a:pt x="29" y="24"/>
                    </a:cubicBezTo>
                    <a:cubicBezTo>
                      <a:pt x="19" y="36"/>
                      <a:pt x="0" y="24"/>
                      <a:pt x="5" y="10"/>
                    </a:cubicBezTo>
                    <a:cubicBezTo>
                      <a:pt x="7" y="6"/>
                      <a:pt x="10" y="3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7" name="Freeform 2049"/>
              <p:cNvSpPr>
                <a:spLocks/>
              </p:cNvSpPr>
              <p:nvPr/>
            </p:nvSpPr>
            <p:spPr bwMode="auto">
              <a:xfrm>
                <a:off x="3657" y="3047"/>
                <a:ext cx="64" cy="60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32" y="24"/>
                  </a:cxn>
                  <a:cxn ang="0">
                    <a:pos x="10" y="6"/>
                  </a:cxn>
                  <a:cxn ang="0">
                    <a:pos x="12" y="4"/>
                  </a:cxn>
                  <a:cxn ang="0">
                    <a:pos x="14" y="4"/>
                  </a:cxn>
                  <a:cxn ang="0">
                    <a:pos x="15" y="2"/>
                  </a:cxn>
                  <a:cxn ang="0">
                    <a:pos x="20" y="1"/>
                  </a:cxn>
                </a:cxnLst>
                <a:rect l="0" t="0" r="r" b="b"/>
                <a:pathLst>
                  <a:path w="40" h="37">
                    <a:moveTo>
                      <a:pt x="20" y="1"/>
                    </a:moveTo>
                    <a:cubicBezTo>
                      <a:pt x="32" y="0"/>
                      <a:pt x="40" y="15"/>
                      <a:pt x="32" y="24"/>
                    </a:cubicBezTo>
                    <a:cubicBezTo>
                      <a:pt x="21" y="37"/>
                      <a:pt x="0" y="20"/>
                      <a:pt x="10" y="6"/>
                    </a:cubicBezTo>
                    <a:cubicBezTo>
                      <a:pt x="10" y="6"/>
                      <a:pt x="12" y="5"/>
                      <a:pt x="12" y="4"/>
                    </a:cubicBezTo>
                    <a:cubicBezTo>
                      <a:pt x="13" y="4"/>
                      <a:pt x="14" y="4"/>
                      <a:pt x="14" y="4"/>
                    </a:cubicBezTo>
                    <a:cubicBezTo>
                      <a:pt x="15" y="3"/>
                      <a:pt x="15" y="2"/>
                      <a:pt x="15" y="2"/>
                    </a:cubicBezTo>
                    <a:cubicBezTo>
                      <a:pt x="17" y="2"/>
                      <a:pt x="18" y="2"/>
                      <a:pt x="20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8" name="Freeform 2050"/>
              <p:cNvSpPr>
                <a:spLocks/>
              </p:cNvSpPr>
              <p:nvPr/>
            </p:nvSpPr>
            <p:spPr bwMode="auto">
              <a:xfrm>
                <a:off x="1200" y="3050"/>
                <a:ext cx="58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3" y="2"/>
                  </a:cxn>
                  <a:cxn ang="0">
                    <a:pos x="12" y="26"/>
                  </a:cxn>
                  <a:cxn ang="0">
                    <a:pos x="16" y="0"/>
                  </a:cxn>
                </a:cxnLst>
                <a:rect l="0" t="0" r="r" b="b"/>
                <a:pathLst>
                  <a:path w="36" h="31">
                    <a:moveTo>
                      <a:pt x="16" y="0"/>
                    </a:moveTo>
                    <a:cubicBezTo>
                      <a:pt x="18" y="0"/>
                      <a:pt x="21" y="1"/>
                      <a:pt x="23" y="2"/>
                    </a:cubicBezTo>
                    <a:cubicBezTo>
                      <a:pt x="36" y="9"/>
                      <a:pt x="27" y="31"/>
                      <a:pt x="12" y="26"/>
                    </a:cubicBezTo>
                    <a:cubicBezTo>
                      <a:pt x="1" y="22"/>
                      <a:pt x="0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9" name="Freeform 2051"/>
              <p:cNvSpPr>
                <a:spLocks/>
              </p:cNvSpPr>
              <p:nvPr/>
            </p:nvSpPr>
            <p:spPr bwMode="auto">
              <a:xfrm>
                <a:off x="2066" y="3044"/>
                <a:ext cx="45" cy="27"/>
              </a:xfrm>
              <a:custGeom>
                <a:avLst/>
                <a:gdLst/>
                <a:ahLst/>
                <a:cxnLst>
                  <a:cxn ang="0">
                    <a:pos x="23" y="17"/>
                  </a:cxn>
                  <a:cxn ang="0">
                    <a:pos x="19" y="14"/>
                  </a:cxn>
                  <a:cxn ang="0">
                    <a:pos x="5" y="16"/>
                  </a:cxn>
                  <a:cxn ang="0">
                    <a:pos x="23" y="17"/>
                  </a:cxn>
                </a:cxnLst>
                <a:rect l="0" t="0" r="r" b="b"/>
                <a:pathLst>
                  <a:path w="28" h="17">
                    <a:moveTo>
                      <a:pt x="23" y="17"/>
                    </a:moveTo>
                    <a:cubicBezTo>
                      <a:pt x="21" y="17"/>
                      <a:pt x="21" y="14"/>
                      <a:pt x="19" y="14"/>
                    </a:cubicBezTo>
                    <a:cubicBezTo>
                      <a:pt x="15" y="15"/>
                      <a:pt x="10" y="13"/>
                      <a:pt x="5" y="16"/>
                    </a:cubicBezTo>
                    <a:cubicBezTo>
                      <a:pt x="0" y="1"/>
                      <a:pt x="28" y="0"/>
                      <a:pt x="23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0" name="Freeform 2052"/>
              <p:cNvSpPr>
                <a:spLocks/>
              </p:cNvSpPr>
              <p:nvPr/>
            </p:nvSpPr>
            <p:spPr bwMode="auto">
              <a:xfrm>
                <a:off x="3320" y="3050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1" y="28"/>
                  </a:cxn>
                  <a:cxn ang="0">
                    <a:pos x="4" y="9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1" y="0"/>
                      <a:pt x="28" y="4"/>
                      <a:pt x="30" y="9"/>
                    </a:cubicBezTo>
                    <a:cubicBezTo>
                      <a:pt x="33" y="16"/>
                      <a:pt x="29" y="26"/>
                      <a:pt x="21" y="28"/>
                    </a:cubicBezTo>
                    <a:cubicBezTo>
                      <a:pt x="11" y="31"/>
                      <a:pt x="0" y="20"/>
                      <a:pt x="4" y="9"/>
                    </a:cubicBezTo>
                    <a:cubicBezTo>
                      <a:pt x="6" y="5"/>
                      <a:pt x="9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1" name="Freeform 2053"/>
              <p:cNvSpPr>
                <a:spLocks/>
              </p:cNvSpPr>
              <p:nvPr/>
            </p:nvSpPr>
            <p:spPr bwMode="auto">
              <a:xfrm>
                <a:off x="3490" y="3047"/>
                <a:ext cx="58" cy="5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29"/>
                  </a:cxn>
                  <a:cxn ang="0">
                    <a:pos x="16" y="3"/>
                  </a:cxn>
                </a:cxnLst>
                <a:rect l="0" t="0" r="r" b="b"/>
                <a:pathLst>
                  <a:path w="36" h="31">
                    <a:moveTo>
                      <a:pt x="16" y="3"/>
                    </a:moveTo>
                    <a:cubicBezTo>
                      <a:pt x="36" y="0"/>
                      <a:pt x="35" y="31"/>
                      <a:pt x="16" y="29"/>
                    </a:cubicBezTo>
                    <a:cubicBezTo>
                      <a:pt x="3" y="27"/>
                      <a:pt x="0" y="6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2" name="Freeform 2054"/>
              <p:cNvSpPr>
                <a:spLocks/>
              </p:cNvSpPr>
              <p:nvPr/>
            </p:nvSpPr>
            <p:spPr bwMode="auto">
              <a:xfrm>
                <a:off x="1021" y="3049"/>
                <a:ext cx="64" cy="53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5" y="28"/>
                  </a:cxn>
                  <a:cxn ang="0">
                    <a:pos x="20" y="3"/>
                  </a:cxn>
                </a:cxnLst>
                <a:rect l="0" t="0" r="r" b="b"/>
                <a:pathLst>
                  <a:path w="40" h="33">
                    <a:moveTo>
                      <a:pt x="20" y="3"/>
                    </a:moveTo>
                    <a:cubicBezTo>
                      <a:pt x="34" y="0"/>
                      <a:pt x="40" y="23"/>
                      <a:pt x="25" y="28"/>
                    </a:cubicBezTo>
                    <a:cubicBezTo>
                      <a:pt x="10" y="33"/>
                      <a:pt x="0" y="7"/>
                      <a:pt x="2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3" name="Freeform 2055"/>
              <p:cNvSpPr>
                <a:spLocks/>
              </p:cNvSpPr>
              <p:nvPr/>
            </p:nvSpPr>
            <p:spPr bwMode="auto">
              <a:xfrm>
                <a:off x="3151" y="3052"/>
                <a:ext cx="49" cy="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7" y="18"/>
                  </a:cxn>
                  <a:cxn ang="0">
                    <a:pos x="2" y="18"/>
                  </a:cxn>
                  <a:cxn ang="0">
                    <a:pos x="13" y="2"/>
                  </a:cxn>
                </a:cxnLst>
                <a:rect l="0" t="0" r="r" b="b"/>
                <a:pathLst>
                  <a:path w="30" h="31">
                    <a:moveTo>
                      <a:pt x="13" y="2"/>
                    </a:moveTo>
                    <a:cubicBezTo>
                      <a:pt x="21" y="0"/>
                      <a:pt x="30" y="9"/>
                      <a:pt x="27" y="18"/>
                    </a:cubicBezTo>
                    <a:cubicBezTo>
                      <a:pt x="23" y="29"/>
                      <a:pt x="5" y="31"/>
                      <a:pt x="2" y="18"/>
                    </a:cubicBezTo>
                    <a:cubicBezTo>
                      <a:pt x="0" y="10"/>
                      <a:pt x="4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4" name="Freeform 2056"/>
              <p:cNvSpPr>
                <a:spLocks/>
              </p:cNvSpPr>
              <p:nvPr/>
            </p:nvSpPr>
            <p:spPr bwMode="auto">
              <a:xfrm>
                <a:off x="1380" y="3054"/>
                <a:ext cx="29" cy="3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11"/>
                  </a:cxn>
                  <a:cxn ang="0">
                    <a:pos x="18" y="18"/>
                  </a:cxn>
                  <a:cxn ang="0">
                    <a:pos x="2" y="8"/>
                  </a:cxn>
                  <a:cxn ang="0">
                    <a:pos x="15" y="1"/>
                  </a:cxn>
                </a:cxnLst>
                <a:rect l="0" t="0" r="r" b="b"/>
                <a:pathLst>
                  <a:path w="18" h="24">
                    <a:moveTo>
                      <a:pt x="15" y="1"/>
                    </a:moveTo>
                    <a:cubicBezTo>
                      <a:pt x="15" y="5"/>
                      <a:pt x="12" y="9"/>
                      <a:pt x="9" y="11"/>
                    </a:cubicBezTo>
                    <a:cubicBezTo>
                      <a:pt x="12" y="13"/>
                      <a:pt x="15" y="16"/>
                      <a:pt x="18" y="18"/>
                    </a:cubicBezTo>
                    <a:cubicBezTo>
                      <a:pt x="9" y="24"/>
                      <a:pt x="0" y="16"/>
                      <a:pt x="2" y="8"/>
                    </a:cubicBezTo>
                    <a:cubicBezTo>
                      <a:pt x="4" y="3"/>
                      <a:pt x="9" y="0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5" name="Freeform 2057"/>
              <p:cNvSpPr>
                <a:spLocks/>
              </p:cNvSpPr>
              <p:nvPr/>
            </p:nvSpPr>
            <p:spPr bwMode="auto">
              <a:xfrm>
                <a:off x="2801" y="3052"/>
                <a:ext cx="60" cy="58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5"/>
                  </a:cxn>
                  <a:cxn ang="0">
                    <a:pos x="4" y="12"/>
                  </a:cxn>
                  <a:cxn ang="0">
                    <a:pos x="16" y="2"/>
                  </a:cxn>
                </a:cxnLst>
                <a:rect l="0" t="0" r="r" b="b"/>
                <a:pathLst>
                  <a:path w="37" h="36">
                    <a:moveTo>
                      <a:pt x="16" y="2"/>
                    </a:moveTo>
                    <a:cubicBezTo>
                      <a:pt x="26" y="0"/>
                      <a:pt x="37" y="14"/>
                      <a:pt x="28" y="25"/>
                    </a:cubicBezTo>
                    <a:cubicBezTo>
                      <a:pt x="19" y="36"/>
                      <a:pt x="0" y="26"/>
                      <a:pt x="4" y="12"/>
                    </a:cubicBezTo>
                    <a:cubicBezTo>
                      <a:pt x="6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6" name="Freeform 2058"/>
              <p:cNvSpPr>
                <a:spLocks/>
              </p:cNvSpPr>
              <p:nvPr/>
            </p:nvSpPr>
            <p:spPr bwMode="auto">
              <a:xfrm>
                <a:off x="5271" y="3050"/>
                <a:ext cx="53" cy="55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22" y="28"/>
                  </a:cxn>
                  <a:cxn ang="0">
                    <a:pos x="20" y="28"/>
                  </a:cxn>
                  <a:cxn ang="0">
                    <a:pos x="1" y="14"/>
                  </a:cxn>
                  <a:cxn ang="0">
                    <a:pos x="11" y="3"/>
                  </a:cxn>
                </a:cxnLst>
                <a:rect l="0" t="0" r="r" b="b"/>
                <a:pathLst>
                  <a:path w="33" h="34">
                    <a:moveTo>
                      <a:pt x="11" y="3"/>
                    </a:moveTo>
                    <a:cubicBezTo>
                      <a:pt x="27" y="0"/>
                      <a:pt x="33" y="20"/>
                      <a:pt x="22" y="28"/>
                    </a:cubicBezTo>
                    <a:cubicBezTo>
                      <a:pt x="21" y="28"/>
                      <a:pt x="21" y="28"/>
                      <a:pt x="20" y="28"/>
                    </a:cubicBezTo>
                    <a:cubicBezTo>
                      <a:pt x="12" y="34"/>
                      <a:pt x="0" y="26"/>
                      <a:pt x="1" y="14"/>
                    </a:cubicBezTo>
                    <a:cubicBezTo>
                      <a:pt x="1" y="9"/>
                      <a:pt x="5" y="4"/>
                      <a:pt x="11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7" name="Freeform 2059"/>
              <p:cNvSpPr>
                <a:spLocks/>
              </p:cNvSpPr>
              <p:nvPr/>
            </p:nvSpPr>
            <p:spPr bwMode="auto">
              <a:xfrm>
                <a:off x="2973" y="3050"/>
                <a:ext cx="58" cy="4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9" y="29"/>
                  </a:cxn>
                  <a:cxn ang="0">
                    <a:pos x="15" y="4"/>
                  </a:cxn>
                </a:cxnLst>
                <a:rect l="0" t="0" r="r" b="b"/>
                <a:pathLst>
                  <a:path w="36" h="30">
                    <a:moveTo>
                      <a:pt x="15" y="4"/>
                    </a:moveTo>
                    <a:cubicBezTo>
                      <a:pt x="32" y="0"/>
                      <a:pt x="36" y="27"/>
                      <a:pt x="19" y="29"/>
                    </a:cubicBezTo>
                    <a:cubicBezTo>
                      <a:pt x="4" y="30"/>
                      <a:pt x="0" y="8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8" name="Freeform 2060"/>
              <p:cNvSpPr>
                <a:spLocks/>
              </p:cNvSpPr>
              <p:nvPr/>
            </p:nvSpPr>
            <p:spPr bwMode="auto">
              <a:xfrm>
                <a:off x="2631" y="3057"/>
                <a:ext cx="50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13" y="26"/>
                  </a:cxn>
                  <a:cxn ang="0">
                    <a:pos x="15" y="1"/>
                  </a:cxn>
                </a:cxnLst>
                <a:rect l="0" t="0" r="r" b="b"/>
                <a:pathLst>
                  <a:path w="31" h="29">
                    <a:moveTo>
                      <a:pt x="15" y="1"/>
                    </a:moveTo>
                    <a:cubicBezTo>
                      <a:pt x="20" y="0"/>
                      <a:pt x="28" y="4"/>
                      <a:pt x="29" y="10"/>
                    </a:cubicBezTo>
                    <a:cubicBezTo>
                      <a:pt x="31" y="18"/>
                      <a:pt x="25" y="29"/>
                      <a:pt x="13" y="26"/>
                    </a:cubicBezTo>
                    <a:cubicBezTo>
                      <a:pt x="0" y="24"/>
                      <a:pt x="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9" name="Freeform 2061"/>
              <p:cNvSpPr>
                <a:spLocks/>
              </p:cNvSpPr>
              <p:nvPr/>
            </p:nvSpPr>
            <p:spPr bwMode="auto">
              <a:xfrm>
                <a:off x="4405" y="3060"/>
                <a:ext cx="55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5" y="22"/>
                  </a:cxn>
                  <a:cxn ang="0">
                    <a:pos x="15" y="1"/>
                  </a:cxn>
                </a:cxnLst>
                <a:rect l="0" t="0" r="r" b="b"/>
                <a:pathLst>
                  <a:path w="34" h="30">
                    <a:moveTo>
                      <a:pt x="15" y="1"/>
                    </a:moveTo>
                    <a:cubicBezTo>
                      <a:pt x="22" y="0"/>
                      <a:pt x="34" y="9"/>
                      <a:pt x="29" y="20"/>
                    </a:cubicBezTo>
                    <a:cubicBezTo>
                      <a:pt x="25" y="29"/>
                      <a:pt x="10" y="30"/>
                      <a:pt x="5" y="22"/>
                    </a:cubicBezTo>
                    <a:cubicBezTo>
                      <a:pt x="0" y="13"/>
                      <a:pt x="5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0" name="Freeform 2062"/>
              <p:cNvSpPr>
                <a:spLocks/>
              </p:cNvSpPr>
              <p:nvPr/>
            </p:nvSpPr>
            <p:spPr bwMode="auto">
              <a:xfrm>
                <a:off x="4230" y="3058"/>
                <a:ext cx="57" cy="53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32" y="21"/>
                  </a:cxn>
                  <a:cxn ang="0">
                    <a:pos x="11" y="27"/>
                  </a:cxn>
                  <a:cxn ang="0">
                    <a:pos x="15" y="3"/>
                  </a:cxn>
                </a:cxnLst>
                <a:rect l="0" t="0" r="r" b="b"/>
                <a:pathLst>
                  <a:path w="35" h="33">
                    <a:moveTo>
                      <a:pt x="15" y="3"/>
                    </a:moveTo>
                    <a:cubicBezTo>
                      <a:pt x="27" y="0"/>
                      <a:pt x="35" y="11"/>
                      <a:pt x="32" y="21"/>
                    </a:cubicBezTo>
                    <a:cubicBezTo>
                      <a:pt x="29" y="28"/>
                      <a:pt x="19" y="33"/>
                      <a:pt x="11" y="27"/>
                    </a:cubicBezTo>
                    <a:cubicBezTo>
                      <a:pt x="0" y="21"/>
                      <a:pt x="5" y="5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1" name="Freeform 2063"/>
              <p:cNvSpPr>
                <a:spLocks/>
              </p:cNvSpPr>
              <p:nvPr/>
            </p:nvSpPr>
            <p:spPr bwMode="auto">
              <a:xfrm>
                <a:off x="1942" y="3062"/>
                <a:ext cx="52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4" y="11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2" y="0"/>
                      <a:pt x="32" y="9"/>
                      <a:pt x="29" y="18"/>
                    </a:cubicBezTo>
                    <a:cubicBezTo>
                      <a:pt x="24" y="32"/>
                      <a:pt x="0" y="28"/>
                      <a:pt x="4" y="11"/>
                    </a:cubicBezTo>
                    <a:cubicBezTo>
                      <a:pt x="5" y="6"/>
                      <a:pt x="8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2" name="Freeform 2064"/>
              <p:cNvSpPr>
                <a:spLocks/>
              </p:cNvSpPr>
              <p:nvPr/>
            </p:nvSpPr>
            <p:spPr bwMode="auto">
              <a:xfrm>
                <a:off x="4059" y="3062"/>
                <a:ext cx="57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23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7" y="0"/>
                      <a:pt x="36" y="12"/>
                      <a:pt x="30" y="23"/>
                    </a:cubicBezTo>
                    <a:cubicBezTo>
                      <a:pt x="27" y="27"/>
                      <a:pt x="19" y="30"/>
                      <a:pt x="14" y="28"/>
                    </a:cubicBezTo>
                    <a:cubicBezTo>
                      <a:pt x="2" y="25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3" name="Freeform 2065"/>
              <p:cNvSpPr>
                <a:spLocks/>
              </p:cNvSpPr>
              <p:nvPr/>
            </p:nvSpPr>
            <p:spPr bwMode="auto">
              <a:xfrm>
                <a:off x="3890" y="3063"/>
                <a:ext cx="53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9"/>
                  </a:cxn>
                  <a:cxn ang="0">
                    <a:pos x="5" y="23"/>
                  </a:cxn>
                  <a:cxn ang="0">
                    <a:pos x="14" y="1"/>
                  </a:cxn>
                </a:cxnLst>
                <a:rect l="0" t="0" r="r" b="b"/>
                <a:pathLst>
                  <a:path w="33" h="33">
                    <a:moveTo>
                      <a:pt x="14" y="1"/>
                    </a:moveTo>
                    <a:cubicBezTo>
                      <a:pt x="21" y="0"/>
                      <a:pt x="33" y="8"/>
                      <a:pt x="30" y="19"/>
                    </a:cubicBezTo>
                    <a:cubicBezTo>
                      <a:pt x="27" y="28"/>
                      <a:pt x="12" y="33"/>
                      <a:pt x="5" y="23"/>
                    </a:cubicBezTo>
                    <a:cubicBezTo>
                      <a:pt x="0" y="16"/>
                      <a:pt x="3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4" name="Freeform 2066"/>
              <p:cNvSpPr>
                <a:spLocks/>
              </p:cNvSpPr>
              <p:nvPr/>
            </p:nvSpPr>
            <p:spPr bwMode="auto">
              <a:xfrm>
                <a:off x="3715" y="3065"/>
                <a:ext cx="59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7" y="24"/>
                  </a:cxn>
                  <a:cxn ang="0">
                    <a:pos x="4" y="10"/>
                  </a:cxn>
                  <a:cxn ang="0">
                    <a:pos x="17" y="1"/>
                  </a:cxn>
                </a:cxnLst>
                <a:rect l="0" t="0" r="r" b="b"/>
                <a:pathLst>
                  <a:path w="37" h="33">
                    <a:moveTo>
                      <a:pt x="17" y="1"/>
                    </a:moveTo>
                    <a:cubicBezTo>
                      <a:pt x="28" y="0"/>
                      <a:pt x="37" y="15"/>
                      <a:pt x="27" y="24"/>
                    </a:cubicBezTo>
                    <a:cubicBezTo>
                      <a:pt x="18" y="33"/>
                      <a:pt x="0" y="25"/>
                      <a:pt x="4" y="10"/>
                    </a:cubicBezTo>
                    <a:cubicBezTo>
                      <a:pt x="6" y="5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5" name="Freeform 2067"/>
              <p:cNvSpPr>
                <a:spLocks/>
              </p:cNvSpPr>
              <p:nvPr/>
            </p:nvSpPr>
            <p:spPr bwMode="auto">
              <a:xfrm>
                <a:off x="4935" y="3060"/>
                <a:ext cx="36" cy="24"/>
              </a:xfrm>
              <a:custGeom>
                <a:avLst/>
                <a:gdLst/>
                <a:ahLst/>
                <a:cxnLst>
                  <a:cxn ang="0">
                    <a:pos x="17" y="15"/>
                  </a:cxn>
                  <a:cxn ang="0">
                    <a:pos x="0" y="11"/>
                  </a:cxn>
                  <a:cxn ang="0">
                    <a:pos x="17" y="15"/>
                  </a:cxn>
                </a:cxnLst>
                <a:rect l="0" t="0" r="r" b="b"/>
                <a:pathLst>
                  <a:path w="22" h="15">
                    <a:moveTo>
                      <a:pt x="17" y="15"/>
                    </a:moveTo>
                    <a:cubicBezTo>
                      <a:pt x="11" y="14"/>
                      <a:pt x="7" y="12"/>
                      <a:pt x="0" y="11"/>
                    </a:cubicBezTo>
                    <a:cubicBezTo>
                      <a:pt x="0" y="0"/>
                      <a:pt x="22" y="1"/>
                      <a:pt x="17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6" name="Freeform 2068"/>
              <p:cNvSpPr>
                <a:spLocks/>
              </p:cNvSpPr>
              <p:nvPr/>
            </p:nvSpPr>
            <p:spPr bwMode="auto">
              <a:xfrm>
                <a:off x="1250" y="3066"/>
                <a:ext cx="53" cy="4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5" y="2"/>
                  </a:cxn>
                  <a:cxn ang="0">
                    <a:pos x="28" y="23"/>
                  </a:cxn>
                  <a:cxn ang="0">
                    <a:pos x="7" y="23"/>
                  </a:cxn>
                  <a:cxn ang="0">
                    <a:pos x="16" y="0"/>
                  </a:cxn>
                </a:cxnLst>
                <a:rect l="0" t="0" r="r" b="b"/>
                <a:pathLst>
                  <a:path w="33" h="29">
                    <a:moveTo>
                      <a:pt x="16" y="0"/>
                    </a:moveTo>
                    <a:cubicBezTo>
                      <a:pt x="17" y="0"/>
                      <a:pt x="21" y="0"/>
                      <a:pt x="25" y="2"/>
                    </a:cubicBezTo>
                    <a:cubicBezTo>
                      <a:pt x="32" y="6"/>
                      <a:pt x="33" y="17"/>
                      <a:pt x="28" y="23"/>
                    </a:cubicBezTo>
                    <a:cubicBezTo>
                      <a:pt x="23" y="28"/>
                      <a:pt x="12" y="29"/>
                      <a:pt x="7" y="23"/>
                    </a:cubicBezTo>
                    <a:cubicBezTo>
                      <a:pt x="0" y="15"/>
                      <a:pt x="4" y="3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7" name="Freeform 2069"/>
              <p:cNvSpPr>
                <a:spLocks/>
              </p:cNvSpPr>
              <p:nvPr/>
            </p:nvSpPr>
            <p:spPr bwMode="auto">
              <a:xfrm>
                <a:off x="3543" y="3068"/>
                <a:ext cx="55" cy="47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6" y="3"/>
                  </a:cxn>
                  <a:cxn ang="0">
                    <a:pos x="20" y="27"/>
                  </a:cxn>
                  <a:cxn ang="0">
                    <a:pos x="4" y="8"/>
                  </a:cxn>
                  <a:cxn ang="0">
                    <a:pos x="18" y="0"/>
                  </a:cxn>
                </a:cxnLst>
                <a:rect l="0" t="0" r="r" b="b"/>
                <a:pathLst>
                  <a:path w="34" h="29">
                    <a:moveTo>
                      <a:pt x="18" y="0"/>
                    </a:moveTo>
                    <a:cubicBezTo>
                      <a:pt x="19" y="0"/>
                      <a:pt x="24" y="1"/>
                      <a:pt x="26" y="3"/>
                    </a:cubicBezTo>
                    <a:cubicBezTo>
                      <a:pt x="34" y="9"/>
                      <a:pt x="31" y="25"/>
                      <a:pt x="20" y="27"/>
                    </a:cubicBezTo>
                    <a:cubicBezTo>
                      <a:pt x="9" y="29"/>
                      <a:pt x="0" y="19"/>
                      <a:pt x="4" y="8"/>
                    </a:cubicBezTo>
                    <a:cubicBezTo>
                      <a:pt x="6" y="4"/>
                      <a:pt x="10" y="0"/>
                      <a:pt x="18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8" name="Freeform 2070"/>
              <p:cNvSpPr>
                <a:spLocks/>
              </p:cNvSpPr>
              <p:nvPr/>
            </p:nvSpPr>
            <p:spPr bwMode="auto">
              <a:xfrm>
                <a:off x="1077" y="3066"/>
                <a:ext cx="56" cy="53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32" y="19"/>
                  </a:cxn>
                  <a:cxn ang="0">
                    <a:pos x="8" y="24"/>
                  </a:cxn>
                  <a:cxn ang="0">
                    <a:pos x="18" y="1"/>
                  </a:cxn>
                </a:cxnLst>
                <a:rect l="0" t="0" r="r" b="b"/>
                <a:pathLst>
                  <a:path w="35" h="33">
                    <a:moveTo>
                      <a:pt x="18" y="1"/>
                    </a:moveTo>
                    <a:cubicBezTo>
                      <a:pt x="26" y="0"/>
                      <a:pt x="35" y="9"/>
                      <a:pt x="32" y="19"/>
                    </a:cubicBezTo>
                    <a:cubicBezTo>
                      <a:pt x="29" y="27"/>
                      <a:pt x="16" y="33"/>
                      <a:pt x="8" y="24"/>
                    </a:cubicBezTo>
                    <a:cubicBezTo>
                      <a:pt x="0" y="15"/>
                      <a:pt x="7" y="3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9" name="Freeform 2071"/>
              <p:cNvSpPr>
                <a:spLocks/>
              </p:cNvSpPr>
              <p:nvPr/>
            </p:nvSpPr>
            <p:spPr bwMode="auto">
              <a:xfrm>
                <a:off x="3371" y="3068"/>
                <a:ext cx="52" cy="51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7"/>
                  </a:cxn>
                  <a:cxn ang="0">
                    <a:pos x="6" y="22"/>
                  </a:cxn>
                  <a:cxn ang="0">
                    <a:pos x="17" y="0"/>
                  </a:cxn>
                </a:cxnLst>
                <a:rect l="0" t="0" r="r" b="b"/>
                <a:pathLst>
                  <a:path w="32" h="32">
                    <a:moveTo>
                      <a:pt x="17" y="0"/>
                    </a:moveTo>
                    <a:cubicBezTo>
                      <a:pt x="26" y="0"/>
                      <a:pt x="32" y="9"/>
                      <a:pt x="30" y="17"/>
                    </a:cubicBezTo>
                    <a:cubicBezTo>
                      <a:pt x="28" y="27"/>
                      <a:pt x="13" y="32"/>
                      <a:pt x="6" y="22"/>
                    </a:cubicBezTo>
                    <a:cubicBezTo>
                      <a:pt x="0" y="15"/>
                      <a:pt x="3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0" name="Freeform 2072"/>
              <p:cNvSpPr>
                <a:spLocks/>
              </p:cNvSpPr>
              <p:nvPr/>
            </p:nvSpPr>
            <p:spPr bwMode="auto">
              <a:xfrm>
                <a:off x="1778" y="3062"/>
                <a:ext cx="44" cy="35"/>
              </a:xfrm>
              <a:custGeom>
                <a:avLst/>
                <a:gdLst/>
                <a:ahLst/>
                <a:cxnLst>
                  <a:cxn ang="0">
                    <a:pos x="15" y="22"/>
                  </a:cxn>
                  <a:cxn ang="0">
                    <a:pos x="6" y="11"/>
                  </a:cxn>
                  <a:cxn ang="0">
                    <a:pos x="2" y="16"/>
                  </a:cxn>
                  <a:cxn ang="0">
                    <a:pos x="4" y="8"/>
                  </a:cxn>
                  <a:cxn ang="0">
                    <a:pos x="15" y="22"/>
                  </a:cxn>
                </a:cxnLst>
                <a:rect l="0" t="0" r="r" b="b"/>
                <a:pathLst>
                  <a:path w="27" h="22">
                    <a:moveTo>
                      <a:pt x="15" y="22"/>
                    </a:moveTo>
                    <a:cubicBezTo>
                      <a:pt x="13" y="18"/>
                      <a:pt x="10" y="13"/>
                      <a:pt x="6" y="11"/>
                    </a:cubicBezTo>
                    <a:cubicBezTo>
                      <a:pt x="4" y="12"/>
                      <a:pt x="4" y="14"/>
                      <a:pt x="2" y="16"/>
                    </a:cubicBezTo>
                    <a:cubicBezTo>
                      <a:pt x="0" y="13"/>
                      <a:pt x="3" y="9"/>
                      <a:pt x="4" y="8"/>
                    </a:cubicBezTo>
                    <a:cubicBezTo>
                      <a:pt x="13" y="0"/>
                      <a:pt x="27" y="14"/>
                      <a:pt x="15" y="2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1" name="Freeform 2073"/>
              <p:cNvSpPr>
                <a:spLocks/>
              </p:cNvSpPr>
              <p:nvPr/>
            </p:nvSpPr>
            <p:spPr bwMode="auto">
              <a:xfrm>
                <a:off x="3203" y="3070"/>
                <a:ext cx="48" cy="49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4" y="4"/>
                  </a:cxn>
                  <a:cxn ang="0">
                    <a:pos x="25" y="22"/>
                  </a:cxn>
                  <a:cxn ang="0">
                    <a:pos x="2" y="13"/>
                  </a:cxn>
                  <a:cxn ang="0">
                    <a:pos x="12" y="1"/>
                  </a:cxn>
                </a:cxnLst>
                <a:rect l="0" t="0" r="r" b="b"/>
                <a:pathLst>
                  <a:path w="30" h="31">
                    <a:moveTo>
                      <a:pt x="12" y="1"/>
                    </a:moveTo>
                    <a:cubicBezTo>
                      <a:pt x="15" y="0"/>
                      <a:pt x="20" y="1"/>
                      <a:pt x="24" y="4"/>
                    </a:cubicBezTo>
                    <a:cubicBezTo>
                      <a:pt x="27" y="7"/>
                      <a:pt x="30" y="16"/>
                      <a:pt x="25" y="22"/>
                    </a:cubicBezTo>
                    <a:cubicBezTo>
                      <a:pt x="17" y="31"/>
                      <a:pt x="0" y="26"/>
                      <a:pt x="2" y="13"/>
                    </a:cubicBezTo>
                    <a:cubicBezTo>
                      <a:pt x="2" y="7"/>
                      <a:pt x="5" y="3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2" name="Freeform 2074"/>
              <p:cNvSpPr>
                <a:spLocks/>
              </p:cNvSpPr>
              <p:nvPr/>
            </p:nvSpPr>
            <p:spPr bwMode="auto">
              <a:xfrm>
                <a:off x="2858" y="3068"/>
                <a:ext cx="56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0" y="29"/>
                  </a:cxn>
                  <a:cxn ang="0">
                    <a:pos x="19" y="29"/>
                  </a:cxn>
                  <a:cxn ang="0">
                    <a:pos x="19" y="30"/>
                  </a:cxn>
                  <a:cxn ang="0">
                    <a:pos x="1" y="15"/>
                  </a:cxn>
                  <a:cxn ang="0">
                    <a:pos x="13" y="3"/>
                  </a:cxn>
                </a:cxnLst>
                <a:rect l="0" t="0" r="r" b="b"/>
                <a:pathLst>
                  <a:path w="35" h="32">
                    <a:moveTo>
                      <a:pt x="13" y="3"/>
                    </a:moveTo>
                    <a:cubicBezTo>
                      <a:pt x="28" y="0"/>
                      <a:pt x="35" y="22"/>
                      <a:pt x="20" y="29"/>
                    </a:cubicBezTo>
                    <a:cubicBezTo>
                      <a:pt x="20" y="29"/>
                      <a:pt x="19" y="28"/>
                      <a:pt x="19" y="29"/>
                    </a:cubicBezTo>
                    <a:cubicBezTo>
                      <a:pt x="19" y="29"/>
                      <a:pt x="19" y="30"/>
                      <a:pt x="19" y="30"/>
                    </a:cubicBezTo>
                    <a:cubicBezTo>
                      <a:pt x="11" y="32"/>
                      <a:pt x="0" y="25"/>
                      <a:pt x="1" y="15"/>
                    </a:cubicBezTo>
                    <a:cubicBezTo>
                      <a:pt x="2" y="9"/>
                      <a:pt x="5" y="4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3" name="Freeform 2075"/>
              <p:cNvSpPr>
                <a:spLocks/>
              </p:cNvSpPr>
              <p:nvPr/>
            </p:nvSpPr>
            <p:spPr bwMode="auto">
              <a:xfrm>
                <a:off x="3028" y="3071"/>
                <a:ext cx="53" cy="4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21"/>
                  </a:cxn>
                  <a:cxn ang="0">
                    <a:pos x="13" y="26"/>
                  </a:cxn>
                  <a:cxn ang="0">
                    <a:pos x="15" y="1"/>
                  </a:cxn>
                </a:cxnLst>
                <a:rect l="0" t="0" r="r" b="b"/>
                <a:pathLst>
                  <a:path w="33" h="28">
                    <a:moveTo>
                      <a:pt x="15" y="1"/>
                    </a:moveTo>
                    <a:cubicBezTo>
                      <a:pt x="25" y="0"/>
                      <a:pt x="33" y="12"/>
                      <a:pt x="27" y="21"/>
                    </a:cubicBezTo>
                    <a:cubicBezTo>
                      <a:pt x="24" y="26"/>
                      <a:pt x="17" y="28"/>
                      <a:pt x="13" y="26"/>
                    </a:cubicBezTo>
                    <a:cubicBezTo>
                      <a:pt x="1" y="22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4" name="Freeform 2076"/>
              <p:cNvSpPr>
                <a:spLocks/>
              </p:cNvSpPr>
              <p:nvPr/>
            </p:nvSpPr>
            <p:spPr bwMode="auto">
              <a:xfrm>
                <a:off x="2681" y="3074"/>
                <a:ext cx="58" cy="49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3" y="1"/>
                  </a:cxn>
                  <a:cxn ang="0">
                    <a:pos x="14" y="26"/>
                  </a:cxn>
                  <a:cxn ang="0">
                    <a:pos x="17" y="0"/>
                  </a:cxn>
                </a:cxnLst>
                <a:rect l="0" t="0" r="r" b="b"/>
                <a:pathLst>
                  <a:path w="36" h="30">
                    <a:moveTo>
                      <a:pt x="17" y="0"/>
                    </a:moveTo>
                    <a:cubicBezTo>
                      <a:pt x="17" y="0"/>
                      <a:pt x="21" y="0"/>
                      <a:pt x="23" y="1"/>
                    </a:cubicBezTo>
                    <a:cubicBezTo>
                      <a:pt x="36" y="7"/>
                      <a:pt x="30" y="30"/>
                      <a:pt x="14" y="26"/>
                    </a:cubicBezTo>
                    <a:cubicBezTo>
                      <a:pt x="2" y="23"/>
                      <a:pt x="0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5" name="Freeform 2077"/>
              <p:cNvSpPr>
                <a:spLocks/>
              </p:cNvSpPr>
              <p:nvPr/>
            </p:nvSpPr>
            <p:spPr bwMode="auto">
              <a:xfrm>
                <a:off x="5325" y="3070"/>
                <a:ext cx="47" cy="4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22" y="23"/>
                  </a:cxn>
                  <a:cxn ang="0">
                    <a:pos x="1" y="14"/>
                  </a:cxn>
                  <a:cxn ang="0">
                    <a:pos x="10" y="3"/>
                  </a:cxn>
                </a:cxnLst>
                <a:rect l="0" t="0" r="r" b="b"/>
                <a:pathLst>
                  <a:path w="29" h="30">
                    <a:moveTo>
                      <a:pt x="10" y="3"/>
                    </a:moveTo>
                    <a:cubicBezTo>
                      <a:pt x="23" y="0"/>
                      <a:pt x="29" y="15"/>
                      <a:pt x="22" y="23"/>
                    </a:cubicBezTo>
                    <a:cubicBezTo>
                      <a:pt x="15" y="30"/>
                      <a:pt x="0" y="25"/>
                      <a:pt x="1" y="14"/>
                    </a:cubicBezTo>
                    <a:cubicBezTo>
                      <a:pt x="1" y="9"/>
                      <a:pt x="5" y="4"/>
                      <a:pt x="10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6" name="Freeform 2078"/>
              <p:cNvSpPr>
                <a:spLocks/>
              </p:cNvSpPr>
              <p:nvPr/>
            </p:nvSpPr>
            <p:spPr bwMode="auto">
              <a:xfrm>
                <a:off x="2512" y="3079"/>
                <a:ext cx="48" cy="4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0"/>
                  </a:cxn>
                  <a:cxn ang="0">
                    <a:pos x="20" y="22"/>
                  </a:cxn>
                  <a:cxn ang="0">
                    <a:pos x="5" y="5"/>
                  </a:cxn>
                  <a:cxn ang="0">
                    <a:pos x="14" y="0"/>
                  </a:cxn>
                </a:cxnLst>
                <a:rect l="0" t="0" r="r" b="b"/>
                <a:pathLst>
                  <a:path w="30" h="26">
                    <a:moveTo>
                      <a:pt x="14" y="0"/>
                    </a:moveTo>
                    <a:cubicBezTo>
                      <a:pt x="16" y="0"/>
                      <a:pt x="18" y="0"/>
                      <a:pt x="20" y="0"/>
                    </a:cubicBezTo>
                    <a:cubicBezTo>
                      <a:pt x="28" y="4"/>
                      <a:pt x="30" y="17"/>
                      <a:pt x="20" y="22"/>
                    </a:cubicBezTo>
                    <a:cubicBezTo>
                      <a:pt x="10" y="26"/>
                      <a:pt x="0" y="14"/>
                      <a:pt x="5" y="5"/>
                    </a:cubicBezTo>
                    <a:cubicBezTo>
                      <a:pt x="7" y="2"/>
                      <a:pt x="10" y="1"/>
                      <a:pt x="1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7" name="Freeform 2079"/>
              <p:cNvSpPr>
                <a:spLocks/>
              </p:cNvSpPr>
              <p:nvPr/>
            </p:nvSpPr>
            <p:spPr bwMode="auto">
              <a:xfrm>
                <a:off x="4288" y="3076"/>
                <a:ext cx="53" cy="51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5"/>
                  </a:cxn>
                  <a:cxn ang="0">
                    <a:pos x="1" y="17"/>
                  </a:cxn>
                  <a:cxn ang="0">
                    <a:pos x="13" y="2"/>
                  </a:cxn>
                </a:cxnLst>
                <a:rect l="0" t="0" r="r" b="b"/>
                <a:pathLst>
                  <a:path w="33" h="32">
                    <a:moveTo>
                      <a:pt x="13" y="2"/>
                    </a:moveTo>
                    <a:cubicBezTo>
                      <a:pt x="26" y="0"/>
                      <a:pt x="33" y="16"/>
                      <a:pt x="25" y="25"/>
                    </a:cubicBezTo>
                    <a:cubicBezTo>
                      <a:pt x="19" y="32"/>
                      <a:pt x="3" y="29"/>
                      <a:pt x="1" y="17"/>
                    </a:cubicBezTo>
                    <a:cubicBezTo>
                      <a:pt x="0" y="11"/>
                      <a:pt x="4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8" name="Freeform 2080"/>
              <p:cNvSpPr>
                <a:spLocks/>
              </p:cNvSpPr>
              <p:nvPr/>
            </p:nvSpPr>
            <p:spPr bwMode="auto">
              <a:xfrm>
                <a:off x="923" y="3074"/>
                <a:ext cx="22" cy="26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9" y="13"/>
                  </a:cxn>
                  <a:cxn ang="0">
                    <a:pos x="3" y="15"/>
                  </a:cxn>
                  <a:cxn ang="0">
                    <a:pos x="0" y="8"/>
                  </a:cxn>
                  <a:cxn ang="0">
                    <a:pos x="14" y="10"/>
                  </a:cxn>
                  <a:cxn ang="0">
                    <a:pos x="11" y="16"/>
                  </a:cxn>
                </a:cxnLst>
                <a:rect l="0" t="0" r="r" b="b"/>
                <a:pathLst>
                  <a:path w="14" h="16">
                    <a:moveTo>
                      <a:pt x="11" y="16"/>
                    </a:moveTo>
                    <a:cubicBezTo>
                      <a:pt x="10" y="15"/>
                      <a:pt x="10" y="14"/>
                      <a:pt x="9" y="13"/>
                    </a:cubicBezTo>
                    <a:cubicBezTo>
                      <a:pt x="8" y="14"/>
                      <a:pt x="4" y="13"/>
                      <a:pt x="3" y="15"/>
                    </a:cubicBezTo>
                    <a:cubicBezTo>
                      <a:pt x="2" y="13"/>
                      <a:pt x="0" y="10"/>
                      <a:pt x="0" y="8"/>
                    </a:cubicBezTo>
                    <a:cubicBezTo>
                      <a:pt x="1" y="0"/>
                      <a:pt x="14" y="3"/>
                      <a:pt x="14" y="10"/>
                    </a:cubicBezTo>
                    <a:cubicBezTo>
                      <a:pt x="14" y="13"/>
                      <a:pt x="13" y="14"/>
                      <a:pt x="11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9" name="Freeform 2081"/>
              <p:cNvSpPr>
                <a:spLocks/>
              </p:cNvSpPr>
              <p:nvPr/>
            </p:nvSpPr>
            <p:spPr bwMode="auto">
              <a:xfrm>
                <a:off x="4112" y="3079"/>
                <a:ext cx="57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7" y="24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6" h="30">
                    <a:moveTo>
                      <a:pt x="16" y="1"/>
                    </a:moveTo>
                    <a:cubicBezTo>
                      <a:pt x="28" y="0"/>
                      <a:pt x="36" y="15"/>
                      <a:pt x="27" y="24"/>
                    </a:cubicBezTo>
                    <a:cubicBezTo>
                      <a:pt x="22" y="30"/>
                      <a:pt x="11" y="29"/>
                      <a:pt x="6" y="23"/>
                    </a:cubicBezTo>
                    <a:cubicBezTo>
                      <a:pt x="0" y="15"/>
                      <a:pt x="4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0" name="Freeform 2082"/>
              <p:cNvSpPr>
                <a:spLocks/>
              </p:cNvSpPr>
              <p:nvPr/>
            </p:nvSpPr>
            <p:spPr bwMode="auto">
              <a:xfrm>
                <a:off x="1998" y="3079"/>
                <a:ext cx="41" cy="40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5" y="13"/>
                  </a:cxn>
                  <a:cxn ang="0">
                    <a:pos x="12" y="24"/>
                  </a:cxn>
                  <a:cxn ang="0">
                    <a:pos x="3" y="8"/>
                  </a:cxn>
                  <a:cxn ang="0">
                    <a:pos x="11" y="2"/>
                  </a:cxn>
                </a:cxnLst>
                <a:rect l="0" t="0" r="r" b="b"/>
                <a:pathLst>
                  <a:path w="25" h="25">
                    <a:moveTo>
                      <a:pt x="11" y="2"/>
                    </a:moveTo>
                    <a:cubicBezTo>
                      <a:pt x="18" y="0"/>
                      <a:pt x="25" y="6"/>
                      <a:pt x="25" y="13"/>
                    </a:cubicBezTo>
                    <a:cubicBezTo>
                      <a:pt x="24" y="19"/>
                      <a:pt x="19" y="25"/>
                      <a:pt x="12" y="24"/>
                    </a:cubicBezTo>
                    <a:cubicBezTo>
                      <a:pt x="4" y="24"/>
                      <a:pt x="0" y="14"/>
                      <a:pt x="3" y="8"/>
                    </a:cubicBezTo>
                    <a:cubicBezTo>
                      <a:pt x="4" y="5"/>
                      <a:pt x="7" y="3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1" name="Freeform 2083"/>
              <p:cNvSpPr>
                <a:spLocks/>
              </p:cNvSpPr>
              <p:nvPr/>
            </p:nvSpPr>
            <p:spPr bwMode="auto">
              <a:xfrm>
                <a:off x="4993" y="3071"/>
                <a:ext cx="32" cy="37"/>
              </a:xfrm>
              <a:custGeom>
                <a:avLst/>
                <a:gdLst/>
                <a:ahLst/>
                <a:cxnLst>
                  <a:cxn ang="0">
                    <a:pos x="10" y="23"/>
                  </a:cxn>
                  <a:cxn ang="0">
                    <a:pos x="10" y="18"/>
                  </a:cxn>
                  <a:cxn ang="0">
                    <a:pos x="0" y="9"/>
                  </a:cxn>
                  <a:cxn ang="0">
                    <a:pos x="10" y="23"/>
                  </a:cxn>
                </a:cxnLst>
                <a:rect l="0" t="0" r="r" b="b"/>
                <a:pathLst>
                  <a:path w="20" h="23">
                    <a:moveTo>
                      <a:pt x="10" y="23"/>
                    </a:moveTo>
                    <a:cubicBezTo>
                      <a:pt x="9" y="22"/>
                      <a:pt x="10" y="20"/>
                      <a:pt x="10" y="18"/>
                    </a:cubicBezTo>
                    <a:cubicBezTo>
                      <a:pt x="7" y="14"/>
                      <a:pt x="3" y="12"/>
                      <a:pt x="0" y="9"/>
                    </a:cubicBezTo>
                    <a:cubicBezTo>
                      <a:pt x="7" y="0"/>
                      <a:pt x="20" y="16"/>
                      <a:pt x="10" y="2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2" name="Freeform 2084"/>
              <p:cNvSpPr>
                <a:spLocks/>
              </p:cNvSpPr>
              <p:nvPr/>
            </p:nvSpPr>
            <p:spPr bwMode="auto">
              <a:xfrm>
                <a:off x="3766" y="3081"/>
                <a:ext cx="55" cy="51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7" y="24"/>
                  </a:cxn>
                  <a:cxn ang="0">
                    <a:pos x="16" y="1"/>
                  </a:cxn>
                </a:cxnLst>
                <a:rect l="0" t="0" r="r" b="b"/>
                <a:pathLst>
                  <a:path w="34" h="32">
                    <a:moveTo>
                      <a:pt x="16" y="1"/>
                    </a:moveTo>
                    <a:cubicBezTo>
                      <a:pt x="24" y="0"/>
                      <a:pt x="34" y="8"/>
                      <a:pt x="31" y="19"/>
                    </a:cubicBezTo>
                    <a:cubicBezTo>
                      <a:pt x="29" y="28"/>
                      <a:pt x="14" y="32"/>
                      <a:pt x="7" y="24"/>
                    </a:cubicBezTo>
                    <a:cubicBezTo>
                      <a:pt x="0" y="15"/>
                      <a:pt x="6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3" name="Freeform 2085"/>
              <p:cNvSpPr>
                <a:spLocks/>
              </p:cNvSpPr>
              <p:nvPr/>
            </p:nvSpPr>
            <p:spPr bwMode="auto">
              <a:xfrm>
                <a:off x="3940" y="3081"/>
                <a:ext cx="51" cy="45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9"/>
                  </a:cxn>
                  <a:cxn ang="0">
                    <a:pos x="20" y="27"/>
                  </a:cxn>
                  <a:cxn ang="0">
                    <a:pos x="5" y="8"/>
                  </a:cxn>
                  <a:cxn ang="0">
                    <a:pos x="14" y="1"/>
                  </a:cxn>
                </a:cxnLst>
                <a:rect l="0" t="0" r="r" b="b"/>
                <a:pathLst>
                  <a:path w="32" h="28">
                    <a:moveTo>
                      <a:pt x="14" y="1"/>
                    </a:moveTo>
                    <a:cubicBezTo>
                      <a:pt x="22" y="0"/>
                      <a:pt x="28" y="3"/>
                      <a:pt x="30" y="9"/>
                    </a:cubicBezTo>
                    <a:cubicBezTo>
                      <a:pt x="32" y="17"/>
                      <a:pt x="27" y="26"/>
                      <a:pt x="20" y="27"/>
                    </a:cubicBezTo>
                    <a:cubicBezTo>
                      <a:pt x="11" y="28"/>
                      <a:pt x="0" y="20"/>
                      <a:pt x="5" y="8"/>
                    </a:cubicBezTo>
                    <a:cubicBezTo>
                      <a:pt x="6" y="5"/>
                      <a:pt x="10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4" name="Freeform 2086"/>
              <p:cNvSpPr>
                <a:spLocks/>
              </p:cNvSpPr>
              <p:nvPr/>
            </p:nvSpPr>
            <p:spPr bwMode="auto">
              <a:xfrm>
                <a:off x="4463" y="3082"/>
                <a:ext cx="48" cy="41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19" y="2"/>
                  </a:cxn>
                  <a:cxn ang="0">
                    <a:pos x="10" y="21"/>
                  </a:cxn>
                  <a:cxn ang="0">
                    <a:pos x="12" y="1"/>
                  </a:cxn>
                </a:cxnLst>
                <a:rect l="0" t="0" r="r" b="b"/>
                <a:pathLst>
                  <a:path w="30" h="25">
                    <a:moveTo>
                      <a:pt x="12" y="1"/>
                    </a:moveTo>
                    <a:cubicBezTo>
                      <a:pt x="13" y="1"/>
                      <a:pt x="16" y="0"/>
                      <a:pt x="19" y="2"/>
                    </a:cubicBezTo>
                    <a:cubicBezTo>
                      <a:pt x="30" y="9"/>
                      <a:pt x="20" y="25"/>
                      <a:pt x="10" y="21"/>
                    </a:cubicBezTo>
                    <a:cubicBezTo>
                      <a:pt x="1" y="18"/>
                      <a:pt x="0" y="4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5" name="Freeform 2087"/>
              <p:cNvSpPr>
                <a:spLocks/>
              </p:cNvSpPr>
              <p:nvPr/>
            </p:nvSpPr>
            <p:spPr bwMode="auto">
              <a:xfrm>
                <a:off x="3601" y="3082"/>
                <a:ext cx="50" cy="52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6" y="21"/>
                  </a:cxn>
                  <a:cxn ang="0">
                    <a:pos x="1" y="20"/>
                  </a:cxn>
                  <a:cxn ang="0">
                    <a:pos x="0" y="13"/>
                  </a:cxn>
                  <a:cxn ang="0">
                    <a:pos x="13" y="1"/>
                  </a:cxn>
                </a:cxnLst>
                <a:rect l="0" t="0" r="r" b="b"/>
                <a:pathLst>
                  <a:path w="31" h="32">
                    <a:moveTo>
                      <a:pt x="13" y="1"/>
                    </a:moveTo>
                    <a:cubicBezTo>
                      <a:pt x="22" y="0"/>
                      <a:pt x="31" y="11"/>
                      <a:pt x="26" y="21"/>
                    </a:cubicBezTo>
                    <a:cubicBezTo>
                      <a:pt x="22" y="30"/>
                      <a:pt x="6" y="32"/>
                      <a:pt x="1" y="20"/>
                    </a:cubicBezTo>
                    <a:cubicBezTo>
                      <a:pt x="0" y="18"/>
                      <a:pt x="0" y="15"/>
                      <a:pt x="0" y="13"/>
                    </a:cubicBezTo>
                    <a:cubicBezTo>
                      <a:pt x="0" y="8"/>
                      <a:pt x="5" y="2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6" name="Freeform 2088"/>
              <p:cNvSpPr>
                <a:spLocks/>
              </p:cNvSpPr>
              <p:nvPr/>
            </p:nvSpPr>
            <p:spPr bwMode="auto">
              <a:xfrm>
                <a:off x="3423" y="3082"/>
                <a:ext cx="58" cy="55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7" y="25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4">
                    <a:moveTo>
                      <a:pt x="16" y="2"/>
                    </a:moveTo>
                    <a:cubicBezTo>
                      <a:pt x="29" y="0"/>
                      <a:pt x="36" y="17"/>
                      <a:pt x="27" y="25"/>
                    </a:cubicBezTo>
                    <a:cubicBezTo>
                      <a:pt x="18" y="34"/>
                      <a:pt x="0" y="25"/>
                      <a:pt x="4" y="11"/>
                    </a:cubicBezTo>
                    <a:cubicBezTo>
                      <a:pt x="5" y="6"/>
                      <a:pt x="10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7" name="Freeform 2089"/>
              <p:cNvSpPr>
                <a:spLocks/>
              </p:cNvSpPr>
              <p:nvPr/>
            </p:nvSpPr>
            <p:spPr bwMode="auto">
              <a:xfrm>
                <a:off x="1131" y="3086"/>
                <a:ext cx="52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0" y="17"/>
                  </a:cxn>
                  <a:cxn ang="0">
                    <a:pos x="4" y="10"/>
                  </a:cxn>
                  <a:cxn ang="0">
                    <a:pos x="17" y="0"/>
                  </a:cxn>
                </a:cxnLst>
                <a:rect l="0" t="0" r="r" b="b"/>
                <a:pathLst>
                  <a:path w="32" h="34">
                    <a:moveTo>
                      <a:pt x="17" y="0"/>
                    </a:moveTo>
                    <a:cubicBezTo>
                      <a:pt x="25" y="0"/>
                      <a:pt x="32" y="9"/>
                      <a:pt x="30" y="17"/>
                    </a:cubicBezTo>
                    <a:cubicBezTo>
                      <a:pt x="24" y="34"/>
                      <a:pt x="0" y="26"/>
                      <a:pt x="4" y="10"/>
                    </a:cubicBezTo>
                    <a:cubicBezTo>
                      <a:pt x="5" y="5"/>
                      <a:pt x="9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8" name="Freeform 2090"/>
              <p:cNvSpPr>
                <a:spLocks/>
              </p:cNvSpPr>
              <p:nvPr/>
            </p:nvSpPr>
            <p:spPr bwMode="auto">
              <a:xfrm>
                <a:off x="1308" y="3082"/>
                <a:ext cx="45" cy="45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7" y="16"/>
                  </a:cxn>
                  <a:cxn ang="0">
                    <a:pos x="17" y="27"/>
                  </a:cxn>
                  <a:cxn ang="0">
                    <a:pos x="2" y="12"/>
                  </a:cxn>
                  <a:cxn ang="0">
                    <a:pos x="11" y="2"/>
                  </a:cxn>
                </a:cxnLst>
                <a:rect l="0" t="0" r="r" b="b"/>
                <a:pathLst>
                  <a:path w="28" h="28">
                    <a:moveTo>
                      <a:pt x="11" y="2"/>
                    </a:moveTo>
                    <a:cubicBezTo>
                      <a:pt x="20" y="0"/>
                      <a:pt x="28" y="7"/>
                      <a:pt x="27" y="16"/>
                    </a:cubicBezTo>
                    <a:cubicBezTo>
                      <a:pt x="26" y="21"/>
                      <a:pt x="21" y="26"/>
                      <a:pt x="17" y="27"/>
                    </a:cubicBezTo>
                    <a:cubicBezTo>
                      <a:pt x="10" y="28"/>
                      <a:pt x="0" y="24"/>
                      <a:pt x="2" y="12"/>
                    </a:cubicBezTo>
                    <a:cubicBezTo>
                      <a:pt x="2" y="8"/>
                      <a:pt x="5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9" name="Freeform 2091"/>
              <p:cNvSpPr>
                <a:spLocks/>
              </p:cNvSpPr>
              <p:nvPr/>
            </p:nvSpPr>
            <p:spPr bwMode="auto">
              <a:xfrm>
                <a:off x="1823" y="3076"/>
                <a:ext cx="39" cy="34"/>
              </a:xfrm>
              <a:custGeom>
                <a:avLst/>
                <a:gdLst/>
                <a:ahLst/>
                <a:cxnLst>
                  <a:cxn ang="0">
                    <a:pos x="24" y="15"/>
                  </a:cxn>
                  <a:cxn ang="0">
                    <a:pos x="21" y="15"/>
                  </a:cxn>
                  <a:cxn ang="0">
                    <a:pos x="6" y="20"/>
                  </a:cxn>
                  <a:cxn ang="0">
                    <a:pos x="24" y="15"/>
                  </a:cxn>
                </a:cxnLst>
                <a:rect l="0" t="0" r="r" b="b"/>
                <a:pathLst>
                  <a:path w="24" h="21">
                    <a:moveTo>
                      <a:pt x="24" y="15"/>
                    </a:moveTo>
                    <a:cubicBezTo>
                      <a:pt x="24" y="17"/>
                      <a:pt x="23" y="15"/>
                      <a:pt x="21" y="15"/>
                    </a:cubicBezTo>
                    <a:cubicBezTo>
                      <a:pt x="16" y="16"/>
                      <a:pt x="13" y="21"/>
                      <a:pt x="6" y="20"/>
                    </a:cubicBezTo>
                    <a:cubicBezTo>
                      <a:pt x="0" y="6"/>
                      <a:pt x="22" y="0"/>
                      <a:pt x="24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0" name="Freeform 2092"/>
              <p:cNvSpPr>
                <a:spLocks/>
              </p:cNvSpPr>
              <p:nvPr/>
            </p:nvSpPr>
            <p:spPr bwMode="auto">
              <a:xfrm>
                <a:off x="3251" y="3086"/>
                <a:ext cx="51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10"/>
                  </a:cxn>
                  <a:cxn ang="0">
                    <a:pos x="22" y="27"/>
                  </a:cxn>
                  <a:cxn ang="0">
                    <a:pos x="4" y="20"/>
                  </a:cxn>
                  <a:cxn ang="0">
                    <a:pos x="16" y="1"/>
                  </a:cxn>
                </a:cxnLst>
                <a:rect l="0" t="0" r="r" b="b"/>
                <a:pathLst>
                  <a:path w="32" h="30">
                    <a:moveTo>
                      <a:pt x="16" y="1"/>
                    </a:moveTo>
                    <a:cubicBezTo>
                      <a:pt x="21" y="0"/>
                      <a:pt x="28" y="4"/>
                      <a:pt x="30" y="10"/>
                    </a:cubicBezTo>
                    <a:cubicBezTo>
                      <a:pt x="32" y="16"/>
                      <a:pt x="29" y="24"/>
                      <a:pt x="22" y="27"/>
                    </a:cubicBezTo>
                    <a:cubicBezTo>
                      <a:pt x="15" y="30"/>
                      <a:pt x="6" y="26"/>
                      <a:pt x="4" y="20"/>
                    </a:cubicBezTo>
                    <a:cubicBezTo>
                      <a:pt x="0" y="11"/>
                      <a:pt x="6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1" name="Freeform 2093"/>
              <p:cNvSpPr>
                <a:spLocks/>
              </p:cNvSpPr>
              <p:nvPr/>
            </p:nvSpPr>
            <p:spPr bwMode="auto">
              <a:xfrm>
                <a:off x="4825" y="3084"/>
                <a:ext cx="14" cy="10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0" y="3"/>
                  </a:cxn>
                  <a:cxn ang="0">
                    <a:pos x="9" y="6"/>
                  </a:cxn>
                </a:cxnLst>
                <a:rect l="0" t="0" r="r" b="b"/>
                <a:pathLst>
                  <a:path w="9" h="6">
                    <a:moveTo>
                      <a:pt x="9" y="6"/>
                    </a:moveTo>
                    <a:cubicBezTo>
                      <a:pt x="5" y="5"/>
                      <a:pt x="3" y="6"/>
                      <a:pt x="0" y="3"/>
                    </a:cubicBezTo>
                    <a:cubicBezTo>
                      <a:pt x="3" y="0"/>
                      <a:pt x="8" y="3"/>
                      <a:pt x="9" y="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2" name="Freeform 2094"/>
              <p:cNvSpPr>
                <a:spLocks/>
              </p:cNvSpPr>
              <p:nvPr/>
            </p:nvSpPr>
            <p:spPr bwMode="auto">
              <a:xfrm>
                <a:off x="2906" y="3087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21" y="28"/>
                  </a:cxn>
                  <a:cxn ang="0">
                    <a:pos x="4" y="9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4" y="0"/>
                      <a:pt x="33" y="9"/>
                      <a:pt x="31" y="19"/>
                    </a:cubicBezTo>
                    <a:cubicBezTo>
                      <a:pt x="29" y="22"/>
                      <a:pt x="26" y="27"/>
                      <a:pt x="21" y="28"/>
                    </a:cubicBezTo>
                    <a:cubicBezTo>
                      <a:pt x="10" y="31"/>
                      <a:pt x="0" y="20"/>
                      <a:pt x="4" y="9"/>
                    </a:cubicBezTo>
                    <a:cubicBezTo>
                      <a:pt x="6" y="5"/>
                      <a:pt x="1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3" name="Freeform 2095"/>
              <p:cNvSpPr>
                <a:spLocks/>
              </p:cNvSpPr>
              <p:nvPr/>
            </p:nvSpPr>
            <p:spPr bwMode="auto">
              <a:xfrm>
                <a:off x="3081" y="3087"/>
                <a:ext cx="49" cy="47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7"/>
                  </a:cxn>
                  <a:cxn ang="0">
                    <a:pos x="18" y="28"/>
                  </a:cxn>
                  <a:cxn ang="0">
                    <a:pos x="3" y="19"/>
                  </a:cxn>
                  <a:cxn ang="0">
                    <a:pos x="13" y="1"/>
                  </a:cxn>
                </a:cxnLst>
                <a:rect l="0" t="0" r="r" b="b"/>
                <a:pathLst>
                  <a:path w="31" h="29">
                    <a:moveTo>
                      <a:pt x="13" y="1"/>
                    </a:moveTo>
                    <a:cubicBezTo>
                      <a:pt x="22" y="0"/>
                      <a:pt x="31" y="6"/>
                      <a:pt x="29" y="17"/>
                    </a:cubicBezTo>
                    <a:cubicBezTo>
                      <a:pt x="28" y="22"/>
                      <a:pt x="23" y="27"/>
                      <a:pt x="18" y="28"/>
                    </a:cubicBezTo>
                    <a:cubicBezTo>
                      <a:pt x="13" y="29"/>
                      <a:pt x="5" y="25"/>
                      <a:pt x="3" y="19"/>
                    </a:cubicBezTo>
                    <a:cubicBezTo>
                      <a:pt x="0" y="10"/>
                      <a:pt x="5" y="3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4" name="Freeform 2096"/>
              <p:cNvSpPr>
                <a:spLocks/>
              </p:cNvSpPr>
              <p:nvPr/>
            </p:nvSpPr>
            <p:spPr bwMode="auto">
              <a:xfrm>
                <a:off x="958" y="3089"/>
                <a:ext cx="51" cy="4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9" y="0"/>
                  </a:cxn>
                  <a:cxn ang="0">
                    <a:pos x="19" y="23"/>
                  </a:cxn>
                  <a:cxn ang="0">
                    <a:pos x="14" y="1"/>
                  </a:cxn>
                </a:cxnLst>
                <a:rect l="0" t="0" r="r" b="b"/>
                <a:pathLst>
                  <a:path w="32" h="25">
                    <a:moveTo>
                      <a:pt x="14" y="1"/>
                    </a:moveTo>
                    <a:cubicBezTo>
                      <a:pt x="14" y="1"/>
                      <a:pt x="17" y="0"/>
                      <a:pt x="19" y="0"/>
                    </a:cubicBezTo>
                    <a:cubicBezTo>
                      <a:pt x="31" y="1"/>
                      <a:pt x="32" y="22"/>
                      <a:pt x="19" y="23"/>
                    </a:cubicBezTo>
                    <a:cubicBezTo>
                      <a:pt x="5" y="25"/>
                      <a:pt x="0" y="5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5" name="Freeform 2097"/>
              <p:cNvSpPr>
                <a:spLocks/>
              </p:cNvSpPr>
              <p:nvPr/>
            </p:nvSpPr>
            <p:spPr bwMode="auto">
              <a:xfrm>
                <a:off x="2734" y="3089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2"/>
                  </a:cxn>
                  <a:cxn ang="0">
                    <a:pos x="12" y="28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6" y="0"/>
                      <a:pt x="35" y="12"/>
                      <a:pt x="29" y="22"/>
                    </a:cubicBezTo>
                    <a:cubicBezTo>
                      <a:pt x="25" y="28"/>
                      <a:pt x="17" y="30"/>
                      <a:pt x="12" y="28"/>
                    </a:cubicBezTo>
                    <a:cubicBezTo>
                      <a:pt x="0" y="23"/>
                      <a:pt x="0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6" name="Freeform 2098"/>
              <p:cNvSpPr>
                <a:spLocks/>
              </p:cNvSpPr>
              <p:nvPr/>
            </p:nvSpPr>
            <p:spPr bwMode="auto">
              <a:xfrm>
                <a:off x="2564" y="3090"/>
                <a:ext cx="53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8" y="20"/>
                  </a:cxn>
                  <a:cxn ang="0">
                    <a:pos x="12" y="27"/>
                  </a:cxn>
                  <a:cxn ang="0">
                    <a:pos x="4" y="7"/>
                  </a:cxn>
                  <a:cxn ang="0">
                    <a:pos x="5" y="6"/>
                  </a:cxn>
                  <a:cxn ang="0">
                    <a:pos x="15" y="1"/>
                  </a:cxn>
                </a:cxnLst>
                <a:rect l="0" t="0" r="r" b="b"/>
                <a:pathLst>
                  <a:path w="33" h="29">
                    <a:moveTo>
                      <a:pt x="15" y="1"/>
                    </a:moveTo>
                    <a:cubicBezTo>
                      <a:pt x="23" y="0"/>
                      <a:pt x="33" y="10"/>
                      <a:pt x="28" y="20"/>
                    </a:cubicBezTo>
                    <a:cubicBezTo>
                      <a:pt x="25" y="25"/>
                      <a:pt x="18" y="29"/>
                      <a:pt x="12" y="27"/>
                    </a:cubicBezTo>
                    <a:cubicBezTo>
                      <a:pt x="4" y="25"/>
                      <a:pt x="0" y="14"/>
                      <a:pt x="4" y="7"/>
                    </a:cubicBezTo>
                    <a:cubicBezTo>
                      <a:pt x="4" y="7"/>
                      <a:pt x="5" y="7"/>
                      <a:pt x="5" y="6"/>
                    </a:cubicBezTo>
                    <a:cubicBezTo>
                      <a:pt x="6" y="4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7" name="Freeform 2099"/>
              <p:cNvSpPr>
                <a:spLocks/>
              </p:cNvSpPr>
              <p:nvPr/>
            </p:nvSpPr>
            <p:spPr bwMode="auto">
              <a:xfrm>
                <a:off x="5200" y="3087"/>
                <a:ext cx="52" cy="45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5" y="27"/>
                  </a:cxn>
                  <a:cxn ang="0">
                    <a:pos x="13" y="4"/>
                  </a:cxn>
                </a:cxnLst>
                <a:rect l="0" t="0" r="r" b="b"/>
                <a:pathLst>
                  <a:path w="32" h="28">
                    <a:moveTo>
                      <a:pt x="13" y="4"/>
                    </a:moveTo>
                    <a:cubicBezTo>
                      <a:pt x="31" y="0"/>
                      <a:pt x="32" y="28"/>
                      <a:pt x="15" y="27"/>
                    </a:cubicBezTo>
                    <a:cubicBezTo>
                      <a:pt x="1" y="26"/>
                      <a:pt x="0" y="7"/>
                      <a:pt x="13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8" name="Freeform 2100"/>
              <p:cNvSpPr>
                <a:spLocks/>
              </p:cNvSpPr>
              <p:nvPr/>
            </p:nvSpPr>
            <p:spPr bwMode="auto">
              <a:xfrm>
                <a:off x="4336" y="3095"/>
                <a:ext cx="55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2" y="1"/>
                  </a:cxn>
                  <a:cxn ang="0">
                    <a:pos x="22" y="27"/>
                  </a:cxn>
                  <a:cxn ang="0">
                    <a:pos x="4" y="10"/>
                  </a:cxn>
                  <a:cxn ang="0">
                    <a:pos x="16" y="1"/>
                  </a:cxn>
                </a:cxnLst>
                <a:rect l="0" t="0" r="r" b="b"/>
                <a:pathLst>
                  <a:path w="34" h="31">
                    <a:moveTo>
                      <a:pt x="16" y="1"/>
                    </a:moveTo>
                    <a:cubicBezTo>
                      <a:pt x="16" y="1"/>
                      <a:pt x="20" y="0"/>
                      <a:pt x="22" y="1"/>
                    </a:cubicBezTo>
                    <a:cubicBezTo>
                      <a:pt x="33" y="5"/>
                      <a:pt x="34" y="22"/>
                      <a:pt x="22" y="27"/>
                    </a:cubicBezTo>
                    <a:cubicBezTo>
                      <a:pt x="13" y="31"/>
                      <a:pt x="0" y="21"/>
                      <a:pt x="4" y="10"/>
                    </a:cubicBezTo>
                    <a:cubicBezTo>
                      <a:pt x="5" y="5"/>
                      <a:pt x="9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9" name="Freeform 2101"/>
              <p:cNvSpPr>
                <a:spLocks/>
              </p:cNvSpPr>
              <p:nvPr/>
            </p:nvSpPr>
            <p:spPr bwMode="auto">
              <a:xfrm>
                <a:off x="5032" y="3092"/>
                <a:ext cx="37" cy="39"/>
              </a:xfrm>
              <a:custGeom>
                <a:avLst/>
                <a:gdLst/>
                <a:ahLst/>
                <a:cxnLst>
                  <a:cxn ang="0">
                    <a:pos x="23" y="13"/>
                  </a:cxn>
                  <a:cxn ang="0">
                    <a:pos x="17" y="15"/>
                  </a:cxn>
                  <a:cxn ang="0">
                    <a:pos x="15" y="22"/>
                  </a:cxn>
                  <a:cxn ang="0">
                    <a:pos x="8" y="4"/>
                  </a:cxn>
                  <a:cxn ang="0">
                    <a:pos x="23" y="13"/>
                  </a:cxn>
                </a:cxnLst>
                <a:rect l="0" t="0" r="r" b="b"/>
                <a:pathLst>
                  <a:path w="23" h="24">
                    <a:moveTo>
                      <a:pt x="23" y="13"/>
                    </a:moveTo>
                    <a:cubicBezTo>
                      <a:pt x="22" y="14"/>
                      <a:pt x="20" y="14"/>
                      <a:pt x="17" y="15"/>
                    </a:cubicBezTo>
                    <a:cubicBezTo>
                      <a:pt x="17" y="18"/>
                      <a:pt x="16" y="20"/>
                      <a:pt x="15" y="22"/>
                    </a:cubicBezTo>
                    <a:cubicBezTo>
                      <a:pt x="3" y="24"/>
                      <a:pt x="0" y="9"/>
                      <a:pt x="8" y="4"/>
                    </a:cubicBezTo>
                    <a:cubicBezTo>
                      <a:pt x="14" y="0"/>
                      <a:pt x="23" y="5"/>
                      <a:pt x="23" y="1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0" name="Freeform 2102"/>
              <p:cNvSpPr>
                <a:spLocks/>
              </p:cNvSpPr>
              <p:nvPr/>
            </p:nvSpPr>
            <p:spPr bwMode="auto">
              <a:xfrm>
                <a:off x="3991" y="3097"/>
                <a:ext cx="52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3"/>
                  </a:cxn>
                  <a:cxn ang="0">
                    <a:pos x="8" y="25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1" y="0"/>
                      <a:pt x="30" y="4"/>
                      <a:pt x="31" y="13"/>
                    </a:cubicBezTo>
                    <a:cubicBezTo>
                      <a:pt x="32" y="27"/>
                      <a:pt x="16" y="32"/>
                      <a:pt x="8" y="25"/>
                    </a:cubicBezTo>
                    <a:cubicBezTo>
                      <a:pt x="0" y="17"/>
                      <a:pt x="4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1" name="Freeform 2103"/>
              <p:cNvSpPr>
                <a:spLocks/>
              </p:cNvSpPr>
              <p:nvPr/>
            </p:nvSpPr>
            <p:spPr bwMode="auto">
              <a:xfrm>
                <a:off x="4163" y="3094"/>
                <a:ext cx="58" cy="49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29"/>
                  </a:cxn>
                  <a:cxn ang="0">
                    <a:pos x="16" y="3"/>
                  </a:cxn>
                </a:cxnLst>
                <a:rect l="0" t="0" r="r" b="b"/>
                <a:pathLst>
                  <a:path w="36" h="31">
                    <a:moveTo>
                      <a:pt x="16" y="3"/>
                    </a:moveTo>
                    <a:cubicBezTo>
                      <a:pt x="35" y="0"/>
                      <a:pt x="36" y="31"/>
                      <a:pt x="16" y="29"/>
                    </a:cubicBezTo>
                    <a:cubicBezTo>
                      <a:pt x="3" y="27"/>
                      <a:pt x="0" y="6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2" name="Freeform 2104"/>
              <p:cNvSpPr>
                <a:spLocks/>
              </p:cNvSpPr>
              <p:nvPr/>
            </p:nvSpPr>
            <p:spPr bwMode="auto">
              <a:xfrm>
                <a:off x="3821" y="3097"/>
                <a:ext cx="56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18" y="29"/>
                  </a:cxn>
                  <a:cxn ang="0">
                    <a:pos x="2" y="19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32" y="0"/>
                      <a:pt x="35" y="26"/>
                      <a:pt x="18" y="29"/>
                    </a:cubicBezTo>
                    <a:cubicBezTo>
                      <a:pt x="13" y="30"/>
                      <a:pt x="4" y="27"/>
                      <a:pt x="2" y="19"/>
                    </a:cubicBezTo>
                    <a:cubicBezTo>
                      <a:pt x="0" y="11"/>
                      <a:pt x="6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3" name="Freeform 2105"/>
              <p:cNvSpPr>
                <a:spLocks/>
              </p:cNvSpPr>
              <p:nvPr/>
            </p:nvSpPr>
            <p:spPr bwMode="auto">
              <a:xfrm>
                <a:off x="3648" y="3100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1"/>
                  </a:cxn>
                  <a:cxn ang="0">
                    <a:pos x="13" y="28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1" y="0"/>
                      <a:pt x="28" y="4"/>
                      <a:pt x="30" y="11"/>
                    </a:cubicBezTo>
                    <a:cubicBezTo>
                      <a:pt x="33" y="20"/>
                      <a:pt x="23" y="31"/>
                      <a:pt x="13" y="28"/>
                    </a:cubicBezTo>
                    <a:cubicBezTo>
                      <a:pt x="0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4" name="Freeform 2106"/>
              <p:cNvSpPr>
                <a:spLocks/>
              </p:cNvSpPr>
              <p:nvPr/>
            </p:nvSpPr>
            <p:spPr bwMode="auto">
              <a:xfrm>
                <a:off x="1361" y="3100"/>
                <a:ext cx="48" cy="50"/>
              </a:xfrm>
              <a:custGeom>
                <a:avLst/>
                <a:gdLst/>
                <a:ahLst/>
                <a:cxnLst>
                  <a:cxn ang="0">
                    <a:pos x="11" y="1"/>
                  </a:cxn>
                  <a:cxn ang="0">
                    <a:pos x="24" y="21"/>
                  </a:cxn>
                  <a:cxn ang="0">
                    <a:pos x="0" y="14"/>
                  </a:cxn>
                  <a:cxn ang="0">
                    <a:pos x="11" y="1"/>
                  </a:cxn>
                </a:cxnLst>
                <a:rect l="0" t="0" r="r" b="b"/>
                <a:pathLst>
                  <a:path w="30" h="31">
                    <a:moveTo>
                      <a:pt x="11" y="1"/>
                    </a:moveTo>
                    <a:cubicBezTo>
                      <a:pt x="24" y="0"/>
                      <a:pt x="30" y="12"/>
                      <a:pt x="24" y="21"/>
                    </a:cubicBezTo>
                    <a:cubicBezTo>
                      <a:pt x="18" y="31"/>
                      <a:pt x="1" y="27"/>
                      <a:pt x="0" y="14"/>
                    </a:cubicBezTo>
                    <a:cubicBezTo>
                      <a:pt x="0" y="8"/>
                      <a:pt x="4" y="3"/>
                      <a:pt x="1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5" name="Freeform 2107"/>
              <p:cNvSpPr>
                <a:spLocks/>
              </p:cNvSpPr>
              <p:nvPr/>
            </p:nvSpPr>
            <p:spPr bwMode="auto">
              <a:xfrm>
                <a:off x="1178" y="3102"/>
                <a:ext cx="58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2" y="9"/>
                  </a:cxn>
                  <a:cxn ang="0">
                    <a:pos x="23" y="27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3" y="0"/>
                      <a:pt x="30" y="4"/>
                      <a:pt x="32" y="9"/>
                    </a:cubicBezTo>
                    <a:cubicBezTo>
                      <a:pt x="36" y="19"/>
                      <a:pt x="29" y="26"/>
                      <a:pt x="23" y="27"/>
                    </a:cubicBezTo>
                    <a:cubicBezTo>
                      <a:pt x="6" y="30"/>
                      <a:pt x="0" y="5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6" name="Freeform 2108"/>
              <p:cNvSpPr>
                <a:spLocks/>
              </p:cNvSpPr>
              <p:nvPr/>
            </p:nvSpPr>
            <p:spPr bwMode="auto">
              <a:xfrm>
                <a:off x="3301" y="3102"/>
                <a:ext cx="56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7" y="23"/>
                  </a:cxn>
                  <a:cxn ang="0">
                    <a:pos x="17" y="1"/>
                  </a:cxn>
                </a:cxnLst>
                <a:rect l="0" t="0" r="r" b="b"/>
                <a:pathLst>
                  <a:path w="35" h="32">
                    <a:moveTo>
                      <a:pt x="17" y="1"/>
                    </a:moveTo>
                    <a:cubicBezTo>
                      <a:pt x="26" y="0"/>
                      <a:pt x="35" y="11"/>
                      <a:pt x="31" y="20"/>
                    </a:cubicBezTo>
                    <a:cubicBezTo>
                      <a:pt x="28" y="29"/>
                      <a:pt x="13" y="32"/>
                      <a:pt x="7" y="23"/>
                    </a:cubicBezTo>
                    <a:cubicBezTo>
                      <a:pt x="0" y="15"/>
                      <a:pt x="6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7" name="Freeform 2109"/>
              <p:cNvSpPr>
                <a:spLocks/>
              </p:cNvSpPr>
              <p:nvPr/>
            </p:nvSpPr>
            <p:spPr bwMode="auto">
              <a:xfrm>
                <a:off x="3477" y="3097"/>
                <a:ext cx="55" cy="53"/>
              </a:xfrm>
              <a:custGeom>
                <a:avLst/>
                <a:gdLst/>
                <a:ahLst/>
                <a:cxnLst>
                  <a:cxn ang="0">
                    <a:pos x="12" y="4"/>
                  </a:cxn>
                  <a:cxn ang="0">
                    <a:pos x="20" y="29"/>
                  </a:cxn>
                  <a:cxn ang="0">
                    <a:pos x="2" y="13"/>
                  </a:cxn>
                  <a:cxn ang="0">
                    <a:pos x="12" y="4"/>
                  </a:cxn>
                </a:cxnLst>
                <a:rect l="0" t="0" r="r" b="b"/>
                <a:pathLst>
                  <a:path w="34" h="33">
                    <a:moveTo>
                      <a:pt x="12" y="4"/>
                    </a:moveTo>
                    <a:cubicBezTo>
                      <a:pt x="30" y="0"/>
                      <a:pt x="34" y="24"/>
                      <a:pt x="20" y="29"/>
                    </a:cubicBezTo>
                    <a:cubicBezTo>
                      <a:pt x="11" y="33"/>
                      <a:pt x="0" y="25"/>
                      <a:pt x="2" y="13"/>
                    </a:cubicBezTo>
                    <a:cubicBezTo>
                      <a:pt x="3" y="11"/>
                      <a:pt x="6" y="6"/>
                      <a:pt x="12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8" name="Freeform 2110"/>
              <p:cNvSpPr>
                <a:spLocks/>
              </p:cNvSpPr>
              <p:nvPr/>
            </p:nvSpPr>
            <p:spPr bwMode="auto">
              <a:xfrm>
                <a:off x="1884" y="3098"/>
                <a:ext cx="36" cy="33"/>
              </a:xfrm>
              <a:custGeom>
                <a:avLst/>
                <a:gdLst/>
                <a:ahLst/>
                <a:cxnLst>
                  <a:cxn ang="0">
                    <a:pos x="18" y="16"/>
                  </a:cxn>
                  <a:cxn ang="0">
                    <a:pos x="5" y="20"/>
                  </a:cxn>
                  <a:cxn ang="0">
                    <a:pos x="0" y="12"/>
                  </a:cxn>
                  <a:cxn ang="0">
                    <a:pos x="18" y="16"/>
                  </a:cxn>
                </a:cxnLst>
                <a:rect l="0" t="0" r="r" b="b"/>
                <a:pathLst>
                  <a:path w="22" h="20">
                    <a:moveTo>
                      <a:pt x="18" y="16"/>
                    </a:moveTo>
                    <a:cubicBezTo>
                      <a:pt x="13" y="16"/>
                      <a:pt x="9" y="18"/>
                      <a:pt x="5" y="20"/>
                    </a:cubicBezTo>
                    <a:cubicBezTo>
                      <a:pt x="2" y="18"/>
                      <a:pt x="0" y="15"/>
                      <a:pt x="0" y="12"/>
                    </a:cubicBezTo>
                    <a:cubicBezTo>
                      <a:pt x="0" y="0"/>
                      <a:pt x="22" y="1"/>
                      <a:pt x="18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9" name="Freeform 2111"/>
              <p:cNvSpPr>
                <a:spLocks/>
              </p:cNvSpPr>
              <p:nvPr/>
            </p:nvSpPr>
            <p:spPr bwMode="auto">
              <a:xfrm>
                <a:off x="1017" y="3102"/>
                <a:ext cx="45" cy="48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25" y="19"/>
                  </a:cxn>
                  <a:cxn ang="0">
                    <a:pos x="21" y="23"/>
                  </a:cxn>
                  <a:cxn ang="0">
                    <a:pos x="0" y="16"/>
                  </a:cxn>
                  <a:cxn ang="0">
                    <a:pos x="10" y="2"/>
                  </a:cxn>
                </a:cxnLst>
                <a:rect l="0" t="0" r="r" b="b"/>
                <a:pathLst>
                  <a:path w="28" h="30">
                    <a:moveTo>
                      <a:pt x="10" y="2"/>
                    </a:moveTo>
                    <a:cubicBezTo>
                      <a:pt x="18" y="0"/>
                      <a:pt x="28" y="8"/>
                      <a:pt x="25" y="19"/>
                    </a:cubicBezTo>
                    <a:cubicBezTo>
                      <a:pt x="24" y="20"/>
                      <a:pt x="23" y="22"/>
                      <a:pt x="21" y="23"/>
                    </a:cubicBezTo>
                    <a:cubicBezTo>
                      <a:pt x="15" y="30"/>
                      <a:pt x="1" y="26"/>
                      <a:pt x="0" y="16"/>
                    </a:cubicBezTo>
                    <a:cubicBezTo>
                      <a:pt x="0" y="10"/>
                      <a:pt x="3" y="4"/>
                      <a:pt x="1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0" name="Freeform 2112"/>
              <p:cNvSpPr>
                <a:spLocks/>
              </p:cNvSpPr>
              <p:nvPr/>
            </p:nvSpPr>
            <p:spPr bwMode="auto">
              <a:xfrm>
                <a:off x="3130" y="3103"/>
                <a:ext cx="52" cy="50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30" y="12"/>
                  </a:cxn>
                  <a:cxn ang="0">
                    <a:pos x="11" y="27"/>
                  </a:cxn>
                  <a:cxn ang="0">
                    <a:pos x="14" y="1"/>
                  </a:cxn>
                </a:cxnLst>
                <a:rect l="0" t="0" r="r" b="b"/>
                <a:pathLst>
                  <a:path w="32" h="31">
                    <a:moveTo>
                      <a:pt x="14" y="1"/>
                    </a:moveTo>
                    <a:cubicBezTo>
                      <a:pt x="21" y="0"/>
                      <a:pt x="29" y="5"/>
                      <a:pt x="30" y="12"/>
                    </a:cubicBezTo>
                    <a:cubicBezTo>
                      <a:pt x="32" y="23"/>
                      <a:pt x="21" y="31"/>
                      <a:pt x="11" y="27"/>
                    </a:cubicBezTo>
                    <a:cubicBezTo>
                      <a:pt x="0" y="22"/>
                      <a:pt x="0" y="4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1" name="Freeform 2113"/>
              <p:cNvSpPr>
                <a:spLocks/>
              </p:cNvSpPr>
              <p:nvPr/>
            </p:nvSpPr>
            <p:spPr bwMode="auto">
              <a:xfrm>
                <a:off x="2955" y="3105"/>
                <a:ext cx="53" cy="45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2" y="12"/>
                  </a:cxn>
                  <a:cxn ang="0">
                    <a:pos x="19" y="28"/>
                  </a:cxn>
                  <a:cxn ang="0">
                    <a:pos x="16" y="1"/>
                  </a:cxn>
                </a:cxnLst>
                <a:rect l="0" t="0" r="r" b="b"/>
                <a:pathLst>
                  <a:path w="33" h="28">
                    <a:moveTo>
                      <a:pt x="16" y="1"/>
                    </a:moveTo>
                    <a:cubicBezTo>
                      <a:pt x="24" y="0"/>
                      <a:pt x="31" y="4"/>
                      <a:pt x="32" y="12"/>
                    </a:cubicBezTo>
                    <a:cubicBezTo>
                      <a:pt x="33" y="21"/>
                      <a:pt x="26" y="28"/>
                      <a:pt x="19" y="28"/>
                    </a:cubicBezTo>
                    <a:cubicBezTo>
                      <a:pt x="2" y="28"/>
                      <a:pt x="0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2" name="Freeform 2114"/>
              <p:cNvSpPr>
                <a:spLocks/>
              </p:cNvSpPr>
              <p:nvPr/>
            </p:nvSpPr>
            <p:spPr bwMode="auto">
              <a:xfrm>
                <a:off x="5252" y="3105"/>
                <a:ext cx="53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20"/>
                  </a:cxn>
                  <a:cxn ang="0">
                    <a:pos x="20" y="28"/>
                  </a:cxn>
                  <a:cxn ang="0">
                    <a:pos x="3" y="11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3" y="0"/>
                      <a:pt x="33" y="9"/>
                      <a:pt x="29" y="20"/>
                    </a:cubicBezTo>
                    <a:cubicBezTo>
                      <a:pt x="28" y="24"/>
                      <a:pt x="24" y="27"/>
                      <a:pt x="20" y="28"/>
                    </a:cubicBezTo>
                    <a:cubicBezTo>
                      <a:pt x="11" y="31"/>
                      <a:pt x="0" y="23"/>
                      <a:pt x="3" y="11"/>
                    </a:cubicBezTo>
                    <a:cubicBezTo>
                      <a:pt x="4" y="6"/>
                      <a:pt x="8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3" name="Freeform 2115"/>
              <p:cNvSpPr>
                <a:spLocks/>
              </p:cNvSpPr>
              <p:nvPr/>
            </p:nvSpPr>
            <p:spPr bwMode="auto">
              <a:xfrm>
                <a:off x="2790" y="3105"/>
                <a:ext cx="53" cy="4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4" y="25"/>
                  </a:cxn>
                  <a:cxn ang="0">
                    <a:pos x="2" y="22"/>
                  </a:cxn>
                  <a:cxn ang="0">
                    <a:pos x="1" y="11"/>
                  </a:cxn>
                  <a:cxn ang="0">
                    <a:pos x="13" y="2"/>
                  </a:cxn>
                </a:cxnLst>
                <a:rect l="0" t="0" r="r" b="b"/>
                <a:pathLst>
                  <a:path w="33" h="30">
                    <a:moveTo>
                      <a:pt x="13" y="2"/>
                    </a:moveTo>
                    <a:cubicBezTo>
                      <a:pt x="24" y="0"/>
                      <a:pt x="33" y="16"/>
                      <a:pt x="24" y="25"/>
                    </a:cubicBezTo>
                    <a:cubicBezTo>
                      <a:pt x="18" y="30"/>
                      <a:pt x="7" y="30"/>
                      <a:pt x="2" y="22"/>
                    </a:cubicBezTo>
                    <a:cubicBezTo>
                      <a:pt x="1" y="20"/>
                      <a:pt x="0" y="15"/>
                      <a:pt x="1" y="11"/>
                    </a:cubicBezTo>
                    <a:cubicBezTo>
                      <a:pt x="2" y="6"/>
                      <a:pt x="7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4" name="Freeform 2116"/>
              <p:cNvSpPr>
                <a:spLocks/>
              </p:cNvSpPr>
              <p:nvPr/>
            </p:nvSpPr>
            <p:spPr bwMode="auto">
              <a:xfrm>
                <a:off x="2613" y="3107"/>
                <a:ext cx="57" cy="48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7" y="24"/>
                  </a:cxn>
                  <a:cxn ang="0">
                    <a:pos x="7" y="24"/>
                  </a:cxn>
                  <a:cxn ang="0">
                    <a:pos x="15" y="2"/>
                  </a:cxn>
                </a:cxnLst>
                <a:rect l="0" t="0" r="r" b="b"/>
                <a:pathLst>
                  <a:path w="35" h="30">
                    <a:moveTo>
                      <a:pt x="15" y="2"/>
                    </a:moveTo>
                    <a:cubicBezTo>
                      <a:pt x="26" y="0"/>
                      <a:pt x="35" y="14"/>
                      <a:pt x="27" y="24"/>
                    </a:cubicBezTo>
                    <a:cubicBezTo>
                      <a:pt x="22" y="30"/>
                      <a:pt x="12" y="30"/>
                      <a:pt x="7" y="24"/>
                    </a:cubicBezTo>
                    <a:cubicBezTo>
                      <a:pt x="0" y="17"/>
                      <a:pt x="3" y="4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5" name="Freeform 2117"/>
              <p:cNvSpPr>
                <a:spLocks/>
              </p:cNvSpPr>
              <p:nvPr/>
            </p:nvSpPr>
            <p:spPr bwMode="auto">
              <a:xfrm>
                <a:off x="4389" y="3111"/>
                <a:ext cx="53" cy="49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20"/>
                  </a:cxn>
                  <a:cxn ang="0">
                    <a:pos x="13" y="28"/>
                  </a:cxn>
                  <a:cxn ang="0">
                    <a:pos x="9" y="3"/>
                  </a:cxn>
                  <a:cxn ang="0">
                    <a:pos x="16" y="1"/>
                  </a:cxn>
                </a:cxnLst>
                <a:rect l="0" t="0" r="r" b="b"/>
                <a:pathLst>
                  <a:path w="33" h="30">
                    <a:moveTo>
                      <a:pt x="16" y="1"/>
                    </a:moveTo>
                    <a:cubicBezTo>
                      <a:pt x="26" y="0"/>
                      <a:pt x="33" y="11"/>
                      <a:pt x="30" y="20"/>
                    </a:cubicBezTo>
                    <a:cubicBezTo>
                      <a:pt x="27" y="26"/>
                      <a:pt x="19" y="30"/>
                      <a:pt x="13" y="28"/>
                    </a:cubicBezTo>
                    <a:cubicBezTo>
                      <a:pt x="1" y="25"/>
                      <a:pt x="0" y="8"/>
                      <a:pt x="9" y="3"/>
                    </a:cubicBezTo>
                    <a:cubicBezTo>
                      <a:pt x="11" y="2"/>
                      <a:pt x="13" y="1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6" name="Freeform 2118"/>
              <p:cNvSpPr>
                <a:spLocks/>
              </p:cNvSpPr>
              <p:nvPr/>
            </p:nvSpPr>
            <p:spPr bwMode="auto">
              <a:xfrm>
                <a:off x="4043" y="3115"/>
                <a:ext cx="64" cy="5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6" y="3"/>
                  </a:cxn>
                  <a:cxn ang="0">
                    <a:pos x="9" y="25"/>
                  </a:cxn>
                  <a:cxn ang="0">
                    <a:pos x="17" y="1"/>
                  </a:cxn>
                </a:cxnLst>
                <a:rect l="0" t="0" r="r" b="b"/>
                <a:pathLst>
                  <a:path w="40" h="36">
                    <a:moveTo>
                      <a:pt x="17" y="1"/>
                    </a:moveTo>
                    <a:cubicBezTo>
                      <a:pt x="20" y="0"/>
                      <a:pt x="24" y="1"/>
                      <a:pt x="26" y="3"/>
                    </a:cubicBezTo>
                    <a:cubicBezTo>
                      <a:pt x="40" y="14"/>
                      <a:pt x="23" y="36"/>
                      <a:pt x="9" y="25"/>
                    </a:cubicBezTo>
                    <a:cubicBezTo>
                      <a:pt x="0" y="18"/>
                      <a:pt x="3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7" name="Freeform 2119"/>
              <p:cNvSpPr>
                <a:spLocks/>
              </p:cNvSpPr>
              <p:nvPr/>
            </p:nvSpPr>
            <p:spPr bwMode="auto">
              <a:xfrm>
                <a:off x="4221" y="3115"/>
                <a:ext cx="46" cy="48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7" y="16"/>
                  </a:cxn>
                  <a:cxn ang="0">
                    <a:pos x="1" y="17"/>
                  </a:cxn>
                  <a:cxn ang="0">
                    <a:pos x="5" y="4"/>
                  </a:cxn>
                  <a:cxn ang="0">
                    <a:pos x="14" y="1"/>
                  </a:cxn>
                </a:cxnLst>
                <a:rect l="0" t="0" r="r" b="b"/>
                <a:pathLst>
                  <a:path w="29" h="30">
                    <a:moveTo>
                      <a:pt x="14" y="1"/>
                    </a:moveTo>
                    <a:cubicBezTo>
                      <a:pt x="22" y="0"/>
                      <a:pt x="29" y="8"/>
                      <a:pt x="27" y="16"/>
                    </a:cubicBezTo>
                    <a:cubicBezTo>
                      <a:pt x="24" y="30"/>
                      <a:pt x="4" y="30"/>
                      <a:pt x="1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8" name="Freeform 2120"/>
              <p:cNvSpPr>
                <a:spLocks/>
              </p:cNvSpPr>
              <p:nvPr/>
            </p:nvSpPr>
            <p:spPr bwMode="auto">
              <a:xfrm>
                <a:off x="1920" y="3115"/>
                <a:ext cx="56" cy="53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31" y="18"/>
                  </a:cxn>
                  <a:cxn ang="0">
                    <a:pos x="9" y="6"/>
                  </a:cxn>
                  <a:cxn ang="0">
                    <a:pos x="18" y="2"/>
                  </a:cxn>
                </a:cxnLst>
                <a:rect l="0" t="0" r="r" b="b"/>
                <a:pathLst>
                  <a:path w="35" h="33">
                    <a:moveTo>
                      <a:pt x="18" y="2"/>
                    </a:moveTo>
                    <a:cubicBezTo>
                      <a:pt x="24" y="0"/>
                      <a:pt x="35" y="7"/>
                      <a:pt x="31" y="18"/>
                    </a:cubicBezTo>
                    <a:cubicBezTo>
                      <a:pt x="24" y="33"/>
                      <a:pt x="0" y="21"/>
                      <a:pt x="9" y="6"/>
                    </a:cubicBezTo>
                    <a:cubicBezTo>
                      <a:pt x="11" y="4"/>
                      <a:pt x="14" y="2"/>
                      <a:pt x="18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9" name="Freeform 2121"/>
              <p:cNvSpPr>
                <a:spLocks/>
              </p:cNvSpPr>
              <p:nvPr/>
            </p:nvSpPr>
            <p:spPr bwMode="auto">
              <a:xfrm>
                <a:off x="3871" y="3116"/>
                <a:ext cx="56" cy="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9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5" h="31">
                    <a:moveTo>
                      <a:pt x="17" y="1"/>
                    </a:moveTo>
                    <a:cubicBezTo>
                      <a:pt x="23" y="0"/>
                      <a:pt x="29" y="4"/>
                      <a:pt x="30" y="9"/>
                    </a:cubicBezTo>
                    <a:cubicBezTo>
                      <a:pt x="35" y="20"/>
                      <a:pt x="23" y="31"/>
                      <a:pt x="12" y="27"/>
                    </a:cubicBezTo>
                    <a:cubicBezTo>
                      <a:pt x="0" y="22"/>
                      <a:pt x="1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0" name="Freeform 2122"/>
              <p:cNvSpPr>
                <a:spLocks/>
              </p:cNvSpPr>
              <p:nvPr/>
            </p:nvSpPr>
            <p:spPr bwMode="auto">
              <a:xfrm>
                <a:off x="3701" y="3116"/>
                <a:ext cx="51" cy="52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3" y="19"/>
                  </a:cxn>
                  <a:cxn ang="0">
                    <a:pos x="15" y="1"/>
                  </a:cxn>
                </a:cxnLst>
                <a:rect l="0" t="0" r="r" b="b"/>
                <a:pathLst>
                  <a:path w="32" h="32">
                    <a:moveTo>
                      <a:pt x="15" y="1"/>
                    </a:moveTo>
                    <a:cubicBezTo>
                      <a:pt x="24" y="0"/>
                      <a:pt x="32" y="9"/>
                      <a:pt x="29" y="18"/>
                    </a:cubicBezTo>
                    <a:cubicBezTo>
                      <a:pt x="26" y="30"/>
                      <a:pt x="8" y="32"/>
                      <a:pt x="3" y="19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1" name="Freeform 2123"/>
              <p:cNvSpPr>
                <a:spLocks/>
              </p:cNvSpPr>
              <p:nvPr/>
            </p:nvSpPr>
            <p:spPr bwMode="auto">
              <a:xfrm>
                <a:off x="1234" y="3118"/>
                <a:ext cx="53" cy="5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10"/>
                  </a:cxn>
                  <a:cxn ang="0">
                    <a:pos x="12" y="27"/>
                  </a:cxn>
                  <a:cxn ang="0">
                    <a:pos x="7" y="4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cubicBezTo>
                      <a:pt x="22" y="0"/>
                      <a:pt x="28" y="3"/>
                      <a:pt x="30" y="10"/>
                    </a:cubicBezTo>
                    <a:cubicBezTo>
                      <a:pt x="33" y="21"/>
                      <a:pt x="22" y="31"/>
                      <a:pt x="12" y="27"/>
                    </a:cubicBezTo>
                    <a:cubicBezTo>
                      <a:pt x="4" y="24"/>
                      <a:pt x="0" y="12"/>
                      <a:pt x="7" y="4"/>
                    </a:cubicBezTo>
                    <a:cubicBezTo>
                      <a:pt x="9" y="2"/>
                      <a:pt x="11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2" name="Freeform 2124"/>
              <p:cNvSpPr>
                <a:spLocks/>
              </p:cNvSpPr>
              <p:nvPr/>
            </p:nvSpPr>
            <p:spPr bwMode="auto">
              <a:xfrm>
                <a:off x="3525" y="3118"/>
                <a:ext cx="57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20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5" h="30">
                    <a:moveTo>
                      <a:pt x="17" y="1"/>
                    </a:moveTo>
                    <a:cubicBezTo>
                      <a:pt x="25" y="0"/>
                      <a:pt x="35" y="9"/>
                      <a:pt x="31" y="20"/>
                    </a:cubicBezTo>
                    <a:cubicBezTo>
                      <a:pt x="29" y="25"/>
                      <a:pt x="21" y="30"/>
                      <a:pt x="14" y="28"/>
                    </a:cubicBezTo>
                    <a:cubicBezTo>
                      <a:pt x="1" y="24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3" name="Freeform 2125"/>
              <p:cNvSpPr>
                <a:spLocks/>
              </p:cNvSpPr>
              <p:nvPr/>
            </p:nvSpPr>
            <p:spPr bwMode="auto">
              <a:xfrm>
                <a:off x="1061" y="3119"/>
                <a:ext cx="53" cy="53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0" y="8"/>
                  </a:cxn>
                  <a:cxn ang="0">
                    <a:pos x="27" y="24"/>
                  </a:cxn>
                  <a:cxn ang="0">
                    <a:pos x="5" y="9"/>
                  </a:cxn>
                  <a:cxn ang="0">
                    <a:pos x="7" y="7"/>
                  </a:cxn>
                  <a:cxn ang="0">
                    <a:pos x="17" y="1"/>
                  </a:cxn>
                </a:cxnLst>
                <a:rect l="0" t="0" r="r" b="b"/>
                <a:pathLst>
                  <a:path w="33" h="33">
                    <a:moveTo>
                      <a:pt x="17" y="1"/>
                    </a:moveTo>
                    <a:cubicBezTo>
                      <a:pt x="20" y="0"/>
                      <a:pt x="27" y="3"/>
                      <a:pt x="30" y="8"/>
                    </a:cubicBezTo>
                    <a:cubicBezTo>
                      <a:pt x="33" y="13"/>
                      <a:pt x="31" y="21"/>
                      <a:pt x="27" y="24"/>
                    </a:cubicBezTo>
                    <a:cubicBezTo>
                      <a:pt x="17" y="33"/>
                      <a:pt x="0" y="22"/>
                      <a:pt x="5" y="9"/>
                    </a:cubicBezTo>
                    <a:cubicBezTo>
                      <a:pt x="5" y="8"/>
                      <a:pt x="6" y="8"/>
                      <a:pt x="7" y="7"/>
                    </a:cubicBezTo>
                    <a:cubicBezTo>
                      <a:pt x="8" y="5"/>
                      <a:pt x="10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4" name="Freeform 2126"/>
              <p:cNvSpPr>
                <a:spLocks/>
              </p:cNvSpPr>
              <p:nvPr/>
            </p:nvSpPr>
            <p:spPr bwMode="auto">
              <a:xfrm>
                <a:off x="3357" y="3119"/>
                <a:ext cx="53" cy="53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8" y="9"/>
                  </a:cxn>
                  <a:cxn ang="0">
                    <a:pos x="8" y="26"/>
                  </a:cxn>
                  <a:cxn ang="0">
                    <a:pos x="2" y="11"/>
                  </a:cxn>
                  <a:cxn ang="0">
                    <a:pos x="14" y="1"/>
                  </a:cxn>
                </a:cxnLst>
                <a:rect l="0" t="0" r="r" b="b"/>
                <a:pathLst>
                  <a:path w="33" h="33">
                    <a:moveTo>
                      <a:pt x="14" y="1"/>
                    </a:moveTo>
                    <a:cubicBezTo>
                      <a:pt x="18" y="0"/>
                      <a:pt x="26" y="3"/>
                      <a:pt x="28" y="9"/>
                    </a:cubicBezTo>
                    <a:cubicBezTo>
                      <a:pt x="33" y="21"/>
                      <a:pt x="20" y="33"/>
                      <a:pt x="8" y="26"/>
                    </a:cubicBezTo>
                    <a:cubicBezTo>
                      <a:pt x="4" y="24"/>
                      <a:pt x="0" y="17"/>
                      <a:pt x="2" y="11"/>
                    </a:cubicBezTo>
                    <a:cubicBezTo>
                      <a:pt x="3" y="6"/>
                      <a:pt x="7" y="2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5" name="Freeform 2127"/>
              <p:cNvSpPr>
                <a:spLocks/>
              </p:cNvSpPr>
              <p:nvPr/>
            </p:nvSpPr>
            <p:spPr bwMode="auto">
              <a:xfrm>
                <a:off x="3005" y="3124"/>
                <a:ext cx="60" cy="48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25" y="0"/>
                  </a:cxn>
                  <a:cxn ang="0">
                    <a:pos x="25" y="25"/>
                  </a:cxn>
                  <a:cxn ang="0">
                    <a:pos x="12" y="2"/>
                  </a:cxn>
                  <a:cxn ang="0">
                    <a:pos x="19" y="0"/>
                  </a:cxn>
                </a:cxnLst>
                <a:rect l="0" t="0" r="r" b="b"/>
                <a:pathLst>
                  <a:path w="37" h="30">
                    <a:moveTo>
                      <a:pt x="19" y="0"/>
                    </a:moveTo>
                    <a:cubicBezTo>
                      <a:pt x="19" y="0"/>
                      <a:pt x="23" y="0"/>
                      <a:pt x="25" y="0"/>
                    </a:cubicBezTo>
                    <a:cubicBezTo>
                      <a:pt x="34" y="3"/>
                      <a:pt x="37" y="21"/>
                      <a:pt x="25" y="25"/>
                    </a:cubicBezTo>
                    <a:cubicBezTo>
                      <a:pt x="11" y="30"/>
                      <a:pt x="0" y="10"/>
                      <a:pt x="12" y="2"/>
                    </a:cubicBezTo>
                    <a:cubicBezTo>
                      <a:pt x="14" y="1"/>
                      <a:pt x="16" y="0"/>
                      <a:pt x="19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6" name="Freeform 2128"/>
              <p:cNvSpPr>
                <a:spLocks/>
              </p:cNvSpPr>
              <p:nvPr/>
            </p:nvSpPr>
            <p:spPr bwMode="auto">
              <a:xfrm>
                <a:off x="3182" y="3119"/>
                <a:ext cx="53" cy="45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7" y="27"/>
                  </a:cxn>
                  <a:cxn ang="0">
                    <a:pos x="15" y="3"/>
                  </a:cxn>
                </a:cxnLst>
                <a:rect l="0" t="0" r="r" b="b"/>
                <a:pathLst>
                  <a:path w="33" h="28">
                    <a:moveTo>
                      <a:pt x="15" y="3"/>
                    </a:moveTo>
                    <a:cubicBezTo>
                      <a:pt x="33" y="0"/>
                      <a:pt x="33" y="28"/>
                      <a:pt x="17" y="27"/>
                    </a:cubicBezTo>
                    <a:cubicBezTo>
                      <a:pt x="2" y="27"/>
                      <a:pt x="0" y="6"/>
                      <a:pt x="15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7" name="Freeform 2129"/>
              <p:cNvSpPr>
                <a:spLocks/>
              </p:cNvSpPr>
              <p:nvPr/>
            </p:nvSpPr>
            <p:spPr bwMode="auto">
              <a:xfrm>
                <a:off x="2837" y="3123"/>
                <a:ext cx="54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19"/>
                  </a:cxn>
                  <a:cxn ang="0">
                    <a:pos x="12" y="28"/>
                  </a:cxn>
                  <a:cxn ang="0">
                    <a:pos x="16" y="1"/>
                  </a:cxn>
                </a:cxnLst>
                <a:rect l="0" t="0" r="r" b="b"/>
                <a:pathLst>
                  <a:path w="34" h="30">
                    <a:moveTo>
                      <a:pt x="16" y="1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8" y="27"/>
                      <a:pt x="19" y="30"/>
                      <a:pt x="12" y="28"/>
                    </a:cubicBezTo>
                    <a:cubicBezTo>
                      <a:pt x="0" y="23"/>
                      <a:pt x="1" y="4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8" name="Freeform 2130"/>
              <p:cNvSpPr>
                <a:spLocks/>
              </p:cNvSpPr>
              <p:nvPr/>
            </p:nvSpPr>
            <p:spPr bwMode="auto">
              <a:xfrm>
                <a:off x="5298" y="3121"/>
                <a:ext cx="58" cy="47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32" y="21"/>
                  </a:cxn>
                  <a:cxn ang="0">
                    <a:pos x="31" y="22"/>
                  </a:cxn>
                  <a:cxn ang="0">
                    <a:pos x="20" y="29"/>
                  </a:cxn>
                  <a:cxn ang="0">
                    <a:pos x="17" y="2"/>
                  </a:cxn>
                </a:cxnLst>
                <a:rect l="0" t="0" r="r" b="b"/>
                <a:pathLst>
                  <a:path w="36" h="29">
                    <a:moveTo>
                      <a:pt x="17" y="2"/>
                    </a:moveTo>
                    <a:cubicBezTo>
                      <a:pt x="28" y="0"/>
                      <a:pt x="36" y="12"/>
                      <a:pt x="32" y="21"/>
                    </a:cubicBezTo>
                    <a:cubicBezTo>
                      <a:pt x="32" y="21"/>
                      <a:pt x="31" y="21"/>
                      <a:pt x="31" y="22"/>
                    </a:cubicBezTo>
                    <a:cubicBezTo>
                      <a:pt x="30" y="26"/>
                      <a:pt x="24" y="29"/>
                      <a:pt x="20" y="29"/>
                    </a:cubicBezTo>
                    <a:cubicBezTo>
                      <a:pt x="4" y="29"/>
                      <a:pt x="0" y="6"/>
                      <a:pt x="17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9" name="Freeform 2131"/>
              <p:cNvSpPr>
                <a:spLocks/>
              </p:cNvSpPr>
              <p:nvPr/>
            </p:nvSpPr>
            <p:spPr bwMode="auto">
              <a:xfrm>
                <a:off x="2668" y="3127"/>
                <a:ext cx="43" cy="47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6" y="12"/>
                  </a:cxn>
                  <a:cxn ang="0">
                    <a:pos x="5" y="9"/>
                  </a:cxn>
                  <a:cxn ang="0">
                    <a:pos x="13" y="2"/>
                  </a:cxn>
                </a:cxnLst>
                <a:rect l="0" t="0" r="r" b="b"/>
                <a:pathLst>
                  <a:path w="27" h="29">
                    <a:moveTo>
                      <a:pt x="13" y="2"/>
                    </a:moveTo>
                    <a:cubicBezTo>
                      <a:pt x="19" y="0"/>
                      <a:pt x="27" y="4"/>
                      <a:pt x="26" y="12"/>
                    </a:cubicBezTo>
                    <a:cubicBezTo>
                      <a:pt x="26" y="29"/>
                      <a:pt x="0" y="24"/>
                      <a:pt x="5" y="9"/>
                    </a:cubicBezTo>
                    <a:cubicBezTo>
                      <a:pt x="6" y="5"/>
                      <a:pt x="8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0" name="Freeform 2132"/>
              <p:cNvSpPr>
                <a:spLocks/>
              </p:cNvSpPr>
              <p:nvPr/>
            </p:nvSpPr>
            <p:spPr bwMode="auto">
              <a:xfrm>
                <a:off x="4266" y="3129"/>
                <a:ext cx="58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5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0">
                    <a:moveTo>
                      <a:pt x="17" y="1"/>
                    </a:moveTo>
                    <a:cubicBezTo>
                      <a:pt x="21" y="0"/>
                      <a:pt x="29" y="3"/>
                      <a:pt x="31" y="9"/>
                    </a:cubicBezTo>
                    <a:cubicBezTo>
                      <a:pt x="36" y="21"/>
                      <a:pt x="25" y="30"/>
                      <a:pt x="15" y="28"/>
                    </a:cubicBezTo>
                    <a:cubicBezTo>
                      <a:pt x="1" y="24"/>
                      <a:pt x="0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1" name="Freeform 2133"/>
              <p:cNvSpPr>
                <a:spLocks/>
              </p:cNvSpPr>
              <p:nvPr/>
            </p:nvSpPr>
            <p:spPr bwMode="auto">
              <a:xfrm>
                <a:off x="1978" y="3131"/>
                <a:ext cx="48" cy="49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9" y="12"/>
                  </a:cxn>
                  <a:cxn ang="0">
                    <a:pos x="8" y="24"/>
                  </a:cxn>
                  <a:cxn ang="0">
                    <a:pos x="13" y="1"/>
                  </a:cxn>
                </a:cxnLst>
                <a:rect l="0" t="0" r="r" b="b"/>
                <a:pathLst>
                  <a:path w="30" h="31">
                    <a:moveTo>
                      <a:pt x="13" y="1"/>
                    </a:moveTo>
                    <a:cubicBezTo>
                      <a:pt x="20" y="0"/>
                      <a:pt x="28" y="5"/>
                      <a:pt x="29" y="12"/>
                    </a:cubicBezTo>
                    <a:cubicBezTo>
                      <a:pt x="30" y="22"/>
                      <a:pt x="17" y="31"/>
                      <a:pt x="8" y="24"/>
                    </a:cubicBezTo>
                    <a:cubicBezTo>
                      <a:pt x="0" y="18"/>
                      <a:pt x="1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2" name="Freeform 2134"/>
              <p:cNvSpPr>
                <a:spLocks/>
              </p:cNvSpPr>
              <p:nvPr/>
            </p:nvSpPr>
            <p:spPr bwMode="auto">
              <a:xfrm>
                <a:off x="4094" y="3131"/>
                <a:ext cx="58" cy="51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9"/>
                  </a:cxn>
                  <a:cxn ang="0">
                    <a:pos x="13" y="28"/>
                  </a:cxn>
                  <a:cxn ang="0">
                    <a:pos x="17" y="1"/>
                  </a:cxn>
                </a:cxnLst>
                <a:rect l="0" t="0" r="r" b="b"/>
                <a:pathLst>
                  <a:path w="36" h="32">
                    <a:moveTo>
                      <a:pt x="17" y="1"/>
                    </a:moveTo>
                    <a:cubicBezTo>
                      <a:pt x="23" y="0"/>
                      <a:pt x="29" y="4"/>
                      <a:pt x="31" y="9"/>
                    </a:cubicBezTo>
                    <a:cubicBezTo>
                      <a:pt x="36" y="21"/>
                      <a:pt x="24" y="32"/>
                      <a:pt x="13" y="28"/>
                    </a:cubicBezTo>
                    <a:cubicBezTo>
                      <a:pt x="0" y="23"/>
                      <a:pt x="2" y="4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3" name="Freeform 2135"/>
              <p:cNvSpPr>
                <a:spLocks/>
              </p:cNvSpPr>
              <p:nvPr/>
            </p:nvSpPr>
            <p:spPr bwMode="auto">
              <a:xfrm>
                <a:off x="4442" y="3131"/>
                <a:ext cx="45" cy="4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8" y="13"/>
                  </a:cxn>
                  <a:cxn ang="0">
                    <a:pos x="15" y="25"/>
                  </a:cxn>
                  <a:cxn ang="0">
                    <a:pos x="14" y="2"/>
                  </a:cxn>
                </a:cxnLst>
                <a:rect l="0" t="0" r="r" b="b"/>
                <a:pathLst>
                  <a:path w="28" h="25">
                    <a:moveTo>
                      <a:pt x="14" y="2"/>
                    </a:moveTo>
                    <a:cubicBezTo>
                      <a:pt x="21" y="0"/>
                      <a:pt x="28" y="6"/>
                      <a:pt x="28" y="13"/>
                    </a:cubicBezTo>
                    <a:cubicBezTo>
                      <a:pt x="28" y="20"/>
                      <a:pt x="23" y="25"/>
                      <a:pt x="15" y="25"/>
                    </a:cubicBezTo>
                    <a:cubicBezTo>
                      <a:pt x="1" y="25"/>
                      <a:pt x="0" y="4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4" name="Freeform 2136"/>
              <p:cNvSpPr>
                <a:spLocks/>
              </p:cNvSpPr>
              <p:nvPr/>
            </p:nvSpPr>
            <p:spPr bwMode="auto">
              <a:xfrm>
                <a:off x="3750" y="3132"/>
                <a:ext cx="58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5">
                    <a:moveTo>
                      <a:pt x="16" y="2"/>
                    </a:moveTo>
                    <a:cubicBezTo>
                      <a:pt x="27" y="0"/>
                      <a:pt x="36" y="14"/>
                      <a:pt x="28" y="24"/>
                    </a:cubicBezTo>
                    <a:cubicBezTo>
                      <a:pt x="18" y="35"/>
                      <a:pt x="0" y="25"/>
                      <a:pt x="4" y="11"/>
                    </a:cubicBezTo>
                    <a:cubicBezTo>
                      <a:pt x="5" y="7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5" name="Freeform 2137"/>
              <p:cNvSpPr>
                <a:spLocks/>
              </p:cNvSpPr>
              <p:nvPr/>
            </p:nvSpPr>
            <p:spPr bwMode="auto">
              <a:xfrm>
                <a:off x="3922" y="3129"/>
                <a:ext cx="60" cy="51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21" y="29"/>
                  </a:cxn>
                  <a:cxn ang="0">
                    <a:pos x="6" y="10"/>
                  </a:cxn>
                  <a:cxn ang="0">
                    <a:pos x="14" y="4"/>
                  </a:cxn>
                </a:cxnLst>
                <a:rect l="0" t="0" r="r" b="b"/>
                <a:pathLst>
                  <a:path w="37" h="32">
                    <a:moveTo>
                      <a:pt x="14" y="4"/>
                    </a:moveTo>
                    <a:cubicBezTo>
                      <a:pt x="32" y="0"/>
                      <a:pt x="37" y="25"/>
                      <a:pt x="21" y="29"/>
                    </a:cubicBezTo>
                    <a:cubicBezTo>
                      <a:pt x="11" y="32"/>
                      <a:pt x="0" y="21"/>
                      <a:pt x="6" y="10"/>
                    </a:cubicBezTo>
                    <a:cubicBezTo>
                      <a:pt x="8" y="7"/>
                      <a:pt x="9" y="6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6" name="Freeform 2138"/>
              <p:cNvSpPr>
                <a:spLocks/>
              </p:cNvSpPr>
              <p:nvPr/>
            </p:nvSpPr>
            <p:spPr bwMode="auto">
              <a:xfrm>
                <a:off x="3570" y="3135"/>
                <a:ext cx="61" cy="52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35" y="9"/>
                  </a:cxn>
                  <a:cxn ang="0">
                    <a:pos x="25" y="27"/>
                  </a:cxn>
                  <a:cxn ang="0">
                    <a:pos x="21" y="1"/>
                  </a:cxn>
                </a:cxnLst>
                <a:rect l="0" t="0" r="r" b="b"/>
                <a:pathLst>
                  <a:path w="38" h="32">
                    <a:moveTo>
                      <a:pt x="21" y="1"/>
                    </a:moveTo>
                    <a:cubicBezTo>
                      <a:pt x="26" y="0"/>
                      <a:pt x="32" y="2"/>
                      <a:pt x="35" y="9"/>
                    </a:cubicBezTo>
                    <a:cubicBezTo>
                      <a:pt x="38" y="16"/>
                      <a:pt x="34" y="25"/>
                      <a:pt x="25" y="27"/>
                    </a:cubicBezTo>
                    <a:cubicBezTo>
                      <a:pt x="9" y="32"/>
                      <a:pt x="0" y="3"/>
                      <a:pt x="21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7" name="Freeform 2139"/>
              <p:cNvSpPr>
                <a:spLocks/>
              </p:cNvSpPr>
              <p:nvPr/>
            </p:nvSpPr>
            <p:spPr bwMode="auto">
              <a:xfrm>
                <a:off x="1114" y="3134"/>
                <a:ext cx="54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9"/>
                  </a:cxn>
                  <a:cxn ang="0">
                    <a:pos x="12" y="28"/>
                  </a:cxn>
                  <a:cxn ang="0">
                    <a:pos x="15" y="2"/>
                  </a:cxn>
                </a:cxnLst>
                <a:rect l="0" t="0" r="r" b="b"/>
                <a:pathLst>
                  <a:path w="34" h="31">
                    <a:moveTo>
                      <a:pt x="15" y="2"/>
                    </a:moveTo>
                    <a:cubicBezTo>
                      <a:pt x="24" y="0"/>
                      <a:pt x="34" y="9"/>
                      <a:pt x="31" y="19"/>
                    </a:cubicBezTo>
                    <a:cubicBezTo>
                      <a:pt x="28" y="27"/>
                      <a:pt x="19" y="31"/>
                      <a:pt x="12" y="28"/>
                    </a:cubicBezTo>
                    <a:cubicBezTo>
                      <a:pt x="0" y="24"/>
                      <a:pt x="1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8" name="Freeform 2140"/>
              <p:cNvSpPr>
                <a:spLocks/>
              </p:cNvSpPr>
              <p:nvPr/>
            </p:nvSpPr>
            <p:spPr bwMode="auto">
              <a:xfrm>
                <a:off x="1290" y="3134"/>
                <a:ext cx="47" cy="51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7" y="17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29" h="32">
                    <a:moveTo>
                      <a:pt x="12" y="2"/>
                    </a:moveTo>
                    <a:cubicBezTo>
                      <a:pt x="22" y="0"/>
                      <a:pt x="29" y="8"/>
                      <a:pt x="27" y="17"/>
                    </a:cubicBezTo>
                    <a:cubicBezTo>
                      <a:pt x="24" y="32"/>
                      <a:pt x="0" y="29"/>
                      <a:pt x="2" y="13"/>
                    </a:cubicBezTo>
                    <a:cubicBezTo>
                      <a:pt x="3" y="8"/>
                      <a:pt x="5" y="4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9" name="Freeform 2141"/>
              <p:cNvSpPr>
                <a:spLocks/>
              </p:cNvSpPr>
              <p:nvPr/>
            </p:nvSpPr>
            <p:spPr bwMode="auto">
              <a:xfrm>
                <a:off x="3403" y="3137"/>
                <a:ext cx="58" cy="55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2" y="0"/>
                  </a:cxn>
                  <a:cxn ang="0">
                    <a:pos x="28" y="24"/>
                  </a:cxn>
                  <a:cxn ang="0">
                    <a:pos x="6" y="9"/>
                  </a:cxn>
                  <a:cxn ang="0">
                    <a:pos x="17" y="0"/>
                  </a:cxn>
                </a:cxnLst>
                <a:rect l="0" t="0" r="r" b="b"/>
                <a:pathLst>
                  <a:path w="36" h="34">
                    <a:moveTo>
                      <a:pt x="17" y="0"/>
                    </a:moveTo>
                    <a:cubicBezTo>
                      <a:pt x="18" y="0"/>
                      <a:pt x="21" y="0"/>
                      <a:pt x="22" y="0"/>
                    </a:cubicBezTo>
                    <a:cubicBezTo>
                      <a:pt x="32" y="3"/>
                      <a:pt x="36" y="16"/>
                      <a:pt x="28" y="24"/>
                    </a:cubicBezTo>
                    <a:cubicBezTo>
                      <a:pt x="18" y="34"/>
                      <a:pt x="0" y="23"/>
                      <a:pt x="6" y="9"/>
                    </a:cubicBezTo>
                    <a:cubicBezTo>
                      <a:pt x="7" y="5"/>
                      <a:pt x="11" y="1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0" name="Freeform 2142"/>
              <p:cNvSpPr>
                <a:spLocks/>
              </p:cNvSpPr>
              <p:nvPr/>
            </p:nvSpPr>
            <p:spPr bwMode="auto">
              <a:xfrm>
                <a:off x="3235" y="3139"/>
                <a:ext cx="48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12"/>
                  </a:cxn>
                  <a:cxn ang="0">
                    <a:pos x="7" y="23"/>
                  </a:cxn>
                  <a:cxn ang="0">
                    <a:pos x="15" y="1"/>
                  </a:cxn>
                </a:cxnLst>
                <a:rect l="0" t="0" r="r" b="b"/>
                <a:pathLst>
                  <a:path w="30" h="31">
                    <a:moveTo>
                      <a:pt x="15" y="1"/>
                    </a:moveTo>
                    <a:cubicBezTo>
                      <a:pt x="22" y="0"/>
                      <a:pt x="29" y="5"/>
                      <a:pt x="30" y="12"/>
                    </a:cubicBezTo>
                    <a:cubicBezTo>
                      <a:pt x="30" y="23"/>
                      <a:pt x="16" y="31"/>
                      <a:pt x="7" y="23"/>
                    </a:cubicBezTo>
                    <a:cubicBezTo>
                      <a:pt x="0" y="16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1" name="Freeform 2143"/>
              <p:cNvSpPr>
                <a:spLocks/>
              </p:cNvSpPr>
              <p:nvPr/>
            </p:nvSpPr>
            <p:spPr bwMode="auto">
              <a:xfrm>
                <a:off x="3063" y="3135"/>
                <a:ext cx="58" cy="57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5" y="27"/>
                  </a:cxn>
                  <a:cxn ang="0">
                    <a:pos x="3" y="13"/>
                  </a:cxn>
                  <a:cxn ang="0">
                    <a:pos x="13" y="3"/>
                  </a:cxn>
                </a:cxnLst>
                <a:rect l="0" t="0" r="r" b="b"/>
                <a:pathLst>
                  <a:path w="36" h="35">
                    <a:moveTo>
                      <a:pt x="13" y="3"/>
                    </a:moveTo>
                    <a:cubicBezTo>
                      <a:pt x="27" y="0"/>
                      <a:pt x="36" y="18"/>
                      <a:pt x="25" y="27"/>
                    </a:cubicBezTo>
                    <a:cubicBezTo>
                      <a:pt x="15" y="35"/>
                      <a:pt x="0" y="26"/>
                      <a:pt x="3" y="13"/>
                    </a:cubicBezTo>
                    <a:cubicBezTo>
                      <a:pt x="3" y="9"/>
                      <a:pt x="7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2" name="Freeform 2144"/>
              <p:cNvSpPr>
                <a:spLocks/>
              </p:cNvSpPr>
              <p:nvPr/>
            </p:nvSpPr>
            <p:spPr bwMode="auto">
              <a:xfrm>
                <a:off x="2888" y="3139"/>
                <a:ext cx="55" cy="4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0" y="20"/>
                  </a:cxn>
                  <a:cxn ang="0">
                    <a:pos x="15" y="28"/>
                  </a:cxn>
                  <a:cxn ang="0">
                    <a:pos x="15" y="2"/>
                  </a:cxn>
                </a:cxnLst>
                <a:rect l="0" t="0" r="r" b="b"/>
                <a:pathLst>
                  <a:path w="34" h="29">
                    <a:moveTo>
                      <a:pt x="15" y="2"/>
                    </a:moveTo>
                    <a:cubicBezTo>
                      <a:pt x="25" y="0"/>
                      <a:pt x="34" y="10"/>
                      <a:pt x="30" y="20"/>
                    </a:cubicBezTo>
                    <a:cubicBezTo>
                      <a:pt x="28" y="27"/>
                      <a:pt x="20" y="29"/>
                      <a:pt x="15" y="28"/>
                    </a:cubicBezTo>
                    <a:cubicBezTo>
                      <a:pt x="1" y="26"/>
                      <a:pt x="0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3" name="Freeform 2145"/>
              <p:cNvSpPr>
                <a:spLocks/>
              </p:cNvSpPr>
              <p:nvPr/>
            </p:nvSpPr>
            <p:spPr bwMode="auto">
              <a:xfrm>
                <a:off x="2718" y="3139"/>
                <a:ext cx="54" cy="49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5" y="28"/>
                  </a:cxn>
                  <a:cxn ang="0">
                    <a:pos x="14" y="4"/>
                  </a:cxn>
                </a:cxnLst>
                <a:rect l="0" t="0" r="r" b="b"/>
                <a:pathLst>
                  <a:path w="34" h="31">
                    <a:moveTo>
                      <a:pt x="14" y="4"/>
                    </a:moveTo>
                    <a:cubicBezTo>
                      <a:pt x="34" y="0"/>
                      <a:pt x="33" y="31"/>
                      <a:pt x="15" y="28"/>
                    </a:cubicBezTo>
                    <a:cubicBezTo>
                      <a:pt x="2" y="27"/>
                      <a:pt x="0" y="6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4" name="Freeform 2146"/>
              <p:cNvSpPr>
                <a:spLocks/>
              </p:cNvSpPr>
              <p:nvPr/>
            </p:nvSpPr>
            <p:spPr bwMode="auto">
              <a:xfrm>
                <a:off x="4319" y="3147"/>
                <a:ext cx="51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0"/>
                  </a:cxn>
                  <a:cxn ang="0">
                    <a:pos x="21" y="28"/>
                  </a:cxn>
                  <a:cxn ang="0">
                    <a:pos x="8" y="24"/>
                  </a:cxn>
                  <a:cxn ang="0">
                    <a:pos x="15" y="1"/>
                  </a:cxn>
                </a:cxnLst>
                <a:rect l="0" t="0" r="r" b="b"/>
                <a:pathLst>
                  <a:path w="32" h="29">
                    <a:moveTo>
                      <a:pt x="15" y="1"/>
                    </a:moveTo>
                    <a:cubicBezTo>
                      <a:pt x="20" y="0"/>
                      <a:pt x="29" y="3"/>
                      <a:pt x="31" y="10"/>
                    </a:cubicBezTo>
                    <a:cubicBezTo>
                      <a:pt x="32" y="18"/>
                      <a:pt x="28" y="26"/>
                      <a:pt x="21" y="28"/>
                    </a:cubicBezTo>
                    <a:cubicBezTo>
                      <a:pt x="17" y="29"/>
                      <a:pt x="11" y="27"/>
                      <a:pt x="8" y="24"/>
                    </a:cubicBezTo>
                    <a:cubicBezTo>
                      <a:pt x="0" y="17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5" name="Freeform 2147"/>
              <p:cNvSpPr>
                <a:spLocks/>
              </p:cNvSpPr>
              <p:nvPr/>
            </p:nvSpPr>
            <p:spPr bwMode="auto">
              <a:xfrm>
                <a:off x="4149" y="3148"/>
                <a:ext cx="51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0" y="1"/>
                  </a:cxn>
                  <a:cxn ang="0">
                    <a:pos x="28" y="21"/>
                  </a:cxn>
                  <a:cxn ang="0">
                    <a:pos x="27" y="22"/>
                  </a:cxn>
                  <a:cxn ang="0">
                    <a:pos x="6" y="23"/>
                  </a:cxn>
                  <a:cxn ang="0">
                    <a:pos x="15" y="1"/>
                  </a:cxn>
                </a:cxnLst>
                <a:rect l="0" t="0" r="r" b="b"/>
                <a:pathLst>
                  <a:path w="32" h="29">
                    <a:moveTo>
                      <a:pt x="15" y="1"/>
                    </a:moveTo>
                    <a:cubicBezTo>
                      <a:pt x="17" y="1"/>
                      <a:pt x="17" y="0"/>
                      <a:pt x="20" y="1"/>
                    </a:cubicBezTo>
                    <a:cubicBezTo>
                      <a:pt x="28" y="4"/>
                      <a:pt x="32" y="14"/>
                      <a:pt x="28" y="21"/>
                    </a:cubicBezTo>
                    <a:cubicBezTo>
                      <a:pt x="28" y="22"/>
                      <a:pt x="27" y="22"/>
                      <a:pt x="27" y="22"/>
                    </a:cubicBezTo>
                    <a:cubicBezTo>
                      <a:pt x="24" y="29"/>
                      <a:pt x="11" y="29"/>
                      <a:pt x="6" y="23"/>
                    </a:cubicBezTo>
                    <a:cubicBezTo>
                      <a:pt x="0" y="16"/>
                      <a:pt x="3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6" name="Freeform 2148"/>
              <p:cNvSpPr>
                <a:spLocks/>
              </p:cNvSpPr>
              <p:nvPr/>
            </p:nvSpPr>
            <p:spPr bwMode="auto">
              <a:xfrm>
                <a:off x="5207" y="3150"/>
                <a:ext cx="21" cy="24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15"/>
                  </a:cxn>
                  <a:cxn ang="0">
                    <a:pos x="1" y="0"/>
                  </a:cxn>
                </a:cxnLst>
                <a:rect l="0" t="0" r="r" b="b"/>
                <a:pathLst>
                  <a:path w="13" h="15">
                    <a:moveTo>
                      <a:pt x="1" y="0"/>
                    </a:moveTo>
                    <a:cubicBezTo>
                      <a:pt x="10" y="0"/>
                      <a:pt x="13" y="12"/>
                      <a:pt x="5" y="15"/>
                    </a:cubicBezTo>
                    <a:cubicBezTo>
                      <a:pt x="5" y="11"/>
                      <a:pt x="0" y="4"/>
                      <a:pt x="1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7" name="Freeform 2149"/>
              <p:cNvSpPr>
                <a:spLocks/>
              </p:cNvSpPr>
              <p:nvPr/>
            </p:nvSpPr>
            <p:spPr bwMode="auto">
              <a:xfrm>
                <a:off x="3797" y="3152"/>
                <a:ext cx="61" cy="49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9" y="3"/>
                  </a:cxn>
                  <a:cxn ang="0">
                    <a:pos x="25" y="27"/>
                  </a:cxn>
                  <a:cxn ang="0">
                    <a:pos x="11" y="3"/>
                  </a:cxn>
                  <a:cxn ang="0">
                    <a:pos x="20" y="0"/>
                  </a:cxn>
                </a:cxnLst>
                <a:rect l="0" t="0" r="r" b="b"/>
                <a:pathLst>
                  <a:path w="38" h="31">
                    <a:moveTo>
                      <a:pt x="20" y="0"/>
                    </a:moveTo>
                    <a:cubicBezTo>
                      <a:pt x="23" y="0"/>
                      <a:pt x="27" y="1"/>
                      <a:pt x="29" y="3"/>
                    </a:cubicBezTo>
                    <a:cubicBezTo>
                      <a:pt x="38" y="9"/>
                      <a:pt x="35" y="24"/>
                      <a:pt x="25" y="27"/>
                    </a:cubicBezTo>
                    <a:cubicBezTo>
                      <a:pt x="12" y="31"/>
                      <a:pt x="0" y="14"/>
                      <a:pt x="11" y="3"/>
                    </a:cubicBezTo>
                    <a:cubicBezTo>
                      <a:pt x="13" y="2"/>
                      <a:pt x="16" y="0"/>
                      <a:pt x="20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8" name="Freeform 2150"/>
              <p:cNvSpPr>
                <a:spLocks/>
              </p:cNvSpPr>
              <p:nvPr/>
            </p:nvSpPr>
            <p:spPr bwMode="auto">
              <a:xfrm>
                <a:off x="3975" y="3152"/>
                <a:ext cx="56" cy="48"/>
              </a:xfrm>
              <a:custGeom>
                <a:avLst/>
                <a:gdLst/>
                <a:ahLst/>
                <a:cxnLst>
                  <a:cxn ang="0">
                    <a:pos x="13" y="1"/>
                  </a:cxn>
                  <a:cxn ang="0">
                    <a:pos x="22" y="1"/>
                  </a:cxn>
                  <a:cxn ang="0">
                    <a:pos x="13" y="26"/>
                  </a:cxn>
                  <a:cxn ang="0">
                    <a:pos x="13" y="1"/>
                  </a:cxn>
                </a:cxnLst>
                <a:rect l="0" t="0" r="r" b="b"/>
                <a:pathLst>
                  <a:path w="35" h="30">
                    <a:moveTo>
                      <a:pt x="13" y="1"/>
                    </a:moveTo>
                    <a:cubicBezTo>
                      <a:pt x="14" y="0"/>
                      <a:pt x="19" y="0"/>
                      <a:pt x="22" y="1"/>
                    </a:cubicBezTo>
                    <a:cubicBezTo>
                      <a:pt x="35" y="5"/>
                      <a:pt x="31" y="30"/>
                      <a:pt x="13" y="26"/>
                    </a:cubicBezTo>
                    <a:cubicBezTo>
                      <a:pt x="2" y="23"/>
                      <a:pt x="0" y="4"/>
                      <a:pt x="13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9" name="Freeform 2151"/>
              <p:cNvSpPr>
                <a:spLocks/>
              </p:cNvSpPr>
              <p:nvPr/>
            </p:nvSpPr>
            <p:spPr bwMode="auto">
              <a:xfrm>
                <a:off x="3630" y="3152"/>
                <a:ext cx="51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0" y="9"/>
                  </a:cxn>
                  <a:cxn ang="0">
                    <a:pos x="28" y="24"/>
                  </a:cxn>
                  <a:cxn ang="0">
                    <a:pos x="6" y="23"/>
                  </a:cxn>
                  <a:cxn ang="0">
                    <a:pos x="16" y="1"/>
                  </a:cxn>
                </a:cxnLst>
                <a:rect l="0" t="0" r="r" b="b"/>
                <a:pathLst>
                  <a:path w="32" h="30">
                    <a:moveTo>
                      <a:pt x="16" y="1"/>
                    </a:moveTo>
                    <a:cubicBezTo>
                      <a:pt x="20" y="0"/>
                      <a:pt x="28" y="3"/>
                      <a:pt x="30" y="9"/>
                    </a:cubicBezTo>
                    <a:cubicBezTo>
                      <a:pt x="32" y="14"/>
                      <a:pt x="31" y="20"/>
                      <a:pt x="28" y="24"/>
                    </a:cubicBezTo>
                    <a:cubicBezTo>
                      <a:pt x="23" y="30"/>
                      <a:pt x="12" y="30"/>
                      <a:pt x="6" y="23"/>
                    </a:cubicBezTo>
                    <a:cubicBezTo>
                      <a:pt x="0" y="15"/>
                      <a:pt x="4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0" name="Freeform 2152"/>
              <p:cNvSpPr>
                <a:spLocks/>
              </p:cNvSpPr>
              <p:nvPr/>
            </p:nvSpPr>
            <p:spPr bwMode="auto">
              <a:xfrm>
                <a:off x="1339" y="3148"/>
                <a:ext cx="57" cy="52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21" y="29"/>
                  </a:cxn>
                  <a:cxn ang="0">
                    <a:pos x="4" y="11"/>
                  </a:cxn>
                  <a:cxn ang="0">
                    <a:pos x="14" y="4"/>
                  </a:cxn>
                </a:cxnLst>
                <a:rect l="0" t="0" r="r" b="b"/>
                <a:pathLst>
                  <a:path w="36" h="32">
                    <a:moveTo>
                      <a:pt x="14" y="4"/>
                    </a:moveTo>
                    <a:cubicBezTo>
                      <a:pt x="31" y="0"/>
                      <a:pt x="36" y="24"/>
                      <a:pt x="21" y="29"/>
                    </a:cubicBezTo>
                    <a:cubicBezTo>
                      <a:pt x="11" y="32"/>
                      <a:pt x="0" y="22"/>
                      <a:pt x="4" y="11"/>
                    </a:cubicBezTo>
                    <a:cubicBezTo>
                      <a:pt x="5" y="9"/>
                      <a:pt x="8" y="5"/>
                      <a:pt x="14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1" name="Freeform 2153"/>
              <p:cNvSpPr>
                <a:spLocks/>
              </p:cNvSpPr>
              <p:nvPr/>
            </p:nvSpPr>
            <p:spPr bwMode="auto">
              <a:xfrm>
                <a:off x="1167" y="3155"/>
                <a:ext cx="54" cy="46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7" y="5"/>
                  </a:cxn>
                  <a:cxn ang="0">
                    <a:pos x="12" y="25"/>
                  </a:cxn>
                  <a:cxn ang="0">
                    <a:pos x="15" y="1"/>
                  </a:cxn>
                </a:cxnLst>
                <a:rect l="0" t="0" r="r" b="b"/>
                <a:pathLst>
                  <a:path w="34" h="29">
                    <a:moveTo>
                      <a:pt x="15" y="1"/>
                    </a:moveTo>
                    <a:cubicBezTo>
                      <a:pt x="19" y="0"/>
                      <a:pt x="25" y="3"/>
                      <a:pt x="27" y="5"/>
                    </a:cubicBezTo>
                    <a:cubicBezTo>
                      <a:pt x="34" y="15"/>
                      <a:pt x="24" y="29"/>
                      <a:pt x="12" y="25"/>
                    </a:cubicBezTo>
                    <a:cubicBezTo>
                      <a:pt x="0" y="22"/>
                      <a:pt x="1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2" name="Freeform 2154"/>
              <p:cNvSpPr>
                <a:spLocks/>
              </p:cNvSpPr>
              <p:nvPr/>
            </p:nvSpPr>
            <p:spPr bwMode="auto">
              <a:xfrm>
                <a:off x="3458" y="3153"/>
                <a:ext cx="53" cy="53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9" y="19"/>
                  </a:cxn>
                  <a:cxn ang="0">
                    <a:pos x="4" y="11"/>
                  </a:cxn>
                  <a:cxn ang="0">
                    <a:pos x="15" y="2"/>
                  </a:cxn>
                </a:cxnLst>
                <a:rect l="0" t="0" r="r" b="b"/>
                <a:pathLst>
                  <a:path w="33" h="33">
                    <a:moveTo>
                      <a:pt x="15" y="2"/>
                    </a:moveTo>
                    <a:cubicBezTo>
                      <a:pt x="23" y="0"/>
                      <a:pt x="33" y="9"/>
                      <a:pt x="29" y="19"/>
                    </a:cubicBezTo>
                    <a:cubicBezTo>
                      <a:pt x="23" y="33"/>
                      <a:pt x="0" y="26"/>
                      <a:pt x="4" y="11"/>
                    </a:cubicBezTo>
                    <a:cubicBezTo>
                      <a:pt x="6" y="6"/>
                      <a:pt x="8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3" name="Freeform 2155"/>
              <p:cNvSpPr>
                <a:spLocks/>
              </p:cNvSpPr>
              <p:nvPr/>
            </p:nvSpPr>
            <p:spPr bwMode="auto">
              <a:xfrm>
                <a:off x="2039" y="3153"/>
                <a:ext cx="30" cy="34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9" y="11"/>
                  </a:cxn>
                  <a:cxn ang="0">
                    <a:pos x="2" y="13"/>
                  </a:cxn>
                  <a:cxn ang="0">
                    <a:pos x="12" y="2"/>
                  </a:cxn>
                </a:cxnLst>
                <a:rect l="0" t="0" r="r" b="b"/>
                <a:pathLst>
                  <a:path w="19" h="21">
                    <a:moveTo>
                      <a:pt x="12" y="2"/>
                    </a:moveTo>
                    <a:cubicBezTo>
                      <a:pt x="13" y="7"/>
                      <a:pt x="16" y="8"/>
                      <a:pt x="19" y="11"/>
                    </a:cubicBezTo>
                    <a:cubicBezTo>
                      <a:pt x="17" y="21"/>
                      <a:pt x="4" y="21"/>
                      <a:pt x="2" y="13"/>
                    </a:cubicBezTo>
                    <a:cubicBezTo>
                      <a:pt x="0" y="7"/>
                      <a:pt x="6" y="0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4" name="Freeform 2156"/>
              <p:cNvSpPr>
                <a:spLocks/>
              </p:cNvSpPr>
              <p:nvPr/>
            </p:nvSpPr>
            <p:spPr bwMode="auto">
              <a:xfrm>
                <a:off x="3285" y="3155"/>
                <a:ext cx="57" cy="4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2" y="27"/>
                  </a:cxn>
                  <a:cxn ang="0">
                    <a:pos x="11" y="26"/>
                  </a:cxn>
                  <a:cxn ang="0">
                    <a:pos x="17" y="1"/>
                  </a:cxn>
                </a:cxnLst>
                <a:rect l="0" t="0" r="r" b="b"/>
                <a:pathLst>
                  <a:path w="36" h="28">
                    <a:moveTo>
                      <a:pt x="17" y="1"/>
                    </a:moveTo>
                    <a:cubicBezTo>
                      <a:pt x="32" y="0"/>
                      <a:pt x="36" y="22"/>
                      <a:pt x="22" y="27"/>
                    </a:cubicBezTo>
                    <a:cubicBezTo>
                      <a:pt x="19" y="28"/>
                      <a:pt x="14" y="27"/>
                      <a:pt x="11" y="26"/>
                    </a:cubicBezTo>
                    <a:cubicBezTo>
                      <a:pt x="0" y="20"/>
                      <a:pt x="4" y="2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5" name="Freeform 2157"/>
              <p:cNvSpPr>
                <a:spLocks/>
              </p:cNvSpPr>
              <p:nvPr/>
            </p:nvSpPr>
            <p:spPr bwMode="auto">
              <a:xfrm>
                <a:off x="3113" y="3155"/>
                <a:ext cx="56" cy="4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9" y="22"/>
                  </a:cxn>
                  <a:cxn ang="0">
                    <a:pos x="27" y="25"/>
                  </a:cxn>
                  <a:cxn ang="0">
                    <a:pos x="6" y="24"/>
                  </a:cxn>
                  <a:cxn ang="0">
                    <a:pos x="16" y="1"/>
                  </a:cxn>
                </a:cxnLst>
                <a:rect l="0" t="0" r="r" b="b"/>
                <a:pathLst>
                  <a:path w="35" h="30">
                    <a:moveTo>
                      <a:pt x="16" y="1"/>
                    </a:moveTo>
                    <a:cubicBezTo>
                      <a:pt x="27" y="0"/>
                      <a:pt x="35" y="12"/>
                      <a:pt x="29" y="22"/>
                    </a:cubicBezTo>
                    <a:cubicBezTo>
                      <a:pt x="29" y="23"/>
                      <a:pt x="28" y="24"/>
                      <a:pt x="27" y="25"/>
                    </a:cubicBezTo>
                    <a:cubicBezTo>
                      <a:pt x="22" y="30"/>
                      <a:pt x="11" y="30"/>
                      <a:pt x="6" y="24"/>
                    </a:cubicBezTo>
                    <a:cubicBezTo>
                      <a:pt x="0" y="15"/>
                      <a:pt x="5" y="3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6" name="Freeform 2158"/>
              <p:cNvSpPr>
                <a:spLocks/>
              </p:cNvSpPr>
              <p:nvPr/>
            </p:nvSpPr>
            <p:spPr bwMode="auto">
              <a:xfrm>
                <a:off x="2939" y="3156"/>
                <a:ext cx="57" cy="47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8"/>
                  </a:cxn>
                  <a:cxn ang="0">
                    <a:pos x="21" y="28"/>
                  </a:cxn>
                  <a:cxn ang="0">
                    <a:pos x="6" y="8"/>
                  </a:cxn>
                  <a:cxn ang="0">
                    <a:pos x="8" y="7"/>
                  </a:cxn>
                  <a:cxn ang="0">
                    <a:pos x="8" y="5"/>
                  </a:cxn>
                  <a:cxn ang="0">
                    <a:pos x="15" y="1"/>
                  </a:cxn>
                </a:cxnLst>
                <a:rect l="0" t="0" r="r" b="b"/>
                <a:pathLst>
                  <a:path w="35" h="29">
                    <a:moveTo>
                      <a:pt x="15" y="1"/>
                    </a:moveTo>
                    <a:cubicBezTo>
                      <a:pt x="22" y="0"/>
                      <a:pt x="28" y="3"/>
                      <a:pt x="30" y="8"/>
                    </a:cubicBezTo>
                    <a:cubicBezTo>
                      <a:pt x="35" y="16"/>
                      <a:pt x="30" y="26"/>
                      <a:pt x="21" y="28"/>
                    </a:cubicBezTo>
                    <a:cubicBezTo>
                      <a:pt x="12" y="29"/>
                      <a:pt x="0" y="20"/>
                      <a:pt x="6" y="8"/>
                    </a:cubicBezTo>
                    <a:cubicBezTo>
                      <a:pt x="6" y="7"/>
                      <a:pt x="7" y="7"/>
                      <a:pt x="8" y="7"/>
                    </a:cubicBezTo>
                    <a:cubicBezTo>
                      <a:pt x="8" y="6"/>
                      <a:pt x="8" y="5"/>
                      <a:pt x="8" y="5"/>
                    </a:cubicBezTo>
                    <a:cubicBezTo>
                      <a:pt x="10" y="3"/>
                      <a:pt x="13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7" name="Freeform 2159"/>
              <p:cNvSpPr>
                <a:spLocks/>
              </p:cNvSpPr>
              <p:nvPr/>
            </p:nvSpPr>
            <p:spPr bwMode="auto">
              <a:xfrm>
                <a:off x="998" y="3155"/>
                <a:ext cx="51" cy="48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4" y="17"/>
                  </a:cxn>
                  <a:cxn ang="0">
                    <a:pos x="18" y="3"/>
                  </a:cxn>
                  <a:cxn ang="0">
                    <a:pos x="9" y="24"/>
                  </a:cxn>
                </a:cxnLst>
                <a:rect l="0" t="0" r="r" b="b"/>
                <a:pathLst>
                  <a:path w="32" h="30">
                    <a:moveTo>
                      <a:pt x="9" y="24"/>
                    </a:moveTo>
                    <a:cubicBezTo>
                      <a:pt x="8" y="21"/>
                      <a:pt x="7" y="18"/>
                      <a:pt x="4" y="17"/>
                    </a:cubicBezTo>
                    <a:cubicBezTo>
                      <a:pt x="0" y="9"/>
                      <a:pt x="10" y="0"/>
                      <a:pt x="18" y="3"/>
                    </a:cubicBezTo>
                    <a:cubicBezTo>
                      <a:pt x="32" y="8"/>
                      <a:pt x="23" y="30"/>
                      <a:pt x="9" y="2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8" name="Freeform 2160"/>
              <p:cNvSpPr>
                <a:spLocks/>
              </p:cNvSpPr>
              <p:nvPr/>
            </p:nvSpPr>
            <p:spPr bwMode="auto">
              <a:xfrm>
                <a:off x="5232" y="3153"/>
                <a:ext cx="60" cy="55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30"/>
                  </a:cxn>
                  <a:cxn ang="0">
                    <a:pos x="15" y="4"/>
                  </a:cxn>
                </a:cxnLst>
                <a:rect l="0" t="0" r="r" b="b"/>
                <a:pathLst>
                  <a:path w="37" h="34">
                    <a:moveTo>
                      <a:pt x="15" y="4"/>
                    </a:moveTo>
                    <a:cubicBezTo>
                      <a:pt x="37" y="0"/>
                      <a:pt x="36" y="34"/>
                      <a:pt x="15" y="30"/>
                    </a:cubicBezTo>
                    <a:cubicBezTo>
                      <a:pt x="2" y="28"/>
                      <a:pt x="0" y="7"/>
                      <a:pt x="15" y="4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9" name="Freeform 2161"/>
              <p:cNvSpPr>
                <a:spLocks/>
              </p:cNvSpPr>
              <p:nvPr/>
            </p:nvSpPr>
            <p:spPr bwMode="auto">
              <a:xfrm>
                <a:off x="5369" y="3156"/>
                <a:ext cx="1" cy="1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" y="4"/>
                  </a:cxn>
                  <a:cxn ang="0">
                    <a:pos x="0" y="2"/>
                  </a:cxn>
                </a:cxnLst>
                <a:rect l="0" t="0" r="r" b="b"/>
                <a:pathLst>
                  <a:path w="1" h="6">
                    <a:moveTo>
                      <a:pt x="0" y="2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6"/>
                      <a:pt x="0" y="3"/>
                      <a:pt x="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0" name="Freeform 2162"/>
              <p:cNvSpPr>
                <a:spLocks/>
              </p:cNvSpPr>
              <p:nvPr/>
            </p:nvSpPr>
            <p:spPr bwMode="auto">
              <a:xfrm>
                <a:off x="2768" y="3158"/>
                <a:ext cx="54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1" y="10"/>
                  </a:cxn>
                  <a:cxn ang="0">
                    <a:pos x="13" y="27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22" y="0"/>
                      <a:pt x="28" y="3"/>
                      <a:pt x="31" y="10"/>
                    </a:cubicBezTo>
                    <a:cubicBezTo>
                      <a:pt x="34" y="20"/>
                      <a:pt x="25" y="31"/>
                      <a:pt x="13" y="27"/>
                    </a:cubicBezTo>
                    <a:cubicBezTo>
                      <a:pt x="2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1" name="Freeform 2163"/>
              <p:cNvSpPr>
                <a:spLocks/>
              </p:cNvSpPr>
              <p:nvPr/>
            </p:nvSpPr>
            <p:spPr bwMode="auto">
              <a:xfrm>
                <a:off x="4373" y="3164"/>
                <a:ext cx="52" cy="4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5" y="3"/>
                  </a:cxn>
                  <a:cxn ang="0">
                    <a:pos x="26" y="24"/>
                  </a:cxn>
                  <a:cxn ang="0">
                    <a:pos x="3" y="19"/>
                  </a:cxn>
                  <a:cxn ang="0">
                    <a:pos x="15" y="0"/>
                  </a:cxn>
                </a:cxnLst>
                <a:rect l="0" t="0" r="r" b="b"/>
                <a:pathLst>
                  <a:path w="32" h="30">
                    <a:moveTo>
                      <a:pt x="15" y="0"/>
                    </a:moveTo>
                    <a:cubicBezTo>
                      <a:pt x="17" y="0"/>
                      <a:pt x="22" y="1"/>
                      <a:pt x="25" y="3"/>
                    </a:cubicBezTo>
                    <a:cubicBezTo>
                      <a:pt x="30" y="8"/>
                      <a:pt x="32" y="18"/>
                      <a:pt x="26" y="24"/>
                    </a:cubicBezTo>
                    <a:cubicBezTo>
                      <a:pt x="19" y="30"/>
                      <a:pt x="7" y="28"/>
                      <a:pt x="3" y="19"/>
                    </a:cubicBezTo>
                    <a:cubicBezTo>
                      <a:pt x="0" y="11"/>
                      <a:pt x="6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2" name="Freeform 2164"/>
              <p:cNvSpPr>
                <a:spLocks/>
              </p:cNvSpPr>
              <p:nvPr/>
            </p:nvSpPr>
            <p:spPr bwMode="auto">
              <a:xfrm>
                <a:off x="2577" y="3166"/>
                <a:ext cx="6" cy="1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1" y="6"/>
                  </a:cxn>
                  <a:cxn ang="0">
                    <a:pos x="1" y="1"/>
                  </a:cxn>
                  <a:cxn ang="0">
                    <a:pos x="4" y="0"/>
                  </a:cxn>
                </a:cxnLst>
                <a:rect l="0" t="0" r="r" b="b"/>
                <a:pathLst>
                  <a:path w="4" h="6">
                    <a:moveTo>
                      <a:pt x="4" y="0"/>
                    </a:moveTo>
                    <a:cubicBezTo>
                      <a:pt x="4" y="3"/>
                      <a:pt x="2" y="4"/>
                      <a:pt x="1" y="6"/>
                    </a:cubicBezTo>
                    <a:cubicBezTo>
                      <a:pt x="0" y="5"/>
                      <a:pt x="2" y="3"/>
                      <a:pt x="1" y="1"/>
                    </a:cubicBezTo>
                    <a:cubicBezTo>
                      <a:pt x="3" y="1"/>
                      <a:pt x="3" y="0"/>
                      <a:pt x="4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3" name="Freeform 2165"/>
              <p:cNvSpPr>
                <a:spLocks/>
              </p:cNvSpPr>
              <p:nvPr/>
            </p:nvSpPr>
            <p:spPr bwMode="auto">
              <a:xfrm>
                <a:off x="4023" y="3166"/>
                <a:ext cx="61" cy="51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25" y="27"/>
                  </a:cxn>
                  <a:cxn ang="0">
                    <a:pos x="7" y="7"/>
                  </a:cxn>
                  <a:cxn ang="0">
                    <a:pos x="19" y="1"/>
                  </a:cxn>
                </a:cxnLst>
                <a:rect l="0" t="0" r="r" b="b"/>
                <a:pathLst>
                  <a:path w="38" h="32">
                    <a:moveTo>
                      <a:pt x="19" y="1"/>
                    </a:moveTo>
                    <a:cubicBezTo>
                      <a:pt x="33" y="0"/>
                      <a:pt x="38" y="20"/>
                      <a:pt x="25" y="27"/>
                    </a:cubicBezTo>
                    <a:cubicBezTo>
                      <a:pt x="14" y="32"/>
                      <a:pt x="0" y="19"/>
                      <a:pt x="7" y="7"/>
                    </a:cubicBezTo>
                    <a:cubicBezTo>
                      <a:pt x="9" y="3"/>
                      <a:pt x="13" y="1"/>
                      <a:pt x="19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4" name="Freeform 2166"/>
              <p:cNvSpPr>
                <a:spLocks/>
              </p:cNvSpPr>
              <p:nvPr/>
            </p:nvSpPr>
            <p:spPr bwMode="auto">
              <a:xfrm>
                <a:off x="4198" y="3163"/>
                <a:ext cx="56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9" y="29"/>
                  </a:cxn>
                  <a:cxn ang="0">
                    <a:pos x="7" y="7"/>
                  </a:cxn>
                  <a:cxn ang="0">
                    <a:pos x="12" y="3"/>
                  </a:cxn>
                  <a:cxn ang="0">
                    <a:pos x="16" y="3"/>
                  </a:cxn>
                </a:cxnLst>
                <a:rect l="0" t="0" r="r" b="b"/>
                <a:pathLst>
                  <a:path w="35" h="30">
                    <a:moveTo>
                      <a:pt x="16" y="3"/>
                    </a:moveTo>
                    <a:cubicBezTo>
                      <a:pt x="34" y="0"/>
                      <a:pt x="35" y="27"/>
                      <a:pt x="19" y="29"/>
                    </a:cubicBezTo>
                    <a:cubicBezTo>
                      <a:pt x="6" y="30"/>
                      <a:pt x="0" y="15"/>
                      <a:pt x="7" y="7"/>
                    </a:cubicBezTo>
                    <a:cubicBezTo>
                      <a:pt x="8" y="6"/>
                      <a:pt x="10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5" name="Freeform 2167"/>
              <p:cNvSpPr>
                <a:spLocks/>
              </p:cNvSpPr>
              <p:nvPr/>
            </p:nvSpPr>
            <p:spPr bwMode="auto">
              <a:xfrm>
                <a:off x="2605" y="3163"/>
                <a:ext cx="37" cy="33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14" y="18"/>
                  </a:cxn>
                  <a:cxn ang="0">
                    <a:pos x="9" y="21"/>
                  </a:cxn>
                  <a:cxn ang="0">
                    <a:pos x="4" y="6"/>
                  </a:cxn>
                  <a:cxn ang="0">
                    <a:pos x="20" y="15"/>
                  </a:cxn>
                </a:cxnLst>
                <a:rect l="0" t="0" r="r" b="b"/>
                <a:pathLst>
                  <a:path w="23" h="21">
                    <a:moveTo>
                      <a:pt x="20" y="15"/>
                    </a:moveTo>
                    <a:cubicBezTo>
                      <a:pt x="19" y="17"/>
                      <a:pt x="16" y="17"/>
                      <a:pt x="14" y="18"/>
                    </a:cubicBezTo>
                    <a:cubicBezTo>
                      <a:pt x="13" y="19"/>
                      <a:pt x="11" y="21"/>
                      <a:pt x="9" y="21"/>
                    </a:cubicBezTo>
                    <a:cubicBezTo>
                      <a:pt x="2" y="21"/>
                      <a:pt x="0" y="10"/>
                      <a:pt x="4" y="6"/>
                    </a:cubicBezTo>
                    <a:cubicBezTo>
                      <a:pt x="10" y="0"/>
                      <a:pt x="23" y="5"/>
                      <a:pt x="20" y="1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6" name="Freeform 2168"/>
              <p:cNvSpPr>
                <a:spLocks/>
              </p:cNvSpPr>
              <p:nvPr/>
            </p:nvSpPr>
            <p:spPr bwMode="auto">
              <a:xfrm>
                <a:off x="3855" y="3166"/>
                <a:ext cx="57" cy="5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8" y="24"/>
                  </a:cxn>
                  <a:cxn ang="0">
                    <a:pos x="4" y="11"/>
                  </a:cxn>
                  <a:cxn ang="0">
                    <a:pos x="16" y="2"/>
                  </a:cxn>
                </a:cxnLst>
                <a:rect l="0" t="0" r="r" b="b"/>
                <a:pathLst>
                  <a:path w="36" h="35">
                    <a:moveTo>
                      <a:pt x="16" y="2"/>
                    </a:moveTo>
                    <a:cubicBezTo>
                      <a:pt x="27" y="0"/>
                      <a:pt x="36" y="15"/>
                      <a:pt x="28" y="24"/>
                    </a:cubicBezTo>
                    <a:cubicBezTo>
                      <a:pt x="18" y="35"/>
                      <a:pt x="0" y="25"/>
                      <a:pt x="4" y="11"/>
                    </a:cubicBezTo>
                    <a:cubicBezTo>
                      <a:pt x="5" y="7"/>
                      <a:pt x="9" y="2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7" name="Freeform 2169"/>
              <p:cNvSpPr>
                <a:spLocks/>
              </p:cNvSpPr>
              <p:nvPr/>
            </p:nvSpPr>
            <p:spPr bwMode="auto">
              <a:xfrm>
                <a:off x="3681" y="3166"/>
                <a:ext cx="61" cy="48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1" y="30"/>
                  </a:cxn>
                  <a:cxn ang="0">
                    <a:pos x="9" y="27"/>
                  </a:cxn>
                  <a:cxn ang="0">
                    <a:pos x="16" y="3"/>
                  </a:cxn>
                </a:cxnLst>
                <a:rect l="0" t="0" r="r" b="b"/>
                <a:pathLst>
                  <a:path w="38" h="30">
                    <a:moveTo>
                      <a:pt x="16" y="3"/>
                    </a:moveTo>
                    <a:cubicBezTo>
                      <a:pt x="31" y="0"/>
                      <a:pt x="38" y="24"/>
                      <a:pt x="21" y="30"/>
                    </a:cubicBezTo>
                    <a:cubicBezTo>
                      <a:pt x="18" y="30"/>
                      <a:pt x="13" y="30"/>
                      <a:pt x="9" y="27"/>
                    </a:cubicBezTo>
                    <a:cubicBezTo>
                      <a:pt x="0" y="20"/>
                      <a:pt x="3" y="5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8" name="Freeform 2170"/>
              <p:cNvSpPr>
                <a:spLocks/>
              </p:cNvSpPr>
              <p:nvPr/>
            </p:nvSpPr>
            <p:spPr bwMode="auto">
              <a:xfrm>
                <a:off x="3511" y="3169"/>
                <a:ext cx="51" cy="47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9" y="9"/>
                  </a:cxn>
                  <a:cxn ang="0">
                    <a:pos x="15" y="28"/>
                  </a:cxn>
                  <a:cxn ang="0">
                    <a:pos x="6" y="5"/>
                  </a:cxn>
                  <a:cxn ang="0">
                    <a:pos x="14" y="2"/>
                  </a:cxn>
                </a:cxnLst>
                <a:rect l="0" t="0" r="r" b="b"/>
                <a:pathLst>
                  <a:path w="32" h="29">
                    <a:moveTo>
                      <a:pt x="14" y="2"/>
                    </a:moveTo>
                    <a:cubicBezTo>
                      <a:pt x="19" y="0"/>
                      <a:pt x="26" y="3"/>
                      <a:pt x="29" y="9"/>
                    </a:cubicBezTo>
                    <a:cubicBezTo>
                      <a:pt x="32" y="18"/>
                      <a:pt x="26" y="29"/>
                      <a:pt x="15" y="28"/>
                    </a:cubicBezTo>
                    <a:cubicBezTo>
                      <a:pt x="4" y="27"/>
                      <a:pt x="0" y="13"/>
                      <a:pt x="6" y="5"/>
                    </a:cubicBezTo>
                    <a:cubicBezTo>
                      <a:pt x="8" y="3"/>
                      <a:pt x="10" y="2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9" name="Freeform 2171"/>
              <p:cNvSpPr>
                <a:spLocks/>
              </p:cNvSpPr>
              <p:nvPr/>
            </p:nvSpPr>
            <p:spPr bwMode="auto">
              <a:xfrm>
                <a:off x="1216" y="3169"/>
                <a:ext cx="50" cy="45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31" y="15"/>
                  </a:cxn>
                  <a:cxn ang="0">
                    <a:pos x="18" y="28"/>
                  </a:cxn>
                  <a:cxn ang="0">
                    <a:pos x="9" y="4"/>
                  </a:cxn>
                  <a:cxn ang="0">
                    <a:pos x="15" y="2"/>
                  </a:cxn>
                </a:cxnLst>
                <a:rect l="0" t="0" r="r" b="b"/>
                <a:pathLst>
                  <a:path w="31" h="28">
                    <a:moveTo>
                      <a:pt x="15" y="2"/>
                    </a:moveTo>
                    <a:cubicBezTo>
                      <a:pt x="22" y="0"/>
                      <a:pt x="31" y="6"/>
                      <a:pt x="31" y="15"/>
                    </a:cubicBezTo>
                    <a:cubicBezTo>
                      <a:pt x="30" y="22"/>
                      <a:pt x="25" y="27"/>
                      <a:pt x="18" y="28"/>
                    </a:cubicBezTo>
                    <a:cubicBezTo>
                      <a:pt x="6" y="28"/>
                      <a:pt x="0" y="12"/>
                      <a:pt x="9" y="4"/>
                    </a:cubicBezTo>
                    <a:cubicBezTo>
                      <a:pt x="11" y="3"/>
                      <a:pt x="13" y="3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0" name="Freeform 2172"/>
              <p:cNvSpPr>
                <a:spLocks/>
              </p:cNvSpPr>
              <p:nvPr/>
            </p:nvSpPr>
            <p:spPr bwMode="auto">
              <a:xfrm>
                <a:off x="3338" y="3172"/>
                <a:ext cx="54" cy="49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30" y="8"/>
                  </a:cxn>
                  <a:cxn ang="0">
                    <a:pos x="21" y="27"/>
                  </a:cxn>
                  <a:cxn ang="0">
                    <a:pos x="3" y="10"/>
                  </a:cxn>
                  <a:cxn ang="0">
                    <a:pos x="16" y="0"/>
                  </a:cxn>
                </a:cxnLst>
                <a:rect l="0" t="0" r="r" b="b"/>
                <a:pathLst>
                  <a:path w="34" h="30">
                    <a:moveTo>
                      <a:pt x="16" y="0"/>
                    </a:moveTo>
                    <a:cubicBezTo>
                      <a:pt x="22" y="0"/>
                      <a:pt x="28" y="4"/>
                      <a:pt x="30" y="8"/>
                    </a:cubicBezTo>
                    <a:cubicBezTo>
                      <a:pt x="34" y="18"/>
                      <a:pt x="27" y="25"/>
                      <a:pt x="21" y="27"/>
                    </a:cubicBezTo>
                    <a:cubicBezTo>
                      <a:pt x="11" y="30"/>
                      <a:pt x="0" y="20"/>
                      <a:pt x="3" y="10"/>
                    </a:cubicBezTo>
                    <a:cubicBezTo>
                      <a:pt x="5" y="6"/>
                      <a:pt x="8" y="1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1" name="Freeform 2173"/>
              <p:cNvSpPr>
                <a:spLocks/>
              </p:cNvSpPr>
              <p:nvPr/>
            </p:nvSpPr>
            <p:spPr bwMode="auto">
              <a:xfrm>
                <a:off x="1048" y="3172"/>
                <a:ext cx="56" cy="52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15" y="1"/>
                  </a:cxn>
                  <a:cxn ang="0">
                    <a:pos x="11" y="25"/>
                  </a:cxn>
                  <a:cxn ang="0">
                    <a:pos x="7" y="3"/>
                  </a:cxn>
                  <a:cxn ang="0">
                    <a:pos x="14" y="1"/>
                  </a:cxn>
                </a:cxnLst>
                <a:rect l="0" t="0" r="r" b="b"/>
                <a:pathLst>
                  <a:path w="35" h="32">
                    <a:moveTo>
                      <a:pt x="14" y="1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35" y="0"/>
                      <a:pt x="30" y="32"/>
                      <a:pt x="11" y="25"/>
                    </a:cubicBezTo>
                    <a:cubicBezTo>
                      <a:pt x="2" y="22"/>
                      <a:pt x="0" y="9"/>
                      <a:pt x="7" y="3"/>
                    </a:cubicBezTo>
                    <a:cubicBezTo>
                      <a:pt x="9" y="2"/>
                      <a:pt x="11" y="1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2" name="Freeform 2174"/>
              <p:cNvSpPr>
                <a:spLocks/>
              </p:cNvSpPr>
              <p:nvPr/>
            </p:nvSpPr>
            <p:spPr bwMode="auto">
              <a:xfrm>
                <a:off x="5285" y="3174"/>
                <a:ext cx="55" cy="51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8"/>
                  </a:cxn>
                  <a:cxn ang="0">
                    <a:pos x="13" y="28"/>
                  </a:cxn>
                  <a:cxn ang="0">
                    <a:pos x="15" y="1"/>
                  </a:cxn>
                </a:cxnLst>
                <a:rect l="0" t="0" r="r" b="b"/>
                <a:pathLst>
                  <a:path w="34" h="32">
                    <a:moveTo>
                      <a:pt x="15" y="1"/>
                    </a:moveTo>
                    <a:cubicBezTo>
                      <a:pt x="20" y="0"/>
                      <a:pt x="27" y="3"/>
                      <a:pt x="29" y="8"/>
                    </a:cubicBezTo>
                    <a:cubicBezTo>
                      <a:pt x="34" y="17"/>
                      <a:pt x="26" y="32"/>
                      <a:pt x="13" y="28"/>
                    </a:cubicBezTo>
                    <a:cubicBezTo>
                      <a:pt x="0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3" name="Freeform 2175"/>
              <p:cNvSpPr>
                <a:spLocks/>
              </p:cNvSpPr>
              <p:nvPr/>
            </p:nvSpPr>
            <p:spPr bwMode="auto">
              <a:xfrm>
                <a:off x="2994" y="3174"/>
                <a:ext cx="56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5" y="23"/>
                  </a:cxn>
                  <a:cxn ang="0">
                    <a:pos x="4" y="11"/>
                  </a:cxn>
                  <a:cxn ang="0">
                    <a:pos x="15" y="1"/>
                  </a:cxn>
                </a:cxnLst>
                <a:rect l="0" t="0" r="r" b="b"/>
                <a:pathLst>
                  <a:path w="35" h="31">
                    <a:moveTo>
                      <a:pt x="15" y="1"/>
                    </a:moveTo>
                    <a:cubicBezTo>
                      <a:pt x="25" y="0"/>
                      <a:pt x="35" y="14"/>
                      <a:pt x="25" y="23"/>
                    </a:cubicBezTo>
                    <a:cubicBezTo>
                      <a:pt x="17" y="31"/>
                      <a:pt x="0" y="25"/>
                      <a:pt x="4" y="11"/>
                    </a:cubicBezTo>
                    <a:cubicBezTo>
                      <a:pt x="5" y="6"/>
                      <a:pt x="10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4" name="Freeform 2176"/>
              <p:cNvSpPr>
                <a:spLocks/>
              </p:cNvSpPr>
              <p:nvPr/>
            </p:nvSpPr>
            <p:spPr bwMode="auto">
              <a:xfrm>
                <a:off x="3164" y="3171"/>
                <a:ext cx="55" cy="50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20" y="28"/>
                  </a:cxn>
                  <a:cxn ang="0">
                    <a:pos x="14" y="3"/>
                  </a:cxn>
                </a:cxnLst>
                <a:rect l="0" t="0" r="r" b="b"/>
                <a:pathLst>
                  <a:path w="34" h="31">
                    <a:moveTo>
                      <a:pt x="14" y="3"/>
                    </a:moveTo>
                    <a:cubicBezTo>
                      <a:pt x="33" y="0"/>
                      <a:pt x="34" y="26"/>
                      <a:pt x="20" y="28"/>
                    </a:cubicBezTo>
                    <a:cubicBezTo>
                      <a:pt x="3" y="31"/>
                      <a:pt x="0" y="6"/>
                      <a:pt x="14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5" name="Freeform 2177"/>
              <p:cNvSpPr>
                <a:spLocks/>
              </p:cNvSpPr>
              <p:nvPr/>
            </p:nvSpPr>
            <p:spPr bwMode="auto">
              <a:xfrm>
                <a:off x="2821" y="3176"/>
                <a:ext cx="53" cy="46"/>
              </a:xfrm>
              <a:custGeom>
                <a:avLst/>
                <a:gdLst/>
                <a:ahLst/>
                <a:cxnLst>
                  <a:cxn ang="0">
                    <a:pos x="14" y="1"/>
                  </a:cxn>
                  <a:cxn ang="0">
                    <a:pos x="29" y="19"/>
                  </a:cxn>
                  <a:cxn ang="0">
                    <a:pos x="21" y="26"/>
                  </a:cxn>
                  <a:cxn ang="0">
                    <a:pos x="4" y="9"/>
                  </a:cxn>
                  <a:cxn ang="0">
                    <a:pos x="14" y="1"/>
                  </a:cxn>
                </a:cxnLst>
                <a:rect l="0" t="0" r="r" b="b"/>
                <a:pathLst>
                  <a:path w="33" h="29">
                    <a:moveTo>
                      <a:pt x="14" y="1"/>
                    </a:moveTo>
                    <a:cubicBezTo>
                      <a:pt x="24" y="0"/>
                      <a:pt x="33" y="8"/>
                      <a:pt x="29" y="19"/>
                    </a:cubicBezTo>
                    <a:cubicBezTo>
                      <a:pt x="28" y="22"/>
                      <a:pt x="25" y="25"/>
                      <a:pt x="21" y="26"/>
                    </a:cubicBezTo>
                    <a:cubicBezTo>
                      <a:pt x="12" y="29"/>
                      <a:pt x="0" y="21"/>
                      <a:pt x="4" y="9"/>
                    </a:cubicBezTo>
                    <a:cubicBezTo>
                      <a:pt x="5" y="7"/>
                      <a:pt x="8" y="3"/>
                      <a:pt x="14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6" name="Freeform 2178"/>
              <p:cNvSpPr>
                <a:spLocks/>
              </p:cNvSpPr>
              <p:nvPr/>
            </p:nvSpPr>
            <p:spPr bwMode="auto">
              <a:xfrm>
                <a:off x="1412" y="3179"/>
                <a:ext cx="8" cy="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" y="3"/>
                  </a:cxn>
                  <a:cxn ang="0">
                    <a:pos x="0" y="1"/>
                  </a:cxn>
                  <a:cxn ang="0">
                    <a:pos x="5" y="0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4" y="2"/>
                      <a:pt x="3" y="3"/>
                      <a:pt x="1" y="3"/>
                    </a:cubicBezTo>
                    <a:cubicBezTo>
                      <a:pt x="1" y="3"/>
                      <a:pt x="1" y="1"/>
                      <a:pt x="0" y="1"/>
                    </a:cubicBezTo>
                    <a:cubicBezTo>
                      <a:pt x="0" y="0"/>
                      <a:pt x="3" y="1"/>
                      <a:pt x="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7" name="Freeform 2179"/>
              <p:cNvSpPr>
                <a:spLocks/>
              </p:cNvSpPr>
              <p:nvPr/>
            </p:nvSpPr>
            <p:spPr bwMode="auto">
              <a:xfrm>
                <a:off x="4421" y="3177"/>
                <a:ext cx="60" cy="5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20" y="30"/>
                  </a:cxn>
                  <a:cxn ang="0">
                    <a:pos x="16" y="3"/>
                  </a:cxn>
                </a:cxnLst>
                <a:rect l="0" t="0" r="r" b="b"/>
                <a:pathLst>
                  <a:path w="37" h="31">
                    <a:moveTo>
                      <a:pt x="16" y="3"/>
                    </a:moveTo>
                    <a:cubicBezTo>
                      <a:pt x="34" y="0"/>
                      <a:pt x="37" y="28"/>
                      <a:pt x="20" y="30"/>
                    </a:cubicBezTo>
                    <a:cubicBezTo>
                      <a:pt x="2" y="31"/>
                      <a:pt x="0" y="7"/>
                      <a:pt x="16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8" name="Freeform 2180"/>
              <p:cNvSpPr>
                <a:spLocks/>
              </p:cNvSpPr>
              <p:nvPr/>
            </p:nvSpPr>
            <p:spPr bwMode="auto">
              <a:xfrm>
                <a:off x="4250" y="3182"/>
                <a:ext cx="54" cy="48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31" y="18"/>
                  </a:cxn>
                  <a:cxn ang="0">
                    <a:pos x="12" y="27"/>
                  </a:cxn>
                  <a:cxn ang="0">
                    <a:pos x="17" y="1"/>
                  </a:cxn>
                </a:cxnLst>
                <a:rect l="0" t="0" r="r" b="b"/>
                <a:pathLst>
                  <a:path w="34" h="30">
                    <a:moveTo>
                      <a:pt x="17" y="1"/>
                    </a:moveTo>
                    <a:cubicBezTo>
                      <a:pt x="24" y="0"/>
                      <a:pt x="34" y="7"/>
                      <a:pt x="31" y="18"/>
                    </a:cubicBezTo>
                    <a:cubicBezTo>
                      <a:pt x="29" y="27"/>
                      <a:pt x="19" y="30"/>
                      <a:pt x="12" y="27"/>
                    </a:cubicBezTo>
                    <a:cubicBezTo>
                      <a:pt x="1" y="23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29" name="Freeform 2181"/>
              <p:cNvSpPr>
                <a:spLocks/>
              </p:cNvSpPr>
              <p:nvPr/>
            </p:nvSpPr>
            <p:spPr bwMode="auto">
              <a:xfrm>
                <a:off x="4078" y="3184"/>
                <a:ext cx="54" cy="54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31" y="10"/>
                  </a:cxn>
                  <a:cxn ang="0">
                    <a:pos x="8" y="23"/>
                  </a:cxn>
                  <a:cxn ang="0">
                    <a:pos x="17" y="0"/>
                  </a:cxn>
                </a:cxnLst>
                <a:rect l="0" t="0" r="r" b="b"/>
                <a:pathLst>
                  <a:path w="34" h="34">
                    <a:moveTo>
                      <a:pt x="17" y="0"/>
                    </a:moveTo>
                    <a:cubicBezTo>
                      <a:pt x="22" y="0"/>
                      <a:pt x="29" y="3"/>
                      <a:pt x="31" y="10"/>
                    </a:cubicBezTo>
                    <a:cubicBezTo>
                      <a:pt x="34" y="22"/>
                      <a:pt x="18" y="34"/>
                      <a:pt x="8" y="23"/>
                    </a:cubicBezTo>
                    <a:cubicBezTo>
                      <a:pt x="0" y="16"/>
                      <a:pt x="4" y="2"/>
                      <a:pt x="17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0" name="Freeform 2182"/>
              <p:cNvSpPr>
                <a:spLocks/>
              </p:cNvSpPr>
              <p:nvPr/>
            </p:nvSpPr>
            <p:spPr bwMode="auto">
              <a:xfrm>
                <a:off x="3895" y="3185"/>
                <a:ext cx="64" cy="56"/>
              </a:xfrm>
              <a:custGeom>
                <a:avLst/>
                <a:gdLst/>
                <a:ahLst/>
                <a:cxnLst>
                  <a:cxn ang="0">
                    <a:pos x="22" y="1"/>
                  </a:cxn>
                  <a:cxn ang="0">
                    <a:pos x="33" y="4"/>
                  </a:cxn>
                  <a:cxn ang="0">
                    <a:pos x="31" y="25"/>
                  </a:cxn>
                  <a:cxn ang="0">
                    <a:pos x="22" y="1"/>
                  </a:cxn>
                </a:cxnLst>
                <a:rect l="0" t="0" r="r" b="b"/>
                <a:pathLst>
                  <a:path w="40" h="35">
                    <a:moveTo>
                      <a:pt x="22" y="1"/>
                    </a:moveTo>
                    <a:cubicBezTo>
                      <a:pt x="25" y="0"/>
                      <a:pt x="30" y="1"/>
                      <a:pt x="33" y="4"/>
                    </a:cubicBezTo>
                    <a:cubicBezTo>
                      <a:pt x="40" y="9"/>
                      <a:pt x="38" y="21"/>
                      <a:pt x="31" y="25"/>
                    </a:cubicBezTo>
                    <a:cubicBezTo>
                      <a:pt x="14" y="35"/>
                      <a:pt x="0" y="5"/>
                      <a:pt x="2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1" name="Freeform 2183"/>
              <p:cNvSpPr>
                <a:spLocks/>
              </p:cNvSpPr>
              <p:nvPr/>
            </p:nvSpPr>
            <p:spPr bwMode="auto">
              <a:xfrm>
                <a:off x="3731" y="3185"/>
                <a:ext cx="59" cy="56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4"/>
                  </a:cxn>
                  <a:cxn ang="0">
                    <a:pos x="6" y="9"/>
                  </a:cxn>
                  <a:cxn ang="0">
                    <a:pos x="7" y="9"/>
                  </a:cxn>
                  <a:cxn ang="0">
                    <a:pos x="8" y="6"/>
                  </a:cxn>
                  <a:cxn ang="0">
                    <a:pos x="18" y="1"/>
                  </a:cxn>
                </a:cxnLst>
                <a:rect l="0" t="0" r="r" b="b"/>
                <a:pathLst>
                  <a:path w="37" h="35">
                    <a:moveTo>
                      <a:pt x="18" y="1"/>
                    </a:moveTo>
                    <a:cubicBezTo>
                      <a:pt x="30" y="0"/>
                      <a:pt x="37" y="15"/>
                      <a:pt x="29" y="24"/>
                    </a:cubicBezTo>
                    <a:cubicBezTo>
                      <a:pt x="20" y="35"/>
                      <a:pt x="0" y="25"/>
                      <a:pt x="6" y="9"/>
                    </a:cubicBezTo>
                    <a:cubicBezTo>
                      <a:pt x="6" y="9"/>
                      <a:pt x="7" y="9"/>
                      <a:pt x="7" y="9"/>
                    </a:cubicBezTo>
                    <a:cubicBezTo>
                      <a:pt x="7" y="8"/>
                      <a:pt x="6" y="9"/>
                      <a:pt x="8" y="6"/>
                    </a:cubicBezTo>
                    <a:cubicBezTo>
                      <a:pt x="10" y="3"/>
                      <a:pt x="12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2" name="Freeform 2184"/>
              <p:cNvSpPr>
                <a:spLocks/>
              </p:cNvSpPr>
              <p:nvPr/>
            </p:nvSpPr>
            <p:spPr bwMode="auto">
              <a:xfrm>
                <a:off x="3561" y="3187"/>
                <a:ext cx="53" cy="50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31" y="9"/>
                  </a:cxn>
                  <a:cxn ang="0">
                    <a:pos x="21" y="28"/>
                  </a:cxn>
                  <a:cxn ang="0">
                    <a:pos x="5" y="9"/>
                  </a:cxn>
                  <a:cxn ang="0">
                    <a:pos x="16" y="1"/>
                  </a:cxn>
                </a:cxnLst>
                <a:rect l="0" t="0" r="r" b="b"/>
                <a:pathLst>
                  <a:path w="33" h="31">
                    <a:moveTo>
                      <a:pt x="16" y="1"/>
                    </a:moveTo>
                    <a:cubicBezTo>
                      <a:pt x="21" y="0"/>
                      <a:pt x="28" y="2"/>
                      <a:pt x="31" y="9"/>
                    </a:cubicBezTo>
                    <a:cubicBezTo>
                      <a:pt x="33" y="16"/>
                      <a:pt x="29" y="25"/>
                      <a:pt x="21" y="28"/>
                    </a:cubicBezTo>
                    <a:cubicBezTo>
                      <a:pt x="11" y="31"/>
                      <a:pt x="0" y="19"/>
                      <a:pt x="5" y="9"/>
                    </a:cubicBezTo>
                    <a:cubicBezTo>
                      <a:pt x="6" y="5"/>
                      <a:pt x="10" y="2"/>
                      <a:pt x="16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3" name="Freeform 2185"/>
              <p:cNvSpPr>
                <a:spLocks/>
              </p:cNvSpPr>
              <p:nvPr/>
            </p:nvSpPr>
            <p:spPr bwMode="auto">
              <a:xfrm>
                <a:off x="3387" y="3188"/>
                <a:ext cx="61" cy="49"/>
              </a:xfrm>
              <a:custGeom>
                <a:avLst/>
                <a:gdLst/>
                <a:ahLst/>
                <a:cxnLst>
                  <a:cxn ang="0">
                    <a:pos x="18" y="1"/>
                  </a:cxn>
                  <a:cxn ang="0">
                    <a:pos x="29" y="23"/>
                  </a:cxn>
                  <a:cxn ang="0">
                    <a:pos x="7" y="23"/>
                  </a:cxn>
                  <a:cxn ang="0">
                    <a:pos x="18" y="1"/>
                  </a:cxn>
                </a:cxnLst>
                <a:rect l="0" t="0" r="r" b="b"/>
                <a:pathLst>
                  <a:path w="38" h="30">
                    <a:moveTo>
                      <a:pt x="18" y="1"/>
                    </a:moveTo>
                    <a:cubicBezTo>
                      <a:pt x="27" y="0"/>
                      <a:pt x="38" y="13"/>
                      <a:pt x="29" y="23"/>
                    </a:cubicBezTo>
                    <a:cubicBezTo>
                      <a:pt x="23" y="30"/>
                      <a:pt x="12" y="29"/>
                      <a:pt x="7" y="23"/>
                    </a:cubicBezTo>
                    <a:cubicBezTo>
                      <a:pt x="0" y="14"/>
                      <a:pt x="6" y="2"/>
                      <a:pt x="18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4" name="Freeform 2186"/>
              <p:cNvSpPr>
                <a:spLocks/>
              </p:cNvSpPr>
              <p:nvPr/>
            </p:nvSpPr>
            <p:spPr bwMode="auto">
              <a:xfrm>
                <a:off x="3220" y="3187"/>
                <a:ext cx="55" cy="51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25" y="25"/>
                  </a:cxn>
                  <a:cxn ang="0">
                    <a:pos x="2" y="19"/>
                  </a:cxn>
                  <a:cxn ang="0">
                    <a:pos x="13" y="3"/>
                  </a:cxn>
                </a:cxnLst>
                <a:rect l="0" t="0" r="r" b="b"/>
                <a:pathLst>
                  <a:path w="34" h="32">
                    <a:moveTo>
                      <a:pt x="13" y="3"/>
                    </a:moveTo>
                    <a:cubicBezTo>
                      <a:pt x="24" y="0"/>
                      <a:pt x="34" y="15"/>
                      <a:pt x="25" y="25"/>
                    </a:cubicBezTo>
                    <a:cubicBezTo>
                      <a:pt x="19" y="32"/>
                      <a:pt x="5" y="29"/>
                      <a:pt x="2" y="19"/>
                    </a:cubicBezTo>
                    <a:cubicBezTo>
                      <a:pt x="0" y="12"/>
                      <a:pt x="4" y="5"/>
                      <a:pt x="13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5" name="Freeform 2187"/>
              <p:cNvSpPr>
                <a:spLocks/>
              </p:cNvSpPr>
              <p:nvPr/>
            </p:nvSpPr>
            <p:spPr bwMode="auto">
              <a:xfrm>
                <a:off x="1101" y="3188"/>
                <a:ext cx="50" cy="45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19"/>
                  </a:cxn>
                  <a:cxn ang="0">
                    <a:pos x="9" y="25"/>
                  </a:cxn>
                  <a:cxn ang="0">
                    <a:pos x="12" y="2"/>
                  </a:cxn>
                </a:cxnLst>
                <a:rect l="0" t="0" r="r" b="b"/>
                <a:pathLst>
                  <a:path w="31" h="28">
                    <a:moveTo>
                      <a:pt x="12" y="2"/>
                    </a:moveTo>
                    <a:cubicBezTo>
                      <a:pt x="21" y="0"/>
                      <a:pt x="31" y="9"/>
                      <a:pt x="26" y="19"/>
                    </a:cubicBezTo>
                    <a:cubicBezTo>
                      <a:pt x="23" y="25"/>
                      <a:pt x="15" y="28"/>
                      <a:pt x="9" y="25"/>
                    </a:cubicBezTo>
                    <a:cubicBezTo>
                      <a:pt x="1" y="21"/>
                      <a:pt x="0" y="5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6" name="Freeform 2188"/>
              <p:cNvSpPr>
                <a:spLocks/>
              </p:cNvSpPr>
              <p:nvPr/>
            </p:nvSpPr>
            <p:spPr bwMode="auto">
              <a:xfrm>
                <a:off x="3045" y="3192"/>
                <a:ext cx="53" cy="49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0"/>
                  </a:cxn>
                  <a:cxn ang="0">
                    <a:pos x="9" y="24"/>
                  </a:cxn>
                  <a:cxn ang="0">
                    <a:pos x="15" y="1"/>
                  </a:cxn>
                </a:cxnLst>
                <a:rect l="0" t="0" r="r" b="b"/>
                <a:pathLst>
                  <a:path w="33" h="31">
                    <a:moveTo>
                      <a:pt x="15" y="1"/>
                    </a:moveTo>
                    <a:cubicBezTo>
                      <a:pt x="22" y="0"/>
                      <a:pt x="27" y="4"/>
                      <a:pt x="29" y="10"/>
                    </a:cubicBezTo>
                    <a:cubicBezTo>
                      <a:pt x="33" y="21"/>
                      <a:pt x="18" y="31"/>
                      <a:pt x="9" y="24"/>
                    </a:cubicBezTo>
                    <a:cubicBezTo>
                      <a:pt x="0" y="18"/>
                      <a:pt x="3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7" name="Freeform 2189"/>
              <p:cNvSpPr>
                <a:spLocks/>
              </p:cNvSpPr>
              <p:nvPr/>
            </p:nvSpPr>
            <p:spPr bwMode="auto">
              <a:xfrm>
                <a:off x="1276" y="3187"/>
                <a:ext cx="42" cy="40"/>
              </a:xfrm>
              <a:custGeom>
                <a:avLst/>
                <a:gdLst/>
                <a:ahLst/>
                <a:cxnLst>
                  <a:cxn ang="0">
                    <a:pos x="23" y="17"/>
                  </a:cxn>
                  <a:cxn ang="0">
                    <a:pos x="14" y="24"/>
                  </a:cxn>
                  <a:cxn ang="0">
                    <a:pos x="5" y="8"/>
                  </a:cxn>
                  <a:cxn ang="0">
                    <a:pos x="23" y="17"/>
                  </a:cxn>
                </a:cxnLst>
                <a:rect l="0" t="0" r="r" b="b"/>
                <a:pathLst>
                  <a:path w="26" h="25">
                    <a:moveTo>
                      <a:pt x="23" y="17"/>
                    </a:moveTo>
                    <a:cubicBezTo>
                      <a:pt x="19" y="19"/>
                      <a:pt x="15" y="20"/>
                      <a:pt x="14" y="24"/>
                    </a:cubicBezTo>
                    <a:cubicBezTo>
                      <a:pt x="6" y="25"/>
                      <a:pt x="0" y="15"/>
                      <a:pt x="5" y="8"/>
                    </a:cubicBezTo>
                    <a:cubicBezTo>
                      <a:pt x="11" y="0"/>
                      <a:pt x="26" y="6"/>
                      <a:pt x="23" y="17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8" name="Freeform 2190"/>
              <p:cNvSpPr>
                <a:spLocks/>
              </p:cNvSpPr>
              <p:nvPr/>
            </p:nvSpPr>
            <p:spPr bwMode="auto">
              <a:xfrm>
                <a:off x="2877" y="3190"/>
                <a:ext cx="51" cy="47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4" y="28"/>
                  </a:cxn>
                  <a:cxn ang="0">
                    <a:pos x="1" y="15"/>
                  </a:cxn>
                  <a:cxn ang="0">
                    <a:pos x="12" y="3"/>
                  </a:cxn>
                </a:cxnLst>
                <a:rect l="0" t="0" r="r" b="b"/>
                <a:pathLst>
                  <a:path w="32" h="29">
                    <a:moveTo>
                      <a:pt x="12" y="3"/>
                    </a:moveTo>
                    <a:cubicBezTo>
                      <a:pt x="30" y="0"/>
                      <a:pt x="32" y="28"/>
                      <a:pt x="14" y="28"/>
                    </a:cubicBezTo>
                    <a:cubicBezTo>
                      <a:pt x="8" y="29"/>
                      <a:pt x="0" y="24"/>
                      <a:pt x="1" y="15"/>
                    </a:cubicBezTo>
                    <a:cubicBezTo>
                      <a:pt x="1" y="9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39" name="Freeform 2191"/>
              <p:cNvSpPr>
                <a:spLocks/>
              </p:cNvSpPr>
              <p:nvPr/>
            </p:nvSpPr>
            <p:spPr bwMode="auto">
              <a:xfrm>
                <a:off x="5340" y="3198"/>
                <a:ext cx="30" cy="4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9" y="19"/>
                  </a:cxn>
                  <a:cxn ang="0">
                    <a:pos x="16" y="0"/>
                  </a:cxn>
                </a:cxnLst>
                <a:rect l="0" t="0" r="r" b="b"/>
                <a:pathLst>
                  <a:path w="19" h="25">
                    <a:moveTo>
                      <a:pt x="16" y="0"/>
                    </a:moveTo>
                    <a:cubicBezTo>
                      <a:pt x="17" y="7"/>
                      <a:pt x="18" y="10"/>
                      <a:pt x="19" y="19"/>
                    </a:cubicBezTo>
                    <a:cubicBezTo>
                      <a:pt x="5" y="25"/>
                      <a:pt x="0" y="0"/>
                      <a:pt x="1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0" name="Freeform 2192"/>
              <p:cNvSpPr>
                <a:spLocks/>
              </p:cNvSpPr>
              <p:nvPr/>
            </p:nvSpPr>
            <p:spPr bwMode="auto">
              <a:xfrm>
                <a:off x="4303" y="3198"/>
                <a:ext cx="56" cy="48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30" y="20"/>
                  </a:cxn>
                  <a:cxn ang="0">
                    <a:pos x="13" y="28"/>
                  </a:cxn>
                  <a:cxn ang="0">
                    <a:pos x="15" y="1"/>
                  </a:cxn>
                </a:cxnLst>
                <a:rect l="0" t="0" r="r" b="b"/>
                <a:pathLst>
                  <a:path w="35" h="30">
                    <a:moveTo>
                      <a:pt x="15" y="1"/>
                    </a:moveTo>
                    <a:cubicBezTo>
                      <a:pt x="24" y="0"/>
                      <a:pt x="35" y="9"/>
                      <a:pt x="30" y="20"/>
                    </a:cubicBezTo>
                    <a:cubicBezTo>
                      <a:pt x="28" y="26"/>
                      <a:pt x="20" y="30"/>
                      <a:pt x="13" y="28"/>
                    </a:cubicBezTo>
                    <a:cubicBezTo>
                      <a:pt x="0" y="24"/>
                      <a:pt x="0" y="4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1" name="Freeform 2193"/>
              <p:cNvSpPr>
                <a:spLocks/>
              </p:cNvSpPr>
              <p:nvPr/>
            </p:nvSpPr>
            <p:spPr bwMode="auto">
              <a:xfrm>
                <a:off x="4134" y="3201"/>
                <a:ext cx="51" cy="42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0" y="1"/>
                  </a:cxn>
                  <a:cxn ang="0">
                    <a:pos x="15" y="26"/>
                  </a:cxn>
                  <a:cxn ang="0">
                    <a:pos x="6" y="22"/>
                  </a:cxn>
                  <a:cxn ang="0">
                    <a:pos x="6" y="4"/>
                  </a:cxn>
                  <a:cxn ang="0">
                    <a:pos x="8" y="3"/>
                  </a:cxn>
                  <a:cxn ang="0">
                    <a:pos x="9" y="2"/>
                  </a:cxn>
                  <a:cxn ang="0">
                    <a:pos x="12" y="1"/>
                  </a:cxn>
                </a:cxnLst>
                <a:rect l="0" t="0" r="r" b="b"/>
                <a:pathLst>
                  <a:path w="32" h="26">
                    <a:moveTo>
                      <a:pt x="12" y="1"/>
                    </a:moveTo>
                    <a:cubicBezTo>
                      <a:pt x="15" y="0"/>
                      <a:pt x="17" y="0"/>
                      <a:pt x="20" y="1"/>
                    </a:cubicBezTo>
                    <a:cubicBezTo>
                      <a:pt x="32" y="6"/>
                      <a:pt x="29" y="26"/>
                      <a:pt x="15" y="26"/>
                    </a:cubicBezTo>
                    <a:cubicBezTo>
                      <a:pt x="12" y="26"/>
                      <a:pt x="8" y="25"/>
                      <a:pt x="6" y="22"/>
                    </a:cubicBezTo>
                    <a:cubicBezTo>
                      <a:pt x="1" y="18"/>
                      <a:pt x="0" y="9"/>
                      <a:pt x="6" y="4"/>
                    </a:cubicBezTo>
                    <a:cubicBezTo>
                      <a:pt x="6" y="3"/>
                      <a:pt x="7" y="4"/>
                      <a:pt x="8" y="3"/>
                    </a:cubicBezTo>
                    <a:cubicBezTo>
                      <a:pt x="8" y="3"/>
                      <a:pt x="8" y="2"/>
                      <a:pt x="9" y="2"/>
                    </a:cubicBezTo>
                    <a:cubicBezTo>
                      <a:pt x="10" y="1"/>
                      <a:pt x="11" y="1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2" name="Freeform 2194"/>
              <p:cNvSpPr>
                <a:spLocks/>
              </p:cNvSpPr>
              <p:nvPr/>
            </p:nvSpPr>
            <p:spPr bwMode="auto">
              <a:xfrm>
                <a:off x="2724" y="3198"/>
                <a:ext cx="23" cy="26"/>
              </a:xfrm>
              <a:custGeom>
                <a:avLst/>
                <a:gdLst/>
                <a:ahLst/>
                <a:cxnLst>
                  <a:cxn ang="0">
                    <a:pos x="7" y="16"/>
                  </a:cxn>
                  <a:cxn ang="0">
                    <a:pos x="0" y="4"/>
                  </a:cxn>
                  <a:cxn ang="0">
                    <a:pos x="7" y="16"/>
                  </a:cxn>
                </a:cxnLst>
                <a:rect l="0" t="0" r="r" b="b"/>
                <a:pathLst>
                  <a:path w="14" h="16">
                    <a:moveTo>
                      <a:pt x="7" y="16"/>
                    </a:moveTo>
                    <a:cubicBezTo>
                      <a:pt x="5" y="12"/>
                      <a:pt x="4" y="7"/>
                      <a:pt x="0" y="4"/>
                    </a:cubicBezTo>
                    <a:cubicBezTo>
                      <a:pt x="8" y="0"/>
                      <a:pt x="14" y="13"/>
                      <a:pt x="7" y="16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3" name="Freeform 2195"/>
              <p:cNvSpPr>
                <a:spLocks/>
              </p:cNvSpPr>
              <p:nvPr/>
            </p:nvSpPr>
            <p:spPr bwMode="auto">
              <a:xfrm>
                <a:off x="3789" y="3203"/>
                <a:ext cx="51" cy="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9" y="18"/>
                  </a:cxn>
                  <a:cxn ang="0">
                    <a:pos x="21" y="27"/>
                  </a:cxn>
                  <a:cxn ang="0">
                    <a:pos x="2" y="11"/>
                  </a:cxn>
                  <a:cxn ang="0">
                    <a:pos x="15" y="0"/>
                  </a:cxn>
                </a:cxnLst>
                <a:rect l="0" t="0" r="r" b="b"/>
                <a:pathLst>
                  <a:path w="32" h="31">
                    <a:moveTo>
                      <a:pt x="15" y="0"/>
                    </a:moveTo>
                    <a:cubicBezTo>
                      <a:pt x="22" y="0"/>
                      <a:pt x="32" y="8"/>
                      <a:pt x="29" y="18"/>
                    </a:cubicBezTo>
                    <a:cubicBezTo>
                      <a:pt x="28" y="21"/>
                      <a:pt x="25" y="25"/>
                      <a:pt x="21" y="27"/>
                    </a:cubicBezTo>
                    <a:cubicBezTo>
                      <a:pt x="10" y="31"/>
                      <a:pt x="0" y="20"/>
                      <a:pt x="2" y="11"/>
                    </a:cubicBezTo>
                    <a:cubicBezTo>
                      <a:pt x="3" y="5"/>
                      <a:pt x="7" y="1"/>
                      <a:pt x="15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4" name="Freeform 2196"/>
              <p:cNvSpPr>
                <a:spLocks/>
              </p:cNvSpPr>
              <p:nvPr/>
            </p:nvSpPr>
            <p:spPr bwMode="auto">
              <a:xfrm>
                <a:off x="3949" y="3200"/>
                <a:ext cx="66" cy="59"/>
              </a:xfrm>
              <a:custGeom>
                <a:avLst/>
                <a:gdLst/>
                <a:ahLst/>
                <a:cxnLst>
                  <a:cxn ang="0">
                    <a:pos x="20" y="2"/>
                  </a:cxn>
                  <a:cxn ang="0">
                    <a:pos x="32" y="25"/>
                  </a:cxn>
                  <a:cxn ang="0">
                    <a:pos x="13" y="5"/>
                  </a:cxn>
                  <a:cxn ang="0">
                    <a:pos x="20" y="2"/>
                  </a:cxn>
                </a:cxnLst>
                <a:rect l="0" t="0" r="r" b="b"/>
                <a:pathLst>
                  <a:path w="41" h="37">
                    <a:moveTo>
                      <a:pt x="20" y="2"/>
                    </a:moveTo>
                    <a:cubicBezTo>
                      <a:pt x="32" y="0"/>
                      <a:pt x="41" y="15"/>
                      <a:pt x="32" y="25"/>
                    </a:cubicBezTo>
                    <a:cubicBezTo>
                      <a:pt x="19" y="37"/>
                      <a:pt x="0" y="17"/>
                      <a:pt x="13" y="5"/>
                    </a:cubicBezTo>
                    <a:cubicBezTo>
                      <a:pt x="15" y="4"/>
                      <a:pt x="17" y="3"/>
                      <a:pt x="20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5" name="Freeform 2197"/>
              <p:cNvSpPr>
                <a:spLocks/>
              </p:cNvSpPr>
              <p:nvPr/>
            </p:nvSpPr>
            <p:spPr bwMode="auto">
              <a:xfrm>
                <a:off x="3619" y="3201"/>
                <a:ext cx="53" cy="5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23" y="26"/>
                  </a:cxn>
                  <a:cxn ang="0">
                    <a:pos x="0" y="16"/>
                  </a:cxn>
                  <a:cxn ang="0">
                    <a:pos x="12" y="3"/>
                  </a:cxn>
                </a:cxnLst>
                <a:rect l="0" t="0" r="r" b="b"/>
                <a:pathLst>
                  <a:path w="33" h="34">
                    <a:moveTo>
                      <a:pt x="12" y="3"/>
                    </a:moveTo>
                    <a:cubicBezTo>
                      <a:pt x="24" y="0"/>
                      <a:pt x="33" y="16"/>
                      <a:pt x="23" y="26"/>
                    </a:cubicBezTo>
                    <a:cubicBezTo>
                      <a:pt x="15" y="34"/>
                      <a:pt x="0" y="26"/>
                      <a:pt x="0" y="16"/>
                    </a:cubicBezTo>
                    <a:cubicBezTo>
                      <a:pt x="0" y="9"/>
                      <a:pt x="5" y="4"/>
                      <a:pt x="12" y="3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6" name="Freeform 2198"/>
              <p:cNvSpPr>
                <a:spLocks/>
              </p:cNvSpPr>
              <p:nvPr/>
            </p:nvSpPr>
            <p:spPr bwMode="auto">
              <a:xfrm>
                <a:off x="1155" y="3205"/>
                <a:ext cx="49" cy="49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3" y="22"/>
                  </a:cxn>
                  <a:cxn ang="0">
                    <a:pos x="0" y="15"/>
                  </a:cxn>
                  <a:cxn ang="0">
                    <a:pos x="11" y="2"/>
                  </a:cxn>
                </a:cxnLst>
                <a:rect l="0" t="0" r="r" b="b"/>
                <a:pathLst>
                  <a:path w="30" h="31">
                    <a:moveTo>
                      <a:pt x="11" y="2"/>
                    </a:moveTo>
                    <a:cubicBezTo>
                      <a:pt x="21" y="0"/>
                      <a:pt x="30" y="12"/>
                      <a:pt x="23" y="22"/>
                    </a:cubicBezTo>
                    <a:cubicBezTo>
                      <a:pt x="16" y="31"/>
                      <a:pt x="1" y="27"/>
                      <a:pt x="0" y="15"/>
                    </a:cubicBezTo>
                    <a:cubicBezTo>
                      <a:pt x="0" y="8"/>
                      <a:pt x="4" y="4"/>
                      <a:pt x="11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7" name="Freeform 2199"/>
              <p:cNvSpPr>
                <a:spLocks/>
              </p:cNvSpPr>
              <p:nvPr/>
            </p:nvSpPr>
            <p:spPr bwMode="auto">
              <a:xfrm>
                <a:off x="3445" y="3205"/>
                <a:ext cx="52" cy="49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2"/>
                  </a:cxn>
                  <a:cxn ang="0">
                    <a:pos x="2" y="18"/>
                  </a:cxn>
                  <a:cxn ang="0">
                    <a:pos x="13" y="2"/>
                  </a:cxn>
                </a:cxnLst>
                <a:rect l="0" t="0" r="r" b="b"/>
                <a:pathLst>
                  <a:path w="32" h="31">
                    <a:moveTo>
                      <a:pt x="13" y="2"/>
                    </a:moveTo>
                    <a:cubicBezTo>
                      <a:pt x="23" y="0"/>
                      <a:pt x="32" y="13"/>
                      <a:pt x="25" y="22"/>
                    </a:cubicBezTo>
                    <a:cubicBezTo>
                      <a:pt x="19" y="31"/>
                      <a:pt x="5" y="28"/>
                      <a:pt x="2" y="18"/>
                    </a:cubicBezTo>
                    <a:cubicBezTo>
                      <a:pt x="0" y="12"/>
                      <a:pt x="3" y="4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8" name="Freeform 2200"/>
              <p:cNvSpPr>
                <a:spLocks/>
              </p:cNvSpPr>
              <p:nvPr/>
            </p:nvSpPr>
            <p:spPr bwMode="auto">
              <a:xfrm>
                <a:off x="3269" y="3206"/>
                <a:ext cx="51" cy="48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30" y="17"/>
                  </a:cxn>
                  <a:cxn ang="0">
                    <a:pos x="20" y="27"/>
                  </a:cxn>
                  <a:cxn ang="0">
                    <a:pos x="14" y="2"/>
                  </a:cxn>
                </a:cxnLst>
                <a:rect l="0" t="0" r="r" b="b"/>
                <a:pathLst>
                  <a:path w="32" h="30">
                    <a:moveTo>
                      <a:pt x="14" y="2"/>
                    </a:moveTo>
                    <a:cubicBezTo>
                      <a:pt x="23" y="0"/>
                      <a:pt x="32" y="6"/>
                      <a:pt x="30" y="17"/>
                    </a:cubicBezTo>
                    <a:cubicBezTo>
                      <a:pt x="29" y="22"/>
                      <a:pt x="24" y="26"/>
                      <a:pt x="20" y="27"/>
                    </a:cubicBezTo>
                    <a:cubicBezTo>
                      <a:pt x="1" y="30"/>
                      <a:pt x="0" y="5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49" name="Freeform 2201"/>
              <p:cNvSpPr>
                <a:spLocks/>
              </p:cNvSpPr>
              <p:nvPr/>
            </p:nvSpPr>
            <p:spPr bwMode="auto">
              <a:xfrm>
                <a:off x="3098" y="3208"/>
                <a:ext cx="52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8"/>
                  </a:cxn>
                  <a:cxn ang="0">
                    <a:pos x="3" y="19"/>
                  </a:cxn>
                  <a:cxn ang="0">
                    <a:pos x="15" y="1"/>
                  </a:cxn>
                </a:cxnLst>
                <a:rect l="0" t="0" r="r" b="b"/>
                <a:pathLst>
                  <a:path w="32" h="31">
                    <a:moveTo>
                      <a:pt x="15" y="1"/>
                    </a:moveTo>
                    <a:cubicBezTo>
                      <a:pt x="23" y="0"/>
                      <a:pt x="32" y="8"/>
                      <a:pt x="29" y="18"/>
                    </a:cubicBezTo>
                    <a:cubicBezTo>
                      <a:pt x="25" y="29"/>
                      <a:pt x="8" y="31"/>
                      <a:pt x="3" y="19"/>
                    </a:cubicBezTo>
                    <a:cubicBezTo>
                      <a:pt x="0" y="11"/>
                      <a:pt x="5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0" name="Freeform 2202"/>
              <p:cNvSpPr>
                <a:spLocks/>
              </p:cNvSpPr>
              <p:nvPr/>
            </p:nvSpPr>
            <p:spPr bwMode="auto">
              <a:xfrm>
                <a:off x="2928" y="3209"/>
                <a:ext cx="52" cy="49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5" y="22"/>
                  </a:cxn>
                  <a:cxn ang="0">
                    <a:pos x="3" y="19"/>
                  </a:cxn>
                  <a:cxn ang="0">
                    <a:pos x="6" y="5"/>
                  </a:cxn>
                  <a:cxn ang="0">
                    <a:pos x="13" y="2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23" y="0"/>
                      <a:pt x="32" y="13"/>
                      <a:pt x="25" y="22"/>
                    </a:cubicBezTo>
                    <a:cubicBezTo>
                      <a:pt x="19" y="30"/>
                      <a:pt x="6" y="28"/>
                      <a:pt x="3" y="19"/>
                    </a:cubicBezTo>
                    <a:cubicBezTo>
                      <a:pt x="0" y="14"/>
                      <a:pt x="2" y="8"/>
                      <a:pt x="6" y="5"/>
                    </a:cubicBezTo>
                    <a:cubicBezTo>
                      <a:pt x="8" y="3"/>
                      <a:pt x="9" y="2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1" name="Freeform 2203"/>
              <p:cNvSpPr>
                <a:spLocks/>
              </p:cNvSpPr>
              <p:nvPr/>
            </p:nvSpPr>
            <p:spPr bwMode="auto">
              <a:xfrm>
                <a:off x="4484" y="3211"/>
                <a:ext cx="19" cy="26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2" y="7"/>
                  </a:cxn>
                  <a:cxn ang="0">
                    <a:pos x="12" y="13"/>
                  </a:cxn>
                  <a:cxn ang="0">
                    <a:pos x="6" y="0"/>
                  </a:cxn>
                </a:cxnLst>
                <a:rect l="0" t="0" r="r" b="b"/>
                <a:pathLst>
                  <a:path w="12" h="16">
                    <a:moveTo>
                      <a:pt x="6" y="0"/>
                    </a:moveTo>
                    <a:cubicBezTo>
                      <a:pt x="8" y="3"/>
                      <a:pt x="10" y="5"/>
                      <a:pt x="12" y="7"/>
                    </a:cubicBezTo>
                    <a:cubicBezTo>
                      <a:pt x="12" y="9"/>
                      <a:pt x="12" y="10"/>
                      <a:pt x="12" y="13"/>
                    </a:cubicBezTo>
                    <a:cubicBezTo>
                      <a:pt x="7" y="16"/>
                      <a:pt x="0" y="5"/>
                      <a:pt x="6" y="0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2" name="Freeform 2204"/>
              <p:cNvSpPr>
                <a:spLocks/>
              </p:cNvSpPr>
              <p:nvPr/>
            </p:nvSpPr>
            <p:spPr bwMode="auto">
              <a:xfrm>
                <a:off x="5220" y="3209"/>
                <a:ext cx="49" cy="49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28" y="18"/>
                  </a:cxn>
                  <a:cxn ang="0">
                    <a:pos x="3" y="18"/>
                  </a:cxn>
                  <a:cxn ang="0">
                    <a:pos x="13" y="2"/>
                  </a:cxn>
                </a:cxnLst>
                <a:rect l="0" t="0" r="r" b="b"/>
                <a:pathLst>
                  <a:path w="31" h="30">
                    <a:moveTo>
                      <a:pt x="13" y="2"/>
                    </a:moveTo>
                    <a:cubicBezTo>
                      <a:pt x="21" y="0"/>
                      <a:pt x="31" y="8"/>
                      <a:pt x="28" y="18"/>
                    </a:cubicBezTo>
                    <a:cubicBezTo>
                      <a:pt x="24" y="30"/>
                      <a:pt x="6" y="30"/>
                      <a:pt x="3" y="18"/>
                    </a:cubicBezTo>
                    <a:cubicBezTo>
                      <a:pt x="0" y="11"/>
                      <a:pt x="5" y="3"/>
                      <a:pt x="13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3" name="Freeform 2205"/>
              <p:cNvSpPr>
                <a:spLocks/>
              </p:cNvSpPr>
              <p:nvPr/>
            </p:nvSpPr>
            <p:spPr bwMode="auto">
              <a:xfrm>
                <a:off x="2756" y="3213"/>
                <a:ext cx="45" cy="4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6" y="9"/>
                  </a:cxn>
                  <a:cxn ang="0">
                    <a:pos x="10" y="24"/>
                  </a:cxn>
                  <a:cxn ang="0">
                    <a:pos x="5" y="4"/>
                  </a:cxn>
                  <a:cxn ang="0">
                    <a:pos x="12" y="1"/>
                  </a:cxn>
                </a:cxnLst>
                <a:rect l="0" t="0" r="r" b="b"/>
                <a:pathLst>
                  <a:path w="28" h="27">
                    <a:moveTo>
                      <a:pt x="12" y="1"/>
                    </a:moveTo>
                    <a:cubicBezTo>
                      <a:pt x="17" y="0"/>
                      <a:pt x="24" y="3"/>
                      <a:pt x="26" y="9"/>
                    </a:cubicBezTo>
                    <a:cubicBezTo>
                      <a:pt x="28" y="17"/>
                      <a:pt x="20" y="27"/>
                      <a:pt x="10" y="24"/>
                    </a:cubicBezTo>
                    <a:cubicBezTo>
                      <a:pt x="1" y="21"/>
                      <a:pt x="0" y="9"/>
                      <a:pt x="5" y="4"/>
                    </a:cubicBezTo>
                    <a:cubicBezTo>
                      <a:pt x="7" y="2"/>
                      <a:pt x="9" y="2"/>
                      <a:pt x="12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4" name="Freeform 2206"/>
              <p:cNvSpPr>
                <a:spLocks/>
              </p:cNvSpPr>
              <p:nvPr/>
            </p:nvSpPr>
            <p:spPr bwMode="auto">
              <a:xfrm>
                <a:off x="1340" y="3213"/>
                <a:ext cx="19" cy="11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0" y="2"/>
                  </a:cxn>
                  <a:cxn ang="0">
                    <a:pos x="12" y="5"/>
                  </a:cxn>
                </a:cxnLst>
                <a:rect l="0" t="0" r="r" b="b"/>
                <a:pathLst>
                  <a:path w="12" h="7">
                    <a:moveTo>
                      <a:pt x="12" y="5"/>
                    </a:moveTo>
                    <a:cubicBezTo>
                      <a:pt x="7" y="6"/>
                      <a:pt x="3" y="7"/>
                      <a:pt x="0" y="2"/>
                    </a:cubicBezTo>
                    <a:cubicBezTo>
                      <a:pt x="4" y="0"/>
                      <a:pt x="11" y="1"/>
                      <a:pt x="12" y="5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5" name="Freeform 2207"/>
              <p:cNvSpPr>
                <a:spLocks/>
              </p:cNvSpPr>
              <p:nvPr/>
            </p:nvSpPr>
            <p:spPr bwMode="auto">
              <a:xfrm>
                <a:off x="4357" y="3214"/>
                <a:ext cx="55" cy="50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2" y="27"/>
                  </a:cxn>
                  <a:cxn ang="0">
                    <a:pos x="2" y="19"/>
                  </a:cxn>
                  <a:cxn ang="0">
                    <a:pos x="15" y="1"/>
                  </a:cxn>
                </a:cxnLst>
                <a:rect l="0" t="0" r="r" b="b"/>
                <a:pathLst>
                  <a:path w="34" h="31">
                    <a:moveTo>
                      <a:pt x="15" y="1"/>
                    </a:moveTo>
                    <a:cubicBezTo>
                      <a:pt x="30" y="0"/>
                      <a:pt x="34" y="21"/>
                      <a:pt x="22" y="27"/>
                    </a:cubicBezTo>
                    <a:cubicBezTo>
                      <a:pt x="15" y="31"/>
                      <a:pt x="4" y="27"/>
                      <a:pt x="2" y="19"/>
                    </a:cubicBezTo>
                    <a:cubicBezTo>
                      <a:pt x="0" y="11"/>
                      <a:pt x="4" y="2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6" name="Freeform 2208"/>
              <p:cNvSpPr>
                <a:spLocks/>
              </p:cNvSpPr>
              <p:nvPr/>
            </p:nvSpPr>
            <p:spPr bwMode="auto">
              <a:xfrm>
                <a:off x="4182" y="3214"/>
                <a:ext cx="60" cy="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8" y="25"/>
                  </a:cxn>
                  <a:cxn ang="0">
                    <a:pos x="8" y="27"/>
                  </a:cxn>
                  <a:cxn ang="0">
                    <a:pos x="15" y="2"/>
                  </a:cxn>
                </a:cxnLst>
                <a:rect l="0" t="0" r="r" b="b"/>
                <a:pathLst>
                  <a:path w="37" h="31">
                    <a:moveTo>
                      <a:pt x="15" y="2"/>
                    </a:moveTo>
                    <a:cubicBezTo>
                      <a:pt x="25" y="0"/>
                      <a:pt x="37" y="14"/>
                      <a:pt x="28" y="25"/>
                    </a:cubicBezTo>
                    <a:cubicBezTo>
                      <a:pt x="23" y="30"/>
                      <a:pt x="14" y="31"/>
                      <a:pt x="8" y="27"/>
                    </a:cubicBezTo>
                    <a:cubicBezTo>
                      <a:pt x="0" y="20"/>
                      <a:pt x="2" y="5"/>
                      <a:pt x="15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7" name="Freeform 2209"/>
              <p:cNvSpPr>
                <a:spLocks/>
              </p:cNvSpPr>
              <p:nvPr/>
            </p:nvSpPr>
            <p:spPr bwMode="auto">
              <a:xfrm>
                <a:off x="4009" y="3217"/>
                <a:ext cx="59" cy="47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22" y="28"/>
                  </a:cxn>
                  <a:cxn ang="0">
                    <a:pos x="14" y="28"/>
                  </a:cxn>
                  <a:cxn ang="0">
                    <a:pos x="17" y="1"/>
                  </a:cxn>
                </a:cxnLst>
                <a:rect l="0" t="0" r="r" b="b"/>
                <a:pathLst>
                  <a:path w="37" h="29">
                    <a:moveTo>
                      <a:pt x="17" y="1"/>
                    </a:moveTo>
                    <a:cubicBezTo>
                      <a:pt x="34" y="0"/>
                      <a:pt x="37" y="24"/>
                      <a:pt x="22" y="28"/>
                    </a:cubicBezTo>
                    <a:cubicBezTo>
                      <a:pt x="20" y="29"/>
                      <a:pt x="16" y="29"/>
                      <a:pt x="14" y="28"/>
                    </a:cubicBezTo>
                    <a:cubicBezTo>
                      <a:pt x="1" y="24"/>
                      <a:pt x="0" y="3"/>
                      <a:pt x="17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8" name="Freeform 2210"/>
              <p:cNvSpPr>
                <a:spLocks/>
              </p:cNvSpPr>
              <p:nvPr/>
            </p:nvSpPr>
            <p:spPr bwMode="auto">
              <a:xfrm>
                <a:off x="3840" y="3217"/>
                <a:ext cx="55" cy="53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25" y="25"/>
                  </a:cxn>
                  <a:cxn ang="0">
                    <a:pos x="1" y="14"/>
                  </a:cxn>
                  <a:cxn ang="0">
                    <a:pos x="14" y="2"/>
                  </a:cxn>
                </a:cxnLst>
                <a:rect l="0" t="0" r="r" b="b"/>
                <a:pathLst>
                  <a:path w="34" h="33">
                    <a:moveTo>
                      <a:pt x="14" y="2"/>
                    </a:moveTo>
                    <a:cubicBezTo>
                      <a:pt x="27" y="0"/>
                      <a:pt x="34" y="17"/>
                      <a:pt x="25" y="25"/>
                    </a:cubicBezTo>
                    <a:cubicBezTo>
                      <a:pt x="17" y="33"/>
                      <a:pt x="0" y="27"/>
                      <a:pt x="1" y="14"/>
                    </a:cubicBezTo>
                    <a:cubicBezTo>
                      <a:pt x="2" y="8"/>
                      <a:pt x="7" y="3"/>
                      <a:pt x="14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59" name="Freeform 2211"/>
              <p:cNvSpPr>
                <a:spLocks/>
              </p:cNvSpPr>
              <p:nvPr/>
            </p:nvSpPr>
            <p:spPr bwMode="auto">
              <a:xfrm>
                <a:off x="3667" y="3221"/>
                <a:ext cx="50" cy="53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29" y="16"/>
                  </a:cxn>
                  <a:cxn ang="0">
                    <a:pos x="4" y="20"/>
                  </a:cxn>
                  <a:cxn ang="0">
                    <a:pos x="15" y="1"/>
                  </a:cxn>
                </a:cxnLst>
                <a:rect l="0" t="0" r="r" b="b"/>
                <a:pathLst>
                  <a:path w="31" h="33">
                    <a:moveTo>
                      <a:pt x="15" y="1"/>
                    </a:moveTo>
                    <a:cubicBezTo>
                      <a:pt x="22" y="0"/>
                      <a:pt x="31" y="8"/>
                      <a:pt x="29" y="16"/>
                    </a:cubicBezTo>
                    <a:cubicBezTo>
                      <a:pt x="28" y="28"/>
                      <a:pt x="10" y="33"/>
                      <a:pt x="4" y="20"/>
                    </a:cubicBezTo>
                    <a:cubicBezTo>
                      <a:pt x="0" y="13"/>
                      <a:pt x="4" y="3"/>
                      <a:pt x="15" y="1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60" name="Freeform 2212"/>
              <p:cNvSpPr>
                <a:spLocks/>
              </p:cNvSpPr>
              <p:nvPr/>
            </p:nvSpPr>
            <p:spPr bwMode="auto">
              <a:xfrm>
                <a:off x="3325" y="3222"/>
                <a:ext cx="51" cy="4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26" y="22"/>
                  </a:cxn>
                  <a:cxn ang="0">
                    <a:pos x="6" y="25"/>
                  </a:cxn>
                  <a:cxn ang="0">
                    <a:pos x="1" y="11"/>
                  </a:cxn>
                  <a:cxn ang="0">
                    <a:pos x="12" y="2"/>
                  </a:cxn>
                </a:cxnLst>
                <a:rect l="0" t="0" r="r" b="b"/>
                <a:pathLst>
                  <a:path w="32" h="30">
                    <a:moveTo>
                      <a:pt x="12" y="2"/>
                    </a:moveTo>
                    <a:cubicBezTo>
                      <a:pt x="22" y="0"/>
                      <a:pt x="32" y="12"/>
                      <a:pt x="26" y="22"/>
                    </a:cubicBezTo>
                    <a:cubicBezTo>
                      <a:pt x="22" y="28"/>
                      <a:pt x="12" y="30"/>
                      <a:pt x="6" y="25"/>
                    </a:cubicBezTo>
                    <a:cubicBezTo>
                      <a:pt x="2" y="22"/>
                      <a:pt x="0" y="16"/>
                      <a:pt x="1" y="11"/>
                    </a:cubicBezTo>
                    <a:cubicBezTo>
                      <a:pt x="3" y="6"/>
                      <a:pt x="7" y="3"/>
                      <a:pt x="12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61" name="Freeform 2213"/>
              <p:cNvSpPr>
                <a:spLocks/>
              </p:cNvSpPr>
              <p:nvPr/>
            </p:nvSpPr>
            <p:spPr bwMode="auto">
              <a:xfrm>
                <a:off x="3493" y="3222"/>
                <a:ext cx="57" cy="52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25" y="23"/>
                  </a:cxn>
                  <a:cxn ang="0">
                    <a:pos x="5" y="10"/>
                  </a:cxn>
                  <a:cxn ang="0">
                    <a:pos x="16" y="2"/>
                  </a:cxn>
                </a:cxnLst>
                <a:rect l="0" t="0" r="r" b="b"/>
                <a:pathLst>
                  <a:path w="35" h="32">
                    <a:moveTo>
                      <a:pt x="16" y="2"/>
                    </a:moveTo>
                    <a:cubicBezTo>
                      <a:pt x="27" y="0"/>
                      <a:pt x="35" y="15"/>
                      <a:pt x="25" y="23"/>
                    </a:cubicBezTo>
                    <a:cubicBezTo>
                      <a:pt x="16" y="32"/>
                      <a:pt x="0" y="22"/>
                      <a:pt x="5" y="10"/>
                    </a:cubicBezTo>
                    <a:cubicBezTo>
                      <a:pt x="7" y="5"/>
                      <a:pt x="9" y="3"/>
                      <a:pt x="16" y="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62" name="Freeform 2214"/>
              <p:cNvSpPr>
                <a:spLocks/>
              </p:cNvSpPr>
              <p:nvPr/>
            </p:nvSpPr>
            <p:spPr bwMode="auto">
              <a:xfrm>
                <a:off x="1208" y="3219"/>
                <a:ext cx="37" cy="51"/>
              </a:xfrm>
              <a:custGeom>
                <a:avLst/>
                <a:gdLst/>
                <a:ahLst/>
                <a:cxnLst>
                  <a:cxn ang="0">
                    <a:pos x="23" y="12"/>
                  </a:cxn>
                  <a:cxn ang="0">
                    <a:pos x="21" y="23"/>
                  </a:cxn>
                  <a:cxn ang="0">
                    <a:pos x="1" y="15"/>
                  </a:cxn>
                  <a:cxn ang="0">
                    <a:pos x="23" y="12"/>
                  </a:cxn>
                </a:cxnLst>
                <a:rect l="0" t="0" r="r" b="b"/>
                <a:pathLst>
                  <a:path w="23" h="32">
                    <a:moveTo>
                      <a:pt x="23" y="12"/>
                    </a:moveTo>
                    <a:cubicBezTo>
                      <a:pt x="21" y="15"/>
                      <a:pt x="19" y="19"/>
                      <a:pt x="21" y="23"/>
                    </a:cubicBezTo>
                    <a:cubicBezTo>
                      <a:pt x="13" y="32"/>
                      <a:pt x="0" y="25"/>
                      <a:pt x="1" y="15"/>
                    </a:cubicBezTo>
                    <a:cubicBezTo>
                      <a:pt x="1" y="3"/>
                      <a:pt x="19" y="0"/>
                      <a:pt x="23" y="12"/>
                    </a:cubicBezTo>
                    <a:close/>
                  </a:path>
                </a:pathLst>
              </a:custGeom>
              <a:solidFill>
                <a:srgbClr val="D1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sp>
          <p:nvSpPr>
            <p:cNvPr id="4264" name="Freeform 2216"/>
            <p:cNvSpPr>
              <a:spLocks/>
            </p:cNvSpPr>
            <p:nvPr/>
          </p:nvSpPr>
          <p:spPr bwMode="auto">
            <a:xfrm>
              <a:off x="2975" y="3225"/>
              <a:ext cx="54" cy="45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30" y="8"/>
                </a:cxn>
                <a:cxn ang="0">
                  <a:pos x="17" y="28"/>
                </a:cxn>
                <a:cxn ang="0">
                  <a:pos x="8" y="5"/>
                </a:cxn>
                <a:cxn ang="0">
                  <a:pos x="16" y="1"/>
                </a:cxn>
              </a:cxnLst>
              <a:rect l="0" t="0" r="r" b="b"/>
              <a:pathLst>
                <a:path w="34" h="28">
                  <a:moveTo>
                    <a:pt x="16" y="1"/>
                  </a:moveTo>
                  <a:cubicBezTo>
                    <a:pt x="21" y="0"/>
                    <a:pt x="27" y="3"/>
                    <a:pt x="30" y="8"/>
                  </a:cubicBezTo>
                  <a:cubicBezTo>
                    <a:pt x="34" y="16"/>
                    <a:pt x="27" y="28"/>
                    <a:pt x="17" y="28"/>
                  </a:cubicBezTo>
                  <a:cubicBezTo>
                    <a:pt x="7" y="27"/>
                    <a:pt x="0" y="13"/>
                    <a:pt x="8" y="5"/>
                  </a:cubicBezTo>
                  <a:cubicBezTo>
                    <a:pt x="10" y="3"/>
                    <a:pt x="13" y="2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5" name="Freeform 2217"/>
            <p:cNvSpPr>
              <a:spLocks/>
            </p:cNvSpPr>
            <p:nvPr/>
          </p:nvSpPr>
          <p:spPr bwMode="auto">
            <a:xfrm>
              <a:off x="3155" y="3225"/>
              <a:ext cx="43" cy="50"/>
            </a:xfrm>
            <a:custGeom>
              <a:avLst/>
              <a:gdLst/>
              <a:ahLst/>
              <a:cxnLst>
                <a:cxn ang="0">
                  <a:pos x="11" y="1"/>
                </a:cxn>
                <a:cxn ang="0">
                  <a:pos x="26" y="14"/>
                </a:cxn>
                <a:cxn ang="0">
                  <a:pos x="0" y="14"/>
                </a:cxn>
                <a:cxn ang="0">
                  <a:pos x="11" y="1"/>
                </a:cxn>
              </a:cxnLst>
              <a:rect l="0" t="0" r="r" b="b"/>
              <a:pathLst>
                <a:path w="27" h="31">
                  <a:moveTo>
                    <a:pt x="11" y="1"/>
                  </a:moveTo>
                  <a:cubicBezTo>
                    <a:pt x="17" y="0"/>
                    <a:pt x="27" y="5"/>
                    <a:pt x="26" y="14"/>
                  </a:cubicBezTo>
                  <a:cubicBezTo>
                    <a:pt x="25" y="31"/>
                    <a:pt x="1" y="30"/>
                    <a:pt x="0" y="14"/>
                  </a:cubicBezTo>
                  <a:cubicBezTo>
                    <a:pt x="0" y="8"/>
                    <a:pt x="4" y="3"/>
                    <a:pt x="11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6" name="Freeform 2218"/>
            <p:cNvSpPr>
              <a:spLocks/>
            </p:cNvSpPr>
            <p:nvPr/>
          </p:nvSpPr>
          <p:spPr bwMode="auto">
            <a:xfrm>
              <a:off x="5269" y="3225"/>
              <a:ext cx="53" cy="52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30" y="18"/>
                </a:cxn>
                <a:cxn ang="0">
                  <a:pos x="4" y="22"/>
                </a:cxn>
                <a:cxn ang="0">
                  <a:pos x="14" y="1"/>
                </a:cxn>
              </a:cxnLst>
              <a:rect l="0" t="0" r="r" b="b"/>
              <a:pathLst>
                <a:path w="33" h="32">
                  <a:moveTo>
                    <a:pt x="14" y="1"/>
                  </a:moveTo>
                  <a:cubicBezTo>
                    <a:pt x="22" y="0"/>
                    <a:pt x="33" y="7"/>
                    <a:pt x="30" y="18"/>
                  </a:cubicBezTo>
                  <a:cubicBezTo>
                    <a:pt x="27" y="29"/>
                    <a:pt x="10" y="32"/>
                    <a:pt x="4" y="22"/>
                  </a:cubicBezTo>
                  <a:cubicBezTo>
                    <a:pt x="0" y="14"/>
                    <a:pt x="4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7" name="Freeform 2219"/>
            <p:cNvSpPr>
              <a:spLocks/>
            </p:cNvSpPr>
            <p:nvPr/>
          </p:nvSpPr>
          <p:spPr bwMode="auto">
            <a:xfrm>
              <a:off x="2809" y="3227"/>
              <a:ext cx="50" cy="55"/>
            </a:xfrm>
            <a:custGeom>
              <a:avLst/>
              <a:gdLst/>
              <a:ahLst/>
              <a:cxnLst>
                <a:cxn ang="0">
                  <a:pos x="11" y="1"/>
                </a:cxn>
                <a:cxn ang="0">
                  <a:pos x="26" y="10"/>
                </a:cxn>
                <a:cxn ang="0">
                  <a:pos x="2" y="22"/>
                </a:cxn>
                <a:cxn ang="0">
                  <a:pos x="0" y="14"/>
                </a:cxn>
                <a:cxn ang="0">
                  <a:pos x="11" y="1"/>
                </a:cxn>
              </a:cxnLst>
              <a:rect l="0" t="0" r="r" b="b"/>
              <a:pathLst>
                <a:path w="31" h="34">
                  <a:moveTo>
                    <a:pt x="11" y="1"/>
                  </a:moveTo>
                  <a:cubicBezTo>
                    <a:pt x="17" y="0"/>
                    <a:pt x="24" y="4"/>
                    <a:pt x="26" y="10"/>
                  </a:cubicBezTo>
                  <a:cubicBezTo>
                    <a:pt x="31" y="24"/>
                    <a:pt x="11" y="34"/>
                    <a:pt x="2" y="22"/>
                  </a:cubicBezTo>
                  <a:cubicBezTo>
                    <a:pt x="1" y="20"/>
                    <a:pt x="0" y="17"/>
                    <a:pt x="0" y="14"/>
                  </a:cubicBezTo>
                  <a:cubicBezTo>
                    <a:pt x="0" y="7"/>
                    <a:pt x="4" y="3"/>
                    <a:pt x="11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8" name="Freeform 2220"/>
            <p:cNvSpPr>
              <a:spLocks/>
            </p:cNvSpPr>
            <p:nvPr/>
          </p:nvSpPr>
          <p:spPr bwMode="auto">
            <a:xfrm>
              <a:off x="1038" y="3229"/>
              <a:ext cx="40" cy="41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21" y="8"/>
                </a:cxn>
                <a:cxn ang="0">
                  <a:pos x="1" y="12"/>
                </a:cxn>
                <a:cxn ang="0">
                  <a:pos x="8" y="1"/>
                </a:cxn>
              </a:cxnLst>
              <a:rect l="0" t="0" r="r" b="b"/>
              <a:pathLst>
                <a:path w="25" h="26">
                  <a:moveTo>
                    <a:pt x="8" y="1"/>
                  </a:moveTo>
                  <a:cubicBezTo>
                    <a:pt x="14" y="0"/>
                    <a:pt x="20" y="3"/>
                    <a:pt x="21" y="8"/>
                  </a:cubicBezTo>
                  <a:cubicBezTo>
                    <a:pt x="25" y="22"/>
                    <a:pt x="2" y="26"/>
                    <a:pt x="1" y="12"/>
                  </a:cubicBezTo>
                  <a:cubicBezTo>
                    <a:pt x="0" y="6"/>
                    <a:pt x="3" y="2"/>
                    <a:pt x="8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9" name="Freeform 2221"/>
            <p:cNvSpPr>
              <a:spLocks/>
            </p:cNvSpPr>
            <p:nvPr/>
          </p:nvSpPr>
          <p:spPr bwMode="auto">
            <a:xfrm>
              <a:off x="4410" y="3230"/>
              <a:ext cx="52" cy="53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4" y="26"/>
                </a:cxn>
                <a:cxn ang="0">
                  <a:pos x="1" y="14"/>
                </a:cxn>
                <a:cxn ang="0">
                  <a:pos x="13" y="2"/>
                </a:cxn>
              </a:cxnLst>
              <a:rect l="0" t="0" r="r" b="b"/>
              <a:pathLst>
                <a:path w="32" h="33">
                  <a:moveTo>
                    <a:pt x="13" y="2"/>
                  </a:moveTo>
                  <a:cubicBezTo>
                    <a:pt x="27" y="0"/>
                    <a:pt x="32" y="17"/>
                    <a:pt x="24" y="26"/>
                  </a:cubicBezTo>
                  <a:cubicBezTo>
                    <a:pt x="17" y="33"/>
                    <a:pt x="0" y="28"/>
                    <a:pt x="1" y="14"/>
                  </a:cubicBezTo>
                  <a:cubicBezTo>
                    <a:pt x="2" y="8"/>
                    <a:pt x="5" y="4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0" name="Freeform 2222"/>
            <p:cNvSpPr>
              <a:spLocks/>
            </p:cNvSpPr>
            <p:nvPr/>
          </p:nvSpPr>
          <p:spPr bwMode="auto">
            <a:xfrm>
              <a:off x="4229" y="3232"/>
              <a:ext cx="62" cy="53"/>
            </a:xfrm>
            <a:custGeom>
              <a:avLst/>
              <a:gdLst/>
              <a:ahLst/>
              <a:cxnLst>
                <a:cxn ang="0">
                  <a:pos x="19" y="2"/>
                </a:cxn>
                <a:cxn ang="0">
                  <a:pos x="25" y="28"/>
                </a:cxn>
                <a:cxn ang="0">
                  <a:pos x="10" y="6"/>
                </a:cxn>
                <a:cxn ang="0">
                  <a:pos x="19" y="2"/>
                </a:cxn>
              </a:cxnLst>
              <a:rect l="0" t="0" r="r" b="b"/>
              <a:pathLst>
                <a:path w="39" h="33">
                  <a:moveTo>
                    <a:pt x="19" y="2"/>
                  </a:moveTo>
                  <a:cubicBezTo>
                    <a:pt x="35" y="0"/>
                    <a:pt x="39" y="23"/>
                    <a:pt x="25" y="28"/>
                  </a:cubicBezTo>
                  <a:cubicBezTo>
                    <a:pt x="13" y="33"/>
                    <a:pt x="0" y="17"/>
                    <a:pt x="10" y="6"/>
                  </a:cubicBezTo>
                  <a:cubicBezTo>
                    <a:pt x="12" y="4"/>
                    <a:pt x="15" y="2"/>
                    <a:pt x="19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1" name="Freeform 2223"/>
            <p:cNvSpPr>
              <a:spLocks/>
            </p:cNvSpPr>
            <p:nvPr/>
          </p:nvSpPr>
          <p:spPr bwMode="auto">
            <a:xfrm>
              <a:off x="4063" y="3233"/>
              <a:ext cx="50" cy="50"/>
            </a:xfrm>
            <a:custGeom>
              <a:avLst/>
              <a:gdLst/>
              <a:ahLst/>
              <a:cxnLst>
                <a:cxn ang="0">
                  <a:pos x="13" y="3"/>
                </a:cxn>
                <a:cxn ang="0">
                  <a:pos x="29" y="12"/>
                </a:cxn>
                <a:cxn ang="0">
                  <a:pos x="11" y="28"/>
                </a:cxn>
                <a:cxn ang="0">
                  <a:pos x="13" y="3"/>
                </a:cxn>
              </a:cxnLst>
              <a:rect l="0" t="0" r="r" b="b"/>
              <a:pathLst>
                <a:path w="31" h="31">
                  <a:moveTo>
                    <a:pt x="13" y="3"/>
                  </a:moveTo>
                  <a:cubicBezTo>
                    <a:pt x="20" y="0"/>
                    <a:pt x="28" y="6"/>
                    <a:pt x="29" y="12"/>
                  </a:cubicBezTo>
                  <a:cubicBezTo>
                    <a:pt x="31" y="21"/>
                    <a:pt x="22" y="31"/>
                    <a:pt x="11" y="28"/>
                  </a:cubicBezTo>
                  <a:cubicBezTo>
                    <a:pt x="1" y="25"/>
                    <a:pt x="0" y="5"/>
                    <a:pt x="13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2" name="Freeform 2224"/>
            <p:cNvSpPr>
              <a:spLocks/>
            </p:cNvSpPr>
            <p:nvPr/>
          </p:nvSpPr>
          <p:spPr bwMode="auto">
            <a:xfrm>
              <a:off x="3892" y="3237"/>
              <a:ext cx="48" cy="49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29" y="11"/>
                </a:cxn>
                <a:cxn ang="0">
                  <a:pos x="10" y="26"/>
                </a:cxn>
                <a:cxn ang="0">
                  <a:pos x="13" y="1"/>
                </a:cxn>
              </a:cxnLst>
              <a:rect l="0" t="0" r="r" b="b"/>
              <a:pathLst>
                <a:path w="30" h="31">
                  <a:moveTo>
                    <a:pt x="13" y="1"/>
                  </a:moveTo>
                  <a:cubicBezTo>
                    <a:pt x="19" y="0"/>
                    <a:pt x="27" y="4"/>
                    <a:pt x="29" y="11"/>
                  </a:cubicBezTo>
                  <a:cubicBezTo>
                    <a:pt x="30" y="21"/>
                    <a:pt x="20" y="31"/>
                    <a:pt x="10" y="26"/>
                  </a:cubicBezTo>
                  <a:cubicBezTo>
                    <a:pt x="0" y="21"/>
                    <a:pt x="0" y="4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3" name="Freeform 2225"/>
            <p:cNvSpPr>
              <a:spLocks/>
            </p:cNvSpPr>
            <p:nvPr/>
          </p:nvSpPr>
          <p:spPr bwMode="auto">
            <a:xfrm>
              <a:off x="3718" y="3238"/>
              <a:ext cx="52" cy="47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30" y="10"/>
                </a:cxn>
                <a:cxn ang="0">
                  <a:pos x="13" y="27"/>
                </a:cxn>
                <a:cxn ang="0">
                  <a:pos x="7" y="4"/>
                </a:cxn>
                <a:cxn ang="0">
                  <a:pos x="14" y="1"/>
                </a:cxn>
              </a:cxnLst>
              <a:rect l="0" t="0" r="r" b="b"/>
              <a:pathLst>
                <a:path w="32" h="29">
                  <a:moveTo>
                    <a:pt x="14" y="1"/>
                  </a:moveTo>
                  <a:cubicBezTo>
                    <a:pt x="20" y="0"/>
                    <a:pt x="29" y="3"/>
                    <a:pt x="30" y="10"/>
                  </a:cubicBezTo>
                  <a:cubicBezTo>
                    <a:pt x="32" y="20"/>
                    <a:pt x="24" y="29"/>
                    <a:pt x="13" y="27"/>
                  </a:cubicBezTo>
                  <a:cubicBezTo>
                    <a:pt x="3" y="25"/>
                    <a:pt x="0" y="10"/>
                    <a:pt x="7" y="4"/>
                  </a:cubicBezTo>
                  <a:cubicBezTo>
                    <a:pt x="9" y="2"/>
                    <a:pt x="11" y="1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4" name="Freeform 2226"/>
            <p:cNvSpPr>
              <a:spLocks/>
            </p:cNvSpPr>
            <p:nvPr/>
          </p:nvSpPr>
          <p:spPr bwMode="auto">
            <a:xfrm>
              <a:off x="3546" y="3240"/>
              <a:ext cx="52" cy="46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1" y="1"/>
                </a:cxn>
                <a:cxn ang="0">
                  <a:pos x="28" y="8"/>
                </a:cxn>
                <a:cxn ang="0">
                  <a:pos x="11" y="26"/>
                </a:cxn>
                <a:cxn ang="0">
                  <a:pos x="14" y="1"/>
                </a:cxn>
              </a:cxnLst>
              <a:rect l="0" t="0" r="r" b="b"/>
              <a:pathLst>
                <a:path w="32" h="29">
                  <a:moveTo>
                    <a:pt x="14" y="1"/>
                  </a:moveTo>
                  <a:cubicBezTo>
                    <a:pt x="16" y="0"/>
                    <a:pt x="19" y="0"/>
                    <a:pt x="21" y="1"/>
                  </a:cubicBezTo>
                  <a:cubicBezTo>
                    <a:pt x="24" y="2"/>
                    <a:pt x="27" y="5"/>
                    <a:pt x="28" y="8"/>
                  </a:cubicBezTo>
                  <a:cubicBezTo>
                    <a:pt x="32" y="20"/>
                    <a:pt x="21" y="29"/>
                    <a:pt x="11" y="26"/>
                  </a:cubicBezTo>
                  <a:cubicBezTo>
                    <a:pt x="0" y="22"/>
                    <a:pt x="0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5" name="Freeform 2227"/>
            <p:cNvSpPr>
              <a:spLocks/>
            </p:cNvSpPr>
            <p:nvPr/>
          </p:nvSpPr>
          <p:spPr bwMode="auto">
            <a:xfrm>
              <a:off x="3375" y="3240"/>
              <a:ext cx="49" cy="46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29" y="11"/>
                </a:cxn>
                <a:cxn ang="0">
                  <a:pos x="13" y="28"/>
                </a:cxn>
                <a:cxn ang="0">
                  <a:pos x="3" y="9"/>
                </a:cxn>
                <a:cxn ang="0">
                  <a:pos x="13" y="1"/>
                </a:cxn>
              </a:cxnLst>
              <a:rect l="0" t="0" r="r" b="b"/>
              <a:pathLst>
                <a:path w="31" h="29">
                  <a:moveTo>
                    <a:pt x="13" y="1"/>
                  </a:moveTo>
                  <a:cubicBezTo>
                    <a:pt x="21" y="0"/>
                    <a:pt x="27" y="4"/>
                    <a:pt x="29" y="11"/>
                  </a:cubicBezTo>
                  <a:cubicBezTo>
                    <a:pt x="31" y="22"/>
                    <a:pt x="21" y="29"/>
                    <a:pt x="13" y="28"/>
                  </a:cubicBezTo>
                  <a:cubicBezTo>
                    <a:pt x="7" y="27"/>
                    <a:pt x="0" y="19"/>
                    <a:pt x="3" y="9"/>
                  </a:cubicBezTo>
                  <a:cubicBezTo>
                    <a:pt x="3" y="7"/>
                    <a:pt x="7" y="2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6" name="Freeform 2228"/>
            <p:cNvSpPr>
              <a:spLocks/>
            </p:cNvSpPr>
            <p:nvPr/>
          </p:nvSpPr>
          <p:spPr bwMode="auto">
            <a:xfrm>
              <a:off x="3026" y="3243"/>
              <a:ext cx="56" cy="45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7" y="3"/>
                </a:cxn>
                <a:cxn ang="0">
                  <a:pos x="21" y="27"/>
                </a:cxn>
                <a:cxn ang="0">
                  <a:pos x="8" y="24"/>
                </a:cxn>
                <a:cxn ang="0">
                  <a:pos x="17" y="0"/>
                </a:cxn>
              </a:cxnLst>
              <a:rect l="0" t="0" r="r" b="b"/>
              <a:pathLst>
                <a:path w="35" h="28">
                  <a:moveTo>
                    <a:pt x="17" y="0"/>
                  </a:moveTo>
                  <a:cubicBezTo>
                    <a:pt x="19" y="0"/>
                    <a:pt x="24" y="1"/>
                    <a:pt x="27" y="3"/>
                  </a:cubicBezTo>
                  <a:cubicBezTo>
                    <a:pt x="35" y="10"/>
                    <a:pt x="32" y="25"/>
                    <a:pt x="21" y="27"/>
                  </a:cubicBezTo>
                  <a:cubicBezTo>
                    <a:pt x="17" y="28"/>
                    <a:pt x="11" y="27"/>
                    <a:pt x="8" y="24"/>
                  </a:cubicBezTo>
                  <a:cubicBezTo>
                    <a:pt x="0" y="16"/>
                    <a:pt x="5" y="1"/>
                    <a:pt x="17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7" name="Freeform 2229"/>
            <p:cNvSpPr>
              <a:spLocks/>
            </p:cNvSpPr>
            <p:nvPr/>
          </p:nvSpPr>
          <p:spPr bwMode="auto">
            <a:xfrm>
              <a:off x="3198" y="3241"/>
              <a:ext cx="56" cy="45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31" y="9"/>
                </a:cxn>
                <a:cxn ang="0">
                  <a:pos x="17" y="27"/>
                </a:cxn>
                <a:cxn ang="0">
                  <a:pos x="16" y="2"/>
                </a:cxn>
              </a:cxnLst>
              <a:rect l="0" t="0" r="r" b="b"/>
              <a:pathLst>
                <a:path w="35" h="28">
                  <a:moveTo>
                    <a:pt x="16" y="2"/>
                  </a:moveTo>
                  <a:cubicBezTo>
                    <a:pt x="24" y="0"/>
                    <a:pt x="29" y="4"/>
                    <a:pt x="31" y="9"/>
                  </a:cubicBezTo>
                  <a:cubicBezTo>
                    <a:pt x="35" y="20"/>
                    <a:pt x="26" y="28"/>
                    <a:pt x="17" y="27"/>
                  </a:cubicBezTo>
                  <a:cubicBezTo>
                    <a:pt x="4" y="26"/>
                    <a:pt x="0" y="5"/>
                    <a:pt x="16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8" name="Freeform 2230"/>
            <p:cNvSpPr>
              <a:spLocks/>
            </p:cNvSpPr>
            <p:nvPr/>
          </p:nvSpPr>
          <p:spPr bwMode="auto">
            <a:xfrm>
              <a:off x="1082" y="3238"/>
              <a:ext cx="49" cy="47"/>
            </a:xfrm>
            <a:custGeom>
              <a:avLst/>
              <a:gdLst/>
              <a:ahLst/>
              <a:cxnLst>
                <a:cxn ang="0">
                  <a:pos x="13" y="4"/>
                </a:cxn>
                <a:cxn ang="0">
                  <a:pos x="19" y="26"/>
                </a:cxn>
                <a:cxn ang="0">
                  <a:pos x="13" y="4"/>
                </a:cxn>
              </a:cxnLst>
              <a:rect l="0" t="0" r="r" b="b"/>
              <a:pathLst>
                <a:path w="31" h="29">
                  <a:moveTo>
                    <a:pt x="13" y="4"/>
                  </a:moveTo>
                  <a:cubicBezTo>
                    <a:pt x="30" y="0"/>
                    <a:pt x="31" y="23"/>
                    <a:pt x="19" y="26"/>
                  </a:cubicBezTo>
                  <a:cubicBezTo>
                    <a:pt x="4" y="29"/>
                    <a:pt x="0" y="7"/>
                    <a:pt x="13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9" name="Freeform 2231"/>
            <p:cNvSpPr>
              <a:spLocks/>
            </p:cNvSpPr>
            <p:nvPr/>
          </p:nvSpPr>
          <p:spPr bwMode="auto">
            <a:xfrm>
              <a:off x="2858" y="3245"/>
              <a:ext cx="61" cy="57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5" y="4"/>
                </a:cxn>
                <a:cxn ang="0">
                  <a:pos x="7" y="24"/>
                </a:cxn>
                <a:cxn ang="0">
                  <a:pos x="9" y="2"/>
                </a:cxn>
                <a:cxn ang="0">
                  <a:pos x="15" y="0"/>
                </a:cxn>
              </a:cxnLst>
              <a:rect l="0" t="0" r="r" b="b"/>
              <a:pathLst>
                <a:path w="38" h="36">
                  <a:moveTo>
                    <a:pt x="15" y="0"/>
                  </a:moveTo>
                  <a:cubicBezTo>
                    <a:pt x="19" y="0"/>
                    <a:pt x="23" y="1"/>
                    <a:pt x="25" y="4"/>
                  </a:cubicBezTo>
                  <a:cubicBezTo>
                    <a:pt x="38" y="15"/>
                    <a:pt x="20" y="36"/>
                    <a:pt x="7" y="24"/>
                  </a:cubicBezTo>
                  <a:cubicBezTo>
                    <a:pt x="0" y="19"/>
                    <a:pt x="1" y="6"/>
                    <a:pt x="9" y="2"/>
                  </a:cubicBezTo>
                  <a:cubicBezTo>
                    <a:pt x="11" y="0"/>
                    <a:pt x="12" y="0"/>
                    <a:pt x="1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0" name="Freeform 2232"/>
            <p:cNvSpPr>
              <a:spLocks/>
            </p:cNvSpPr>
            <p:nvPr/>
          </p:nvSpPr>
          <p:spPr bwMode="auto">
            <a:xfrm>
              <a:off x="5317" y="3248"/>
              <a:ext cx="52" cy="4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9" y="5"/>
                </a:cxn>
                <a:cxn ang="0">
                  <a:pos x="22" y="22"/>
                </a:cxn>
                <a:cxn ang="0">
                  <a:pos x="18" y="0"/>
                </a:cxn>
              </a:cxnLst>
              <a:rect l="0" t="0" r="r" b="b"/>
              <a:pathLst>
                <a:path w="32" h="27">
                  <a:moveTo>
                    <a:pt x="18" y="0"/>
                  </a:moveTo>
                  <a:cubicBezTo>
                    <a:pt x="21" y="0"/>
                    <a:pt x="26" y="1"/>
                    <a:pt x="29" y="5"/>
                  </a:cubicBezTo>
                  <a:cubicBezTo>
                    <a:pt x="32" y="11"/>
                    <a:pt x="29" y="20"/>
                    <a:pt x="22" y="22"/>
                  </a:cubicBezTo>
                  <a:cubicBezTo>
                    <a:pt x="8" y="27"/>
                    <a:pt x="0" y="2"/>
                    <a:pt x="18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1" name="Freeform 2233"/>
            <p:cNvSpPr>
              <a:spLocks/>
            </p:cNvSpPr>
            <p:nvPr/>
          </p:nvSpPr>
          <p:spPr bwMode="auto">
            <a:xfrm>
              <a:off x="5160" y="3248"/>
              <a:ext cx="37" cy="4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5" y="11"/>
                </a:cxn>
                <a:cxn ang="0">
                  <a:pos x="5" y="4"/>
                </a:cxn>
                <a:cxn ang="0">
                  <a:pos x="19" y="9"/>
                </a:cxn>
                <a:cxn ang="0">
                  <a:pos x="0" y="15"/>
                </a:cxn>
              </a:cxnLst>
              <a:rect l="0" t="0" r="r" b="b"/>
              <a:pathLst>
                <a:path w="23" h="29">
                  <a:moveTo>
                    <a:pt x="0" y="15"/>
                  </a:moveTo>
                  <a:cubicBezTo>
                    <a:pt x="2" y="14"/>
                    <a:pt x="3" y="12"/>
                    <a:pt x="5" y="11"/>
                  </a:cubicBezTo>
                  <a:cubicBezTo>
                    <a:pt x="4" y="9"/>
                    <a:pt x="6" y="6"/>
                    <a:pt x="5" y="4"/>
                  </a:cubicBezTo>
                  <a:cubicBezTo>
                    <a:pt x="9" y="0"/>
                    <a:pt x="17" y="3"/>
                    <a:pt x="19" y="9"/>
                  </a:cubicBezTo>
                  <a:cubicBezTo>
                    <a:pt x="23" y="19"/>
                    <a:pt x="5" y="29"/>
                    <a:pt x="0" y="1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2" name="Freeform 2234"/>
            <p:cNvSpPr>
              <a:spLocks/>
            </p:cNvSpPr>
            <p:nvPr/>
          </p:nvSpPr>
          <p:spPr bwMode="auto">
            <a:xfrm>
              <a:off x="4291" y="3253"/>
              <a:ext cx="45" cy="46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27" y="10"/>
                </a:cxn>
                <a:cxn ang="0">
                  <a:pos x="20" y="25"/>
                </a:cxn>
                <a:cxn ang="0">
                  <a:pos x="1" y="17"/>
                </a:cxn>
                <a:cxn ang="0">
                  <a:pos x="4" y="3"/>
                </a:cxn>
                <a:cxn ang="0">
                  <a:pos x="13" y="0"/>
                </a:cxn>
              </a:cxnLst>
              <a:rect l="0" t="0" r="r" b="b"/>
              <a:pathLst>
                <a:path w="28" h="29">
                  <a:moveTo>
                    <a:pt x="13" y="0"/>
                  </a:moveTo>
                  <a:cubicBezTo>
                    <a:pt x="17" y="0"/>
                    <a:pt x="25" y="2"/>
                    <a:pt x="27" y="10"/>
                  </a:cubicBezTo>
                  <a:cubicBezTo>
                    <a:pt x="28" y="14"/>
                    <a:pt x="26" y="22"/>
                    <a:pt x="20" y="25"/>
                  </a:cubicBezTo>
                  <a:cubicBezTo>
                    <a:pt x="11" y="29"/>
                    <a:pt x="3" y="23"/>
                    <a:pt x="1" y="17"/>
                  </a:cubicBezTo>
                  <a:cubicBezTo>
                    <a:pt x="0" y="14"/>
                    <a:pt x="1" y="6"/>
                    <a:pt x="4" y="3"/>
                  </a:cubicBezTo>
                  <a:cubicBezTo>
                    <a:pt x="6" y="1"/>
                    <a:pt x="9" y="0"/>
                    <a:pt x="13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3" name="Freeform 2235"/>
            <p:cNvSpPr>
              <a:spLocks/>
            </p:cNvSpPr>
            <p:nvPr/>
          </p:nvSpPr>
          <p:spPr bwMode="auto">
            <a:xfrm>
              <a:off x="4115" y="3253"/>
              <a:ext cx="51" cy="5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2" y="1"/>
                </a:cxn>
                <a:cxn ang="0">
                  <a:pos x="26" y="23"/>
                </a:cxn>
                <a:cxn ang="0">
                  <a:pos x="3" y="10"/>
                </a:cxn>
                <a:cxn ang="0">
                  <a:pos x="14" y="0"/>
                </a:cxn>
              </a:cxnLst>
              <a:rect l="0" t="0" r="r" b="b"/>
              <a:pathLst>
                <a:path w="32" h="33">
                  <a:moveTo>
                    <a:pt x="14" y="0"/>
                  </a:moveTo>
                  <a:cubicBezTo>
                    <a:pt x="16" y="0"/>
                    <a:pt x="19" y="0"/>
                    <a:pt x="22" y="1"/>
                  </a:cubicBezTo>
                  <a:cubicBezTo>
                    <a:pt x="30" y="5"/>
                    <a:pt x="32" y="17"/>
                    <a:pt x="26" y="23"/>
                  </a:cubicBezTo>
                  <a:cubicBezTo>
                    <a:pt x="17" y="33"/>
                    <a:pt x="0" y="22"/>
                    <a:pt x="3" y="10"/>
                  </a:cubicBezTo>
                  <a:cubicBezTo>
                    <a:pt x="5" y="5"/>
                    <a:pt x="8" y="2"/>
                    <a:pt x="14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4" name="Freeform 2236"/>
            <p:cNvSpPr>
              <a:spLocks/>
            </p:cNvSpPr>
            <p:nvPr/>
          </p:nvSpPr>
          <p:spPr bwMode="auto">
            <a:xfrm>
              <a:off x="3941" y="3253"/>
              <a:ext cx="52" cy="48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30" y="11"/>
                </a:cxn>
                <a:cxn ang="0">
                  <a:pos x="13" y="28"/>
                </a:cxn>
                <a:cxn ang="0">
                  <a:pos x="13" y="1"/>
                </a:cxn>
              </a:cxnLst>
              <a:rect l="0" t="0" r="r" b="b"/>
              <a:pathLst>
                <a:path w="32" h="30">
                  <a:moveTo>
                    <a:pt x="13" y="1"/>
                  </a:moveTo>
                  <a:cubicBezTo>
                    <a:pt x="21" y="0"/>
                    <a:pt x="29" y="4"/>
                    <a:pt x="30" y="11"/>
                  </a:cubicBezTo>
                  <a:cubicBezTo>
                    <a:pt x="32" y="20"/>
                    <a:pt x="24" y="30"/>
                    <a:pt x="13" y="28"/>
                  </a:cubicBezTo>
                  <a:cubicBezTo>
                    <a:pt x="0" y="25"/>
                    <a:pt x="0" y="4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5" name="Freeform 2237"/>
            <p:cNvSpPr>
              <a:spLocks/>
            </p:cNvSpPr>
            <p:nvPr/>
          </p:nvSpPr>
          <p:spPr bwMode="auto">
            <a:xfrm>
              <a:off x="3773" y="3253"/>
              <a:ext cx="48" cy="51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28" y="19"/>
                </a:cxn>
                <a:cxn ang="0">
                  <a:pos x="1" y="19"/>
                </a:cxn>
                <a:cxn ang="0">
                  <a:pos x="11" y="2"/>
                </a:cxn>
              </a:cxnLst>
              <a:rect l="0" t="0" r="r" b="b"/>
              <a:pathLst>
                <a:path w="30" h="32">
                  <a:moveTo>
                    <a:pt x="11" y="2"/>
                  </a:moveTo>
                  <a:cubicBezTo>
                    <a:pt x="22" y="0"/>
                    <a:pt x="30" y="9"/>
                    <a:pt x="28" y="19"/>
                  </a:cubicBezTo>
                  <a:cubicBezTo>
                    <a:pt x="25" y="32"/>
                    <a:pt x="4" y="32"/>
                    <a:pt x="1" y="19"/>
                  </a:cubicBezTo>
                  <a:cubicBezTo>
                    <a:pt x="0" y="11"/>
                    <a:pt x="4" y="4"/>
                    <a:pt x="11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6" name="Freeform 2238"/>
            <p:cNvSpPr>
              <a:spLocks/>
            </p:cNvSpPr>
            <p:nvPr/>
          </p:nvSpPr>
          <p:spPr bwMode="auto">
            <a:xfrm>
              <a:off x="3599" y="3258"/>
              <a:ext cx="52" cy="49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27" y="8"/>
                </a:cxn>
                <a:cxn ang="0">
                  <a:pos x="5" y="21"/>
                </a:cxn>
                <a:cxn ang="0">
                  <a:pos x="16" y="0"/>
                </a:cxn>
              </a:cxnLst>
              <a:rect l="0" t="0" r="r" b="b"/>
              <a:pathLst>
                <a:path w="32" h="31">
                  <a:moveTo>
                    <a:pt x="16" y="0"/>
                  </a:moveTo>
                  <a:cubicBezTo>
                    <a:pt x="21" y="0"/>
                    <a:pt x="26" y="5"/>
                    <a:pt x="27" y="8"/>
                  </a:cubicBezTo>
                  <a:cubicBezTo>
                    <a:pt x="32" y="22"/>
                    <a:pt x="13" y="31"/>
                    <a:pt x="5" y="21"/>
                  </a:cubicBezTo>
                  <a:cubicBezTo>
                    <a:pt x="0" y="15"/>
                    <a:pt x="2" y="0"/>
                    <a:pt x="16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7" name="Freeform 2239"/>
            <p:cNvSpPr>
              <a:spLocks/>
            </p:cNvSpPr>
            <p:nvPr/>
          </p:nvSpPr>
          <p:spPr bwMode="auto">
            <a:xfrm>
              <a:off x="1130" y="3254"/>
              <a:ext cx="56" cy="48"/>
            </a:xfrm>
            <a:custGeom>
              <a:avLst/>
              <a:gdLst/>
              <a:ahLst/>
              <a:cxnLst>
                <a:cxn ang="0">
                  <a:pos x="16" y="3"/>
                </a:cxn>
                <a:cxn ang="0">
                  <a:pos x="21" y="28"/>
                </a:cxn>
                <a:cxn ang="0">
                  <a:pos x="16" y="3"/>
                </a:cxn>
              </a:cxnLst>
              <a:rect l="0" t="0" r="r" b="b"/>
              <a:pathLst>
                <a:path w="35" h="30">
                  <a:moveTo>
                    <a:pt x="16" y="3"/>
                  </a:moveTo>
                  <a:cubicBezTo>
                    <a:pt x="35" y="0"/>
                    <a:pt x="35" y="26"/>
                    <a:pt x="21" y="28"/>
                  </a:cubicBezTo>
                  <a:cubicBezTo>
                    <a:pt x="5" y="30"/>
                    <a:pt x="0" y="6"/>
                    <a:pt x="16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8" name="Freeform 2240"/>
            <p:cNvSpPr>
              <a:spLocks/>
            </p:cNvSpPr>
            <p:nvPr/>
          </p:nvSpPr>
          <p:spPr bwMode="auto">
            <a:xfrm>
              <a:off x="3431" y="3259"/>
              <a:ext cx="48" cy="4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24" y="6"/>
                </a:cxn>
                <a:cxn ang="0">
                  <a:pos x="9" y="25"/>
                </a:cxn>
                <a:cxn ang="0">
                  <a:pos x="0" y="13"/>
                </a:cxn>
                <a:cxn ang="0">
                  <a:pos x="11" y="0"/>
                </a:cxn>
              </a:cxnLst>
              <a:rect l="0" t="0" r="r" b="b"/>
              <a:pathLst>
                <a:path w="30" h="29">
                  <a:moveTo>
                    <a:pt x="11" y="0"/>
                  </a:moveTo>
                  <a:cubicBezTo>
                    <a:pt x="15" y="0"/>
                    <a:pt x="21" y="1"/>
                    <a:pt x="24" y="6"/>
                  </a:cubicBezTo>
                  <a:cubicBezTo>
                    <a:pt x="30" y="14"/>
                    <a:pt x="22" y="29"/>
                    <a:pt x="9" y="25"/>
                  </a:cubicBezTo>
                  <a:cubicBezTo>
                    <a:pt x="5" y="24"/>
                    <a:pt x="0" y="18"/>
                    <a:pt x="0" y="13"/>
                  </a:cubicBezTo>
                  <a:cubicBezTo>
                    <a:pt x="0" y="7"/>
                    <a:pt x="4" y="2"/>
                    <a:pt x="11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9" name="Freeform 2241"/>
            <p:cNvSpPr>
              <a:spLocks/>
            </p:cNvSpPr>
            <p:nvPr/>
          </p:nvSpPr>
          <p:spPr bwMode="auto">
            <a:xfrm>
              <a:off x="3256" y="3259"/>
              <a:ext cx="51" cy="55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28" y="9"/>
                </a:cxn>
                <a:cxn ang="0">
                  <a:pos x="5" y="23"/>
                </a:cxn>
                <a:cxn ang="0">
                  <a:pos x="5" y="4"/>
                </a:cxn>
                <a:cxn ang="0">
                  <a:pos x="13" y="1"/>
                </a:cxn>
              </a:cxnLst>
              <a:rect l="0" t="0" r="r" b="b"/>
              <a:pathLst>
                <a:path w="32" h="34">
                  <a:moveTo>
                    <a:pt x="13" y="1"/>
                  </a:moveTo>
                  <a:cubicBezTo>
                    <a:pt x="19" y="0"/>
                    <a:pt x="26" y="4"/>
                    <a:pt x="28" y="9"/>
                  </a:cubicBezTo>
                  <a:cubicBezTo>
                    <a:pt x="32" y="22"/>
                    <a:pt x="15" y="34"/>
                    <a:pt x="5" y="23"/>
                  </a:cubicBezTo>
                  <a:cubicBezTo>
                    <a:pt x="1" y="19"/>
                    <a:pt x="0" y="10"/>
                    <a:pt x="5" y="4"/>
                  </a:cubicBezTo>
                  <a:cubicBezTo>
                    <a:pt x="6" y="3"/>
                    <a:pt x="9" y="1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0" name="Freeform 2242"/>
            <p:cNvSpPr>
              <a:spLocks/>
            </p:cNvSpPr>
            <p:nvPr/>
          </p:nvSpPr>
          <p:spPr bwMode="auto">
            <a:xfrm>
              <a:off x="4471" y="3261"/>
              <a:ext cx="11" cy="16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3" y="10"/>
                </a:cxn>
                <a:cxn ang="0">
                  <a:pos x="6" y="0"/>
                </a:cxn>
              </a:cxnLst>
              <a:rect l="0" t="0" r="r" b="b"/>
              <a:pathLst>
                <a:path w="7" h="10">
                  <a:moveTo>
                    <a:pt x="6" y="0"/>
                  </a:moveTo>
                  <a:cubicBezTo>
                    <a:pt x="7" y="3"/>
                    <a:pt x="4" y="7"/>
                    <a:pt x="3" y="10"/>
                  </a:cubicBezTo>
                  <a:cubicBezTo>
                    <a:pt x="0" y="6"/>
                    <a:pt x="3" y="1"/>
                    <a:pt x="6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1" name="Freeform 2243"/>
            <p:cNvSpPr>
              <a:spLocks/>
            </p:cNvSpPr>
            <p:nvPr/>
          </p:nvSpPr>
          <p:spPr bwMode="auto">
            <a:xfrm>
              <a:off x="3076" y="3259"/>
              <a:ext cx="53" cy="47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32" y="12"/>
                </a:cxn>
                <a:cxn ang="0">
                  <a:pos x="21" y="27"/>
                </a:cxn>
                <a:cxn ang="0">
                  <a:pos x="17" y="2"/>
                </a:cxn>
              </a:cxnLst>
              <a:rect l="0" t="0" r="r" b="b"/>
              <a:pathLst>
                <a:path w="33" h="29">
                  <a:moveTo>
                    <a:pt x="17" y="2"/>
                  </a:moveTo>
                  <a:cubicBezTo>
                    <a:pt x="25" y="0"/>
                    <a:pt x="31" y="5"/>
                    <a:pt x="32" y="12"/>
                  </a:cubicBezTo>
                  <a:cubicBezTo>
                    <a:pt x="33" y="21"/>
                    <a:pt x="27" y="26"/>
                    <a:pt x="21" y="27"/>
                  </a:cubicBezTo>
                  <a:cubicBezTo>
                    <a:pt x="5" y="29"/>
                    <a:pt x="0" y="5"/>
                    <a:pt x="17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2" name="Freeform 2244"/>
            <p:cNvSpPr>
              <a:spLocks/>
            </p:cNvSpPr>
            <p:nvPr/>
          </p:nvSpPr>
          <p:spPr bwMode="auto">
            <a:xfrm>
              <a:off x="5194" y="3261"/>
              <a:ext cx="64" cy="48"/>
            </a:xfrm>
            <a:custGeom>
              <a:avLst/>
              <a:gdLst/>
              <a:ahLst/>
              <a:cxnLst>
                <a:cxn ang="0">
                  <a:pos x="20" y="1"/>
                </a:cxn>
                <a:cxn ang="0">
                  <a:pos x="32" y="23"/>
                </a:cxn>
                <a:cxn ang="0">
                  <a:pos x="22" y="28"/>
                </a:cxn>
                <a:cxn ang="0">
                  <a:pos x="20" y="1"/>
                </a:cxn>
              </a:cxnLst>
              <a:rect l="0" t="0" r="r" b="b"/>
              <a:pathLst>
                <a:path w="40" h="30">
                  <a:moveTo>
                    <a:pt x="20" y="1"/>
                  </a:moveTo>
                  <a:cubicBezTo>
                    <a:pt x="29" y="0"/>
                    <a:pt x="40" y="12"/>
                    <a:pt x="32" y="23"/>
                  </a:cubicBezTo>
                  <a:cubicBezTo>
                    <a:pt x="30" y="26"/>
                    <a:pt x="25" y="28"/>
                    <a:pt x="22" y="28"/>
                  </a:cubicBezTo>
                  <a:cubicBezTo>
                    <a:pt x="6" y="30"/>
                    <a:pt x="0" y="3"/>
                    <a:pt x="2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3" name="Freeform 2245"/>
            <p:cNvSpPr>
              <a:spLocks/>
            </p:cNvSpPr>
            <p:nvPr/>
          </p:nvSpPr>
          <p:spPr bwMode="auto">
            <a:xfrm>
              <a:off x="2912" y="3259"/>
              <a:ext cx="47" cy="55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27" y="18"/>
                </a:cxn>
                <a:cxn ang="0">
                  <a:pos x="1" y="18"/>
                </a:cxn>
                <a:cxn ang="0">
                  <a:pos x="11" y="2"/>
                </a:cxn>
              </a:cxnLst>
              <a:rect l="0" t="0" r="r" b="b"/>
              <a:pathLst>
                <a:path w="29" h="34">
                  <a:moveTo>
                    <a:pt x="11" y="2"/>
                  </a:moveTo>
                  <a:cubicBezTo>
                    <a:pt x="22" y="0"/>
                    <a:pt x="29" y="8"/>
                    <a:pt x="27" y="18"/>
                  </a:cubicBezTo>
                  <a:cubicBezTo>
                    <a:pt x="25" y="34"/>
                    <a:pt x="2" y="30"/>
                    <a:pt x="1" y="18"/>
                  </a:cubicBezTo>
                  <a:cubicBezTo>
                    <a:pt x="0" y="10"/>
                    <a:pt x="3" y="4"/>
                    <a:pt x="11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4" name="Freeform 2246"/>
            <p:cNvSpPr>
              <a:spLocks/>
            </p:cNvSpPr>
            <p:nvPr/>
          </p:nvSpPr>
          <p:spPr bwMode="auto">
            <a:xfrm>
              <a:off x="4169" y="3267"/>
              <a:ext cx="50" cy="52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8" y="19"/>
                </a:cxn>
                <a:cxn ang="0">
                  <a:pos x="0" y="17"/>
                </a:cxn>
                <a:cxn ang="0">
                  <a:pos x="7" y="3"/>
                </a:cxn>
                <a:cxn ang="0">
                  <a:pos x="13" y="2"/>
                </a:cxn>
              </a:cxnLst>
              <a:rect l="0" t="0" r="r" b="b"/>
              <a:pathLst>
                <a:path w="31" h="32">
                  <a:moveTo>
                    <a:pt x="13" y="2"/>
                  </a:moveTo>
                  <a:cubicBezTo>
                    <a:pt x="19" y="0"/>
                    <a:pt x="31" y="8"/>
                    <a:pt x="28" y="19"/>
                  </a:cubicBezTo>
                  <a:cubicBezTo>
                    <a:pt x="24" y="31"/>
                    <a:pt x="3" y="32"/>
                    <a:pt x="0" y="17"/>
                  </a:cubicBezTo>
                  <a:cubicBezTo>
                    <a:pt x="0" y="12"/>
                    <a:pt x="3" y="5"/>
                    <a:pt x="7" y="3"/>
                  </a:cubicBezTo>
                  <a:cubicBezTo>
                    <a:pt x="9" y="2"/>
                    <a:pt x="10" y="2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5" name="Freeform 2247"/>
            <p:cNvSpPr>
              <a:spLocks/>
            </p:cNvSpPr>
            <p:nvPr/>
          </p:nvSpPr>
          <p:spPr bwMode="auto">
            <a:xfrm>
              <a:off x="3994" y="3269"/>
              <a:ext cx="53" cy="5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29" y="20"/>
                </a:cxn>
                <a:cxn ang="0">
                  <a:pos x="6" y="24"/>
                </a:cxn>
                <a:cxn ang="0">
                  <a:pos x="14" y="2"/>
                </a:cxn>
              </a:cxnLst>
              <a:rect l="0" t="0" r="r" b="b"/>
              <a:pathLst>
                <a:path w="33" h="31">
                  <a:moveTo>
                    <a:pt x="14" y="2"/>
                  </a:moveTo>
                  <a:cubicBezTo>
                    <a:pt x="24" y="0"/>
                    <a:pt x="33" y="11"/>
                    <a:pt x="29" y="20"/>
                  </a:cubicBezTo>
                  <a:cubicBezTo>
                    <a:pt x="25" y="29"/>
                    <a:pt x="13" y="31"/>
                    <a:pt x="6" y="24"/>
                  </a:cubicBezTo>
                  <a:cubicBezTo>
                    <a:pt x="0" y="17"/>
                    <a:pt x="3" y="4"/>
                    <a:pt x="14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6" name="Freeform 2248"/>
            <p:cNvSpPr>
              <a:spLocks/>
            </p:cNvSpPr>
            <p:nvPr/>
          </p:nvSpPr>
          <p:spPr bwMode="auto">
            <a:xfrm>
              <a:off x="3823" y="3272"/>
              <a:ext cx="57" cy="55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26" y="4"/>
                </a:cxn>
                <a:cxn ang="0">
                  <a:pos x="29" y="9"/>
                </a:cxn>
                <a:cxn ang="0">
                  <a:pos x="2" y="12"/>
                </a:cxn>
                <a:cxn ang="0">
                  <a:pos x="13" y="1"/>
                </a:cxn>
              </a:cxnLst>
              <a:rect l="0" t="0" r="r" b="b"/>
              <a:pathLst>
                <a:path w="36" h="34">
                  <a:moveTo>
                    <a:pt x="13" y="1"/>
                  </a:moveTo>
                  <a:cubicBezTo>
                    <a:pt x="17" y="0"/>
                    <a:pt x="23" y="2"/>
                    <a:pt x="26" y="4"/>
                  </a:cubicBezTo>
                  <a:cubicBezTo>
                    <a:pt x="26" y="4"/>
                    <a:pt x="28" y="7"/>
                    <a:pt x="29" y="9"/>
                  </a:cubicBezTo>
                  <a:cubicBezTo>
                    <a:pt x="36" y="30"/>
                    <a:pt x="0" y="34"/>
                    <a:pt x="2" y="12"/>
                  </a:cubicBezTo>
                  <a:cubicBezTo>
                    <a:pt x="3" y="7"/>
                    <a:pt x="5" y="2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7" name="Freeform 2249"/>
            <p:cNvSpPr>
              <a:spLocks/>
            </p:cNvSpPr>
            <p:nvPr/>
          </p:nvSpPr>
          <p:spPr bwMode="auto">
            <a:xfrm>
              <a:off x="4346" y="3266"/>
              <a:ext cx="42" cy="43"/>
            </a:xfrm>
            <a:custGeom>
              <a:avLst/>
              <a:gdLst/>
              <a:ahLst/>
              <a:cxnLst>
                <a:cxn ang="0">
                  <a:pos x="22" y="19"/>
                </a:cxn>
                <a:cxn ang="0">
                  <a:pos x="17" y="23"/>
                </a:cxn>
                <a:cxn ang="0">
                  <a:pos x="6" y="25"/>
                </a:cxn>
                <a:cxn ang="0">
                  <a:pos x="4" y="7"/>
                </a:cxn>
                <a:cxn ang="0">
                  <a:pos x="22" y="19"/>
                </a:cxn>
              </a:cxnLst>
              <a:rect l="0" t="0" r="r" b="b"/>
              <a:pathLst>
                <a:path w="26" h="27">
                  <a:moveTo>
                    <a:pt x="22" y="19"/>
                  </a:moveTo>
                  <a:cubicBezTo>
                    <a:pt x="21" y="21"/>
                    <a:pt x="19" y="22"/>
                    <a:pt x="17" y="23"/>
                  </a:cubicBezTo>
                  <a:cubicBezTo>
                    <a:pt x="14" y="25"/>
                    <a:pt x="10" y="27"/>
                    <a:pt x="6" y="25"/>
                  </a:cubicBezTo>
                  <a:cubicBezTo>
                    <a:pt x="1" y="22"/>
                    <a:pt x="0" y="12"/>
                    <a:pt x="4" y="7"/>
                  </a:cubicBezTo>
                  <a:cubicBezTo>
                    <a:pt x="12" y="0"/>
                    <a:pt x="26" y="8"/>
                    <a:pt x="22" y="19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8" name="Freeform 2250"/>
            <p:cNvSpPr>
              <a:spLocks/>
            </p:cNvSpPr>
            <p:nvPr/>
          </p:nvSpPr>
          <p:spPr bwMode="auto">
            <a:xfrm>
              <a:off x="3648" y="3274"/>
              <a:ext cx="53" cy="45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30" y="17"/>
                </a:cxn>
                <a:cxn ang="0">
                  <a:pos x="14" y="26"/>
                </a:cxn>
                <a:cxn ang="0">
                  <a:pos x="17" y="0"/>
                </a:cxn>
              </a:cxnLst>
              <a:rect l="0" t="0" r="r" b="b"/>
              <a:pathLst>
                <a:path w="33" h="28">
                  <a:moveTo>
                    <a:pt x="17" y="0"/>
                  </a:moveTo>
                  <a:cubicBezTo>
                    <a:pt x="24" y="0"/>
                    <a:pt x="33" y="8"/>
                    <a:pt x="30" y="17"/>
                  </a:cubicBezTo>
                  <a:cubicBezTo>
                    <a:pt x="28" y="23"/>
                    <a:pt x="22" y="28"/>
                    <a:pt x="14" y="26"/>
                  </a:cubicBezTo>
                  <a:cubicBezTo>
                    <a:pt x="0" y="23"/>
                    <a:pt x="1" y="1"/>
                    <a:pt x="17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9" name="Freeform 2251"/>
            <p:cNvSpPr>
              <a:spLocks/>
            </p:cNvSpPr>
            <p:nvPr/>
          </p:nvSpPr>
          <p:spPr bwMode="auto">
            <a:xfrm>
              <a:off x="3474" y="3270"/>
              <a:ext cx="60" cy="55"/>
            </a:xfrm>
            <a:custGeom>
              <a:avLst/>
              <a:gdLst/>
              <a:ahLst/>
              <a:cxnLst>
                <a:cxn ang="0">
                  <a:pos x="15" y="3"/>
                </a:cxn>
                <a:cxn ang="0">
                  <a:pos x="28" y="26"/>
                </a:cxn>
                <a:cxn ang="0">
                  <a:pos x="5" y="12"/>
                </a:cxn>
                <a:cxn ang="0">
                  <a:pos x="15" y="3"/>
                </a:cxn>
              </a:cxnLst>
              <a:rect l="0" t="0" r="r" b="b"/>
              <a:pathLst>
                <a:path w="37" h="34">
                  <a:moveTo>
                    <a:pt x="15" y="3"/>
                  </a:moveTo>
                  <a:cubicBezTo>
                    <a:pt x="29" y="0"/>
                    <a:pt x="37" y="18"/>
                    <a:pt x="28" y="26"/>
                  </a:cubicBezTo>
                  <a:cubicBezTo>
                    <a:pt x="20" y="34"/>
                    <a:pt x="0" y="28"/>
                    <a:pt x="5" y="12"/>
                  </a:cubicBezTo>
                  <a:cubicBezTo>
                    <a:pt x="6" y="9"/>
                    <a:pt x="8" y="5"/>
                    <a:pt x="15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0" name="Freeform 2252"/>
            <p:cNvSpPr>
              <a:spLocks/>
            </p:cNvSpPr>
            <p:nvPr/>
          </p:nvSpPr>
          <p:spPr bwMode="auto">
            <a:xfrm>
              <a:off x="1186" y="3275"/>
              <a:ext cx="48" cy="42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7" y="18"/>
                </a:cxn>
                <a:cxn ang="0">
                  <a:pos x="14" y="25"/>
                </a:cxn>
                <a:cxn ang="0">
                  <a:pos x="14" y="1"/>
                </a:cxn>
              </a:cxnLst>
              <a:rect l="0" t="0" r="r" b="b"/>
              <a:pathLst>
                <a:path w="30" h="26">
                  <a:moveTo>
                    <a:pt x="14" y="1"/>
                  </a:moveTo>
                  <a:cubicBezTo>
                    <a:pt x="25" y="0"/>
                    <a:pt x="30" y="11"/>
                    <a:pt x="27" y="18"/>
                  </a:cubicBezTo>
                  <a:cubicBezTo>
                    <a:pt x="24" y="23"/>
                    <a:pt x="17" y="26"/>
                    <a:pt x="14" y="25"/>
                  </a:cubicBezTo>
                  <a:cubicBezTo>
                    <a:pt x="1" y="23"/>
                    <a:pt x="0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1" name="Freeform 2253"/>
            <p:cNvSpPr>
              <a:spLocks/>
            </p:cNvSpPr>
            <p:nvPr/>
          </p:nvSpPr>
          <p:spPr bwMode="auto">
            <a:xfrm>
              <a:off x="3307" y="3274"/>
              <a:ext cx="47" cy="48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28" y="17"/>
                </a:cxn>
                <a:cxn ang="0">
                  <a:pos x="11" y="28"/>
                </a:cxn>
                <a:cxn ang="0">
                  <a:pos x="2" y="10"/>
                </a:cxn>
                <a:cxn ang="0">
                  <a:pos x="3" y="9"/>
                </a:cxn>
                <a:cxn ang="0">
                  <a:pos x="12" y="2"/>
                </a:cxn>
              </a:cxnLst>
              <a:rect l="0" t="0" r="r" b="b"/>
              <a:pathLst>
                <a:path w="29" h="30">
                  <a:moveTo>
                    <a:pt x="12" y="2"/>
                  </a:moveTo>
                  <a:cubicBezTo>
                    <a:pt x="21" y="0"/>
                    <a:pt x="29" y="8"/>
                    <a:pt x="28" y="17"/>
                  </a:cubicBezTo>
                  <a:cubicBezTo>
                    <a:pt x="26" y="24"/>
                    <a:pt x="19" y="30"/>
                    <a:pt x="11" y="28"/>
                  </a:cubicBezTo>
                  <a:cubicBezTo>
                    <a:pt x="4" y="26"/>
                    <a:pt x="0" y="17"/>
                    <a:pt x="2" y="10"/>
                  </a:cubicBezTo>
                  <a:cubicBezTo>
                    <a:pt x="2" y="9"/>
                    <a:pt x="3" y="10"/>
                    <a:pt x="3" y="9"/>
                  </a:cubicBezTo>
                  <a:cubicBezTo>
                    <a:pt x="3" y="7"/>
                    <a:pt x="8" y="3"/>
                    <a:pt x="12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2" name="Freeform 2254"/>
            <p:cNvSpPr>
              <a:spLocks/>
            </p:cNvSpPr>
            <p:nvPr/>
          </p:nvSpPr>
          <p:spPr bwMode="auto">
            <a:xfrm>
              <a:off x="2960" y="3277"/>
              <a:ext cx="53" cy="50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30" y="19"/>
                </a:cxn>
                <a:cxn ang="0">
                  <a:pos x="3" y="20"/>
                </a:cxn>
                <a:cxn ang="0">
                  <a:pos x="15" y="1"/>
                </a:cxn>
              </a:cxnLst>
              <a:rect l="0" t="0" r="r" b="b"/>
              <a:pathLst>
                <a:path w="33" h="31">
                  <a:moveTo>
                    <a:pt x="15" y="1"/>
                  </a:moveTo>
                  <a:cubicBezTo>
                    <a:pt x="24" y="0"/>
                    <a:pt x="33" y="9"/>
                    <a:pt x="30" y="19"/>
                  </a:cubicBezTo>
                  <a:cubicBezTo>
                    <a:pt x="26" y="31"/>
                    <a:pt x="8" y="31"/>
                    <a:pt x="3" y="20"/>
                  </a:cubicBezTo>
                  <a:cubicBezTo>
                    <a:pt x="0" y="12"/>
                    <a:pt x="5" y="3"/>
                    <a:pt x="15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3" name="Freeform 2255"/>
            <p:cNvSpPr>
              <a:spLocks/>
            </p:cNvSpPr>
            <p:nvPr/>
          </p:nvSpPr>
          <p:spPr bwMode="auto">
            <a:xfrm>
              <a:off x="3135" y="3275"/>
              <a:ext cx="47" cy="53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28" y="16"/>
                </a:cxn>
                <a:cxn ang="0">
                  <a:pos x="2" y="14"/>
                </a:cxn>
                <a:cxn ang="0">
                  <a:pos x="12" y="2"/>
                </a:cxn>
              </a:cxnLst>
              <a:rect l="0" t="0" r="r" b="b"/>
              <a:pathLst>
                <a:path w="29" h="33">
                  <a:moveTo>
                    <a:pt x="12" y="2"/>
                  </a:moveTo>
                  <a:cubicBezTo>
                    <a:pt x="20" y="0"/>
                    <a:pt x="29" y="6"/>
                    <a:pt x="28" y="16"/>
                  </a:cubicBezTo>
                  <a:cubicBezTo>
                    <a:pt x="26" y="33"/>
                    <a:pt x="0" y="31"/>
                    <a:pt x="2" y="14"/>
                  </a:cubicBezTo>
                  <a:cubicBezTo>
                    <a:pt x="2" y="9"/>
                    <a:pt x="5" y="4"/>
                    <a:pt x="12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4" name="Freeform 2256"/>
            <p:cNvSpPr>
              <a:spLocks/>
            </p:cNvSpPr>
            <p:nvPr/>
          </p:nvSpPr>
          <p:spPr bwMode="auto">
            <a:xfrm>
              <a:off x="5253" y="3278"/>
              <a:ext cx="55" cy="49"/>
            </a:xfrm>
            <a:custGeom>
              <a:avLst/>
              <a:gdLst/>
              <a:ahLst/>
              <a:cxnLst>
                <a:cxn ang="0">
                  <a:pos x="2" y="18"/>
                </a:cxn>
                <a:cxn ang="0">
                  <a:pos x="15" y="0"/>
                </a:cxn>
                <a:cxn ang="0">
                  <a:pos x="25" y="24"/>
                </a:cxn>
                <a:cxn ang="0">
                  <a:pos x="2" y="18"/>
                </a:cxn>
              </a:cxnLst>
              <a:rect l="0" t="0" r="r" b="b"/>
              <a:pathLst>
                <a:path w="34" h="30">
                  <a:moveTo>
                    <a:pt x="2" y="18"/>
                  </a:moveTo>
                  <a:cubicBezTo>
                    <a:pt x="0" y="10"/>
                    <a:pt x="6" y="1"/>
                    <a:pt x="15" y="0"/>
                  </a:cubicBezTo>
                  <a:cubicBezTo>
                    <a:pt x="27" y="0"/>
                    <a:pt x="34" y="15"/>
                    <a:pt x="25" y="24"/>
                  </a:cubicBezTo>
                  <a:cubicBezTo>
                    <a:pt x="19" y="30"/>
                    <a:pt x="6" y="28"/>
                    <a:pt x="2" y="18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5" name="Freeform 2257"/>
            <p:cNvSpPr>
              <a:spLocks/>
            </p:cNvSpPr>
            <p:nvPr/>
          </p:nvSpPr>
          <p:spPr bwMode="auto">
            <a:xfrm>
              <a:off x="2784" y="3278"/>
              <a:ext cx="53" cy="45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33" y="13"/>
                </a:cxn>
                <a:cxn ang="0">
                  <a:pos x="19" y="28"/>
                </a:cxn>
                <a:cxn ang="0">
                  <a:pos x="17" y="1"/>
                </a:cxn>
              </a:cxnLst>
              <a:rect l="0" t="0" r="r" b="b"/>
              <a:pathLst>
                <a:path w="33" h="28">
                  <a:moveTo>
                    <a:pt x="17" y="1"/>
                  </a:moveTo>
                  <a:cubicBezTo>
                    <a:pt x="23" y="0"/>
                    <a:pt x="32" y="5"/>
                    <a:pt x="33" y="13"/>
                  </a:cubicBezTo>
                  <a:cubicBezTo>
                    <a:pt x="33" y="22"/>
                    <a:pt x="26" y="28"/>
                    <a:pt x="19" y="28"/>
                  </a:cubicBezTo>
                  <a:cubicBezTo>
                    <a:pt x="4" y="28"/>
                    <a:pt x="0" y="5"/>
                    <a:pt x="17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6" name="Freeform 2258"/>
            <p:cNvSpPr>
              <a:spLocks/>
            </p:cNvSpPr>
            <p:nvPr/>
          </p:nvSpPr>
          <p:spPr bwMode="auto">
            <a:xfrm>
              <a:off x="4218" y="3286"/>
              <a:ext cx="56" cy="49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24" y="2"/>
                </a:cxn>
                <a:cxn ang="0">
                  <a:pos x="14" y="27"/>
                </a:cxn>
                <a:cxn ang="0">
                  <a:pos x="17" y="1"/>
                </a:cxn>
              </a:cxnLst>
              <a:rect l="0" t="0" r="r" b="b"/>
              <a:pathLst>
                <a:path w="35" h="30">
                  <a:moveTo>
                    <a:pt x="17" y="1"/>
                  </a:moveTo>
                  <a:cubicBezTo>
                    <a:pt x="19" y="0"/>
                    <a:pt x="22" y="1"/>
                    <a:pt x="24" y="2"/>
                  </a:cubicBezTo>
                  <a:cubicBezTo>
                    <a:pt x="35" y="8"/>
                    <a:pt x="30" y="30"/>
                    <a:pt x="14" y="27"/>
                  </a:cubicBezTo>
                  <a:cubicBezTo>
                    <a:pt x="1" y="24"/>
                    <a:pt x="0" y="2"/>
                    <a:pt x="17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7" name="Freeform 2259"/>
            <p:cNvSpPr>
              <a:spLocks/>
            </p:cNvSpPr>
            <p:nvPr/>
          </p:nvSpPr>
          <p:spPr bwMode="auto">
            <a:xfrm>
              <a:off x="4041" y="3285"/>
              <a:ext cx="59" cy="50"/>
            </a:xfrm>
            <a:custGeom>
              <a:avLst/>
              <a:gdLst/>
              <a:ahLst/>
              <a:cxnLst>
                <a:cxn ang="0">
                  <a:pos x="17" y="3"/>
                </a:cxn>
                <a:cxn ang="0">
                  <a:pos x="22" y="28"/>
                </a:cxn>
                <a:cxn ang="0">
                  <a:pos x="17" y="3"/>
                </a:cxn>
              </a:cxnLst>
              <a:rect l="0" t="0" r="r" b="b"/>
              <a:pathLst>
                <a:path w="37" h="31">
                  <a:moveTo>
                    <a:pt x="17" y="3"/>
                  </a:moveTo>
                  <a:cubicBezTo>
                    <a:pt x="36" y="0"/>
                    <a:pt x="37" y="26"/>
                    <a:pt x="22" y="28"/>
                  </a:cubicBezTo>
                  <a:cubicBezTo>
                    <a:pt x="5" y="31"/>
                    <a:pt x="0" y="6"/>
                    <a:pt x="17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8" name="Freeform 2260"/>
            <p:cNvSpPr>
              <a:spLocks/>
            </p:cNvSpPr>
            <p:nvPr/>
          </p:nvSpPr>
          <p:spPr bwMode="auto">
            <a:xfrm>
              <a:off x="3874" y="3286"/>
              <a:ext cx="53" cy="55"/>
            </a:xfrm>
            <a:custGeom>
              <a:avLst/>
              <a:gdLst/>
              <a:ahLst/>
              <a:cxnLst>
                <a:cxn ang="0">
                  <a:pos x="13" y="3"/>
                </a:cxn>
                <a:cxn ang="0">
                  <a:pos x="28" y="10"/>
                </a:cxn>
                <a:cxn ang="0">
                  <a:pos x="6" y="24"/>
                </a:cxn>
                <a:cxn ang="0">
                  <a:pos x="13" y="3"/>
                </a:cxn>
              </a:cxnLst>
              <a:rect l="0" t="0" r="r" b="b"/>
              <a:pathLst>
                <a:path w="33" h="34">
                  <a:moveTo>
                    <a:pt x="13" y="3"/>
                  </a:moveTo>
                  <a:cubicBezTo>
                    <a:pt x="19" y="0"/>
                    <a:pt x="27" y="5"/>
                    <a:pt x="28" y="10"/>
                  </a:cubicBezTo>
                  <a:cubicBezTo>
                    <a:pt x="33" y="23"/>
                    <a:pt x="16" y="34"/>
                    <a:pt x="6" y="24"/>
                  </a:cubicBezTo>
                  <a:cubicBezTo>
                    <a:pt x="0" y="18"/>
                    <a:pt x="2" y="5"/>
                    <a:pt x="13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9" name="Freeform 2261"/>
            <p:cNvSpPr>
              <a:spLocks/>
            </p:cNvSpPr>
            <p:nvPr/>
          </p:nvSpPr>
          <p:spPr bwMode="auto">
            <a:xfrm>
              <a:off x="3527" y="3290"/>
              <a:ext cx="56" cy="48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29" y="22"/>
                </a:cxn>
                <a:cxn ang="0">
                  <a:pos x="12" y="28"/>
                </a:cxn>
                <a:cxn ang="0">
                  <a:pos x="16" y="1"/>
                </a:cxn>
              </a:cxnLst>
              <a:rect l="0" t="0" r="r" b="b"/>
              <a:pathLst>
                <a:path w="35" h="30">
                  <a:moveTo>
                    <a:pt x="16" y="1"/>
                  </a:moveTo>
                  <a:cubicBezTo>
                    <a:pt x="27" y="0"/>
                    <a:pt x="35" y="12"/>
                    <a:pt x="29" y="22"/>
                  </a:cubicBezTo>
                  <a:cubicBezTo>
                    <a:pt x="26" y="28"/>
                    <a:pt x="18" y="30"/>
                    <a:pt x="12" y="28"/>
                  </a:cubicBezTo>
                  <a:cubicBezTo>
                    <a:pt x="0" y="23"/>
                    <a:pt x="0" y="3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0" name="Freeform 2262"/>
            <p:cNvSpPr>
              <a:spLocks/>
            </p:cNvSpPr>
            <p:nvPr/>
          </p:nvSpPr>
          <p:spPr bwMode="auto">
            <a:xfrm>
              <a:off x="3701" y="3286"/>
              <a:ext cx="56" cy="50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5" y="3"/>
                </a:cxn>
                <a:cxn ang="0">
                  <a:pos x="20" y="29"/>
                </a:cxn>
                <a:cxn ang="0">
                  <a:pos x="7" y="7"/>
                </a:cxn>
                <a:cxn ang="0">
                  <a:pos x="14" y="3"/>
                </a:cxn>
              </a:cxnLst>
              <a:rect l="0" t="0" r="r" b="b"/>
              <a:pathLst>
                <a:path w="35" h="31">
                  <a:moveTo>
                    <a:pt x="14" y="3"/>
                  </a:moveTo>
                  <a:cubicBezTo>
                    <a:pt x="14" y="3"/>
                    <a:pt x="14" y="3"/>
                    <a:pt x="15" y="3"/>
                  </a:cubicBezTo>
                  <a:cubicBezTo>
                    <a:pt x="33" y="0"/>
                    <a:pt x="35" y="26"/>
                    <a:pt x="20" y="29"/>
                  </a:cubicBezTo>
                  <a:cubicBezTo>
                    <a:pt x="6" y="31"/>
                    <a:pt x="0" y="15"/>
                    <a:pt x="7" y="7"/>
                  </a:cubicBezTo>
                  <a:cubicBezTo>
                    <a:pt x="9" y="5"/>
                    <a:pt x="11" y="4"/>
                    <a:pt x="14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1" name="Freeform 2263"/>
            <p:cNvSpPr>
              <a:spLocks/>
            </p:cNvSpPr>
            <p:nvPr/>
          </p:nvSpPr>
          <p:spPr bwMode="auto">
            <a:xfrm>
              <a:off x="3357" y="3291"/>
              <a:ext cx="54" cy="52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28" y="8"/>
                </a:cxn>
                <a:cxn ang="0">
                  <a:pos x="11" y="27"/>
                </a:cxn>
                <a:cxn ang="0">
                  <a:pos x="15" y="1"/>
                </a:cxn>
              </a:cxnLst>
              <a:rect l="0" t="0" r="r" b="b"/>
              <a:pathLst>
                <a:path w="34" h="32">
                  <a:moveTo>
                    <a:pt x="15" y="1"/>
                  </a:moveTo>
                  <a:cubicBezTo>
                    <a:pt x="21" y="0"/>
                    <a:pt x="26" y="3"/>
                    <a:pt x="28" y="8"/>
                  </a:cubicBezTo>
                  <a:cubicBezTo>
                    <a:pt x="34" y="19"/>
                    <a:pt x="23" y="32"/>
                    <a:pt x="11" y="27"/>
                  </a:cubicBezTo>
                  <a:cubicBezTo>
                    <a:pt x="0" y="22"/>
                    <a:pt x="1" y="4"/>
                    <a:pt x="15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2" name="Freeform 2264"/>
            <p:cNvSpPr>
              <a:spLocks/>
            </p:cNvSpPr>
            <p:nvPr/>
          </p:nvSpPr>
          <p:spPr bwMode="auto">
            <a:xfrm>
              <a:off x="4405" y="3291"/>
              <a:ext cx="25" cy="11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0" y="6"/>
                </a:cxn>
                <a:cxn ang="0">
                  <a:pos x="15" y="7"/>
                </a:cxn>
              </a:cxnLst>
              <a:rect l="0" t="0" r="r" b="b"/>
              <a:pathLst>
                <a:path w="15" h="7">
                  <a:moveTo>
                    <a:pt x="15" y="7"/>
                  </a:moveTo>
                  <a:cubicBezTo>
                    <a:pt x="10" y="7"/>
                    <a:pt x="5" y="7"/>
                    <a:pt x="0" y="6"/>
                  </a:cubicBezTo>
                  <a:cubicBezTo>
                    <a:pt x="3" y="0"/>
                    <a:pt x="13" y="1"/>
                    <a:pt x="15" y="7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3" name="Freeform 2265"/>
            <p:cNvSpPr>
              <a:spLocks/>
            </p:cNvSpPr>
            <p:nvPr/>
          </p:nvSpPr>
          <p:spPr bwMode="auto">
            <a:xfrm>
              <a:off x="3004" y="3294"/>
              <a:ext cx="59" cy="53"/>
            </a:xfrm>
            <a:custGeom>
              <a:avLst/>
              <a:gdLst/>
              <a:ahLst/>
              <a:cxnLst>
                <a:cxn ang="0">
                  <a:pos x="20" y="1"/>
                </a:cxn>
                <a:cxn ang="0">
                  <a:pos x="35" y="17"/>
                </a:cxn>
                <a:cxn ang="0">
                  <a:pos x="27" y="27"/>
                </a:cxn>
                <a:cxn ang="0">
                  <a:pos x="12" y="4"/>
                </a:cxn>
                <a:cxn ang="0">
                  <a:pos x="20" y="1"/>
                </a:cxn>
              </a:cxnLst>
              <a:rect l="0" t="0" r="r" b="b"/>
              <a:pathLst>
                <a:path w="37" h="33">
                  <a:moveTo>
                    <a:pt x="20" y="1"/>
                  </a:moveTo>
                  <a:cubicBezTo>
                    <a:pt x="28" y="0"/>
                    <a:pt x="37" y="7"/>
                    <a:pt x="35" y="17"/>
                  </a:cubicBezTo>
                  <a:cubicBezTo>
                    <a:pt x="34" y="21"/>
                    <a:pt x="31" y="25"/>
                    <a:pt x="27" y="27"/>
                  </a:cubicBezTo>
                  <a:cubicBezTo>
                    <a:pt x="14" y="33"/>
                    <a:pt x="0" y="14"/>
                    <a:pt x="12" y="4"/>
                  </a:cubicBezTo>
                  <a:cubicBezTo>
                    <a:pt x="14" y="2"/>
                    <a:pt x="16" y="1"/>
                    <a:pt x="2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4" name="Freeform 2266"/>
            <p:cNvSpPr>
              <a:spLocks/>
            </p:cNvSpPr>
            <p:nvPr/>
          </p:nvSpPr>
          <p:spPr bwMode="auto">
            <a:xfrm>
              <a:off x="3182" y="3293"/>
              <a:ext cx="54" cy="43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29" y="21"/>
                </a:cxn>
                <a:cxn ang="0">
                  <a:pos x="18" y="27"/>
                </a:cxn>
                <a:cxn ang="0">
                  <a:pos x="16" y="2"/>
                </a:cxn>
              </a:cxnLst>
              <a:rect l="0" t="0" r="r" b="b"/>
              <a:pathLst>
                <a:path w="34" h="27">
                  <a:moveTo>
                    <a:pt x="16" y="2"/>
                  </a:moveTo>
                  <a:cubicBezTo>
                    <a:pt x="27" y="0"/>
                    <a:pt x="34" y="12"/>
                    <a:pt x="29" y="21"/>
                  </a:cubicBezTo>
                  <a:cubicBezTo>
                    <a:pt x="27" y="24"/>
                    <a:pt x="22" y="27"/>
                    <a:pt x="18" y="27"/>
                  </a:cubicBezTo>
                  <a:cubicBezTo>
                    <a:pt x="2" y="27"/>
                    <a:pt x="0" y="5"/>
                    <a:pt x="16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5" name="Freeform 2267"/>
            <p:cNvSpPr>
              <a:spLocks/>
            </p:cNvSpPr>
            <p:nvPr/>
          </p:nvSpPr>
          <p:spPr bwMode="auto">
            <a:xfrm>
              <a:off x="2837" y="3294"/>
              <a:ext cx="61" cy="47"/>
            </a:xfrm>
            <a:custGeom>
              <a:avLst/>
              <a:gdLst/>
              <a:ahLst/>
              <a:cxnLst>
                <a:cxn ang="0">
                  <a:pos x="18" y="1"/>
                </a:cxn>
                <a:cxn ang="0">
                  <a:pos x="22" y="28"/>
                </a:cxn>
                <a:cxn ang="0">
                  <a:pos x="10" y="26"/>
                </a:cxn>
                <a:cxn ang="0">
                  <a:pos x="18" y="1"/>
                </a:cxn>
              </a:cxnLst>
              <a:rect l="0" t="0" r="r" b="b"/>
              <a:pathLst>
                <a:path w="38" h="29">
                  <a:moveTo>
                    <a:pt x="18" y="1"/>
                  </a:moveTo>
                  <a:cubicBezTo>
                    <a:pt x="32" y="0"/>
                    <a:pt x="38" y="24"/>
                    <a:pt x="22" y="28"/>
                  </a:cubicBezTo>
                  <a:cubicBezTo>
                    <a:pt x="19" y="29"/>
                    <a:pt x="14" y="29"/>
                    <a:pt x="10" y="26"/>
                  </a:cubicBezTo>
                  <a:cubicBezTo>
                    <a:pt x="0" y="19"/>
                    <a:pt x="4" y="2"/>
                    <a:pt x="18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6" name="Freeform 2268"/>
            <p:cNvSpPr>
              <a:spLocks/>
            </p:cNvSpPr>
            <p:nvPr/>
          </p:nvSpPr>
          <p:spPr bwMode="auto">
            <a:xfrm>
              <a:off x="5306" y="3299"/>
              <a:ext cx="42" cy="36"/>
            </a:xfrm>
            <a:custGeom>
              <a:avLst/>
              <a:gdLst/>
              <a:ahLst/>
              <a:cxnLst>
                <a:cxn ang="0">
                  <a:pos x="13" y="1"/>
                </a:cxn>
                <a:cxn ang="0">
                  <a:pos x="26" y="9"/>
                </a:cxn>
                <a:cxn ang="0">
                  <a:pos x="22" y="20"/>
                </a:cxn>
                <a:cxn ang="0">
                  <a:pos x="15" y="22"/>
                </a:cxn>
                <a:cxn ang="0">
                  <a:pos x="13" y="1"/>
                </a:cxn>
              </a:cxnLst>
              <a:rect l="0" t="0" r="r" b="b"/>
              <a:pathLst>
                <a:path w="26" h="22">
                  <a:moveTo>
                    <a:pt x="13" y="1"/>
                  </a:moveTo>
                  <a:cubicBezTo>
                    <a:pt x="19" y="0"/>
                    <a:pt x="25" y="3"/>
                    <a:pt x="26" y="9"/>
                  </a:cubicBezTo>
                  <a:cubicBezTo>
                    <a:pt x="26" y="12"/>
                    <a:pt x="24" y="18"/>
                    <a:pt x="22" y="20"/>
                  </a:cubicBezTo>
                  <a:cubicBezTo>
                    <a:pt x="20" y="21"/>
                    <a:pt x="17" y="22"/>
                    <a:pt x="15" y="22"/>
                  </a:cubicBezTo>
                  <a:cubicBezTo>
                    <a:pt x="2" y="22"/>
                    <a:pt x="0" y="4"/>
                    <a:pt x="13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7" name="Freeform 2269"/>
            <p:cNvSpPr>
              <a:spLocks/>
            </p:cNvSpPr>
            <p:nvPr/>
          </p:nvSpPr>
          <p:spPr bwMode="auto">
            <a:xfrm>
              <a:off x="4096" y="3304"/>
              <a:ext cx="56" cy="48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31" y="19"/>
                </a:cxn>
                <a:cxn ang="0">
                  <a:pos x="12" y="27"/>
                </a:cxn>
                <a:cxn ang="0">
                  <a:pos x="17" y="1"/>
                </a:cxn>
              </a:cxnLst>
              <a:rect l="0" t="0" r="r" b="b"/>
              <a:pathLst>
                <a:path w="35" h="30">
                  <a:moveTo>
                    <a:pt x="17" y="1"/>
                  </a:moveTo>
                  <a:cubicBezTo>
                    <a:pt x="25" y="0"/>
                    <a:pt x="35" y="9"/>
                    <a:pt x="31" y="19"/>
                  </a:cubicBezTo>
                  <a:cubicBezTo>
                    <a:pt x="28" y="25"/>
                    <a:pt x="20" y="30"/>
                    <a:pt x="12" y="27"/>
                  </a:cubicBezTo>
                  <a:cubicBezTo>
                    <a:pt x="1" y="22"/>
                    <a:pt x="0" y="3"/>
                    <a:pt x="17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8" name="Freeform 2270"/>
            <p:cNvSpPr>
              <a:spLocks/>
            </p:cNvSpPr>
            <p:nvPr/>
          </p:nvSpPr>
          <p:spPr bwMode="auto">
            <a:xfrm>
              <a:off x="3927" y="3304"/>
              <a:ext cx="51" cy="51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9" y="19"/>
                </a:cxn>
                <a:cxn ang="0">
                  <a:pos x="2" y="18"/>
                </a:cxn>
                <a:cxn ang="0">
                  <a:pos x="14" y="1"/>
                </a:cxn>
              </a:cxnLst>
              <a:rect l="0" t="0" r="r" b="b"/>
              <a:pathLst>
                <a:path w="32" h="32">
                  <a:moveTo>
                    <a:pt x="14" y="1"/>
                  </a:moveTo>
                  <a:cubicBezTo>
                    <a:pt x="23" y="0"/>
                    <a:pt x="32" y="9"/>
                    <a:pt x="29" y="19"/>
                  </a:cubicBezTo>
                  <a:cubicBezTo>
                    <a:pt x="25" y="31"/>
                    <a:pt x="6" y="32"/>
                    <a:pt x="2" y="18"/>
                  </a:cubicBezTo>
                  <a:cubicBezTo>
                    <a:pt x="0" y="11"/>
                    <a:pt x="4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19" name="Freeform 2271"/>
            <p:cNvSpPr>
              <a:spLocks/>
            </p:cNvSpPr>
            <p:nvPr/>
          </p:nvSpPr>
          <p:spPr bwMode="auto">
            <a:xfrm>
              <a:off x="1098" y="3306"/>
              <a:ext cx="4" cy="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6"/>
                </a:cxn>
                <a:cxn ang="0">
                  <a:pos x="0" y="1"/>
                </a:cxn>
              </a:cxnLst>
              <a:rect l="0" t="0" r="r" b="b"/>
              <a:pathLst>
                <a:path w="3" h="6">
                  <a:moveTo>
                    <a:pt x="0" y="1"/>
                  </a:moveTo>
                  <a:cubicBezTo>
                    <a:pt x="1" y="0"/>
                    <a:pt x="3" y="3"/>
                    <a:pt x="3" y="6"/>
                  </a:cubicBezTo>
                  <a:cubicBezTo>
                    <a:pt x="0" y="6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0" name="Freeform 2272"/>
            <p:cNvSpPr>
              <a:spLocks/>
            </p:cNvSpPr>
            <p:nvPr/>
          </p:nvSpPr>
          <p:spPr bwMode="auto">
            <a:xfrm>
              <a:off x="3750" y="3304"/>
              <a:ext cx="58" cy="48"/>
            </a:xfrm>
            <a:custGeom>
              <a:avLst/>
              <a:gdLst/>
              <a:ahLst/>
              <a:cxnLst>
                <a:cxn ang="0">
                  <a:pos x="16" y="3"/>
                </a:cxn>
                <a:cxn ang="0">
                  <a:pos x="17" y="28"/>
                </a:cxn>
                <a:cxn ang="0">
                  <a:pos x="16" y="3"/>
                </a:cxn>
              </a:cxnLst>
              <a:rect l="0" t="0" r="r" b="b"/>
              <a:pathLst>
                <a:path w="36" h="30">
                  <a:moveTo>
                    <a:pt x="16" y="3"/>
                  </a:moveTo>
                  <a:cubicBezTo>
                    <a:pt x="35" y="0"/>
                    <a:pt x="36" y="30"/>
                    <a:pt x="17" y="28"/>
                  </a:cubicBezTo>
                  <a:cubicBezTo>
                    <a:pt x="3" y="27"/>
                    <a:pt x="0" y="6"/>
                    <a:pt x="16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1" name="Freeform 2273"/>
            <p:cNvSpPr>
              <a:spLocks/>
            </p:cNvSpPr>
            <p:nvPr/>
          </p:nvSpPr>
          <p:spPr bwMode="auto">
            <a:xfrm>
              <a:off x="1119" y="3311"/>
              <a:ext cx="48" cy="4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0" y="1"/>
                </a:cxn>
                <a:cxn ang="0">
                  <a:pos x="24" y="21"/>
                </a:cxn>
                <a:cxn ang="0">
                  <a:pos x="3" y="9"/>
                </a:cxn>
                <a:cxn ang="0">
                  <a:pos x="14" y="0"/>
                </a:cxn>
              </a:cxnLst>
              <a:rect l="0" t="0" r="r" b="b"/>
              <a:pathLst>
                <a:path w="30" h="29">
                  <a:moveTo>
                    <a:pt x="14" y="0"/>
                  </a:moveTo>
                  <a:cubicBezTo>
                    <a:pt x="14" y="0"/>
                    <a:pt x="18" y="0"/>
                    <a:pt x="20" y="1"/>
                  </a:cubicBezTo>
                  <a:cubicBezTo>
                    <a:pt x="26" y="4"/>
                    <a:pt x="30" y="15"/>
                    <a:pt x="24" y="21"/>
                  </a:cubicBezTo>
                  <a:cubicBezTo>
                    <a:pt x="17" y="29"/>
                    <a:pt x="0" y="23"/>
                    <a:pt x="3" y="9"/>
                  </a:cubicBezTo>
                  <a:cubicBezTo>
                    <a:pt x="4" y="5"/>
                    <a:pt x="8" y="2"/>
                    <a:pt x="14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2" name="Freeform 2274"/>
            <p:cNvSpPr>
              <a:spLocks/>
            </p:cNvSpPr>
            <p:nvPr/>
          </p:nvSpPr>
          <p:spPr bwMode="auto">
            <a:xfrm>
              <a:off x="3402" y="3309"/>
              <a:ext cx="56" cy="51"/>
            </a:xfrm>
            <a:custGeom>
              <a:avLst/>
              <a:gdLst/>
              <a:ahLst/>
              <a:cxnLst>
                <a:cxn ang="0">
                  <a:pos x="18" y="1"/>
                </a:cxn>
                <a:cxn ang="0">
                  <a:pos x="33" y="9"/>
                </a:cxn>
                <a:cxn ang="0">
                  <a:pos x="25" y="26"/>
                </a:cxn>
                <a:cxn ang="0">
                  <a:pos x="18" y="1"/>
                </a:cxn>
              </a:cxnLst>
              <a:rect l="0" t="0" r="r" b="b"/>
              <a:pathLst>
                <a:path w="35" h="32">
                  <a:moveTo>
                    <a:pt x="18" y="1"/>
                  </a:moveTo>
                  <a:cubicBezTo>
                    <a:pt x="25" y="0"/>
                    <a:pt x="31" y="4"/>
                    <a:pt x="33" y="9"/>
                  </a:cubicBezTo>
                  <a:cubicBezTo>
                    <a:pt x="35" y="16"/>
                    <a:pt x="32" y="24"/>
                    <a:pt x="25" y="26"/>
                  </a:cubicBezTo>
                  <a:cubicBezTo>
                    <a:pt x="8" y="32"/>
                    <a:pt x="0" y="5"/>
                    <a:pt x="18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3" name="Freeform 2275"/>
            <p:cNvSpPr>
              <a:spLocks/>
            </p:cNvSpPr>
            <p:nvPr/>
          </p:nvSpPr>
          <p:spPr bwMode="auto">
            <a:xfrm>
              <a:off x="3580" y="3309"/>
              <a:ext cx="51" cy="42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28" y="18"/>
                </a:cxn>
                <a:cxn ang="0">
                  <a:pos x="25" y="23"/>
                </a:cxn>
                <a:cxn ang="0">
                  <a:pos x="15" y="25"/>
                </a:cxn>
                <a:cxn ang="0">
                  <a:pos x="14" y="2"/>
                </a:cxn>
              </a:cxnLst>
              <a:rect l="0" t="0" r="r" b="b"/>
              <a:pathLst>
                <a:path w="32" h="26">
                  <a:moveTo>
                    <a:pt x="14" y="2"/>
                  </a:moveTo>
                  <a:cubicBezTo>
                    <a:pt x="20" y="0"/>
                    <a:pt x="32" y="6"/>
                    <a:pt x="28" y="18"/>
                  </a:cubicBezTo>
                  <a:cubicBezTo>
                    <a:pt x="28" y="19"/>
                    <a:pt x="26" y="22"/>
                    <a:pt x="25" y="23"/>
                  </a:cubicBezTo>
                  <a:cubicBezTo>
                    <a:pt x="23" y="24"/>
                    <a:pt x="19" y="26"/>
                    <a:pt x="15" y="25"/>
                  </a:cubicBezTo>
                  <a:cubicBezTo>
                    <a:pt x="2" y="24"/>
                    <a:pt x="0" y="5"/>
                    <a:pt x="14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4" name="Freeform 2276"/>
            <p:cNvSpPr>
              <a:spLocks/>
            </p:cNvSpPr>
            <p:nvPr/>
          </p:nvSpPr>
          <p:spPr bwMode="auto">
            <a:xfrm>
              <a:off x="3235" y="3311"/>
              <a:ext cx="50" cy="49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30" y="16"/>
                </a:cxn>
                <a:cxn ang="0">
                  <a:pos x="8" y="24"/>
                </a:cxn>
                <a:cxn ang="0">
                  <a:pos x="15" y="1"/>
                </a:cxn>
              </a:cxnLst>
              <a:rect l="0" t="0" r="r" b="b"/>
              <a:pathLst>
                <a:path w="31" h="31">
                  <a:moveTo>
                    <a:pt x="15" y="1"/>
                  </a:moveTo>
                  <a:cubicBezTo>
                    <a:pt x="22" y="0"/>
                    <a:pt x="31" y="5"/>
                    <a:pt x="30" y="16"/>
                  </a:cubicBezTo>
                  <a:cubicBezTo>
                    <a:pt x="29" y="26"/>
                    <a:pt x="16" y="31"/>
                    <a:pt x="8" y="24"/>
                  </a:cubicBezTo>
                  <a:cubicBezTo>
                    <a:pt x="0" y="17"/>
                    <a:pt x="4" y="4"/>
                    <a:pt x="15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5" name="Freeform 2277"/>
            <p:cNvSpPr>
              <a:spLocks/>
            </p:cNvSpPr>
            <p:nvPr/>
          </p:nvSpPr>
          <p:spPr bwMode="auto">
            <a:xfrm>
              <a:off x="2888" y="3311"/>
              <a:ext cx="59" cy="48"/>
            </a:xfrm>
            <a:custGeom>
              <a:avLst/>
              <a:gdLst/>
              <a:ahLst/>
              <a:cxnLst>
                <a:cxn ang="0">
                  <a:pos x="18" y="2"/>
                </a:cxn>
                <a:cxn ang="0">
                  <a:pos x="30" y="24"/>
                </a:cxn>
                <a:cxn ang="0">
                  <a:pos x="15" y="29"/>
                </a:cxn>
                <a:cxn ang="0">
                  <a:pos x="18" y="2"/>
                </a:cxn>
              </a:cxnLst>
              <a:rect l="0" t="0" r="r" b="b"/>
              <a:pathLst>
                <a:path w="37" h="30">
                  <a:moveTo>
                    <a:pt x="18" y="2"/>
                  </a:moveTo>
                  <a:cubicBezTo>
                    <a:pt x="28" y="0"/>
                    <a:pt x="37" y="15"/>
                    <a:pt x="30" y="24"/>
                  </a:cubicBezTo>
                  <a:cubicBezTo>
                    <a:pt x="27" y="27"/>
                    <a:pt x="19" y="30"/>
                    <a:pt x="15" y="29"/>
                  </a:cubicBezTo>
                  <a:cubicBezTo>
                    <a:pt x="0" y="24"/>
                    <a:pt x="2" y="4"/>
                    <a:pt x="18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6" name="Freeform 2278"/>
            <p:cNvSpPr>
              <a:spLocks/>
            </p:cNvSpPr>
            <p:nvPr/>
          </p:nvSpPr>
          <p:spPr bwMode="auto">
            <a:xfrm>
              <a:off x="3057" y="3312"/>
              <a:ext cx="61" cy="55"/>
            </a:xfrm>
            <a:custGeom>
              <a:avLst/>
              <a:gdLst/>
              <a:ahLst/>
              <a:cxnLst>
                <a:cxn ang="0">
                  <a:pos x="20" y="1"/>
                </a:cxn>
                <a:cxn ang="0">
                  <a:pos x="31" y="22"/>
                </a:cxn>
                <a:cxn ang="0">
                  <a:pos x="12" y="4"/>
                </a:cxn>
                <a:cxn ang="0">
                  <a:pos x="20" y="1"/>
                </a:cxn>
              </a:cxnLst>
              <a:rect l="0" t="0" r="r" b="b"/>
              <a:pathLst>
                <a:path w="38" h="34">
                  <a:moveTo>
                    <a:pt x="20" y="1"/>
                  </a:moveTo>
                  <a:cubicBezTo>
                    <a:pt x="32" y="0"/>
                    <a:pt x="38" y="14"/>
                    <a:pt x="31" y="22"/>
                  </a:cubicBezTo>
                  <a:cubicBezTo>
                    <a:pt x="20" y="34"/>
                    <a:pt x="0" y="17"/>
                    <a:pt x="12" y="4"/>
                  </a:cubicBezTo>
                  <a:cubicBezTo>
                    <a:pt x="14" y="2"/>
                    <a:pt x="16" y="1"/>
                    <a:pt x="2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7" name="Freeform 2279"/>
            <p:cNvSpPr>
              <a:spLocks/>
            </p:cNvSpPr>
            <p:nvPr/>
          </p:nvSpPr>
          <p:spPr bwMode="auto">
            <a:xfrm>
              <a:off x="5186" y="3314"/>
              <a:ext cx="48" cy="43"/>
            </a:xfrm>
            <a:custGeom>
              <a:avLst/>
              <a:gdLst/>
              <a:ahLst/>
              <a:cxnLst>
                <a:cxn ang="0">
                  <a:pos x="13" y="3"/>
                </a:cxn>
                <a:cxn ang="0">
                  <a:pos x="14" y="25"/>
                </a:cxn>
                <a:cxn ang="0">
                  <a:pos x="13" y="3"/>
                </a:cxn>
              </a:cxnLst>
              <a:rect l="0" t="0" r="r" b="b"/>
              <a:pathLst>
                <a:path w="30" h="27">
                  <a:moveTo>
                    <a:pt x="13" y="3"/>
                  </a:moveTo>
                  <a:cubicBezTo>
                    <a:pt x="30" y="0"/>
                    <a:pt x="30" y="27"/>
                    <a:pt x="14" y="25"/>
                  </a:cubicBezTo>
                  <a:cubicBezTo>
                    <a:pt x="2" y="24"/>
                    <a:pt x="0" y="5"/>
                    <a:pt x="13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8" name="Freeform 2280"/>
            <p:cNvSpPr>
              <a:spLocks/>
            </p:cNvSpPr>
            <p:nvPr/>
          </p:nvSpPr>
          <p:spPr bwMode="auto">
            <a:xfrm>
              <a:off x="4147" y="3320"/>
              <a:ext cx="59" cy="48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28" y="24"/>
                </a:cxn>
                <a:cxn ang="0">
                  <a:pos x="9" y="25"/>
                </a:cxn>
                <a:cxn ang="0">
                  <a:pos x="17" y="1"/>
                </a:cxn>
              </a:cxnLst>
              <a:rect l="0" t="0" r="r" b="b"/>
              <a:pathLst>
                <a:path w="37" h="30">
                  <a:moveTo>
                    <a:pt x="17" y="1"/>
                  </a:moveTo>
                  <a:cubicBezTo>
                    <a:pt x="29" y="0"/>
                    <a:pt x="37" y="14"/>
                    <a:pt x="28" y="24"/>
                  </a:cubicBezTo>
                  <a:cubicBezTo>
                    <a:pt x="24" y="28"/>
                    <a:pt x="15" y="30"/>
                    <a:pt x="9" y="25"/>
                  </a:cubicBezTo>
                  <a:cubicBezTo>
                    <a:pt x="0" y="18"/>
                    <a:pt x="3" y="2"/>
                    <a:pt x="17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29" name="Freeform 2281"/>
            <p:cNvSpPr>
              <a:spLocks/>
            </p:cNvSpPr>
            <p:nvPr/>
          </p:nvSpPr>
          <p:spPr bwMode="auto">
            <a:xfrm>
              <a:off x="3975" y="3322"/>
              <a:ext cx="55" cy="45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30" y="9"/>
                </a:cxn>
                <a:cxn ang="0">
                  <a:pos x="16" y="27"/>
                </a:cxn>
                <a:cxn ang="0">
                  <a:pos x="15" y="2"/>
                </a:cxn>
              </a:cxnLst>
              <a:rect l="0" t="0" r="r" b="b"/>
              <a:pathLst>
                <a:path w="34" h="28">
                  <a:moveTo>
                    <a:pt x="15" y="2"/>
                  </a:moveTo>
                  <a:cubicBezTo>
                    <a:pt x="23" y="0"/>
                    <a:pt x="28" y="4"/>
                    <a:pt x="30" y="9"/>
                  </a:cubicBezTo>
                  <a:cubicBezTo>
                    <a:pt x="34" y="20"/>
                    <a:pt x="25" y="28"/>
                    <a:pt x="16" y="27"/>
                  </a:cubicBezTo>
                  <a:cubicBezTo>
                    <a:pt x="3" y="26"/>
                    <a:pt x="0" y="5"/>
                    <a:pt x="15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0" name="Freeform 2282"/>
            <p:cNvSpPr>
              <a:spLocks/>
            </p:cNvSpPr>
            <p:nvPr/>
          </p:nvSpPr>
          <p:spPr bwMode="auto">
            <a:xfrm>
              <a:off x="3797" y="3323"/>
              <a:ext cx="62" cy="5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30" y="23"/>
                </a:cxn>
                <a:cxn ang="0">
                  <a:pos x="12" y="5"/>
                </a:cxn>
                <a:cxn ang="0">
                  <a:pos x="20" y="2"/>
                </a:cxn>
              </a:cxnLst>
              <a:rect l="0" t="0" r="r" b="b"/>
              <a:pathLst>
                <a:path w="39" h="34">
                  <a:moveTo>
                    <a:pt x="20" y="2"/>
                  </a:moveTo>
                  <a:cubicBezTo>
                    <a:pt x="31" y="0"/>
                    <a:pt x="39" y="15"/>
                    <a:pt x="30" y="23"/>
                  </a:cubicBezTo>
                  <a:cubicBezTo>
                    <a:pt x="19" y="34"/>
                    <a:pt x="0" y="17"/>
                    <a:pt x="12" y="5"/>
                  </a:cubicBezTo>
                  <a:cubicBezTo>
                    <a:pt x="14" y="3"/>
                    <a:pt x="16" y="2"/>
                    <a:pt x="20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1" name="Freeform 2283"/>
            <p:cNvSpPr>
              <a:spLocks/>
            </p:cNvSpPr>
            <p:nvPr/>
          </p:nvSpPr>
          <p:spPr bwMode="auto">
            <a:xfrm>
              <a:off x="3460" y="3325"/>
              <a:ext cx="57" cy="55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27" y="24"/>
                </a:cxn>
                <a:cxn ang="0">
                  <a:pos x="3" y="12"/>
                </a:cxn>
                <a:cxn ang="0">
                  <a:pos x="16" y="1"/>
                </a:cxn>
              </a:cxnLst>
              <a:rect l="0" t="0" r="r" b="b"/>
              <a:pathLst>
                <a:path w="36" h="34">
                  <a:moveTo>
                    <a:pt x="16" y="1"/>
                  </a:moveTo>
                  <a:cubicBezTo>
                    <a:pt x="26" y="0"/>
                    <a:pt x="36" y="14"/>
                    <a:pt x="27" y="24"/>
                  </a:cubicBezTo>
                  <a:cubicBezTo>
                    <a:pt x="18" y="34"/>
                    <a:pt x="0" y="25"/>
                    <a:pt x="3" y="12"/>
                  </a:cubicBezTo>
                  <a:cubicBezTo>
                    <a:pt x="5" y="6"/>
                    <a:pt x="8" y="2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2" name="Freeform 2284"/>
            <p:cNvSpPr>
              <a:spLocks/>
            </p:cNvSpPr>
            <p:nvPr/>
          </p:nvSpPr>
          <p:spPr bwMode="auto">
            <a:xfrm>
              <a:off x="1167" y="3328"/>
              <a:ext cx="48" cy="47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28" y="7"/>
                </a:cxn>
                <a:cxn ang="0">
                  <a:pos x="24" y="22"/>
                </a:cxn>
                <a:cxn ang="0">
                  <a:pos x="8" y="5"/>
                </a:cxn>
                <a:cxn ang="0">
                  <a:pos x="16" y="1"/>
                </a:cxn>
              </a:cxnLst>
              <a:rect l="0" t="0" r="r" b="b"/>
              <a:pathLst>
                <a:path w="30" h="29">
                  <a:moveTo>
                    <a:pt x="16" y="1"/>
                  </a:moveTo>
                  <a:cubicBezTo>
                    <a:pt x="19" y="0"/>
                    <a:pt x="26" y="2"/>
                    <a:pt x="28" y="7"/>
                  </a:cubicBezTo>
                  <a:cubicBezTo>
                    <a:pt x="30" y="11"/>
                    <a:pt x="29" y="18"/>
                    <a:pt x="24" y="22"/>
                  </a:cubicBezTo>
                  <a:cubicBezTo>
                    <a:pt x="14" y="29"/>
                    <a:pt x="0" y="16"/>
                    <a:pt x="8" y="5"/>
                  </a:cubicBezTo>
                  <a:cubicBezTo>
                    <a:pt x="9" y="3"/>
                    <a:pt x="12" y="1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3" name="Freeform 2285"/>
            <p:cNvSpPr>
              <a:spLocks/>
            </p:cNvSpPr>
            <p:nvPr/>
          </p:nvSpPr>
          <p:spPr bwMode="auto">
            <a:xfrm>
              <a:off x="3291" y="3327"/>
              <a:ext cx="50" cy="46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5" y="22"/>
                </a:cxn>
                <a:cxn ang="0">
                  <a:pos x="4" y="22"/>
                </a:cxn>
                <a:cxn ang="0">
                  <a:pos x="5" y="5"/>
                </a:cxn>
                <a:cxn ang="0">
                  <a:pos x="13" y="2"/>
                </a:cxn>
              </a:cxnLst>
              <a:rect l="0" t="0" r="r" b="b"/>
              <a:pathLst>
                <a:path w="31" h="29">
                  <a:moveTo>
                    <a:pt x="13" y="2"/>
                  </a:moveTo>
                  <a:cubicBezTo>
                    <a:pt x="23" y="0"/>
                    <a:pt x="31" y="13"/>
                    <a:pt x="25" y="22"/>
                  </a:cubicBezTo>
                  <a:cubicBezTo>
                    <a:pt x="20" y="29"/>
                    <a:pt x="8" y="29"/>
                    <a:pt x="4" y="22"/>
                  </a:cubicBezTo>
                  <a:cubicBezTo>
                    <a:pt x="0" y="17"/>
                    <a:pt x="1" y="9"/>
                    <a:pt x="5" y="5"/>
                  </a:cubicBezTo>
                  <a:cubicBezTo>
                    <a:pt x="7" y="4"/>
                    <a:pt x="9" y="3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4" name="Freeform 2286"/>
            <p:cNvSpPr>
              <a:spLocks/>
            </p:cNvSpPr>
            <p:nvPr/>
          </p:nvSpPr>
          <p:spPr bwMode="auto">
            <a:xfrm>
              <a:off x="2943" y="3328"/>
              <a:ext cx="57" cy="50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16" y="1"/>
                </a:cxn>
                <a:cxn ang="0">
                  <a:pos x="22" y="28"/>
                </a:cxn>
                <a:cxn ang="0">
                  <a:pos x="3" y="11"/>
                </a:cxn>
                <a:cxn ang="0">
                  <a:pos x="16" y="1"/>
                </a:cxn>
              </a:cxnLst>
              <a:rect l="0" t="0" r="r" b="b"/>
              <a:pathLst>
                <a:path w="36" h="31">
                  <a:moveTo>
                    <a:pt x="16" y="1"/>
                  </a:moveTo>
                  <a:cubicBezTo>
                    <a:pt x="16" y="1"/>
                    <a:pt x="16" y="2"/>
                    <a:pt x="16" y="1"/>
                  </a:cubicBezTo>
                  <a:cubicBezTo>
                    <a:pt x="31" y="0"/>
                    <a:pt x="36" y="22"/>
                    <a:pt x="22" y="28"/>
                  </a:cubicBezTo>
                  <a:cubicBezTo>
                    <a:pt x="13" y="31"/>
                    <a:pt x="0" y="23"/>
                    <a:pt x="3" y="11"/>
                  </a:cubicBezTo>
                  <a:cubicBezTo>
                    <a:pt x="5" y="6"/>
                    <a:pt x="9" y="2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5" name="Freeform 2287"/>
            <p:cNvSpPr>
              <a:spLocks/>
            </p:cNvSpPr>
            <p:nvPr/>
          </p:nvSpPr>
          <p:spPr bwMode="auto">
            <a:xfrm>
              <a:off x="3110" y="3327"/>
              <a:ext cx="61" cy="54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29" y="24"/>
                </a:cxn>
                <a:cxn ang="0">
                  <a:pos x="28" y="25"/>
                </a:cxn>
                <a:cxn ang="0">
                  <a:pos x="12" y="5"/>
                </a:cxn>
                <a:cxn ang="0">
                  <a:pos x="18" y="3"/>
                </a:cxn>
              </a:cxnLst>
              <a:rect l="0" t="0" r="r" b="b"/>
              <a:pathLst>
                <a:path w="38" h="34">
                  <a:moveTo>
                    <a:pt x="18" y="3"/>
                  </a:moveTo>
                  <a:cubicBezTo>
                    <a:pt x="30" y="0"/>
                    <a:pt x="38" y="16"/>
                    <a:pt x="29" y="24"/>
                  </a:cubicBezTo>
                  <a:cubicBezTo>
                    <a:pt x="29" y="24"/>
                    <a:pt x="28" y="25"/>
                    <a:pt x="28" y="25"/>
                  </a:cubicBezTo>
                  <a:cubicBezTo>
                    <a:pt x="16" y="34"/>
                    <a:pt x="0" y="16"/>
                    <a:pt x="12" y="5"/>
                  </a:cubicBezTo>
                  <a:cubicBezTo>
                    <a:pt x="13" y="4"/>
                    <a:pt x="15" y="4"/>
                    <a:pt x="18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6" name="Freeform 2288"/>
            <p:cNvSpPr>
              <a:spLocks/>
            </p:cNvSpPr>
            <p:nvPr/>
          </p:nvSpPr>
          <p:spPr bwMode="auto">
            <a:xfrm>
              <a:off x="3636" y="3327"/>
              <a:ext cx="42" cy="30"/>
            </a:xfrm>
            <a:custGeom>
              <a:avLst/>
              <a:gdLst/>
              <a:ahLst/>
              <a:cxnLst>
                <a:cxn ang="0">
                  <a:pos x="22" y="19"/>
                </a:cxn>
                <a:cxn ang="0">
                  <a:pos x="6" y="19"/>
                </a:cxn>
                <a:cxn ang="0">
                  <a:pos x="18" y="3"/>
                </a:cxn>
                <a:cxn ang="0">
                  <a:pos x="22" y="19"/>
                </a:cxn>
              </a:cxnLst>
              <a:rect l="0" t="0" r="r" b="b"/>
              <a:pathLst>
                <a:path w="26" h="19">
                  <a:moveTo>
                    <a:pt x="22" y="19"/>
                  </a:moveTo>
                  <a:cubicBezTo>
                    <a:pt x="17" y="19"/>
                    <a:pt x="12" y="19"/>
                    <a:pt x="6" y="19"/>
                  </a:cubicBezTo>
                  <a:cubicBezTo>
                    <a:pt x="0" y="9"/>
                    <a:pt x="10" y="0"/>
                    <a:pt x="18" y="3"/>
                  </a:cubicBezTo>
                  <a:cubicBezTo>
                    <a:pt x="24" y="5"/>
                    <a:pt x="26" y="13"/>
                    <a:pt x="22" y="19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7" name="Freeform 2289"/>
            <p:cNvSpPr>
              <a:spLocks/>
            </p:cNvSpPr>
            <p:nvPr/>
          </p:nvSpPr>
          <p:spPr bwMode="auto">
            <a:xfrm>
              <a:off x="5239" y="3330"/>
              <a:ext cx="51" cy="42"/>
            </a:xfrm>
            <a:custGeom>
              <a:avLst/>
              <a:gdLst/>
              <a:ahLst/>
              <a:cxnLst>
                <a:cxn ang="0">
                  <a:pos x="19" y="24"/>
                </a:cxn>
                <a:cxn ang="0">
                  <a:pos x="18" y="23"/>
                </a:cxn>
                <a:cxn ang="0">
                  <a:pos x="17" y="14"/>
                </a:cxn>
                <a:cxn ang="0">
                  <a:pos x="14" y="24"/>
                </a:cxn>
                <a:cxn ang="0">
                  <a:pos x="11" y="4"/>
                </a:cxn>
                <a:cxn ang="0">
                  <a:pos x="19" y="24"/>
                </a:cxn>
              </a:cxnLst>
              <a:rect l="0" t="0" r="r" b="b"/>
              <a:pathLst>
                <a:path w="32" h="26">
                  <a:moveTo>
                    <a:pt x="19" y="24"/>
                  </a:moveTo>
                  <a:cubicBezTo>
                    <a:pt x="19" y="23"/>
                    <a:pt x="18" y="23"/>
                    <a:pt x="18" y="23"/>
                  </a:cubicBezTo>
                  <a:cubicBezTo>
                    <a:pt x="17" y="20"/>
                    <a:pt x="18" y="18"/>
                    <a:pt x="17" y="14"/>
                  </a:cubicBezTo>
                  <a:cubicBezTo>
                    <a:pt x="14" y="16"/>
                    <a:pt x="13" y="22"/>
                    <a:pt x="14" y="24"/>
                  </a:cubicBezTo>
                  <a:cubicBezTo>
                    <a:pt x="1" y="26"/>
                    <a:pt x="0" y="7"/>
                    <a:pt x="11" y="4"/>
                  </a:cubicBezTo>
                  <a:cubicBezTo>
                    <a:pt x="22" y="0"/>
                    <a:pt x="32" y="18"/>
                    <a:pt x="19" y="2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8" name="Freeform 2290"/>
            <p:cNvSpPr>
              <a:spLocks/>
            </p:cNvSpPr>
            <p:nvPr/>
          </p:nvSpPr>
          <p:spPr bwMode="auto">
            <a:xfrm>
              <a:off x="2785" y="3333"/>
              <a:ext cx="29" cy="37"/>
            </a:xfrm>
            <a:custGeom>
              <a:avLst/>
              <a:gdLst/>
              <a:ahLst/>
              <a:cxnLst>
                <a:cxn ang="0">
                  <a:pos x="7" y="22"/>
                </a:cxn>
                <a:cxn ang="0">
                  <a:pos x="0" y="7"/>
                </a:cxn>
                <a:cxn ang="0">
                  <a:pos x="17" y="10"/>
                </a:cxn>
                <a:cxn ang="0">
                  <a:pos x="7" y="22"/>
                </a:cxn>
              </a:cxnLst>
              <a:rect l="0" t="0" r="r" b="b"/>
              <a:pathLst>
                <a:path w="18" h="23">
                  <a:moveTo>
                    <a:pt x="7" y="22"/>
                  </a:moveTo>
                  <a:cubicBezTo>
                    <a:pt x="6" y="16"/>
                    <a:pt x="3" y="12"/>
                    <a:pt x="0" y="7"/>
                  </a:cubicBezTo>
                  <a:cubicBezTo>
                    <a:pt x="4" y="0"/>
                    <a:pt x="15" y="3"/>
                    <a:pt x="17" y="10"/>
                  </a:cubicBezTo>
                  <a:cubicBezTo>
                    <a:pt x="18" y="16"/>
                    <a:pt x="15" y="23"/>
                    <a:pt x="7" y="2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9" name="Freeform 2291"/>
            <p:cNvSpPr>
              <a:spLocks/>
            </p:cNvSpPr>
            <p:nvPr/>
          </p:nvSpPr>
          <p:spPr bwMode="auto">
            <a:xfrm>
              <a:off x="4031" y="3338"/>
              <a:ext cx="50" cy="50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7" y="20"/>
                </a:cxn>
                <a:cxn ang="0">
                  <a:pos x="3" y="20"/>
                </a:cxn>
                <a:cxn ang="0">
                  <a:pos x="13" y="2"/>
                </a:cxn>
              </a:cxnLst>
              <a:rect l="0" t="0" r="r" b="b"/>
              <a:pathLst>
                <a:path w="31" h="31">
                  <a:moveTo>
                    <a:pt x="13" y="2"/>
                  </a:moveTo>
                  <a:cubicBezTo>
                    <a:pt x="23" y="0"/>
                    <a:pt x="31" y="11"/>
                    <a:pt x="27" y="20"/>
                  </a:cubicBezTo>
                  <a:cubicBezTo>
                    <a:pt x="22" y="31"/>
                    <a:pt x="7" y="29"/>
                    <a:pt x="3" y="20"/>
                  </a:cubicBezTo>
                  <a:cubicBezTo>
                    <a:pt x="0" y="12"/>
                    <a:pt x="4" y="4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0" name="Freeform 2292"/>
            <p:cNvSpPr>
              <a:spLocks/>
            </p:cNvSpPr>
            <p:nvPr/>
          </p:nvSpPr>
          <p:spPr bwMode="auto">
            <a:xfrm>
              <a:off x="3856" y="3338"/>
              <a:ext cx="56" cy="50"/>
            </a:xfrm>
            <a:custGeom>
              <a:avLst/>
              <a:gdLst/>
              <a:ahLst/>
              <a:cxnLst>
                <a:cxn ang="0">
                  <a:pos x="15" y="3"/>
                </a:cxn>
                <a:cxn ang="0">
                  <a:pos x="20" y="29"/>
                </a:cxn>
                <a:cxn ang="0">
                  <a:pos x="3" y="12"/>
                </a:cxn>
                <a:cxn ang="0">
                  <a:pos x="15" y="3"/>
                </a:cxn>
              </a:cxnLst>
              <a:rect l="0" t="0" r="r" b="b"/>
              <a:pathLst>
                <a:path w="35" h="31">
                  <a:moveTo>
                    <a:pt x="15" y="3"/>
                  </a:moveTo>
                  <a:cubicBezTo>
                    <a:pt x="31" y="0"/>
                    <a:pt x="35" y="24"/>
                    <a:pt x="20" y="29"/>
                  </a:cubicBezTo>
                  <a:cubicBezTo>
                    <a:pt x="11" y="31"/>
                    <a:pt x="0" y="22"/>
                    <a:pt x="3" y="12"/>
                  </a:cubicBezTo>
                  <a:cubicBezTo>
                    <a:pt x="5" y="7"/>
                    <a:pt x="9" y="4"/>
                    <a:pt x="15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1" name="Freeform 2293"/>
            <p:cNvSpPr>
              <a:spLocks/>
            </p:cNvSpPr>
            <p:nvPr/>
          </p:nvSpPr>
          <p:spPr bwMode="auto">
            <a:xfrm>
              <a:off x="4201" y="3338"/>
              <a:ext cx="52" cy="45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4" y="2"/>
                </a:cxn>
                <a:cxn ang="0">
                  <a:pos x="19" y="25"/>
                </a:cxn>
                <a:cxn ang="0">
                  <a:pos x="14" y="3"/>
                </a:cxn>
              </a:cxnLst>
              <a:rect l="0" t="0" r="r" b="b"/>
              <a:pathLst>
                <a:path w="32" h="28">
                  <a:moveTo>
                    <a:pt x="14" y="3"/>
                  </a:moveTo>
                  <a:cubicBezTo>
                    <a:pt x="14" y="3"/>
                    <a:pt x="14" y="2"/>
                    <a:pt x="14" y="2"/>
                  </a:cubicBezTo>
                  <a:cubicBezTo>
                    <a:pt x="31" y="0"/>
                    <a:pt x="32" y="23"/>
                    <a:pt x="19" y="25"/>
                  </a:cubicBezTo>
                  <a:cubicBezTo>
                    <a:pt x="4" y="28"/>
                    <a:pt x="0" y="6"/>
                    <a:pt x="14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2" name="Freeform 2294"/>
            <p:cNvSpPr>
              <a:spLocks/>
            </p:cNvSpPr>
            <p:nvPr/>
          </p:nvSpPr>
          <p:spPr bwMode="auto">
            <a:xfrm>
              <a:off x="3509" y="3344"/>
              <a:ext cx="61" cy="52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7" y="2"/>
                </a:cxn>
                <a:cxn ang="0">
                  <a:pos x="13" y="26"/>
                </a:cxn>
                <a:cxn ang="0">
                  <a:pos x="17" y="0"/>
                </a:cxn>
              </a:cxnLst>
              <a:rect l="0" t="0" r="r" b="b"/>
              <a:pathLst>
                <a:path w="38" h="32">
                  <a:moveTo>
                    <a:pt x="17" y="0"/>
                  </a:moveTo>
                  <a:cubicBezTo>
                    <a:pt x="19" y="0"/>
                    <a:pt x="24" y="0"/>
                    <a:pt x="27" y="2"/>
                  </a:cubicBezTo>
                  <a:cubicBezTo>
                    <a:pt x="38" y="11"/>
                    <a:pt x="28" y="32"/>
                    <a:pt x="13" y="26"/>
                  </a:cubicBezTo>
                  <a:cubicBezTo>
                    <a:pt x="0" y="21"/>
                    <a:pt x="1" y="1"/>
                    <a:pt x="17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3" name="Freeform 2295"/>
            <p:cNvSpPr>
              <a:spLocks/>
            </p:cNvSpPr>
            <p:nvPr/>
          </p:nvSpPr>
          <p:spPr bwMode="auto">
            <a:xfrm>
              <a:off x="3339" y="3341"/>
              <a:ext cx="56" cy="48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6" y="29"/>
                </a:cxn>
                <a:cxn ang="0">
                  <a:pos x="14" y="4"/>
                </a:cxn>
              </a:cxnLst>
              <a:rect l="0" t="0" r="r" b="b"/>
              <a:pathLst>
                <a:path w="35" h="30">
                  <a:moveTo>
                    <a:pt x="14" y="4"/>
                  </a:moveTo>
                  <a:cubicBezTo>
                    <a:pt x="33" y="0"/>
                    <a:pt x="35" y="30"/>
                    <a:pt x="16" y="29"/>
                  </a:cubicBezTo>
                  <a:cubicBezTo>
                    <a:pt x="1" y="28"/>
                    <a:pt x="0" y="6"/>
                    <a:pt x="14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4" name="Freeform 2296"/>
            <p:cNvSpPr>
              <a:spLocks/>
            </p:cNvSpPr>
            <p:nvPr/>
          </p:nvSpPr>
          <p:spPr bwMode="auto">
            <a:xfrm>
              <a:off x="2992" y="3346"/>
              <a:ext cx="53" cy="50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31" y="12"/>
                </a:cxn>
                <a:cxn ang="0">
                  <a:pos x="13" y="27"/>
                </a:cxn>
                <a:cxn ang="0">
                  <a:pos x="16" y="2"/>
                </a:cxn>
              </a:cxnLst>
              <a:rect l="0" t="0" r="r" b="b"/>
              <a:pathLst>
                <a:path w="33" h="31">
                  <a:moveTo>
                    <a:pt x="16" y="2"/>
                  </a:moveTo>
                  <a:cubicBezTo>
                    <a:pt x="21" y="0"/>
                    <a:pt x="30" y="4"/>
                    <a:pt x="31" y="12"/>
                  </a:cubicBezTo>
                  <a:cubicBezTo>
                    <a:pt x="33" y="21"/>
                    <a:pt x="23" y="31"/>
                    <a:pt x="13" y="27"/>
                  </a:cubicBezTo>
                  <a:cubicBezTo>
                    <a:pt x="0" y="22"/>
                    <a:pt x="2" y="4"/>
                    <a:pt x="16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5" name="Freeform 2297"/>
            <p:cNvSpPr>
              <a:spLocks/>
            </p:cNvSpPr>
            <p:nvPr/>
          </p:nvSpPr>
          <p:spPr bwMode="auto">
            <a:xfrm>
              <a:off x="3171" y="3347"/>
              <a:ext cx="49" cy="44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19" y="24"/>
                </a:cxn>
                <a:cxn ang="0">
                  <a:pos x="2" y="9"/>
                </a:cxn>
                <a:cxn ang="0">
                  <a:pos x="14" y="1"/>
                </a:cxn>
              </a:cxnLst>
              <a:rect l="0" t="0" r="r" b="b"/>
              <a:pathLst>
                <a:path w="31" h="27">
                  <a:moveTo>
                    <a:pt x="14" y="1"/>
                  </a:moveTo>
                  <a:cubicBezTo>
                    <a:pt x="27" y="0"/>
                    <a:pt x="31" y="19"/>
                    <a:pt x="19" y="24"/>
                  </a:cubicBezTo>
                  <a:cubicBezTo>
                    <a:pt x="11" y="27"/>
                    <a:pt x="0" y="21"/>
                    <a:pt x="2" y="9"/>
                  </a:cubicBezTo>
                  <a:cubicBezTo>
                    <a:pt x="3" y="5"/>
                    <a:pt x="7" y="1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6" name="Freeform 2298"/>
            <p:cNvSpPr>
              <a:spLocks/>
            </p:cNvSpPr>
            <p:nvPr/>
          </p:nvSpPr>
          <p:spPr bwMode="auto">
            <a:xfrm>
              <a:off x="2821" y="3347"/>
              <a:ext cx="53" cy="49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31" y="10"/>
                </a:cxn>
                <a:cxn ang="0">
                  <a:pos x="14" y="27"/>
                </a:cxn>
                <a:cxn ang="0">
                  <a:pos x="17" y="1"/>
                </a:cxn>
              </a:cxnLst>
              <a:rect l="0" t="0" r="r" b="b"/>
              <a:pathLst>
                <a:path w="33" h="30">
                  <a:moveTo>
                    <a:pt x="17" y="1"/>
                  </a:moveTo>
                  <a:cubicBezTo>
                    <a:pt x="22" y="0"/>
                    <a:pt x="29" y="4"/>
                    <a:pt x="31" y="10"/>
                  </a:cubicBezTo>
                  <a:cubicBezTo>
                    <a:pt x="33" y="20"/>
                    <a:pt x="24" y="30"/>
                    <a:pt x="14" y="27"/>
                  </a:cubicBezTo>
                  <a:cubicBezTo>
                    <a:pt x="2" y="23"/>
                    <a:pt x="0" y="3"/>
                    <a:pt x="17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7" name="Freeform 2299"/>
            <p:cNvSpPr>
              <a:spLocks/>
            </p:cNvSpPr>
            <p:nvPr/>
          </p:nvSpPr>
          <p:spPr bwMode="auto">
            <a:xfrm>
              <a:off x="3692" y="3346"/>
              <a:ext cx="34" cy="24"/>
            </a:xfrm>
            <a:custGeom>
              <a:avLst/>
              <a:gdLst/>
              <a:ahLst/>
              <a:cxnLst>
                <a:cxn ang="0">
                  <a:pos x="21" y="13"/>
                </a:cxn>
                <a:cxn ang="0">
                  <a:pos x="3" y="15"/>
                </a:cxn>
                <a:cxn ang="0">
                  <a:pos x="14" y="2"/>
                </a:cxn>
                <a:cxn ang="0">
                  <a:pos x="21" y="13"/>
                </a:cxn>
              </a:cxnLst>
              <a:rect l="0" t="0" r="r" b="b"/>
              <a:pathLst>
                <a:path w="21" h="15">
                  <a:moveTo>
                    <a:pt x="21" y="13"/>
                  </a:moveTo>
                  <a:cubicBezTo>
                    <a:pt x="15" y="12"/>
                    <a:pt x="11" y="14"/>
                    <a:pt x="3" y="15"/>
                  </a:cubicBezTo>
                  <a:cubicBezTo>
                    <a:pt x="0" y="8"/>
                    <a:pt x="6" y="0"/>
                    <a:pt x="14" y="2"/>
                  </a:cubicBezTo>
                  <a:cubicBezTo>
                    <a:pt x="18" y="3"/>
                    <a:pt x="21" y="8"/>
                    <a:pt x="21" y="1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8" name="Freeform 2300"/>
            <p:cNvSpPr>
              <a:spLocks/>
            </p:cNvSpPr>
            <p:nvPr/>
          </p:nvSpPr>
          <p:spPr bwMode="auto">
            <a:xfrm>
              <a:off x="4079" y="3354"/>
              <a:ext cx="57" cy="50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29" y="22"/>
                </a:cxn>
                <a:cxn ang="0">
                  <a:pos x="12" y="28"/>
                </a:cxn>
                <a:cxn ang="0">
                  <a:pos x="16" y="2"/>
                </a:cxn>
              </a:cxnLst>
              <a:rect l="0" t="0" r="r" b="b"/>
              <a:pathLst>
                <a:path w="35" h="31">
                  <a:moveTo>
                    <a:pt x="16" y="2"/>
                  </a:moveTo>
                  <a:cubicBezTo>
                    <a:pt x="26" y="0"/>
                    <a:pt x="35" y="13"/>
                    <a:pt x="29" y="22"/>
                  </a:cubicBezTo>
                  <a:cubicBezTo>
                    <a:pt x="26" y="27"/>
                    <a:pt x="19" y="31"/>
                    <a:pt x="12" y="28"/>
                  </a:cubicBezTo>
                  <a:cubicBezTo>
                    <a:pt x="0" y="23"/>
                    <a:pt x="1" y="4"/>
                    <a:pt x="16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9" name="Freeform 2301"/>
            <p:cNvSpPr>
              <a:spLocks/>
            </p:cNvSpPr>
            <p:nvPr/>
          </p:nvSpPr>
          <p:spPr bwMode="auto">
            <a:xfrm>
              <a:off x="3912" y="3359"/>
              <a:ext cx="45" cy="46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26" y="11"/>
                </a:cxn>
                <a:cxn ang="0">
                  <a:pos x="4" y="19"/>
                </a:cxn>
                <a:cxn ang="0">
                  <a:pos x="12" y="1"/>
                </a:cxn>
              </a:cxnLst>
              <a:rect l="0" t="0" r="r" b="b"/>
              <a:pathLst>
                <a:path w="28" h="29">
                  <a:moveTo>
                    <a:pt x="12" y="1"/>
                  </a:moveTo>
                  <a:cubicBezTo>
                    <a:pt x="18" y="0"/>
                    <a:pt x="25" y="3"/>
                    <a:pt x="26" y="11"/>
                  </a:cubicBezTo>
                  <a:cubicBezTo>
                    <a:pt x="28" y="25"/>
                    <a:pt x="9" y="29"/>
                    <a:pt x="4" y="19"/>
                  </a:cubicBezTo>
                  <a:cubicBezTo>
                    <a:pt x="0" y="13"/>
                    <a:pt x="2" y="3"/>
                    <a:pt x="12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0" name="Freeform 2302"/>
            <p:cNvSpPr>
              <a:spLocks/>
            </p:cNvSpPr>
            <p:nvPr/>
          </p:nvSpPr>
          <p:spPr bwMode="auto">
            <a:xfrm>
              <a:off x="3395" y="3360"/>
              <a:ext cx="49" cy="45"/>
            </a:xfrm>
            <a:custGeom>
              <a:avLst/>
              <a:gdLst/>
              <a:ahLst/>
              <a:cxnLst>
                <a:cxn ang="0">
                  <a:pos x="11" y="1"/>
                </a:cxn>
                <a:cxn ang="0">
                  <a:pos x="27" y="9"/>
                </a:cxn>
                <a:cxn ang="0">
                  <a:pos x="16" y="28"/>
                </a:cxn>
                <a:cxn ang="0">
                  <a:pos x="1" y="16"/>
                </a:cxn>
                <a:cxn ang="0">
                  <a:pos x="11" y="1"/>
                </a:cxn>
              </a:cxnLst>
              <a:rect l="0" t="0" r="r" b="b"/>
              <a:pathLst>
                <a:path w="30" h="28">
                  <a:moveTo>
                    <a:pt x="11" y="1"/>
                  </a:moveTo>
                  <a:cubicBezTo>
                    <a:pt x="18" y="0"/>
                    <a:pt x="25" y="3"/>
                    <a:pt x="27" y="9"/>
                  </a:cubicBezTo>
                  <a:cubicBezTo>
                    <a:pt x="30" y="17"/>
                    <a:pt x="24" y="26"/>
                    <a:pt x="16" y="28"/>
                  </a:cubicBezTo>
                  <a:cubicBezTo>
                    <a:pt x="10" y="28"/>
                    <a:pt x="2" y="25"/>
                    <a:pt x="1" y="16"/>
                  </a:cubicBezTo>
                  <a:cubicBezTo>
                    <a:pt x="0" y="8"/>
                    <a:pt x="4" y="3"/>
                    <a:pt x="11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1" name="Freeform 2303"/>
            <p:cNvSpPr>
              <a:spLocks/>
            </p:cNvSpPr>
            <p:nvPr/>
          </p:nvSpPr>
          <p:spPr bwMode="auto">
            <a:xfrm>
              <a:off x="3219" y="3364"/>
              <a:ext cx="54" cy="49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28" y="7"/>
                </a:cxn>
                <a:cxn ang="0">
                  <a:pos x="9" y="24"/>
                </a:cxn>
                <a:cxn ang="0">
                  <a:pos x="15" y="1"/>
                </a:cxn>
              </a:cxnLst>
              <a:rect l="0" t="0" r="r" b="b"/>
              <a:pathLst>
                <a:path w="34" h="31">
                  <a:moveTo>
                    <a:pt x="15" y="1"/>
                  </a:moveTo>
                  <a:cubicBezTo>
                    <a:pt x="17" y="0"/>
                    <a:pt x="25" y="1"/>
                    <a:pt x="28" y="7"/>
                  </a:cubicBezTo>
                  <a:cubicBezTo>
                    <a:pt x="34" y="19"/>
                    <a:pt x="20" y="31"/>
                    <a:pt x="9" y="24"/>
                  </a:cubicBezTo>
                  <a:cubicBezTo>
                    <a:pt x="0" y="18"/>
                    <a:pt x="3" y="3"/>
                    <a:pt x="15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2" name="Freeform 2304"/>
            <p:cNvSpPr>
              <a:spLocks/>
            </p:cNvSpPr>
            <p:nvPr/>
          </p:nvSpPr>
          <p:spPr bwMode="auto">
            <a:xfrm>
              <a:off x="3749" y="3352"/>
              <a:ext cx="43" cy="42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0" y="11"/>
                </a:cxn>
                <a:cxn ang="0">
                  <a:pos x="14" y="26"/>
                </a:cxn>
              </a:cxnLst>
              <a:rect l="0" t="0" r="r" b="b"/>
              <a:pathLst>
                <a:path w="27" h="26">
                  <a:moveTo>
                    <a:pt x="14" y="26"/>
                  </a:moveTo>
                  <a:cubicBezTo>
                    <a:pt x="11" y="20"/>
                    <a:pt x="5" y="16"/>
                    <a:pt x="0" y="11"/>
                  </a:cubicBezTo>
                  <a:cubicBezTo>
                    <a:pt x="11" y="0"/>
                    <a:pt x="27" y="18"/>
                    <a:pt x="14" y="26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3" name="Freeform 2305"/>
            <p:cNvSpPr>
              <a:spLocks/>
            </p:cNvSpPr>
            <p:nvPr/>
          </p:nvSpPr>
          <p:spPr bwMode="auto">
            <a:xfrm>
              <a:off x="2874" y="3364"/>
              <a:ext cx="53" cy="46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30" y="10"/>
                </a:cxn>
                <a:cxn ang="0">
                  <a:pos x="15" y="28"/>
                </a:cxn>
                <a:cxn ang="0">
                  <a:pos x="14" y="2"/>
                </a:cxn>
              </a:cxnLst>
              <a:rect l="0" t="0" r="r" b="b"/>
              <a:pathLst>
                <a:path w="33" h="29">
                  <a:moveTo>
                    <a:pt x="14" y="2"/>
                  </a:moveTo>
                  <a:cubicBezTo>
                    <a:pt x="20" y="0"/>
                    <a:pt x="28" y="4"/>
                    <a:pt x="30" y="10"/>
                  </a:cubicBezTo>
                  <a:cubicBezTo>
                    <a:pt x="33" y="19"/>
                    <a:pt x="26" y="29"/>
                    <a:pt x="15" y="28"/>
                  </a:cubicBezTo>
                  <a:cubicBezTo>
                    <a:pt x="1" y="26"/>
                    <a:pt x="0" y="5"/>
                    <a:pt x="14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4" name="Freeform 2306"/>
            <p:cNvSpPr>
              <a:spLocks/>
            </p:cNvSpPr>
            <p:nvPr/>
          </p:nvSpPr>
          <p:spPr bwMode="auto">
            <a:xfrm>
              <a:off x="3049" y="3364"/>
              <a:ext cx="46" cy="49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8" y="15"/>
                </a:cxn>
                <a:cxn ang="0">
                  <a:pos x="3" y="19"/>
                </a:cxn>
                <a:cxn ang="0">
                  <a:pos x="13" y="2"/>
                </a:cxn>
              </a:cxnLst>
              <a:rect l="0" t="0" r="r" b="b"/>
              <a:pathLst>
                <a:path w="29" h="31">
                  <a:moveTo>
                    <a:pt x="13" y="2"/>
                  </a:moveTo>
                  <a:cubicBezTo>
                    <a:pt x="23" y="0"/>
                    <a:pt x="29" y="7"/>
                    <a:pt x="28" y="15"/>
                  </a:cubicBezTo>
                  <a:cubicBezTo>
                    <a:pt x="27" y="29"/>
                    <a:pt x="9" y="31"/>
                    <a:pt x="3" y="19"/>
                  </a:cubicBezTo>
                  <a:cubicBezTo>
                    <a:pt x="0" y="11"/>
                    <a:pt x="6" y="3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5" name="Freeform 2307"/>
            <p:cNvSpPr>
              <a:spLocks/>
            </p:cNvSpPr>
            <p:nvPr/>
          </p:nvSpPr>
          <p:spPr bwMode="auto">
            <a:xfrm>
              <a:off x="3569" y="3364"/>
              <a:ext cx="35" cy="33"/>
            </a:xfrm>
            <a:custGeom>
              <a:avLst/>
              <a:gdLst/>
              <a:ahLst/>
              <a:cxnLst>
                <a:cxn ang="0">
                  <a:pos x="22" y="6"/>
                </a:cxn>
                <a:cxn ang="0">
                  <a:pos x="12" y="21"/>
                </a:cxn>
                <a:cxn ang="0">
                  <a:pos x="8" y="3"/>
                </a:cxn>
                <a:cxn ang="0">
                  <a:pos x="22" y="6"/>
                </a:cxn>
              </a:cxnLst>
              <a:rect l="0" t="0" r="r" b="b"/>
              <a:pathLst>
                <a:path w="22" h="21">
                  <a:moveTo>
                    <a:pt x="22" y="6"/>
                  </a:moveTo>
                  <a:cubicBezTo>
                    <a:pt x="21" y="13"/>
                    <a:pt x="13" y="16"/>
                    <a:pt x="12" y="21"/>
                  </a:cubicBezTo>
                  <a:cubicBezTo>
                    <a:pt x="3" y="21"/>
                    <a:pt x="0" y="8"/>
                    <a:pt x="8" y="3"/>
                  </a:cubicBezTo>
                  <a:cubicBezTo>
                    <a:pt x="12" y="0"/>
                    <a:pt x="19" y="2"/>
                    <a:pt x="22" y="6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6" name="Freeform 2308"/>
            <p:cNvSpPr>
              <a:spLocks/>
            </p:cNvSpPr>
            <p:nvPr/>
          </p:nvSpPr>
          <p:spPr bwMode="auto">
            <a:xfrm>
              <a:off x="1114" y="3365"/>
              <a:ext cx="32" cy="34"/>
            </a:xfrm>
            <a:custGeom>
              <a:avLst/>
              <a:gdLst/>
              <a:ahLst/>
              <a:cxnLst>
                <a:cxn ang="0">
                  <a:pos x="8" y="21"/>
                </a:cxn>
                <a:cxn ang="0">
                  <a:pos x="2" y="16"/>
                </a:cxn>
                <a:cxn ang="0">
                  <a:pos x="0" y="5"/>
                </a:cxn>
                <a:cxn ang="0">
                  <a:pos x="14" y="3"/>
                </a:cxn>
                <a:cxn ang="0">
                  <a:pos x="8" y="21"/>
                </a:cxn>
              </a:cxnLst>
              <a:rect l="0" t="0" r="r" b="b"/>
              <a:pathLst>
                <a:path w="20" h="21">
                  <a:moveTo>
                    <a:pt x="8" y="21"/>
                  </a:moveTo>
                  <a:cubicBezTo>
                    <a:pt x="6" y="20"/>
                    <a:pt x="4" y="18"/>
                    <a:pt x="2" y="16"/>
                  </a:cubicBezTo>
                  <a:cubicBezTo>
                    <a:pt x="1" y="13"/>
                    <a:pt x="2" y="9"/>
                    <a:pt x="0" y="5"/>
                  </a:cubicBezTo>
                  <a:cubicBezTo>
                    <a:pt x="3" y="1"/>
                    <a:pt x="10" y="0"/>
                    <a:pt x="14" y="3"/>
                  </a:cubicBezTo>
                  <a:cubicBezTo>
                    <a:pt x="20" y="8"/>
                    <a:pt x="18" y="20"/>
                    <a:pt x="8" y="2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7" name="Freeform 2309"/>
            <p:cNvSpPr>
              <a:spLocks/>
            </p:cNvSpPr>
            <p:nvPr/>
          </p:nvSpPr>
          <p:spPr bwMode="auto">
            <a:xfrm>
              <a:off x="4137" y="3373"/>
              <a:ext cx="47" cy="47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26" y="19"/>
                </a:cxn>
                <a:cxn ang="0">
                  <a:pos x="1" y="17"/>
                </a:cxn>
                <a:cxn ang="0">
                  <a:pos x="11" y="2"/>
                </a:cxn>
              </a:cxnLst>
              <a:rect l="0" t="0" r="r" b="b"/>
              <a:pathLst>
                <a:path w="29" h="29">
                  <a:moveTo>
                    <a:pt x="11" y="2"/>
                  </a:moveTo>
                  <a:cubicBezTo>
                    <a:pt x="21" y="0"/>
                    <a:pt x="29" y="9"/>
                    <a:pt x="26" y="19"/>
                  </a:cubicBezTo>
                  <a:cubicBezTo>
                    <a:pt x="22" y="29"/>
                    <a:pt x="3" y="29"/>
                    <a:pt x="1" y="17"/>
                  </a:cubicBezTo>
                  <a:cubicBezTo>
                    <a:pt x="0" y="9"/>
                    <a:pt x="4" y="3"/>
                    <a:pt x="11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8" name="Freeform 2310"/>
            <p:cNvSpPr>
              <a:spLocks/>
            </p:cNvSpPr>
            <p:nvPr/>
          </p:nvSpPr>
          <p:spPr bwMode="auto">
            <a:xfrm>
              <a:off x="3442" y="3376"/>
              <a:ext cx="59" cy="49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28" y="23"/>
                </a:cxn>
                <a:cxn ang="0">
                  <a:pos x="7" y="24"/>
                </a:cxn>
                <a:cxn ang="0">
                  <a:pos x="16" y="1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5" y="0"/>
                    <a:pt x="37" y="12"/>
                    <a:pt x="28" y="23"/>
                  </a:cubicBezTo>
                  <a:cubicBezTo>
                    <a:pt x="24" y="29"/>
                    <a:pt x="12" y="30"/>
                    <a:pt x="7" y="24"/>
                  </a:cubicBezTo>
                  <a:cubicBezTo>
                    <a:pt x="0" y="16"/>
                    <a:pt x="4" y="3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9" name="Freeform 2311"/>
            <p:cNvSpPr>
              <a:spLocks/>
            </p:cNvSpPr>
            <p:nvPr/>
          </p:nvSpPr>
          <p:spPr bwMode="auto">
            <a:xfrm>
              <a:off x="3792" y="3376"/>
              <a:ext cx="48" cy="44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24" y="20"/>
                </a:cxn>
                <a:cxn ang="0">
                  <a:pos x="7" y="24"/>
                </a:cxn>
                <a:cxn ang="0">
                  <a:pos x="4" y="5"/>
                </a:cxn>
                <a:cxn ang="0">
                  <a:pos x="12" y="1"/>
                </a:cxn>
              </a:cxnLst>
              <a:rect l="0" t="0" r="r" b="b"/>
              <a:pathLst>
                <a:path w="30" h="27">
                  <a:moveTo>
                    <a:pt x="12" y="1"/>
                  </a:moveTo>
                  <a:cubicBezTo>
                    <a:pt x="21" y="0"/>
                    <a:pt x="30" y="10"/>
                    <a:pt x="24" y="20"/>
                  </a:cubicBezTo>
                  <a:cubicBezTo>
                    <a:pt x="20" y="26"/>
                    <a:pt x="12" y="27"/>
                    <a:pt x="7" y="24"/>
                  </a:cubicBezTo>
                  <a:cubicBezTo>
                    <a:pt x="1" y="20"/>
                    <a:pt x="0" y="10"/>
                    <a:pt x="4" y="5"/>
                  </a:cubicBezTo>
                  <a:cubicBezTo>
                    <a:pt x="6" y="3"/>
                    <a:pt x="9" y="2"/>
                    <a:pt x="12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0" name="Freeform 2312"/>
            <p:cNvSpPr>
              <a:spLocks/>
            </p:cNvSpPr>
            <p:nvPr/>
          </p:nvSpPr>
          <p:spPr bwMode="auto">
            <a:xfrm>
              <a:off x="1151" y="3378"/>
              <a:ext cx="49" cy="50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30" y="12"/>
                </a:cxn>
                <a:cxn ang="0">
                  <a:pos x="8" y="24"/>
                </a:cxn>
                <a:cxn ang="0">
                  <a:pos x="15" y="1"/>
                </a:cxn>
              </a:cxnLst>
              <a:rect l="0" t="0" r="r" b="b"/>
              <a:pathLst>
                <a:path w="31" h="31">
                  <a:moveTo>
                    <a:pt x="15" y="1"/>
                  </a:moveTo>
                  <a:cubicBezTo>
                    <a:pt x="21" y="0"/>
                    <a:pt x="28" y="4"/>
                    <a:pt x="30" y="12"/>
                  </a:cubicBezTo>
                  <a:cubicBezTo>
                    <a:pt x="31" y="24"/>
                    <a:pt x="17" y="31"/>
                    <a:pt x="8" y="24"/>
                  </a:cubicBezTo>
                  <a:cubicBezTo>
                    <a:pt x="0" y="17"/>
                    <a:pt x="4" y="3"/>
                    <a:pt x="15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1" name="Freeform 2313"/>
            <p:cNvSpPr>
              <a:spLocks/>
            </p:cNvSpPr>
            <p:nvPr/>
          </p:nvSpPr>
          <p:spPr bwMode="auto">
            <a:xfrm>
              <a:off x="3959" y="3370"/>
              <a:ext cx="48" cy="45"/>
            </a:xfrm>
            <a:custGeom>
              <a:avLst/>
              <a:gdLst/>
              <a:ahLst/>
              <a:cxnLst>
                <a:cxn ang="0">
                  <a:pos x="11" y="25"/>
                </a:cxn>
                <a:cxn ang="0">
                  <a:pos x="23" y="7"/>
                </a:cxn>
                <a:cxn ang="0">
                  <a:pos x="26" y="22"/>
                </a:cxn>
                <a:cxn ang="0">
                  <a:pos x="11" y="25"/>
                </a:cxn>
              </a:cxnLst>
              <a:rect l="0" t="0" r="r" b="b"/>
              <a:pathLst>
                <a:path w="30" h="28">
                  <a:moveTo>
                    <a:pt x="11" y="25"/>
                  </a:moveTo>
                  <a:cubicBezTo>
                    <a:pt x="0" y="17"/>
                    <a:pt x="12" y="0"/>
                    <a:pt x="23" y="7"/>
                  </a:cubicBezTo>
                  <a:cubicBezTo>
                    <a:pt x="27" y="10"/>
                    <a:pt x="30" y="17"/>
                    <a:pt x="26" y="22"/>
                  </a:cubicBezTo>
                  <a:cubicBezTo>
                    <a:pt x="23" y="28"/>
                    <a:pt x="19" y="26"/>
                    <a:pt x="11" y="2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2" name="Freeform 2314"/>
            <p:cNvSpPr>
              <a:spLocks/>
            </p:cNvSpPr>
            <p:nvPr/>
          </p:nvSpPr>
          <p:spPr bwMode="auto">
            <a:xfrm>
              <a:off x="3270" y="3380"/>
              <a:ext cx="53" cy="48"/>
            </a:xfrm>
            <a:custGeom>
              <a:avLst/>
              <a:gdLst/>
              <a:ahLst/>
              <a:cxnLst>
                <a:cxn ang="0">
                  <a:pos x="16" y="1"/>
                </a:cxn>
                <a:cxn ang="0">
                  <a:pos x="30" y="10"/>
                </a:cxn>
                <a:cxn ang="0">
                  <a:pos x="12" y="26"/>
                </a:cxn>
                <a:cxn ang="0">
                  <a:pos x="16" y="1"/>
                </a:cxn>
              </a:cxnLst>
              <a:rect l="0" t="0" r="r" b="b"/>
              <a:pathLst>
                <a:path w="33" h="30">
                  <a:moveTo>
                    <a:pt x="16" y="1"/>
                  </a:moveTo>
                  <a:cubicBezTo>
                    <a:pt x="21" y="0"/>
                    <a:pt x="28" y="3"/>
                    <a:pt x="30" y="10"/>
                  </a:cubicBezTo>
                  <a:cubicBezTo>
                    <a:pt x="33" y="20"/>
                    <a:pt x="22" y="30"/>
                    <a:pt x="12" y="26"/>
                  </a:cubicBezTo>
                  <a:cubicBezTo>
                    <a:pt x="0" y="22"/>
                    <a:pt x="1" y="3"/>
                    <a:pt x="16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3" name="Freeform 2315"/>
            <p:cNvSpPr>
              <a:spLocks/>
            </p:cNvSpPr>
            <p:nvPr/>
          </p:nvSpPr>
          <p:spPr bwMode="auto">
            <a:xfrm>
              <a:off x="3100" y="3380"/>
              <a:ext cx="47" cy="54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9" y="14"/>
                </a:cxn>
                <a:cxn ang="0">
                  <a:pos x="2" y="14"/>
                </a:cxn>
                <a:cxn ang="0">
                  <a:pos x="6" y="5"/>
                </a:cxn>
                <a:cxn ang="0">
                  <a:pos x="13" y="2"/>
                </a:cxn>
              </a:cxnLst>
              <a:rect l="0" t="0" r="r" b="b"/>
              <a:pathLst>
                <a:path w="29" h="34">
                  <a:moveTo>
                    <a:pt x="13" y="2"/>
                  </a:moveTo>
                  <a:cubicBezTo>
                    <a:pt x="20" y="0"/>
                    <a:pt x="29" y="6"/>
                    <a:pt x="29" y="14"/>
                  </a:cubicBezTo>
                  <a:cubicBezTo>
                    <a:pt x="29" y="34"/>
                    <a:pt x="0" y="31"/>
                    <a:pt x="2" y="14"/>
                  </a:cubicBezTo>
                  <a:cubicBezTo>
                    <a:pt x="2" y="11"/>
                    <a:pt x="3" y="8"/>
                    <a:pt x="6" y="5"/>
                  </a:cubicBezTo>
                  <a:cubicBezTo>
                    <a:pt x="7" y="4"/>
                    <a:pt x="10" y="2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4" name="Freeform 2316"/>
            <p:cNvSpPr>
              <a:spLocks/>
            </p:cNvSpPr>
            <p:nvPr/>
          </p:nvSpPr>
          <p:spPr bwMode="auto">
            <a:xfrm>
              <a:off x="2930" y="3381"/>
              <a:ext cx="45" cy="50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27" y="16"/>
                </a:cxn>
                <a:cxn ang="0">
                  <a:pos x="2" y="12"/>
                </a:cxn>
                <a:cxn ang="0">
                  <a:pos x="11" y="2"/>
                </a:cxn>
              </a:cxnLst>
              <a:rect l="0" t="0" r="r" b="b"/>
              <a:pathLst>
                <a:path w="28" h="31">
                  <a:moveTo>
                    <a:pt x="11" y="2"/>
                  </a:moveTo>
                  <a:cubicBezTo>
                    <a:pt x="21" y="0"/>
                    <a:pt x="28" y="6"/>
                    <a:pt x="27" y="16"/>
                  </a:cubicBezTo>
                  <a:cubicBezTo>
                    <a:pt x="25" y="31"/>
                    <a:pt x="0" y="30"/>
                    <a:pt x="2" y="12"/>
                  </a:cubicBezTo>
                  <a:cubicBezTo>
                    <a:pt x="2" y="8"/>
                    <a:pt x="4" y="3"/>
                    <a:pt x="11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5" name="Freeform 2317"/>
            <p:cNvSpPr>
              <a:spLocks/>
            </p:cNvSpPr>
            <p:nvPr/>
          </p:nvSpPr>
          <p:spPr bwMode="auto">
            <a:xfrm>
              <a:off x="3498" y="3394"/>
              <a:ext cx="48" cy="51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8" y="18"/>
                </a:cxn>
                <a:cxn ang="0">
                  <a:pos x="1" y="18"/>
                </a:cxn>
                <a:cxn ang="0">
                  <a:pos x="2" y="7"/>
                </a:cxn>
                <a:cxn ang="0">
                  <a:pos x="14" y="1"/>
                </a:cxn>
              </a:cxnLst>
              <a:rect l="0" t="0" r="r" b="b"/>
              <a:pathLst>
                <a:path w="30" h="32">
                  <a:moveTo>
                    <a:pt x="14" y="1"/>
                  </a:moveTo>
                  <a:cubicBezTo>
                    <a:pt x="22" y="0"/>
                    <a:pt x="30" y="9"/>
                    <a:pt x="28" y="18"/>
                  </a:cubicBezTo>
                  <a:cubicBezTo>
                    <a:pt x="24" y="29"/>
                    <a:pt x="5" y="32"/>
                    <a:pt x="1" y="18"/>
                  </a:cubicBezTo>
                  <a:cubicBezTo>
                    <a:pt x="0" y="16"/>
                    <a:pt x="0" y="10"/>
                    <a:pt x="2" y="7"/>
                  </a:cubicBezTo>
                  <a:cubicBezTo>
                    <a:pt x="4" y="4"/>
                    <a:pt x="8" y="1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6" name="Freeform 2318"/>
            <p:cNvSpPr>
              <a:spLocks/>
            </p:cNvSpPr>
            <p:nvPr/>
          </p:nvSpPr>
          <p:spPr bwMode="auto">
            <a:xfrm>
              <a:off x="5234" y="3396"/>
              <a:ext cx="13" cy="1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4" y="10"/>
                </a:cxn>
                <a:cxn ang="0">
                  <a:pos x="5" y="0"/>
                </a:cxn>
              </a:cxnLst>
              <a:rect l="0" t="0" r="r" b="b"/>
              <a:pathLst>
                <a:path w="8" h="10">
                  <a:moveTo>
                    <a:pt x="5" y="0"/>
                  </a:moveTo>
                  <a:cubicBezTo>
                    <a:pt x="8" y="3"/>
                    <a:pt x="4" y="7"/>
                    <a:pt x="4" y="10"/>
                  </a:cubicBezTo>
                  <a:cubicBezTo>
                    <a:pt x="0" y="9"/>
                    <a:pt x="1" y="1"/>
                    <a:pt x="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7" name="Freeform 2319"/>
            <p:cNvSpPr>
              <a:spLocks/>
            </p:cNvSpPr>
            <p:nvPr/>
          </p:nvSpPr>
          <p:spPr bwMode="auto">
            <a:xfrm>
              <a:off x="4022" y="3391"/>
              <a:ext cx="35" cy="38"/>
            </a:xfrm>
            <a:custGeom>
              <a:avLst/>
              <a:gdLst/>
              <a:ahLst/>
              <a:cxnLst>
                <a:cxn ang="0">
                  <a:pos x="12" y="24"/>
                </a:cxn>
                <a:cxn ang="0">
                  <a:pos x="0" y="13"/>
                </a:cxn>
                <a:cxn ang="0">
                  <a:pos x="20" y="11"/>
                </a:cxn>
                <a:cxn ang="0">
                  <a:pos x="12" y="24"/>
                </a:cxn>
              </a:cxnLst>
              <a:rect l="0" t="0" r="r" b="b"/>
              <a:pathLst>
                <a:path w="22" h="24">
                  <a:moveTo>
                    <a:pt x="12" y="24"/>
                  </a:moveTo>
                  <a:cubicBezTo>
                    <a:pt x="8" y="20"/>
                    <a:pt x="5" y="14"/>
                    <a:pt x="0" y="13"/>
                  </a:cubicBezTo>
                  <a:cubicBezTo>
                    <a:pt x="0" y="2"/>
                    <a:pt x="18" y="0"/>
                    <a:pt x="20" y="11"/>
                  </a:cubicBezTo>
                  <a:cubicBezTo>
                    <a:pt x="22" y="17"/>
                    <a:pt x="19" y="22"/>
                    <a:pt x="12" y="2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8" name="Freeform 2320"/>
            <p:cNvSpPr>
              <a:spLocks/>
            </p:cNvSpPr>
            <p:nvPr/>
          </p:nvSpPr>
          <p:spPr bwMode="auto">
            <a:xfrm>
              <a:off x="3326" y="3392"/>
              <a:ext cx="52" cy="49"/>
            </a:xfrm>
            <a:custGeom>
              <a:avLst/>
              <a:gdLst/>
              <a:ahLst/>
              <a:cxnLst>
                <a:cxn ang="0">
                  <a:pos x="12" y="4"/>
                </a:cxn>
                <a:cxn ang="0">
                  <a:pos x="16" y="29"/>
                </a:cxn>
                <a:cxn ang="0">
                  <a:pos x="1" y="18"/>
                </a:cxn>
                <a:cxn ang="0">
                  <a:pos x="12" y="4"/>
                </a:cxn>
              </a:cxnLst>
              <a:rect l="0" t="0" r="r" b="b"/>
              <a:pathLst>
                <a:path w="32" h="30">
                  <a:moveTo>
                    <a:pt x="12" y="4"/>
                  </a:moveTo>
                  <a:cubicBezTo>
                    <a:pt x="30" y="0"/>
                    <a:pt x="32" y="27"/>
                    <a:pt x="16" y="29"/>
                  </a:cubicBezTo>
                  <a:cubicBezTo>
                    <a:pt x="10" y="30"/>
                    <a:pt x="2" y="26"/>
                    <a:pt x="1" y="18"/>
                  </a:cubicBezTo>
                  <a:cubicBezTo>
                    <a:pt x="0" y="10"/>
                    <a:pt x="5" y="5"/>
                    <a:pt x="12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9" name="Freeform 2321"/>
            <p:cNvSpPr>
              <a:spLocks/>
            </p:cNvSpPr>
            <p:nvPr/>
          </p:nvSpPr>
          <p:spPr bwMode="auto">
            <a:xfrm>
              <a:off x="3847" y="3389"/>
              <a:ext cx="48" cy="42"/>
            </a:xfrm>
            <a:custGeom>
              <a:avLst/>
              <a:gdLst/>
              <a:ahLst/>
              <a:cxnLst>
                <a:cxn ang="0">
                  <a:pos x="20" y="23"/>
                </a:cxn>
                <a:cxn ang="0">
                  <a:pos x="9" y="25"/>
                </a:cxn>
                <a:cxn ang="0">
                  <a:pos x="5" y="9"/>
                </a:cxn>
                <a:cxn ang="0">
                  <a:pos x="20" y="23"/>
                </a:cxn>
              </a:cxnLst>
              <a:rect l="0" t="0" r="r" b="b"/>
              <a:pathLst>
                <a:path w="30" h="26">
                  <a:moveTo>
                    <a:pt x="20" y="23"/>
                  </a:moveTo>
                  <a:cubicBezTo>
                    <a:pt x="16" y="23"/>
                    <a:pt x="13" y="26"/>
                    <a:pt x="9" y="25"/>
                  </a:cubicBezTo>
                  <a:cubicBezTo>
                    <a:pt x="2" y="24"/>
                    <a:pt x="0" y="14"/>
                    <a:pt x="5" y="9"/>
                  </a:cubicBezTo>
                  <a:cubicBezTo>
                    <a:pt x="13" y="0"/>
                    <a:pt x="30" y="12"/>
                    <a:pt x="20" y="2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0" name="Freeform 2322"/>
            <p:cNvSpPr>
              <a:spLocks/>
            </p:cNvSpPr>
            <p:nvPr/>
          </p:nvSpPr>
          <p:spPr bwMode="auto">
            <a:xfrm>
              <a:off x="3150" y="3394"/>
              <a:ext cx="54" cy="48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5" y="28"/>
                </a:cxn>
                <a:cxn ang="0">
                  <a:pos x="14" y="4"/>
                </a:cxn>
              </a:cxnLst>
              <a:rect l="0" t="0" r="r" b="b"/>
              <a:pathLst>
                <a:path w="34" h="30">
                  <a:moveTo>
                    <a:pt x="14" y="4"/>
                  </a:moveTo>
                  <a:cubicBezTo>
                    <a:pt x="34" y="0"/>
                    <a:pt x="34" y="30"/>
                    <a:pt x="15" y="28"/>
                  </a:cubicBezTo>
                  <a:cubicBezTo>
                    <a:pt x="2" y="27"/>
                    <a:pt x="0" y="7"/>
                    <a:pt x="14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1" name="Freeform 2323"/>
            <p:cNvSpPr>
              <a:spLocks/>
            </p:cNvSpPr>
            <p:nvPr/>
          </p:nvSpPr>
          <p:spPr bwMode="auto">
            <a:xfrm>
              <a:off x="2983" y="3397"/>
              <a:ext cx="48" cy="45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20" y="25"/>
                </a:cxn>
                <a:cxn ang="0">
                  <a:pos x="10" y="27"/>
                </a:cxn>
                <a:cxn ang="0">
                  <a:pos x="3" y="9"/>
                </a:cxn>
                <a:cxn ang="0">
                  <a:pos x="11" y="3"/>
                </a:cxn>
              </a:cxnLst>
              <a:rect l="0" t="0" r="r" b="b"/>
              <a:pathLst>
                <a:path w="30" h="28">
                  <a:moveTo>
                    <a:pt x="11" y="3"/>
                  </a:moveTo>
                  <a:cubicBezTo>
                    <a:pt x="25" y="0"/>
                    <a:pt x="30" y="17"/>
                    <a:pt x="20" y="25"/>
                  </a:cubicBezTo>
                  <a:cubicBezTo>
                    <a:pt x="19" y="26"/>
                    <a:pt x="15" y="28"/>
                    <a:pt x="10" y="27"/>
                  </a:cubicBezTo>
                  <a:cubicBezTo>
                    <a:pt x="3" y="25"/>
                    <a:pt x="0" y="15"/>
                    <a:pt x="3" y="9"/>
                  </a:cubicBezTo>
                  <a:cubicBezTo>
                    <a:pt x="4" y="6"/>
                    <a:pt x="7" y="4"/>
                    <a:pt x="11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2" name="Freeform 2324"/>
            <p:cNvSpPr>
              <a:spLocks/>
            </p:cNvSpPr>
            <p:nvPr/>
          </p:nvSpPr>
          <p:spPr bwMode="auto">
            <a:xfrm>
              <a:off x="2821" y="3408"/>
              <a:ext cx="19" cy="13"/>
            </a:xfrm>
            <a:custGeom>
              <a:avLst/>
              <a:gdLst/>
              <a:ahLst/>
              <a:cxnLst>
                <a:cxn ang="0">
                  <a:pos x="12" y="4"/>
                </a:cxn>
                <a:cxn ang="0">
                  <a:pos x="11" y="7"/>
                </a:cxn>
                <a:cxn ang="0">
                  <a:pos x="1" y="8"/>
                </a:cxn>
                <a:cxn ang="0">
                  <a:pos x="12" y="4"/>
                </a:cxn>
              </a:cxnLst>
              <a:rect l="0" t="0" r="r" b="b"/>
              <a:pathLst>
                <a:path w="12" h="8">
                  <a:moveTo>
                    <a:pt x="12" y="4"/>
                  </a:moveTo>
                  <a:cubicBezTo>
                    <a:pt x="12" y="5"/>
                    <a:pt x="10" y="5"/>
                    <a:pt x="11" y="7"/>
                  </a:cubicBezTo>
                  <a:cubicBezTo>
                    <a:pt x="7" y="7"/>
                    <a:pt x="5" y="7"/>
                    <a:pt x="1" y="8"/>
                  </a:cubicBezTo>
                  <a:cubicBezTo>
                    <a:pt x="0" y="4"/>
                    <a:pt x="7" y="0"/>
                    <a:pt x="12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3" name="Freeform 2325"/>
            <p:cNvSpPr>
              <a:spLocks/>
            </p:cNvSpPr>
            <p:nvPr/>
          </p:nvSpPr>
          <p:spPr bwMode="auto">
            <a:xfrm>
              <a:off x="4070" y="3407"/>
              <a:ext cx="45" cy="34"/>
            </a:xfrm>
            <a:custGeom>
              <a:avLst/>
              <a:gdLst/>
              <a:ahLst/>
              <a:cxnLst>
                <a:cxn ang="0">
                  <a:pos x="21" y="20"/>
                </a:cxn>
                <a:cxn ang="0">
                  <a:pos x="6" y="21"/>
                </a:cxn>
                <a:cxn ang="0">
                  <a:pos x="6" y="6"/>
                </a:cxn>
                <a:cxn ang="0">
                  <a:pos x="21" y="20"/>
                </a:cxn>
              </a:cxnLst>
              <a:rect l="0" t="0" r="r" b="b"/>
              <a:pathLst>
                <a:path w="28" h="21">
                  <a:moveTo>
                    <a:pt x="21" y="20"/>
                  </a:moveTo>
                  <a:cubicBezTo>
                    <a:pt x="16" y="20"/>
                    <a:pt x="12" y="20"/>
                    <a:pt x="6" y="21"/>
                  </a:cubicBezTo>
                  <a:cubicBezTo>
                    <a:pt x="0" y="18"/>
                    <a:pt x="2" y="9"/>
                    <a:pt x="6" y="6"/>
                  </a:cubicBezTo>
                  <a:cubicBezTo>
                    <a:pt x="14" y="0"/>
                    <a:pt x="28" y="10"/>
                    <a:pt x="21" y="2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4" name="Freeform 2326"/>
            <p:cNvSpPr>
              <a:spLocks/>
            </p:cNvSpPr>
            <p:nvPr/>
          </p:nvSpPr>
          <p:spPr bwMode="auto">
            <a:xfrm>
              <a:off x="3208" y="3412"/>
              <a:ext cx="48" cy="46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23" y="24"/>
                </a:cxn>
                <a:cxn ang="0">
                  <a:pos x="8" y="27"/>
                </a:cxn>
                <a:cxn ang="0">
                  <a:pos x="0" y="15"/>
                </a:cxn>
                <a:cxn ang="0">
                  <a:pos x="11" y="3"/>
                </a:cxn>
              </a:cxnLst>
              <a:rect l="0" t="0" r="r" b="b"/>
              <a:pathLst>
                <a:path w="30" h="29">
                  <a:moveTo>
                    <a:pt x="11" y="3"/>
                  </a:moveTo>
                  <a:cubicBezTo>
                    <a:pt x="24" y="0"/>
                    <a:pt x="30" y="16"/>
                    <a:pt x="23" y="24"/>
                  </a:cubicBezTo>
                  <a:cubicBezTo>
                    <a:pt x="19" y="29"/>
                    <a:pt x="12" y="29"/>
                    <a:pt x="8" y="27"/>
                  </a:cubicBezTo>
                  <a:cubicBezTo>
                    <a:pt x="4" y="26"/>
                    <a:pt x="0" y="20"/>
                    <a:pt x="0" y="15"/>
                  </a:cubicBezTo>
                  <a:cubicBezTo>
                    <a:pt x="0" y="8"/>
                    <a:pt x="5" y="4"/>
                    <a:pt x="11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5" name="Freeform 2327"/>
            <p:cNvSpPr>
              <a:spLocks/>
            </p:cNvSpPr>
            <p:nvPr/>
          </p:nvSpPr>
          <p:spPr bwMode="auto">
            <a:xfrm>
              <a:off x="3376" y="3413"/>
              <a:ext cx="53" cy="45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25" y="22"/>
                </a:cxn>
                <a:cxn ang="0">
                  <a:pos x="12" y="26"/>
                </a:cxn>
                <a:cxn ang="0">
                  <a:pos x="7" y="5"/>
                </a:cxn>
                <a:cxn ang="0">
                  <a:pos x="14" y="2"/>
                </a:cxn>
              </a:cxnLst>
              <a:rect l="0" t="0" r="r" b="b"/>
              <a:pathLst>
                <a:path w="33" h="28">
                  <a:moveTo>
                    <a:pt x="14" y="2"/>
                  </a:moveTo>
                  <a:cubicBezTo>
                    <a:pt x="23" y="0"/>
                    <a:pt x="33" y="13"/>
                    <a:pt x="25" y="22"/>
                  </a:cubicBezTo>
                  <a:cubicBezTo>
                    <a:pt x="23" y="25"/>
                    <a:pt x="17" y="28"/>
                    <a:pt x="12" y="26"/>
                  </a:cubicBezTo>
                  <a:cubicBezTo>
                    <a:pt x="3" y="23"/>
                    <a:pt x="0" y="12"/>
                    <a:pt x="7" y="5"/>
                  </a:cubicBezTo>
                  <a:cubicBezTo>
                    <a:pt x="9" y="3"/>
                    <a:pt x="10" y="3"/>
                    <a:pt x="14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6" name="Freeform 2328"/>
            <p:cNvSpPr>
              <a:spLocks/>
            </p:cNvSpPr>
            <p:nvPr/>
          </p:nvSpPr>
          <p:spPr bwMode="auto">
            <a:xfrm>
              <a:off x="3550" y="3415"/>
              <a:ext cx="49" cy="42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19" y="1"/>
                </a:cxn>
                <a:cxn ang="0">
                  <a:pos x="12" y="23"/>
                </a:cxn>
                <a:cxn ang="0">
                  <a:pos x="12" y="1"/>
                </a:cxn>
              </a:cxnLst>
              <a:rect l="0" t="0" r="r" b="b"/>
              <a:pathLst>
                <a:path w="31" h="26">
                  <a:moveTo>
                    <a:pt x="12" y="1"/>
                  </a:moveTo>
                  <a:cubicBezTo>
                    <a:pt x="15" y="0"/>
                    <a:pt x="17" y="0"/>
                    <a:pt x="19" y="1"/>
                  </a:cubicBezTo>
                  <a:cubicBezTo>
                    <a:pt x="31" y="5"/>
                    <a:pt x="28" y="26"/>
                    <a:pt x="12" y="23"/>
                  </a:cubicBezTo>
                  <a:cubicBezTo>
                    <a:pt x="2" y="21"/>
                    <a:pt x="0" y="4"/>
                    <a:pt x="12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7" name="Freeform 2329"/>
            <p:cNvSpPr>
              <a:spLocks/>
            </p:cNvSpPr>
            <p:nvPr/>
          </p:nvSpPr>
          <p:spPr bwMode="auto">
            <a:xfrm>
              <a:off x="3033" y="3413"/>
              <a:ext cx="49" cy="52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28" y="20"/>
                </a:cxn>
                <a:cxn ang="0">
                  <a:pos x="2" y="20"/>
                </a:cxn>
                <a:cxn ang="0">
                  <a:pos x="12" y="2"/>
                </a:cxn>
              </a:cxnLst>
              <a:rect l="0" t="0" r="r" b="b"/>
              <a:pathLst>
                <a:path w="31" h="32">
                  <a:moveTo>
                    <a:pt x="12" y="2"/>
                  </a:moveTo>
                  <a:cubicBezTo>
                    <a:pt x="23" y="0"/>
                    <a:pt x="31" y="10"/>
                    <a:pt x="28" y="20"/>
                  </a:cubicBezTo>
                  <a:cubicBezTo>
                    <a:pt x="24" y="31"/>
                    <a:pt x="6" y="32"/>
                    <a:pt x="2" y="20"/>
                  </a:cubicBezTo>
                  <a:cubicBezTo>
                    <a:pt x="0" y="12"/>
                    <a:pt x="3" y="4"/>
                    <a:pt x="12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8" name="Freeform 2330"/>
            <p:cNvSpPr>
              <a:spLocks/>
            </p:cNvSpPr>
            <p:nvPr/>
          </p:nvSpPr>
          <p:spPr bwMode="auto">
            <a:xfrm>
              <a:off x="2877" y="3425"/>
              <a:ext cx="17" cy="12"/>
            </a:xfrm>
            <a:custGeom>
              <a:avLst/>
              <a:gdLst/>
              <a:ahLst/>
              <a:cxnLst>
                <a:cxn ang="0">
                  <a:pos x="11" y="6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11" y="6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9" y="8"/>
                    <a:pt x="6" y="8"/>
                    <a:pt x="3" y="8"/>
                  </a:cubicBezTo>
                  <a:cubicBezTo>
                    <a:pt x="2" y="7"/>
                    <a:pt x="1" y="6"/>
                    <a:pt x="0" y="4"/>
                  </a:cubicBezTo>
                  <a:cubicBezTo>
                    <a:pt x="3" y="0"/>
                    <a:pt x="8" y="2"/>
                    <a:pt x="11" y="6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9" name="Freeform 2331"/>
            <p:cNvSpPr>
              <a:spLocks/>
            </p:cNvSpPr>
            <p:nvPr/>
          </p:nvSpPr>
          <p:spPr bwMode="auto">
            <a:xfrm>
              <a:off x="3429" y="3429"/>
              <a:ext cx="52" cy="47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24" y="23"/>
                </a:cxn>
                <a:cxn ang="0">
                  <a:pos x="2" y="18"/>
                </a:cxn>
                <a:cxn ang="0">
                  <a:pos x="13" y="2"/>
                </a:cxn>
              </a:cxnLst>
              <a:rect l="0" t="0" r="r" b="b"/>
              <a:pathLst>
                <a:path w="32" h="29">
                  <a:moveTo>
                    <a:pt x="13" y="2"/>
                  </a:moveTo>
                  <a:cubicBezTo>
                    <a:pt x="24" y="0"/>
                    <a:pt x="32" y="14"/>
                    <a:pt x="24" y="23"/>
                  </a:cubicBezTo>
                  <a:cubicBezTo>
                    <a:pt x="18" y="29"/>
                    <a:pt x="5" y="28"/>
                    <a:pt x="2" y="18"/>
                  </a:cubicBezTo>
                  <a:cubicBezTo>
                    <a:pt x="0" y="11"/>
                    <a:pt x="4" y="4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0" name="Freeform 2332"/>
            <p:cNvSpPr>
              <a:spLocks/>
            </p:cNvSpPr>
            <p:nvPr/>
          </p:nvSpPr>
          <p:spPr bwMode="auto">
            <a:xfrm>
              <a:off x="3084" y="3431"/>
              <a:ext cx="50" cy="53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8" y="18"/>
                </a:cxn>
                <a:cxn ang="0">
                  <a:pos x="2" y="19"/>
                </a:cxn>
                <a:cxn ang="0">
                  <a:pos x="14" y="1"/>
                </a:cxn>
              </a:cxnLst>
              <a:rect l="0" t="0" r="r" b="b"/>
              <a:pathLst>
                <a:path w="31" h="33">
                  <a:moveTo>
                    <a:pt x="14" y="1"/>
                  </a:moveTo>
                  <a:cubicBezTo>
                    <a:pt x="23" y="0"/>
                    <a:pt x="31" y="9"/>
                    <a:pt x="28" y="18"/>
                  </a:cubicBezTo>
                  <a:cubicBezTo>
                    <a:pt x="26" y="30"/>
                    <a:pt x="6" y="33"/>
                    <a:pt x="2" y="19"/>
                  </a:cubicBezTo>
                  <a:cubicBezTo>
                    <a:pt x="0" y="12"/>
                    <a:pt x="3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1" name="Freeform 2333"/>
            <p:cNvSpPr>
              <a:spLocks/>
            </p:cNvSpPr>
            <p:nvPr/>
          </p:nvSpPr>
          <p:spPr bwMode="auto">
            <a:xfrm>
              <a:off x="3256" y="3431"/>
              <a:ext cx="53" cy="47"/>
            </a:xfrm>
            <a:custGeom>
              <a:avLst/>
              <a:gdLst/>
              <a:ahLst/>
              <a:cxnLst>
                <a:cxn ang="0">
                  <a:pos x="14" y="1"/>
                </a:cxn>
                <a:cxn ang="0">
                  <a:pos x="26" y="21"/>
                </a:cxn>
                <a:cxn ang="0">
                  <a:pos x="5" y="21"/>
                </a:cxn>
                <a:cxn ang="0">
                  <a:pos x="14" y="1"/>
                </a:cxn>
              </a:cxnLst>
              <a:rect l="0" t="0" r="r" b="b"/>
              <a:pathLst>
                <a:path w="33" h="29">
                  <a:moveTo>
                    <a:pt x="14" y="1"/>
                  </a:moveTo>
                  <a:cubicBezTo>
                    <a:pt x="23" y="0"/>
                    <a:pt x="33" y="12"/>
                    <a:pt x="26" y="21"/>
                  </a:cubicBezTo>
                  <a:cubicBezTo>
                    <a:pt x="21" y="29"/>
                    <a:pt x="9" y="27"/>
                    <a:pt x="5" y="21"/>
                  </a:cubicBezTo>
                  <a:cubicBezTo>
                    <a:pt x="0" y="14"/>
                    <a:pt x="3" y="3"/>
                    <a:pt x="14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2" name="Freeform 2334"/>
            <p:cNvSpPr>
              <a:spLocks/>
            </p:cNvSpPr>
            <p:nvPr/>
          </p:nvSpPr>
          <p:spPr bwMode="auto">
            <a:xfrm>
              <a:off x="1138" y="3437"/>
              <a:ext cx="42" cy="3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17"/>
                </a:cxn>
                <a:cxn ang="0">
                  <a:pos x="14" y="0"/>
                </a:cxn>
              </a:cxnLst>
              <a:rect l="0" t="0" r="r" b="b"/>
              <a:pathLst>
                <a:path w="26" h="20">
                  <a:moveTo>
                    <a:pt x="14" y="0"/>
                  </a:moveTo>
                  <a:cubicBezTo>
                    <a:pt x="24" y="0"/>
                    <a:pt x="26" y="16"/>
                    <a:pt x="16" y="17"/>
                  </a:cubicBezTo>
                  <a:cubicBezTo>
                    <a:pt x="4" y="20"/>
                    <a:pt x="0" y="1"/>
                    <a:pt x="14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3" name="Freeform 2335"/>
            <p:cNvSpPr>
              <a:spLocks/>
            </p:cNvSpPr>
            <p:nvPr/>
          </p:nvSpPr>
          <p:spPr bwMode="auto">
            <a:xfrm>
              <a:off x="3482" y="3444"/>
              <a:ext cx="53" cy="53"/>
            </a:xfrm>
            <a:custGeom>
              <a:avLst/>
              <a:gdLst/>
              <a:ahLst/>
              <a:cxnLst>
                <a:cxn ang="0">
                  <a:pos x="12" y="3"/>
                </a:cxn>
                <a:cxn ang="0">
                  <a:pos x="23" y="25"/>
                </a:cxn>
                <a:cxn ang="0">
                  <a:pos x="1" y="14"/>
                </a:cxn>
                <a:cxn ang="0">
                  <a:pos x="12" y="3"/>
                </a:cxn>
              </a:cxnLst>
              <a:rect l="0" t="0" r="r" b="b"/>
              <a:pathLst>
                <a:path w="33" h="33">
                  <a:moveTo>
                    <a:pt x="12" y="3"/>
                  </a:moveTo>
                  <a:cubicBezTo>
                    <a:pt x="24" y="0"/>
                    <a:pt x="33" y="16"/>
                    <a:pt x="23" y="25"/>
                  </a:cubicBezTo>
                  <a:cubicBezTo>
                    <a:pt x="16" y="33"/>
                    <a:pt x="0" y="27"/>
                    <a:pt x="1" y="14"/>
                  </a:cubicBezTo>
                  <a:cubicBezTo>
                    <a:pt x="2" y="9"/>
                    <a:pt x="5" y="4"/>
                    <a:pt x="12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4" name="Freeform 2336"/>
            <p:cNvSpPr>
              <a:spLocks/>
            </p:cNvSpPr>
            <p:nvPr/>
          </p:nvSpPr>
          <p:spPr bwMode="auto">
            <a:xfrm>
              <a:off x="3130" y="3447"/>
              <a:ext cx="61" cy="55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29" y="24"/>
                </a:cxn>
                <a:cxn ang="0">
                  <a:pos x="27" y="26"/>
                </a:cxn>
                <a:cxn ang="0">
                  <a:pos x="5" y="10"/>
                </a:cxn>
                <a:cxn ang="0">
                  <a:pos x="16" y="2"/>
                </a:cxn>
              </a:cxnLst>
              <a:rect l="0" t="0" r="r" b="b"/>
              <a:pathLst>
                <a:path w="38" h="34">
                  <a:moveTo>
                    <a:pt x="16" y="2"/>
                  </a:moveTo>
                  <a:cubicBezTo>
                    <a:pt x="26" y="0"/>
                    <a:pt x="38" y="13"/>
                    <a:pt x="29" y="24"/>
                  </a:cubicBezTo>
                  <a:cubicBezTo>
                    <a:pt x="28" y="25"/>
                    <a:pt x="27" y="26"/>
                    <a:pt x="27" y="26"/>
                  </a:cubicBezTo>
                  <a:cubicBezTo>
                    <a:pt x="17" y="34"/>
                    <a:pt x="0" y="24"/>
                    <a:pt x="5" y="10"/>
                  </a:cubicBezTo>
                  <a:cubicBezTo>
                    <a:pt x="7" y="6"/>
                    <a:pt x="11" y="3"/>
                    <a:pt x="16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5" name="Freeform 2337"/>
            <p:cNvSpPr>
              <a:spLocks/>
            </p:cNvSpPr>
            <p:nvPr/>
          </p:nvSpPr>
          <p:spPr bwMode="auto">
            <a:xfrm>
              <a:off x="3315" y="3450"/>
              <a:ext cx="26" cy="23"/>
            </a:xfrm>
            <a:custGeom>
              <a:avLst/>
              <a:gdLst/>
              <a:ahLst/>
              <a:cxnLst>
                <a:cxn ang="0">
                  <a:pos x="16" y="7"/>
                </a:cxn>
                <a:cxn ang="0">
                  <a:pos x="6" y="8"/>
                </a:cxn>
                <a:cxn ang="0">
                  <a:pos x="4" y="14"/>
                </a:cxn>
                <a:cxn ang="0">
                  <a:pos x="16" y="7"/>
                </a:cxn>
              </a:cxnLst>
              <a:rect l="0" t="0" r="r" b="b"/>
              <a:pathLst>
                <a:path w="16" h="14">
                  <a:moveTo>
                    <a:pt x="16" y="7"/>
                  </a:moveTo>
                  <a:cubicBezTo>
                    <a:pt x="12" y="9"/>
                    <a:pt x="10" y="7"/>
                    <a:pt x="6" y="8"/>
                  </a:cubicBezTo>
                  <a:cubicBezTo>
                    <a:pt x="4" y="9"/>
                    <a:pt x="4" y="13"/>
                    <a:pt x="4" y="14"/>
                  </a:cubicBezTo>
                  <a:cubicBezTo>
                    <a:pt x="0" y="9"/>
                    <a:pt x="11" y="0"/>
                    <a:pt x="16" y="7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6" name="Freeform 2338"/>
            <p:cNvSpPr>
              <a:spLocks/>
            </p:cNvSpPr>
            <p:nvPr/>
          </p:nvSpPr>
          <p:spPr bwMode="auto">
            <a:xfrm>
              <a:off x="2992" y="3463"/>
              <a:ext cx="7" cy="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8"/>
                </a:cxn>
                <a:cxn ang="0">
                  <a:pos x="0" y="0"/>
                </a:cxn>
              </a:cxnLst>
              <a:rect l="0" t="0" r="r" b="b"/>
              <a:pathLst>
                <a:path w="4" h="8">
                  <a:moveTo>
                    <a:pt x="0" y="0"/>
                  </a:moveTo>
                  <a:cubicBezTo>
                    <a:pt x="3" y="1"/>
                    <a:pt x="4" y="5"/>
                    <a:pt x="3" y="8"/>
                  </a:cubicBezTo>
                  <a:cubicBezTo>
                    <a:pt x="0" y="6"/>
                    <a:pt x="1" y="3"/>
                    <a:pt x="0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7" name="Freeform 2339"/>
            <p:cNvSpPr>
              <a:spLocks/>
            </p:cNvSpPr>
            <p:nvPr/>
          </p:nvSpPr>
          <p:spPr bwMode="auto">
            <a:xfrm>
              <a:off x="3534" y="3463"/>
              <a:ext cx="48" cy="43"/>
            </a:xfrm>
            <a:custGeom>
              <a:avLst/>
              <a:gdLst/>
              <a:ahLst/>
              <a:cxnLst>
                <a:cxn ang="0">
                  <a:pos x="12" y="3"/>
                </a:cxn>
                <a:cxn ang="0">
                  <a:pos x="13" y="25"/>
                </a:cxn>
                <a:cxn ang="0">
                  <a:pos x="12" y="3"/>
                </a:cxn>
              </a:cxnLst>
              <a:rect l="0" t="0" r="r" b="b"/>
              <a:pathLst>
                <a:path w="30" h="27">
                  <a:moveTo>
                    <a:pt x="12" y="3"/>
                  </a:moveTo>
                  <a:cubicBezTo>
                    <a:pt x="29" y="0"/>
                    <a:pt x="30" y="27"/>
                    <a:pt x="13" y="25"/>
                  </a:cubicBezTo>
                  <a:cubicBezTo>
                    <a:pt x="1" y="24"/>
                    <a:pt x="0" y="6"/>
                    <a:pt x="12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8" name="Freeform 2340"/>
            <p:cNvSpPr>
              <a:spLocks/>
            </p:cNvSpPr>
            <p:nvPr/>
          </p:nvSpPr>
          <p:spPr bwMode="auto">
            <a:xfrm>
              <a:off x="3185" y="3463"/>
              <a:ext cx="55" cy="48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8" y="28"/>
                </a:cxn>
                <a:cxn ang="0">
                  <a:pos x="8" y="7"/>
                </a:cxn>
                <a:cxn ang="0">
                  <a:pos x="14" y="4"/>
                </a:cxn>
              </a:cxnLst>
              <a:rect l="0" t="0" r="r" b="b"/>
              <a:pathLst>
                <a:path w="34" h="30">
                  <a:moveTo>
                    <a:pt x="14" y="4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32" y="0"/>
                    <a:pt x="34" y="27"/>
                    <a:pt x="18" y="28"/>
                  </a:cubicBezTo>
                  <a:cubicBezTo>
                    <a:pt x="6" y="30"/>
                    <a:pt x="0" y="14"/>
                    <a:pt x="8" y="7"/>
                  </a:cubicBezTo>
                  <a:cubicBezTo>
                    <a:pt x="10" y="5"/>
                    <a:pt x="12" y="4"/>
                    <a:pt x="14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9" name="Freeform 2341"/>
            <p:cNvSpPr>
              <a:spLocks/>
            </p:cNvSpPr>
            <p:nvPr/>
          </p:nvSpPr>
          <p:spPr bwMode="auto">
            <a:xfrm>
              <a:off x="3020" y="3470"/>
              <a:ext cx="45" cy="41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17" y="23"/>
                </a:cxn>
                <a:cxn ang="0">
                  <a:pos x="1" y="16"/>
                </a:cxn>
                <a:cxn ang="0">
                  <a:pos x="4" y="4"/>
                </a:cxn>
                <a:cxn ang="0">
                  <a:pos x="6" y="3"/>
                </a:cxn>
                <a:cxn ang="0">
                  <a:pos x="7" y="2"/>
                </a:cxn>
                <a:cxn ang="0">
                  <a:pos x="12" y="1"/>
                </a:cxn>
              </a:cxnLst>
              <a:rect l="0" t="0" r="r" b="b"/>
              <a:pathLst>
                <a:path w="28" h="26">
                  <a:moveTo>
                    <a:pt x="12" y="1"/>
                  </a:moveTo>
                  <a:cubicBezTo>
                    <a:pt x="25" y="0"/>
                    <a:pt x="28" y="19"/>
                    <a:pt x="17" y="23"/>
                  </a:cubicBezTo>
                  <a:cubicBezTo>
                    <a:pt x="11" y="26"/>
                    <a:pt x="3" y="23"/>
                    <a:pt x="1" y="16"/>
                  </a:cubicBezTo>
                  <a:cubicBezTo>
                    <a:pt x="0" y="12"/>
                    <a:pt x="1" y="6"/>
                    <a:pt x="4" y="4"/>
                  </a:cubicBezTo>
                  <a:cubicBezTo>
                    <a:pt x="4" y="3"/>
                    <a:pt x="5" y="4"/>
                    <a:pt x="6" y="3"/>
                  </a:cubicBezTo>
                  <a:cubicBezTo>
                    <a:pt x="6" y="3"/>
                    <a:pt x="6" y="2"/>
                    <a:pt x="7" y="2"/>
                  </a:cubicBezTo>
                  <a:cubicBezTo>
                    <a:pt x="8" y="1"/>
                    <a:pt x="10" y="1"/>
                    <a:pt x="12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0" name="Freeform 2342"/>
            <p:cNvSpPr>
              <a:spLocks/>
            </p:cNvSpPr>
            <p:nvPr/>
          </p:nvSpPr>
          <p:spPr bwMode="auto">
            <a:xfrm>
              <a:off x="3069" y="3487"/>
              <a:ext cx="50" cy="44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9" y="1"/>
                </a:cxn>
                <a:cxn ang="0">
                  <a:pos x="11" y="24"/>
                </a:cxn>
                <a:cxn ang="0">
                  <a:pos x="1" y="15"/>
                </a:cxn>
                <a:cxn ang="0">
                  <a:pos x="11" y="0"/>
                </a:cxn>
              </a:cxnLst>
              <a:rect l="0" t="0" r="r" b="b"/>
              <a:pathLst>
                <a:path w="31" h="27">
                  <a:moveTo>
                    <a:pt x="11" y="0"/>
                  </a:moveTo>
                  <a:cubicBezTo>
                    <a:pt x="14" y="0"/>
                    <a:pt x="17" y="0"/>
                    <a:pt x="19" y="1"/>
                  </a:cubicBezTo>
                  <a:cubicBezTo>
                    <a:pt x="31" y="6"/>
                    <a:pt x="25" y="27"/>
                    <a:pt x="11" y="24"/>
                  </a:cubicBezTo>
                  <a:cubicBezTo>
                    <a:pt x="8" y="23"/>
                    <a:pt x="2" y="20"/>
                    <a:pt x="1" y="15"/>
                  </a:cubicBezTo>
                  <a:cubicBezTo>
                    <a:pt x="0" y="6"/>
                    <a:pt x="4" y="2"/>
                    <a:pt x="11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1" name="Freeform 2343"/>
            <p:cNvSpPr>
              <a:spLocks/>
            </p:cNvSpPr>
            <p:nvPr/>
          </p:nvSpPr>
          <p:spPr bwMode="auto">
            <a:xfrm>
              <a:off x="3244" y="3487"/>
              <a:ext cx="28" cy="24"/>
            </a:xfrm>
            <a:custGeom>
              <a:avLst/>
              <a:gdLst/>
              <a:ahLst/>
              <a:cxnLst>
                <a:cxn ang="0">
                  <a:pos x="17" y="5"/>
                </a:cxn>
                <a:cxn ang="0">
                  <a:pos x="6" y="15"/>
                </a:cxn>
                <a:cxn ang="0">
                  <a:pos x="17" y="5"/>
                </a:cxn>
              </a:cxnLst>
              <a:rect l="0" t="0" r="r" b="b"/>
              <a:pathLst>
                <a:path w="17" h="15">
                  <a:moveTo>
                    <a:pt x="17" y="5"/>
                  </a:moveTo>
                  <a:cubicBezTo>
                    <a:pt x="13" y="8"/>
                    <a:pt x="10" y="12"/>
                    <a:pt x="6" y="15"/>
                  </a:cubicBezTo>
                  <a:cubicBezTo>
                    <a:pt x="0" y="9"/>
                    <a:pt x="11" y="0"/>
                    <a:pt x="17" y="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2" name="Freeform 2344"/>
            <p:cNvSpPr>
              <a:spLocks/>
            </p:cNvSpPr>
            <p:nvPr/>
          </p:nvSpPr>
          <p:spPr bwMode="auto">
            <a:xfrm>
              <a:off x="3119" y="3503"/>
              <a:ext cx="47" cy="44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27" y="16"/>
                </a:cxn>
                <a:cxn ang="0">
                  <a:pos x="3" y="17"/>
                </a:cxn>
                <a:cxn ang="0">
                  <a:pos x="15" y="0"/>
                </a:cxn>
              </a:cxnLst>
              <a:rect l="0" t="0" r="r" b="b"/>
              <a:pathLst>
                <a:path w="29" h="27">
                  <a:moveTo>
                    <a:pt x="15" y="0"/>
                  </a:moveTo>
                  <a:cubicBezTo>
                    <a:pt x="24" y="0"/>
                    <a:pt x="29" y="9"/>
                    <a:pt x="27" y="16"/>
                  </a:cubicBezTo>
                  <a:cubicBezTo>
                    <a:pt x="23" y="27"/>
                    <a:pt x="7" y="27"/>
                    <a:pt x="3" y="17"/>
                  </a:cubicBezTo>
                  <a:cubicBezTo>
                    <a:pt x="0" y="9"/>
                    <a:pt x="6" y="1"/>
                    <a:pt x="1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3" name="Freeform 2345"/>
            <p:cNvSpPr>
              <a:spLocks/>
            </p:cNvSpPr>
            <p:nvPr/>
          </p:nvSpPr>
          <p:spPr bwMode="auto">
            <a:xfrm>
              <a:off x="3177" y="3521"/>
              <a:ext cx="34" cy="24"/>
            </a:xfrm>
            <a:custGeom>
              <a:avLst/>
              <a:gdLst/>
              <a:ahLst/>
              <a:cxnLst>
                <a:cxn ang="0">
                  <a:pos x="17" y="15"/>
                </a:cxn>
                <a:cxn ang="0">
                  <a:pos x="3" y="15"/>
                </a:cxn>
                <a:cxn ang="0">
                  <a:pos x="20" y="11"/>
                </a:cxn>
                <a:cxn ang="0">
                  <a:pos x="17" y="15"/>
                </a:cxn>
              </a:cxnLst>
              <a:rect l="0" t="0" r="r" b="b"/>
              <a:pathLst>
                <a:path w="21" h="15">
                  <a:moveTo>
                    <a:pt x="17" y="15"/>
                  </a:moveTo>
                  <a:cubicBezTo>
                    <a:pt x="11" y="15"/>
                    <a:pt x="11" y="15"/>
                    <a:pt x="3" y="15"/>
                  </a:cubicBezTo>
                  <a:cubicBezTo>
                    <a:pt x="0" y="1"/>
                    <a:pt x="19" y="0"/>
                    <a:pt x="20" y="11"/>
                  </a:cubicBezTo>
                  <a:cubicBezTo>
                    <a:pt x="21" y="12"/>
                    <a:pt x="19" y="13"/>
                    <a:pt x="17" y="1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4" name="Freeform 2346"/>
            <p:cNvSpPr>
              <a:spLocks/>
            </p:cNvSpPr>
            <p:nvPr/>
          </p:nvSpPr>
          <p:spPr bwMode="auto">
            <a:xfrm>
              <a:off x="5128" y="779"/>
              <a:ext cx="5" cy="11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2" y="7"/>
                </a:cxn>
                <a:cxn ang="0">
                  <a:pos x="1" y="0"/>
                </a:cxn>
              </a:cxnLst>
              <a:rect l="0" t="0" r="r" b="b"/>
              <a:pathLst>
                <a:path w="3" h="7">
                  <a:moveTo>
                    <a:pt x="1" y="0"/>
                  </a:moveTo>
                  <a:cubicBezTo>
                    <a:pt x="2" y="0"/>
                    <a:pt x="3" y="4"/>
                    <a:pt x="2" y="7"/>
                  </a:cubicBezTo>
                  <a:cubicBezTo>
                    <a:pt x="0" y="5"/>
                    <a:pt x="1" y="3"/>
                    <a:pt x="1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5" name="Freeform 2347"/>
            <p:cNvSpPr>
              <a:spLocks/>
            </p:cNvSpPr>
            <p:nvPr/>
          </p:nvSpPr>
          <p:spPr bwMode="auto">
            <a:xfrm>
              <a:off x="2867" y="1194"/>
              <a:ext cx="5" cy="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2" y="2"/>
                    <a:pt x="3" y="3"/>
                  </a:cubicBezTo>
                  <a:cubicBezTo>
                    <a:pt x="2" y="4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6" name="Freeform 2348"/>
            <p:cNvSpPr>
              <a:spLocks/>
            </p:cNvSpPr>
            <p:nvPr/>
          </p:nvSpPr>
          <p:spPr bwMode="auto">
            <a:xfrm>
              <a:off x="4711" y="1343"/>
              <a:ext cx="14" cy="11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0" y="6"/>
                </a:cxn>
                <a:cxn ang="0">
                  <a:pos x="9" y="1"/>
                </a:cxn>
              </a:cxnLst>
              <a:rect l="0" t="0" r="r" b="b"/>
              <a:pathLst>
                <a:path w="9" h="7">
                  <a:moveTo>
                    <a:pt x="9" y="1"/>
                  </a:moveTo>
                  <a:cubicBezTo>
                    <a:pt x="9" y="5"/>
                    <a:pt x="2" y="7"/>
                    <a:pt x="0" y="6"/>
                  </a:cubicBezTo>
                  <a:cubicBezTo>
                    <a:pt x="1" y="4"/>
                    <a:pt x="6" y="0"/>
                    <a:pt x="9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7" name="Freeform 2349"/>
            <p:cNvSpPr>
              <a:spLocks noEditPoints="1"/>
            </p:cNvSpPr>
            <p:nvPr/>
          </p:nvSpPr>
          <p:spPr bwMode="auto">
            <a:xfrm>
              <a:off x="4104" y="1353"/>
              <a:ext cx="51" cy="49"/>
            </a:xfrm>
            <a:custGeom>
              <a:avLst/>
              <a:gdLst/>
              <a:ahLst/>
              <a:cxnLst>
                <a:cxn ang="0">
                  <a:pos x="21" y="23"/>
                </a:cxn>
                <a:cxn ang="0">
                  <a:pos x="6" y="11"/>
                </a:cxn>
                <a:cxn ang="0">
                  <a:pos x="21" y="23"/>
                </a:cxn>
                <a:cxn ang="0">
                  <a:pos x="21" y="22"/>
                </a:cxn>
                <a:cxn ang="0">
                  <a:pos x="17" y="12"/>
                </a:cxn>
                <a:cxn ang="0">
                  <a:pos x="14" y="18"/>
                </a:cxn>
                <a:cxn ang="0">
                  <a:pos x="21" y="22"/>
                </a:cxn>
              </a:cxnLst>
              <a:rect l="0" t="0" r="r" b="b"/>
              <a:pathLst>
                <a:path w="32" h="31">
                  <a:moveTo>
                    <a:pt x="21" y="23"/>
                  </a:moveTo>
                  <a:cubicBezTo>
                    <a:pt x="13" y="31"/>
                    <a:pt x="0" y="20"/>
                    <a:pt x="6" y="11"/>
                  </a:cubicBezTo>
                  <a:cubicBezTo>
                    <a:pt x="12" y="0"/>
                    <a:pt x="32" y="12"/>
                    <a:pt x="21" y="23"/>
                  </a:cubicBezTo>
                  <a:close/>
                  <a:moveTo>
                    <a:pt x="21" y="22"/>
                  </a:moveTo>
                  <a:cubicBezTo>
                    <a:pt x="18" y="21"/>
                    <a:pt x="19" y="15"/>
                    <a:pt x="17" y="12"/>
                  </a:cubicBezTo>
                  <a:cubicBezTo>
                    <a:pt x="15" y="14"/>
                    <a:pt x="14" y="16"/>
                    <a:pt x="14" y="18"/>
                  </a:cubicBezTo>
                  <a:cubicBezTo>
                    <a:pt x="16" y="19"/>
                    <a:pt x="19" y="23"/>
                    <a:pt x="21" y="2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8" name="Freeform 2350"/>
            <p:cNvSpPr>
              <a:spLocks/>
            </p:cNvSpPr>
            <p:nvPr/>
          </p:nvSpPr>
          <p:spPr bwMode="auto">
            <a:xfrm>
              <a:off x="5223" y="1549"/>
              <a:ext cx="5" cy="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3" h="5">
                  <a:moveTo>
                    <a:pt x="0" y="1"/>
                  </a:moveTo>
                  <a:cubicBezTo>
                    <a:pt x="1" y="0"/>
                    <a:pt x="3" y="5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9" name="Freeform 2351"/>
            <p:cNvSpPr>
              <a:spLocks/>
            </p:cNvSpPr>
            <p:nvPr/>
          </p:nvSpPr>
          <p:spPr bwMode="auto">
            <a:xfrm>
              <a:off x="5382" y="1553"/>
              <a:ext cx="3" cy="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1" y="2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0" name="Freeform 2352"/>
            <p:cNvSpPr>
              <a:spLocks/>
            </p:cNvSpPr>
            <p:nvPr/>
          </p:nvSpPr>
          <p:spPr bwMode="auto">
            <a:xfrm>
              <a:off x="4235" y="1587"/>
              <a:ext cx="7" cy="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3"/>
                </a:cxn>
                <a:cxn ang="0">
                  <a:pos x="3" y="0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4" y="0"/>
                    <a:pt x="2" y="2"/>
                    <a:pt x="2" y="3"/>
                  </a:cubicBezTo>
                  <a:cubicBezTo>
                    <a:pt x="0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1" name="Freeform 2353"/>
            <p:cNvSpPr>
              <a:spLocks/>
            </p:cNvSpPr>
            <p:nvPr/>
          </p:nvSpPr>
          <p:spPr bwMode="auto">
            <a:xfrm>
              <a:off x="3429" y="1603"/>
              <a:ext cx="3" cy="7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4"/>
                </a:cxn>
                <a:cxn ang="0">
                  <a:pos x="2" y="1"/>
                </a:cxn>
              </a:cxnLst>
              <a:rect l="0" t="0" r="r" b="b"/>
              <a:pathLst>
                <a:path w="2" h="4">
                  <a:moveTo>
                    <a:pt x="2" y="1"/>
                  </a:moveTo>
                  <a:cubicBezTo>
                    <a:pt x="2" y="0"/>
                    <a:pt x="2" y="3"/>
                    <a:pt x="2" y="4"/>
                  </a:cubicBezTo>
                  <a:cubicBezTo>
                    <a:pt x="0" y="4"/>
                    <a:pt x="2" y="2"/>
                    <a:pt x="2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2" name="Freeform 2354"/>
            <p:cNvSpPr>
              <a:spLocks/>
            </p:cNvSpPr>
            <p:nvPr/>
          </p:nvSpPr>
          <p:spPr bwMode="auto">
            <a:xfrm>
              <a:off x="5414" y="1621"/>
              <a:ext cx="8" cy="13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8"/>
                </a:cxn>
                <a:cxn ang="0">
                  <a:pos x="4" y="0"/>
                </a:cxn>
              </a:cxnLst>
              <a:rect l="0" t="0" r="r" b="b"/>
              <a:pathLst>
                <a:path w="5" h="8">
                  <a:moveTo>
                    <a:pt x="4" y="0"/>
                  </a:moveTo>
                  <a:cubicBezTo>
                    <a:pt x="5" y="1"/>
                    <a:pt x="4" y="6"/>
                    <a:pt x="4" y="8"/>
                  </a:cubicBezTo>
                  <a:cubicBezTo>
                    <a:pt x="0" y="7"/>
                    <a:pt x="1" y="1"/>
                    <a:pt x="4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3" name="Freeform 2355"/>
            <p:cNvSpPr>
              <a:spLocks/>
            </p:cNvSpPr>
            <p:nvPr/>
          </p:nvSpPr>
          <p:spPr bwMode="auto">
            <a:xfrm>
              <a:off x="5287" y="1685"/>
              <a:ext cx="13" cy="1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5" y="12"/>
                </a:cxn>
                <a:cxn ang="0">
                  <a:pos x="0" y="1"/>
                </a:cxn>
              </a:cxnLst>
              <a:rect l="0" t="0" r="r" b="b"/>
              <a:pathLst>
                <a:path w="8" h="12">
                  <a:moveTo>
                    <a:pt x="0" y="1"/>
                  </a:moveTo>
                  <a:cubicBezTo>
                    <a:pt x="4" y="0"/>
                    <a:pt x="8" y="7"/>
                    <a:pt x="5" y="12"/>
                  </a:cubicBezTo>
                  <a:cubicBezTo>
                    <a:pt x="2" y="9"/>
                    <a:pt x="2" y="4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4" name="Freeform 2356"/>
            <p:cNvSpPr>
              <a:spLocks/>
            </p:cNvSpPr>
            <p:nvPr/>
          </p:nvSpPr>
          <p:spPr bwMode="auto">
            <a:xfrm>
              <a:off x="3649" y="1730"/>
              <a:ext cx="16" cy="15"/>
            </a:xfrm>
            <a:custGeom>
              <a:avLst/>
              <a:gdLst/>
              <a:ahLst/>
              <a:cxnLst>
                <a:cxn ang="0">
                  <a:pos x="10" y="1"/>
                </a:cxn>
                <a:cxn ang="0">
                  <a:pos x="2" y="9"/>
                </a:cxn>
                <a:cxn ang="0">
                  <a:pos x="10" y="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7" y="3"/>
                    <a:pt x="4" y="6"/>
                    <a:pt x="2" y="9"/>
                  </a:cubicBezTo>
                  <a:cubicBezTo>
                    <a:pt x="0" y="5"/>
                    <a:pt x="6" y="0"/>
                    <a:pt x="1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5" name="Freeform 2357"/>
            <p:cNvSpPr>
              <a:spLocks/>
            </p:cNvSpPr>
            <p:nvPr/>
          </p:nvSpPr>
          <p:spPr bwMode="auto">
            <a:xfrm>
              <a:off x="5529" y="1764"/>
              <a:ext cx="26" cy="29"/>
            </a:xfrm>
            <a:custGeom>
              <a:avLst/>
              <a:gdLst/>
              <a:ahLst/>
              <a:cxnLst>
                <a:cxn ang="0">
                  <a:pos x="16" y="6"/>
                </a:cxn>
                <a:cxn ang="0">
                  <a:pos x="13" y="13"/>
                </a:cxn>
                <a:cxn ang="0">
                  <a:pos x="4" y="15"/>
                </a:cxn>
                <a:cxn ang="0">
                  <a:pos x="5" y="18"/>
                </a:cxn>
                <a:cxn ang="0">
                  <a:pos x="1" y="10"/>
                </a:cxn>
                <a:cxn ang="0">
                  <a:pos x="16" y="6"/>
                </a:cxn>
              </a:cxnLst>
              <a:rect l="0" t="0" r="r" b="b"/>
              <a:pathLst>
                <a:path w="16" h="18">
                  <a:moveTo>
                    <a:pt x="16" y="6"/>
                  </a:moveTo>
                  <a:cubicBezTo>
                    <a:pt x="15" y="9"/>
                    <a:pt x="14" y="10"/>
                    <a:pt x="13" y="13"/>
                  </a:cubicBezTo>
                  <a:cubicBezTo>
                    <a:pt x="10" y="13"/>
                    <a:pt x="7" y="14"/>
                    <a:pt x="4" y="15"/>
                  </a:cubicBezTo>
                  <a:cubicBezTo>
                    <a:pt x="4" y="16"/>
                    <a:pt x="4" y="17"/>
                    <a:pt x="5" y="18"/>
                  </a:cubicBezTo>
                  <a:cubicBezTo>
                    <a:pt x="2" y="17"/>
                    <a:pt x="0" y="13"/>
                    <a:pt x="1" y="10"/>
                  </a:cubicBezTo>
                  <a:cubicBezTo>
                    <a:pt x="1" y="3"/>
                    <a:pt x="11" y="0"/>
                    <a:pt x="16" y="6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6" name="Freeform 2358"/>
            <p:cNvSpPr>
              <a:spLocks/>
            </p:cNvSpPr>
            <p:nvPr/>
          </p:nvSpPr>
          <p:spPr bwMode="auto">
            <a:xfrm>
              <a:off x="2835" y="1822"/>
              <a:ext cx="5" cy="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3" y="1"/>
                    <a:pt x="3" y="1"/>
                  </a:cubicBezTo>
                  <a:cubicBezTo>
                    <a:pt x="3" y="2"/>
                    <a:pt x="2" y="1"/>
                    <a:pt x="1" y="2"/>
                  </a:cubicBezTo>
                  <a:cubicBezTo>
                    <a:pt x="0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7" name="Freeform 2359"/>
            <p:cNvSpPr>
              <a:spLocks/>
            </p:cNvSpPr>
            <p:nvPr/>
          </p:nvSpPr>
          <p:spPr bwMode="auto">
            <a:xfrm>
              <a:off x="2939" y="1851"/>
              <a:ext cx="5" cy="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2" y="2"/>
                </a:cxn>
                <a:cxn ang="0">
                  <a:pos x="1" y="0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3" y="0"/>
                    <a:pt x="2" y="2"/>
                    <a:pt x="2" y="2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8" name="Freeform 2360"/>
            <p:cNvSpPr>
              <a:spLocks/>
            </p:cNvSpPr>
            <p:nvPr/>
          </p:nvSpPr>
          <p:spPr bwMode="auto">
            <a:xfrm>
              <a:off x="3102" y="1855"/>
              <a:ext cx="24" cy="12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6" y="3"/>
                </a:cxn>
                <a:cxn ang="0">
                  <a:pos x="7" y="1"/>
                </a:cxn>
                <a:cxn ang="0">
                  <a:pos x="15" y="1"/>
                </a:cxn>
                <a:cxn ang="0">
                  <a:pos x="0" y="1"/>
                </a:cxn>
              </a:cxnLst>
              <a:rect l="0" t="0" r="r" b="b"/>
              <a:pathLst>
                <a:path w="15" h="7">
                  <a:moveTo>
                    <a:pt x="0" y="1"/>
                  </a:moveTo>
                  <a:cubicBezTo>
                    <a:pt x="1" y="1"/>
                    <a:pt x="5" y="2"/>
                    <a:pt x="6" y="3"/>
                  </a:cubicBezTo>
                  <a:cubicBezTo>
                    <a:pt x="8" y="2"/>
                    <a:pt x="7" y="2"/>
                    <a:pt x="7" y="1"/>
                  </a:cubicBezTo>
                  <a:cubicBezTo>
                    <a:pt x="10" y="2"/>
                    <a:pt x="12" y="0"/>
                    <a:pt x="15" y="1"/>
                  </a:cubicBezTo>
                  <a:cubicBezTo>
                    <a:pt x="11" y="7"/>
                    <a:pt x="3" y="6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09" name="Freeform 2361"/>
            <p:cNvSpPr>
              <a:spLocks/>
            </p:cNvSpPr>
            <p:nvPr/>
          </p:nvSpPr>
          <p:spPr bwMode="auto">
            <a:xfrm>
              <a:off x="2034" y="1963"/>
              <a:ext cx="5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5"/>
                </a:cxn>
                <a:cxn ang="0">
                  <a:pos x="0" y="1"/>
                </a:cxn>
              </a:cxnLst>
              <a:rect l="0" t="0" r="r" b="b"/>
              <a:pathLst>
                <a:path w="3" h="6">
                  <a:moveTo>
                    <a:pt x="0" y="1"/>
                  </a:moveTo>
                  <a:cubicBezTo>
                    <a:pt x="0" y="0"/>
                    <a:pt x="2" y="4"/>
                    <a:pt x="3" y="5"/>
                  </a:cubicBezTo>
                  <a:cubicBezTo>
                    <a:pt x="2" y="6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0" name="Freeform 2362"/>
            <p:cNvSpPr>
              <a:spLocks/>
            </p:cNvSpPr>
            <p:nvPr/>
          </p:nvSpPr>
          <p:spPr bwMode="auto">
            <a:xfrm>
              <a:off x="2209" y="1968"/>
              <a:ext cx="16" cy="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"/>
                </a:cxn>
                <a:cxn ang="0">
                  <a:pos x="0" y="0"/>
                </a:cxn>
              </a:cxnLst>
              <a:rect l="0" t="0" r="r" b="b"/>
              <a:pathLst>
                <a:path w="10" h="5">
                  <a:moveTo>
                    <a:pt x="0" y="0"/>
                  </a:moveTo>
                  <a:cubicBezTo>
                    <a:pt x="2" y="0"/>
                    <a:pt x="6" y="1"/>
                    <a:pt x="10" y="1"/>
                  </a:cubicBezTo>
                  <a:cubicBezTo>
                    <a:pt x="7" y="5"/>
                    <a:pt x="3" y="3"/>
                    <a:pt x="0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1" name="Freeform 2363"/>
            <p:cNvSpPr>
              <a:spLocks/>
            </p:cNvSpPr>
            <p:nvPr/>
          </p:nvSpPr>
          <p:spPr bwMode="auto">
            <a:xfrm>
              <a:off x="2859" y="2043"/>
              <a:ext cx="37" cy="3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10" y="0"/>
                </a:cxn>
                <a:cxn ang="0">
                  <a:pos x="11" y="0"/>
                </a:cxn>
                <a:cxn ang="0">
                  <a:pos x="10" y="21"/>
                </a:cxn>
                <a:cxn ang="0">
                  <a:pos x="0" y="15"/>
                </a:cxn>
              </a:cxnLst>
              <a:rect l="0" t="0" r="r" b="b"/>
              <a:pathLst>
                <a:path w="23" h="22">
                  <a:moveTo>
                    <a:pt x="0" y="15"/>
                  </a:moveTo>
                  <a:cubicBezTo>
                    <a:pt x="0" y="8"/>
                    <a:pt x="8" y="5"/>
                    <a:pt x="10" y="0"/>
                  </a:cubicBezTo>
                  <a:cubicBezTo>
                    <a:pt x="10" y="0"/>
                    <a:pt x="11" y="0"/>
                    <a:pt x="11" y="0"/>
                  </a:cubicBezTo>
                  <a:cubicBezTo>
                    <a:pt x="23" y="1"/>
                    <a:pt x="22" y="20"/>
                    <a:pt x="10" y="21"/>
                  </a:cubicBezTo>
                  <a:cubicBezTo>
                    <a:pt x="5" y="22"/>
                    <a:pt x="2" y="19"/>
                    <a:pt x="0" y="1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2" name="Freeform 2364"/>
            <p:cNvSpPr>
              <a:spLocks/>
            </p:cNvSpPr>
            <p:nvPr/>
          </p:nvSpPr>
          <p:spPr bwMode="auto">
            <a:xfrm>
              <a:off x="5672" y="2061"/>
              <a:ext cx="7" cy="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0" y="0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2" y="0"/>
                    <a:pt x="3" y="3"/>
                    <a:pt x="4" y="3"/>
                  </a:cubicBezTo>
                  <a:cubicBezTo>
                    <a:pt x="3" y="4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3" name="Freeform 2365"/>
            <p:cNvSpPr>
              <a:spLocks/>
            </p:cNvSpPr>
            <p:nvPr/>
          </p:nvSpPr>
          <p:spPr bwMode="auto">
            <a:xfrm>
              <a:off x="2837" y="2146"/>
              <a:ext cx="12" cy="6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5" y="3"/>
                </a:cxn>
                <a:cxn ang="0">
                  <a:pos x="1" y="4"/>
                </a:cxn>
              </a:cxnLst>
              <a:rect l="0" t="0" r="r" b="b"/>
              <a:pathLst>
                <a:path w="8" h="4">
                  <a:moveTo>
                    <a:pt x="1" y="4"/>
                  </a:moveTo>
                  <a:cubicBezTo>
                    <a:pt x="0" y="0"/>
                    <a:pt x="8" y="4"/>
                    <a:pt x="5" y="3"/>
                  </a:cubicBezTo>
                  <a:cubicBezTo>
                    <a:pt x="4" y="4"/>
                    <a:pt x="2" y="4"/>
                    <a:pt x="1" y="4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4" name="Freeform 2366"/>
            <p:cNvSpPr>
              <a:spLocks/>
            </p:cNvSpPr>
            <p:nvPr/>
          </p:nvSpPr>
          <p:spPr bwMode="auto">
            <a:xfrm>
              <a:off x="2902" y="2236"/>
              <a:ext cx="20" cy="3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2" y="19"/>
                </a:cxn>
                <a:cxn ang="0">
                  <a:pos x="7" y="0"/>
                </a:cxn>
              </a:cxnLst>
              <a:rect l="0" t="0" r="r" b="b"/>
              <a:pathLst>
                <a:path w="12" h="19">
                  <a:moveTo>
                    <a:pt x="7" y="0"/>
                  </a:moveTo>
                  <a:cubicBezTo>
                    <a:pt x="9" y="6"/>
                    <a:pt x="4" y="14"/>
                    <a:pt x="12" y="19"/>
                  </a:cubicBezTo>
                  <a:cubicBezTo>
                    <a:pt x="4" y="18"/>
                    <a:pt x="0" y="6"/>
                    <a:pt x="7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5" name="Freeform 2367"/>
            <p:cNvSpPr>
              <a:spLocks/>
            </p:cNvSpPr>
            <p:nvPr/>
          </p:nvSpPr>
          <p:spPr bwMode="auto">
            <a:xfrm>
              <a:off x="2811" y="2267"/>
              <a:ext cx="10" cy="1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7"/>
                </a:cxn>
                <a:cxn ang="0">
                  <a:pos x="5" y="0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6" y="1"/>
                    <a:pt x="3" y="5"/>
                    <a:pt x="2" y="7"/>
                  </a:cubicBezTo>
                  <a:cubicBezTo>
                    <a:pt x="0" y="5"/>
                    <a:pt x="2" y="2"/>
                    <a:pt x="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6" name="Freeform 2368"/>
            <p:cNvSpPr>
              <a:spLocks/>
            </p:cNvSpPr>
            <p:nvPr/>
          </p:nvSpPr>
          <p:spPr bwMode="auto">
            <a:xfrm>
              <a:off x="4913" y="2430"/>
              <a:ext cx="8" cy="2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4" y="13"/>
                </a:cxn>
                <a:cxn ang="0">
                  <a:pos x="5" y="0"/>
                </a:cxn>
              </a:cxnLst>
              <a:rect l="0" t="0" r="r" b="b"/>
              <a:pathLst>
                <a:path w="5" h="13">
                  <a:moveTo>
                    <a:pt x="5" y="0"/>
                  </a:moveTo>
                  <a:cubicBezTo>
                    <a:pt x="4" y="2"/>
                    <a:pt x="4" y="8"/>
                    <a:pt x="4" y="13"/>
                  </a:cubicBezTo>
                  <a:cubicBezTo>
                    <a:pt x="0" y="10"/>
                    <a:pt x="1" y="3"/>
                    <a:pt x="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7" name="Freeform 2369"/>
            <p:cNvSpPr>
              <a:spLocks/>
            </p:cNvSpPr>
            <p:nvPr/>
          </p:nvSpPr>
          <p:spPr bwMode="auto">
            <a:xfrm>
              <a:off x="5279" y="2564"/>
              <a:ext cx="5" cy="6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3" h="4">
                  <a:moveTo>
                    <a:pt x="1" y="1"/>
                  </a:moveTo>
                  <a:cubicBezTo>
                    <a:pt x="0" y="0"/>
                    <a:pt x="3" y="3"/>
                    <a:pt x="3" y="4"/>
                  </a:cubicBezTo>
                  <a:cubicBezTo>
                    <a:pt x="2" y="3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8" name="Freeform 2370"/>
            <p:cNvSpPr>
              <a:spLocks/>
            </p:cNvSpPr>
            <p:nvPr/>
          </p:nvSpPr>
          <p:spPr bwMode="auto">
            <a:xfrm>
              <a:off x="1109" y="2572"/>
              <a:ext cx="8" cy="1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7"/>
                </a:cxn>
                <a:cxn ang="0">
                  <a:pos x="3" y="0"/>
                </a:cxn>
              </a:cxnLst>
              <a:rect l="0" t="0" r="r" b="b"/>
              <a:pathLst>
                <a:path w="5" h="7">
                  <a:moveTo>
                    <a:pt x="3" y="0"/>
                  </a:moveTo>
                  <a:cubicBezTo>
                    <a:pt x="5" y="2"/>
                    <a:pt x="2" y="5"/>
                    <a:pt x="0" y="7"/>
                  </a:cubicBezTo>
                  <a:cubicBezTo>
                    <a:pt x="0" y="5"/>
                    <a:pt x="3" y="3"/>
                    <a:pt x="3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19" name="Freeform 2371"/>
            <p:cNvSpPr>
              <a:spLocks/>
            </p:cNvSpPr>
            <p:nvPr/>
          </p:nvSpPr>
          <p:spPr bwMode="auto">
            <a:xfrm>
              <a:off x="5048" y="2607"/>
              <a:ext cx="5" cy="5"/>
            </a:xfrm>
            <a:custGeom>
              <a:avLst/>
              <a:gdLst/>
              <a:ahLst/>
              <a:cxnLst>
                <a:cxn ang="0">
                  <a:pos x="3" y="2"/>
                </a:cxn>
                <a:cxn ang="0">
                  <a:pos x="1" y="3"/>
                </a:cxn>
                <a:cxn ang="0">
                  <a:pos x="3" y="2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3" y="3"/>
                    <a:pt x="1" y="2"/>
                    <a:pt x="1" y="3"/>
                  </a:cubicBezTo>
                  <a:cubicBezTo>
                    <a:pt x="0" y="2"/>
                    <a:pt x="2" y="0"/>
                    <a:pt x="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0" name="Freeform 2372"/>
            <p:cNvSpPr>
              <a:spLocks/>
            </p:cNvSpPr>
            <p:nvPr/>
          </p:nvSpPr>
          <p:spPr bwMode="auto">
            <a:xfrm>
              <a:off x="4921" y="2613"/>
              <a:ext cx="22" cy="18"/>
            </a:xfrm>
            <a:custGeom>
              <a:avLst/>
              <a:gdLst/>
              <a:ahLst/>
              <a:cxnLst>
                <a:cxn ang="0">
                  <a:pos x="13" y="2"/>
                </a:cxn>
                <a:cxn ang="0">
                  <a:pos x="0" y="8"/>
                </a:cxn>
                <a:cxn ang="0">
                  <a:pos x="13" y="2"/>
                </a:cxn>
              </a:cxnLst>
              <a:rect l="0" t="0" r="r" b="b"/>
              <a:pathLst>
                <a:path w="14" h="11">
                  <a:moveTo>
                    <a:pt x="13" y="2"/>
                  </a:moveTo>
                  <a:cubicBezTo>
                    <a:pt x="14" y="7"/>
                    <a:pt x="5" y="11"/>
                    <a:pt x="0" y="8"/>
                  </a:cubicBezTo>
                  <a:cubicBezTo>
                    <a:pt x="4" y="0"/>
                    <a:pt x="9" y="8"/>
                    <a:pt x="13" y="2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1" name="Freeform 2373"/>
            <p:cNvSpPr>
              <a:spLocks/>
            </p:cNvSpPr>
            <p:nvPr/>
          </p:nvSpPr>
          <p:spPr bwMode="auto">
            <a:xfrm>
              <a:off x="5488" y="2805"/>
              <a:ext cx="17" cy="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2" y="2"/>
                </a:cxn>
                <a:cxn ang="0">
                  <a:pos x="11" y="3"/>
                </a:cxn>
                <a:cxn ang="0">
                  <a:pos x="1" y="1"/>
                </a:cxn>
              </a:cxnLst>
              <a:rect l="0" t="0" r="r" b="b"/>
              <a:pathLst>
                <a:path w="11" h="5">
                  <a:moveTo>
                    <a:pt x="1" y="1"/>
                  </a:moveTo>
                  <a:cubicBezTo>
                    <a:pt x="0" y="0"/>
                    <a:pt x="2" y="1"/>
                    <a:pt x="2" y="2"/>
                  </a:cubicBezTo>
                  <a:cubicBezTo>
                    <a:pt x="6" y="3"/>
                    <a:pt x="7" y="2"/>
                    <a:pt x="11" y="3"/>
                  </a:cubicBezTo>
                  <a:cubicBezTo>
                    <a:pt x="9" y="5"/>
                    <a:pt x="3" y="4"/>
                    <a:pt x="1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2" name="Freeform 2374"/>
            <p:cNvSpPr>
              <a:spLocks/>
            </p:cNvSpPr>
            <p:nvPr/>
          </p:nvSpPr>
          <p:spPr bwMode="auto">
            <a:xfrm>
              <a:off x="5544" y="2819"/>
              <a:ext cx="8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2"/>
                </a:cxn>
                <a:cxn ang="0">
                  <a:pos x="0" y="0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1" y="0"/>
                    <a:pt x="3" y="2"/>
                    <a:pt x="5" y="2"/>
                  </a:cubicBezTo>
                  <a:cubicBezTo>
                    <a:pt x="4" y="3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3" name="Freeform 2375"/>
            <p:cNvSpPr>
              <a:spLocks/>
            </p:cNvSpPr>
            <p:nvPr/>
          </p:nvSpPr>
          <p:spPr bwMode="auto">
            <a:xfrm>
              <a:off x="1472" y="2904"/>
              <a:ext cx="53" cy="45"/>
            </a:xfrm>
            <a:custGeom>
              <a:avLst/>
              <a:gdLst/>
              <a:ahLst/>
              <a:cxnLst>
                <a:cxn ang="0">
                  <a:pos x="24" y="25"/>
                </a:cxn>
                <a:cxn ang="0">
                  <a:pos x="14" y="21"/>
                </a:cxn>
                <a:cxn ang="0">
                  <a:pos x="12" y="26"/>
                </a:cxn>
                <a:cxn ang="0">
                  <a:pos x="25" y="8"/>
                </a:cxn>
                <a:cxn ang="0">
                  <a:pos x="23" y="28"/>
                </a:cxn>
                <a:cxn ang="0">
                  <a:pos x="24" y="25"/>
                </a:cxn>
              </a:cxnLst>
              <a:rect l="0" t="0" r="r" b="b"/>
              <a:pathLst>
                <a:path w="33" h="28">
                  <a:moveTo>
                    <a:pt x="24" y="25"/>
                  </a:moveTo>
                  <a:cubicBezTo>
                    <a:pt x="21" y="22"/>
                    <a:pt x="19" y="20"/>
                    <a:pt x="14" y="21"/>
                  </a:cubicBezTo>
                  <a:cubicBezTo>
                    <a:pt x="13" y="22"/>
                    <a:pt x="12" y="24"/>
                    <a:pt x="12" y="26"/>
                  </a:cubicBezTo>
                  <a:cubicBezTo>
                    <a:pt x="0" y="17"/>
                    <a:pt x="14" y="0"/>
                    <a:pt x="25" y="8"/>
                  </a:cubicBezTo>
                  <a:cubicBezTo>
                    <a:pt x="33" y="13"/>
                    <a:pt x="32" y="24"/>
                    <a:pt x="23" y="28"/>
                  </a:cubicBezTo>
                  <a:cubicBezTo>
                    <a:pt x="22" y="28"/>
                    <a:pt x="23" y="25"/>
                    <a:pt x="24" y="2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4" name="Freeform 2376"/>
            <p:cNvSpPr>
              <a:spLocks/>
            </p:cNvSpPr>
            <p:nvPr/>
          </p:nvSpPr>
          <p:spPr bwMode="auto">
            <a:xfrm>
              <a:off x="4577" y="2948"/>
              <a:ext cx="18" cy="6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1" y="3"/>
                </a:cxn>
                <a:cxn ang="0">
                  <a:pos x="1" y="2"/>
                </a:cxn>
                <a:cxn ang="0">
                  <a:pos x="11" y="3"/>
                </a:cxn>
              </a:cxnLst>
              <a:rect l="0" t="0" r="r" b="b"/>
              <a:pathLst>
                <a:path w="11" h="4">
                  <a:moveTo>
                    <a:pt x="11" y="3"/>
                  </a:moveTo>
                  <a:cubicBezTo>
                    <a:pt x="8" y="4"/>
                    <a:pt x="4" y="1"/>
                    <a:pt x="1" y="3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4" y="0"/>
                    <a:pt x="8" y="0"/>
                    <a:pt x="11" y="3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5" name="Freeform 2377"/>
            <p:cNvSpPr>
              <a:spLocks/>
            </p:cNvSpPr>
            <p:nvPr/>
          </p:nvSpPr>
          <p:spPr bwMode="auto">
            <a:xfrm>
              <a:off x="1420" y="3134"/>
              <a:ext cx="7" cy="14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9"/>
                </a:cxn>
                <a:cxn ang="0">
                  <a:pos x="2" y="0"/>
                </a:cxn>
              </a:cxnLst>
              <a:rect l="0" t="0" r="r" b="b"/>
              <a:pathLst>
                <a:path w="4" h="9">
                  <a:moveTo>
                    <a:pt x="2" y="0"/>
                  </a:moveTo>
                  <a:cubicBezTo>
                    <a:pt x="3" y="2"/>
                    <a:pt x="3" y="7"/>
                    <a:pt x="4" y="9"/>
                  </a:cubicBezTo>
                  <a:cubicBezTo>
                    <a:pt x="2" y="9"/>
                    <a:pt x="0" y="2"/>
                    <a:pt x="2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6" name="Freeform 2378"/>
            <p:cNvSpPr>
              <a:spLocks/>
            </p:cNvSpPr>
            <p:nvPr/>
          </p:nvSpPr>
          <p:spPr bwMode="auto">
            <a:xfrm>
              <a:off x="976" y="3152"/>
              <a:ext cx="4" cy="11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7"/>
                </a:cxn>
                <a:cxn ang="0">
                  <a:pos x="0" y="1"/>
                </a:cxn>
              </a:cxnLst>
              <a:rect l="0" t="0" r="r" b="b"/>
              <a:pathLst>
                <a:path w="3" h="7">
                  <a:moveTo>
                    <a:pt x="0" y="1"/>
                  </a:moveTo>
                  <a:cubicBezTo>
                    <a:pt x="2" y="0"/>
                    <a:pt x="3" y="4"/>
                    <a:pt x="3" y="7"/>
                  </a:cubicBezTo>
                  <a:cubicBezTo>
                    <a:pt x="1" y="6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7" name="Freeform 2379"/>
            <p:cNvSpPr>
              <a:spLocks/>
            </p:cNvSpPr>
            <p:nvPr/>
          </p:nvSpPr>
          <p:spPr bwMode="auto">
            <a:xfrm>
              <a:off x="1406" y="3195"/>
              <a:ext cx="6" cy="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4" y="4"/>
                </a:cxn>
                <a:cxn ang="0">
                  <a:pos x="0" y="1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0"/>
                    <a:pt x="3" y="3"/>
                    <a:pt x="4" y="4"/>
                  </a:cubicBezTo>
                  <a:cubicBezTo>
                    <a:pt x="3" y="4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8" name="Freeform 2380"/>
            <p:cNvSpPr>
              <a:spLocks/>
            </p:cNvSpPr>
            <p:nvPr/>
          </p:nvSpPr>
          <p:spPr bwMode="auto">
            <a:xfrm>
              <a:off x="2766" y="3274"/>
              <a:ext cx="11" cy="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3"/>
                </a:cxn>
                <a:cxn ang="0">
                  <a:pos x="0" y="0"/>
                </a:cxn>
              </a:cxnLst>
              <a:rect l="0" t="0" r="r" b="b"/>
              <a:pathLst>
                <a:path w="7" h="13">
                  <a:moveTo>
                    <a:pt x="0" y="0"/>
                  </a:moveTo>
                  <a:cubicBezTo>
                    <a:pt x="6" y="0"/>
                    <a:pt x="7" y="11"/>
                    <a:pt x="2" y="13"/>
                  </a:cubicBezTo>
                  <a:cubicBezTo>
                    <a:pt x="1" y="9"/>
                    <a:pt x="3" y="5"/>
                    <a:pt x="0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9" name="Freeform 2381"/>
            <p:cNvSpPr>
              <a:spLocks/>
            </p:cNvSpPr>
            <p:nvPr/>
          </p:nvSpPr>
          <p:spPr bwMode="auto">
            <a:xfrm>
              <a:off x="4285" y="3314"/>
              <a:ext cx="8" cy="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0" y="5"/>
                </a:cxn>
                <a:cxn ang="0">
                  <a:pos x="5" y="0"/>
                </a:cxn>
              </a:cxnLst>
              <a:rect l="0" t="0" r="r" b="b"/>
              <a:pathLst>
                <a:path w="5" h="5">
                  <a:moveTo>
                    <a:pt x="5" y="0"/>
                  </a:moveTo>
                  <a:cubicBezTo>
                    <a:pt x="5" y="0"/>
                    <a:pt x="1" y="3"/>
                    <a:pt x="0" y="5"/>
                  </a:cubicBezTo>
                  <a:cubicBezTo>
                    <a:pt x="0" y="4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30" name="Freeform 2382"/>
            <p:cNvSpPr>
              <a:spLocks/>
            </p:cNvSpPr>
            <p:nvPr/>
          </p:nvSpPr>
          <p:spPr bwMode="auto">
            <a:xfrm>
              <a:off x="3167" y="1802"/>
              <a:ext cx="34" cy="29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0" y="0"/>
                </a:cxn>
                <a:cxn ang="0">
                  <a:pos x="10" y="18"/>
                </a:cxn>
                <a:cxn ang="0">
                  <a:pos x="0" y="7"/>
                </a:cxn>
                <a:cxn ang="0">
                  <a:pos x="8" y="3"/>
                </a:cxn>
                <a:cxn ang="0">
                  <a:pos x="9" y="0"/>
                </a:cxn>
              </a:cxnLst>
              <a:rect l="0" t="0" r="r" b="b"/>
              <a:pathLst>
                <a:path w="21" h="18">
                  <a:moveTo>
                    <a:pt x="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21" y="1"/>
                    <a:pt x="20" y="17"/>
                    <a:pt x="10" y="18"/>
                  </a:cubicBezTo>
                  <a:cubicBezTo>
                    <a:pt x="4" y="18"/>
                    <a:pt x="0" y="14"/>
                    <a:pt x="0" y="7"/>
                  </a:cubicBezTo>
                  <a:cubicBezTo>
                    <a:pt x="2" y="5"/>
                    <a:pt x="4" y="2"/>
                    <a:pt x="8" y="3"/>
                  </a:cubicBezTo>
                  <a:cubicBezTo>
                    <a:pt x="9" y="2"/>
                    <a:pt x="9" y="1"/>
                    <a:pt x="9" y="0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31" name="Freeform 2383"/>
            <p:cNvSpPr>
              <a:spLocks/>
            </p:cNvSpPr>
            <p:nvPr/>
          </p:nvSpPr>
          <p:spPr bwMode="auto">
            <a:xfrm>
              <a:off x="5114" y="1976"/>
              <a:ext cx="35" cy="30"/>
            </a:xfrm>
            <a:custGeom>
              <a:avLst/>
              <a:gdLst/>
              <a:ahLst/>
              <a:cxnLst>
                <a:cxn ang="0">
                  <a:pos x="16" y="5"/>
                </a:cxn>
                <a:cxn ang="0">
                  <a:pos x="5" y="7"/>
                </a:cxn>
                <a:cxn ang="0">
                  <a:pos x="5" y="11"/>
                </a:cxn>
                <a:cxn ang="0">
                  <a:pos x="2" y="13"/>
                </a:cxn>
                <a:cxn ang="0">
                  <a:pos x="12" y="0"/>
                </a:cxn>
                <a:cxn ang="0">
                  <a:pos x="20" y="6"/>
                </a:cxn>
                <a:cxn ang="0">
                  <a:pos x="12" y="19"/>
                </a:cxn>
                <a:cxn ang="0">
                  <a:pos x="16" y="5"/>
                </a:cxn>
              </a:cxnLst>
              <a:rect l="0" t="0" r="r" b="b"/>
              <a:pathLst>
                <a:path w="22" h="19">
                  <a:moveTo>
                    <a:pt x="16" y="5"/>
                  </a:moveTo>
                  <a:cubicBezTo>
                    <a:pt x="13" y="6"/>
                    <a:pt x="8" y="7"/>
                    <a:pt x="5" y="7"/>
                  </a:cubicBezTo>
                  <a:cubicBezTo>
                    <a:pt x="6" y="8"/>
                    <a:pt x="4" y="10"/>
                    <a:pt x="5" y="11"/>
                  </a:cubicBezTo>
                  <a:cubicBezTo>
                    <a:pt x="5" y="12"/>
                    <a:pt x="3" y="12"/>
                    <a:pt x="2" y="13"/>
                  </a:cubicBezTo>
                  <a:cubicBezTo>
                    <a:pt x="0" y="7"/>
                    <a:pt x="5" y="0"/>
                    <a:pt x="12" y="0"/>
                  </a:cubicBezTo>
                  <a:cubicBezTo>
                    <a:pt x="16" y="0"/>
                    <a:pt x="17" y="3"/>
                    <a:pt x="20" y="6"/>
                  </a:cubicBezTo>
                  <a:cubicBezTo>
                    <a:pt x="22" y="13"/>
                    <a:pt x="19" y="18"/>
                    <a:pt x="12" y="19"/>
                  </a:cubicBezTo>
                  <a:cubicBezTo>
                    <a:pt x="13" y="15"/>
                    <a:pt x="13" y="8"/>
                    <a:pt x="16" y="5"/>
                  </a:cubicBezTo>
                  <a:close/>
                </a:path>
              </a:pathLst>
            </a:custGeom>
            <a:solidFill>
              <a:srgbClr val="D1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Региональная </a:t>
            </a:r>
            <a:r>
              <a:rPr lang="ru-RU" sz="2000" dirty="0" smtClean="0"/>
              <a:t>сеть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400" b="0" dirty="0" smtClean="0">
                <a:solidFill>
                  <a:schemeClr val="tx2"/>
                </a:solidFill>
              </a:rPr>
              <a:t>доля </a:t>
            </a:r>
            <a:r>
              <a:rPr lang="ru-RU" sz="1400" b="0" dirty="0">
                <a:solidFill>
                  <a:schemeClr val="tx2"/>
                </a:solidFill>
              </a:rPr>
              <a:t>рынка по </a:t>
            </a:r>
            <a:r>
              <a:rPr lang="ru-RU" sz="1400" b="0" dirty="0" smtClean="0">
                <a:solidFill>
                  <a:schemeClr val="tx2"/>
                </a:solidFill>
              </a:rPr>
              <a:t>данным ФСФР, 2011 г.</a:t>
            </a:r>
            <a:endParaRPr lang="ru-RU" sz="1800" dirty="0">
              <a:solidFill>
                <a:schemeClr val="tx2"/>
              </a:solidFill>
            </a:endParaRPr>
          </a:p>
        </p:txBody>
      </p:sp>
      <p:sp>
        <p:nvSpPr>
          <p:cNvPr id="52" name="Номер слайда 5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8</a:t>
            </a:fld>
            <a:endParaRPr lang="ru-RU" dirty="0"/>
          </a:p>
        </p:txBody>
      </p:sp>
      <p:grpSp>
        <p:nvGrpSpPr>
          <p:cNvPr id="28" name="Группа 27"/>
          <p:cNvGrpSpPr/>
          <p:nvPr/>
        </p:nvGrpSpPr>
        <p:grpSpPr>
          <a:xfrm>
            <a:off x="4016896" y="3563412"/>
            <a:ext cx="1899879" cy="1161732"/>
            <a:chOff x="3914287" y="3681028"/>
            <a:chExt cx="1899879" cy="1161732"/>
          </a:xfrm>
        </p:grpSpPr>
        <p:sp>
          <p:nvSpPr>
            <p:cNvPr id="7" name="TextBox 6"/>
            <p:cNvSpPr txBox="1"/>
            <p:nvPr/>
          </p:nvSpPr>
          <p:spPr>
            <a:xfrm>
              <a:off x="3914287" y="3681028"/>
              <a:ext cx="189987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smtClean="0">
                  <a:solidFill>
                    <a:schemeClr val="accent1"/>
                  </a:solidFill>
                  <a:latin typeface="+mn-lt"/>
                </a:rPr>
                <a:t>4,</a:t>
              </a:r>
              <a:r>
                <a:rPr lang="ru-RU" sz="4800" b="1" dirty="0" smtClean="0">
                  <a:solidFill>
                    <a:schemeClr val="accent1"/>
                  </a:solidFill>
                  <a:latin typeface="+mn-lt"/>
                </a:rPr>
                <a:t>5</a:t>
              </a:r>
              <a:r>
                <a:rPr lang="en-US" sz="4800" b="1" dirty="0" smtClean="0">
                  <a:solidFill>
                    <a:schemeClr val="accent1"/>
                  </a:solidFill>
                  <a:latin typeface="+mn-lt"/>
                </a:rPr>
                <a:t>%</a:t>
              </a:r>
              <a:endParaRPr lang="ru-RU" sz="4800" b="1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959129" y="4534983"/>
              <a:ext cx="16952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>
                  <a:latin typeface="+mn-lt"/>
                </a:rPr>
                <a:t>Доля ВСК по России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8564" y="2096852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+mn-lt"/>
              </a:rPr>
              <a:t>Северо-Западный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5,3%</a:t>
            </a:r>
            <a:endParaRPr lang="ru-RU" sz="1600" b="1" dirty="0">
              <a:solidFill>
                <a:srgbClr val="00B050"/>
              </a:solidFill>
              <a:latin typeface="+mn-lt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rot="16200000" flipV="1">
            <a:off x="1928664" y="2816932"/>
            <a:ext cx="360040" cy="36004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>
            <a:off x="1136576" y="2816931"/>
            <a:ext cx="792088" cy="0"/>
          </a:xfrm>
          <a:prstGeom prst="line">
            <a:avLst/>
          </a:prstGeom>
          <a:ln w="63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245734" y="1772816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+mn-lt"/>
              </a:rPr>
              <a:t>Центральный 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3,8%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rot="5400000" flipH="1" flipV="1">
            <a:off x="2461185" y="2644451"/>
            <a:ext cx="1044116" cy="741006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353746" y="2492896"/>
            <a:ext cx="684076" cy="0"/>
          </a:xfrm>
          <a:prstGeom prst="line">
            <a:avLst/>
          </a:prstGeom>
          <a:ln w="63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40734" y="3866675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+mn-lt"/>
              </a:rPr>
              <a:t>Южный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6,2%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776536" y="4601863"/>
            <a:ext cx="997649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957656" y="5521326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dirty="0">
                <a:latin typeface="+mn-lt"/>
              </a:rPr>
              <a:t>Приволжский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pPr algn="r"/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4,5%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rot="5400000">
            <a:off x="2187863" y="4922551"/>
            <a:ext cx="1044000" cy="0"/>
          </a:xfrm>
          <a:prstGeom prst="line">
            <a:avLst/>
          </a:prstGeom>
          <a:ln w="63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821617" y="5530851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+mn-lt"/>
              </a:rPr>
              <a:t>Уральский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5,2%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3849592" y="5089527"/>
            <a:ext cx="0" cy="361951"/>
          </a:xfrm>
          <a:prstGeom prst="line">
            <a:avLst/>
          </a:prstGeom>
          <a:ln w="63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165271" y="1367950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latin typeface="+mn-lt"/>
              </a:rPr>
              <a:t>Сибирский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5,3%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rot="5400000">
            <a:off x="5014788" y="2599818"/>
            <a:ext cx="2162423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032596" y="5570656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dirty="0">
                <a:latin typeface="+mn-lt"/>
              </a:rPr>
              <a:t>Дальневосточный</a:t>
            </a:r>
            <a:br>
              <a:rPr lang="ru-RU" sz="1100" dirty="0">
                <a:latin typeface="+mn-lt"/>
              </a:rPr>
            </a:br>
            <a:r>
              <a:rPr lang="ru-RU" sz="1100" dirty="0">
                <a:latin typeface="+mn-lt"/>
              </a:rPr>
              <a:t>Федеральный округ</a:t>
            </a:r>
          </a:p>
          <a:p>
            <a:pPr algn="r"/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10,7%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 rot="5400000">
            <a:off x="7321942" y="4804911"/>
            <a:ext cx="935669" cy="5609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5400000">
            <a:off x="7203033" y="5859052"/>
            <a:ext cx="612503" cy="0"/>
          </a:xfrm>
          <a:prstGeom prst="line">
            <a:avLst/>
          </a:prstGeom>
          <a:ln w="63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5" name="Прямая соединительная линия 4434"/>
          <p:cNvCxnSpPr/>
          <p:nvPr/>
        </p:nvCxnSpPr>
        <p:spPr>
          <a:xfrm>
            <a:off x="3545935" y="4008450"/>
            <a:ext cx="298544" cy="1082568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9" name="TextBox 4438"/>
          <p:cNvSpPr txBox="1"/>
          <p:nvPr/>
        </p:nvSpPr>
        <p:spPr>
          <a:xfrm>
            <a:off x="307396" y="5627688"/>
            <a:ext cx="14766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latin typeface="+mn-lt"/>
              </a:rPr>
              <a:t>Северо-Кавказский</a:t>
            </a:r>
          </a:p>
          <a:p>
            <a:r>
              <a:rPr lang="ru-RU" sz="1100" dirty="0" smtClean="0">
                <a:latin typeface="+mn-lt"/>
              </a:rPr>
              <a:t>Федеральный округ</a:t>
            </a:r>
            <a:endParaRPr lang="ru-RU" sz="1100" dirty="0">
              <a:latin typeface="+mn-lt"/>
            </a:endParaRP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3,7%</a:t>
            </a:r>
            <a:endParaRPr lang="ru-RU" sz="16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4440" name="Прямая соединительная линия 4439"/>
          <p:cNvCxnSpPr/>
          <p:nvPr/>
        </p:nvCxnSpPr>
        <p:spPr>
          <a:xfrm flipV="1">
            <a:off x="1028564" y="5189538"/>
            <a:ext cx="252028" cy="328613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3" name="Прямая соединительная линия 4432"/>
          <p:cNvCxnSpPr/>
          <p:nvPr/>
        </p:nvCxnSpPr>
        <p:spPr>
          <a:xfrm>
            <a:off x="1291529" y="5189717"/>
            <a:ext cx="504000" cy="0"/>
          </a:xfrm>
          <a:prstGeom prst="line">
            <a:avLst/>
          </a:prstGeom>
          <a:ln w="6350">
            <a:solidFill>
              <a:schemeClr val="accent2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6321152" y="2903487"/>
            <a:ext cx="2879998" cy="813545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bg1"/>
                </a:solidFill>
              </a:rPr>
              <a:t>Более 800 офисов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ru-RU" sz="2000" dirty="0" smtClean="0">
                <a:solidFill>
                  <a:schemeClr val="bg1"/>
                </a:solidFill>
              </a:rPr>
              <a:t>во </a:t>
            </a:r>
            <a:r>
              <a:rPr lang="ru-RU" sz="2000" dirty="0">
                <a:solidFill>
                  <a:schemeClr val="bg1"/>
                </a:solidFill>
              </a:rPr>
              <a:t>всех субъектах </a:t>
            </a:r>
            <a:r>
              <a:rPr lang="ru-RU" sz="2000" dirty="0" smtClean="0">
                <a:solidFill>
                  <a:schemeClr val="bg1"/>
                </a:solidFill>
              </a:rPr>
              <a:t>РФ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23443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Каналы продаж</a:t>
            </a:r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latin typeface="+mj-lt"/>
              </a:rPr>
              <a:t> </a:t>
            </a:r>
            <a:fld id="{6A55593E-38F3-4BEB-B329-A2115F1C14A6}" type="slidenum">
              <a:rPr lang="ru-RU">
                <a:latin typeface="+mj-lt"/>
              </a:rPr>
              <a:pPr/>
              <a:t>9</a:t>
            </a:fld>
            <a:endParaRPr lang="ru-RU" dirty="0">
              <a:latin typeface="+mj-lt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6797251" y="2132856"/>
            <a:ext cx="0" cy="354330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6412" y="162880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+mj-lt"/>
                <a:cs typeface="Arial" pitchFamily="34" charset="0"/>
              </a:rPr>
              <a:t>Корпоративное страхование</a:t>
            </a:r>
            <a:endParaRPr lang="ru-RU" b="1" dirty="0">
              <a:solidFill>
                <a:schemeClr val="accent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5008" y="1628800"/>
            <a:ext cx="3104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+mj-lt"/>
                <a:cs typeface="Arial" pitchFamily="34" charset="0"/>
              </a:rPr>
              <a:t>Розничное страхование</a:t>
            </a:r>
            <a:endParaRPr lang="ru-RU" b="1" dirty="0">
              <a:solidFill>
                <a:schemeClr val="accent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48743" y="3542819"/>
            <a:ext cx="1319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453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банка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48743" y="4154887"/>
            <a:ext cx="18350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120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лизинговых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компаний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77271" y="2656076"/>
            <a:ext cx="142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295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банков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7271" y="3268144"/>
            <a:ext cx="20801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2 000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турагентств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и туроператоров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77271" y="4118883"/>
            <a:ext cx="178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более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000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страховых агентов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77271" y="4895292"/>
            <a:ext cx="15386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более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00</a:t>
            </a:r>
          </a:p>
          <a:p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автосалонов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>
            <a:off x="2504726" y="2132856"/>
            <a:ext cx="1" cy="358055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648744" y="2656076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878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сотрудников корпоративного блока</a:t>
            </a:r>
          </a:p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9024" y="2132856"/>
            <a:ext cx="1598400" cy="1598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Petoshin\Documents\Presentation\2012 edition\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842"/>
          <a:stretch/>
        </p:blipFill>
        <p:spPr bwMode="auto">
          <a:xfrm>
            <a:off x="874671" y="2132856"/>
            <a:ext cx="1598400" cy="15984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1320767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</a:t>
            </a:r>
            <a:r>
              <a:rPr lang="ru-RU" dirty="0" err="1" smtClean="0"/>
              <a:t>партнеры</a:t>
            </a:r>
            <a:endParaRPr lang="ru-RU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10</a:t>
            </a:fld>
            <a:endParaRPr lang="ru-RU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145126" y="3880390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5423044" y="3880389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5122" name="Picture 2" descr="http://t3.gstatic.com/images?q=tbn:zR4zIdrYYldHsM:http://upload.wikimedia.org/wikipedia/sr/4/4c/VW-Logo.png&amp;t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445" y="4308204"/>
            <a:ext cx="640665" cy="640665"/>
          </a:xfrm>
          <a:prstGeom prst="rect">
            <a:avLst/>
          </a:prstGeom>
          <a:noFill/>
        </p:spPr>
      </p:pic>
      <p:cxnSp>
        <p:nvCxnSpPr>
          <p:cNvPr id="22" name="Прямая соединительная линия 21"/>
          <p:cNvCxnSpPr/>
          <p:nvPr/>
        </p:nvCxnSpPr>
        <p:spPr>
          <a:xfrm rot="5400000">
            <a:off x="2665406" y="3880390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3" name="Picture 6" descr="http://www.f1cd.ru/companys/microsoft_maikrosoft_microsoft_corporation/logo_microsoft_maikrosoft_microsoft_corpor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603" y="5442034"/>
            <a:ext cx="1889329" cy="500260"/>
          </a:xfrm>
          <a:prstGeom prst="rect">
            <a:avLst/>
          </a:prstGeom>
          <a:noFill/>
        </p:spPr>
      </p:pic>
      <p:pic>
        <p:nvPicPr>
          <p:cNvPr id="26" name="Picture 2" descr="C:\Documents and Settings\petrunyaka\Рабочий стол\ВТБ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5549" y="1480851"/>
            <a:ext cx="1710015" cy="678662"/>
          </a:xfrm>
          <a:prstGeom prst="rect">
            <a:avLst/>
          </a:prstGeom>
          <a:noFill/>
        </p:spPr>
      </p:pic>
      <p:pic>
        <p:nvPicPr>
          <p:cNvPr id="7170" name="Picture 2" descr="http://upload.wikimedia.org/wikipedia/ru/d/df/KIA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4281" y="4424885"/>
            <a:ext cx="1368153" cy="657961"/>
          </a:xfrm>
          <a:prstGeom prst="rect">
            <a:avLst/>
          </a:prstGeom>
          <a:noFill/>
        </p:spPr>
      </p:pic>
      <p:pic>
        <p:nvPicPr>
          <p:cNvPr id="7174" name="Picture 6" descr="http://wallpaper.chrisescars.com/images/categories/ford-logo-b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21352" y="4488906"/>
            <a:ext cx="1325484" cy="556692"/>
          </a:xfrm>
          <a:prstGeom prst="rect">
            <a:avLst/>
          </a:prstGeom>
          <a:noFill/>
        </p:spPr>
      </p:pic>
      <p:pic>
        <p:nvPicPr>
          <p:cNvPr id="7180" name="Picture 12" descr="На главную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49044" y="1642060"/>
            <a:ext cx="1938791" cy="356245"/>
          </a:xfrm>
          <a:prstGeom prst="rect">
            <a:avLst/>
          </a:prstGeom>
          <a:noFill/>
        </p:spPr>
      </p:pic>
      <p:pic>
        <p:nvPicPr>
          <p:cNvPr id="30" name="Picture 14" descr="http://img.travel.ru/images2/2006/10/object95078/teztour.jpg_240x1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6516" y="5414896"/>
            <a:ext cx="1109071" cy="554536"/>
          </a:xfrm>
          <a:prstGeom prst="rect">
            <a:avLst/>
          </a:prstGeom>
          <a:noFill/>
        </p:spPr>
      </p:pic>
      <p:pic>
        <p:nvPicPr>
          <p:cNvPr id="31" name="Picture 8" descr="http://www.abinfo.ru/image_data/news/Carcade_leasing_logo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516" y="3430205"/>
            <a:ext cx="1397904" cy="411973"/>
          </a:xfrm>
          <a:prstGeom prst="rect">
            <a:avLst/>
          </a:prstGeom>
          <a:noFill/>
        </p:spPr>
      </p:pic>
      <p:pic>
        <p:nvPicPr>
          <p:cNvPr id="7182" name="Picture 14" descr="http://toursfera.ru/photos/images/logo-bglobus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07334" y="5384126"/>
            <a:ext cx="1848230" cy="616077"/>
          </a:xfrm>
          <a:prstGeom prst="rect">
            <a:avLst/>
          </a:prstGeom>
          <a:noFill/>
        </p:spPr>
      </p:pic>
      <p:pic>
        <p:nvPicPr>
          <p:cNvPr id="4098" name="Picture 2" descr="http://www.forsage-auto.ru/userfiles/zapchasti_hyundai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5498" y="4246813"/>
            <a:ext cx="1178608" cy="8839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motoroids.com/site/wp-content/uploads/2010/12/peugeot-citroen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868992" y="5504793"/>
            <a:ext cx="1908544" cy="374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\\freenas\UMR_DATA\Trash\20Aniv\colums_20years\klienti\лого\11-logo.gi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2723" y="1611766"/>
            <a:ext cx="1832229" cy="4168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freenas\UMR_DATA\Trash\20Aniv\colums_20years\klienti\лого\c8935d9c40fb028fd0d09e60020bc4010e3e0097_660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786717" y="3351227"/>
            <a:ext cx="1689463" cy="642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\\Dmrbdisk\Volume_1\Trash\20Aniv\colums_20years\klienti\лого\baltlease_logo_rgb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137" y="3346539"/>
            <a:ext cx="1692402" cy="7191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\\Dmrbdisk\Volume_1\Trash\20Aniv\colums_20years\klienti\лого\picture_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480" y="2357492"/>
            <a:ext cx="2153716" cy="6298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\\Dmrbdisk\Volume_1\Trash\20Aniv\colums_20years\klienti\лого\UC-new-3D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624" y="2412869"/>
            <a:ext cx="2196355" cy="6850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4718" b="48253"/>
          <a:stretch/>
        </p:blipFill>
        <p:spPr bwMode="auto">
          <a:xfrm>
            <a:off x="556027" y="2517599"/>
            <a:ext cx="1652214" cy="446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\\Dmrbdisk\Volume_1\Trash\20Aniv\colums_20years\klienti\лого\_1_~1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358" y="3518460"/>
            <a:ext cx="1423018" cy="5112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\\Dmrbdisk\Volume_1\Trash\20Aniv\colums_20years\klienti\лого\PSB-centr-pos-color-rusPSB-centr-pos-color-rus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030" y="2487795"/>
            <a:ext cx="1093613" cy="5714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12" y="1645628"/>
            <a:ext cx="1778912" cy="434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80466981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клиенты</a:t>
            </a:r>
            <a:endParaRPr lang="ru-RU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11</a:t>
            </a:fld>
            <a:endParaRPr lang="ru-RU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145126" y="3880390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5423044" y="3880389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2665406" y="3880390"/>
            <a:ext cx="457518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1748" name="Picture 4" descr="http://t2.gstatic.com/images?q=tbn:7sPCh5bJu_sAdM:http://hh.ru/employer-logo/483819.jpeg&amp;t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6490" y="4584652"/>
            <a:ext cx="756084" cy="793269"/>
          </a:xfrm>
          <a:prstGeom prst="rect">
            <a:avLst/>
          </a:prstGeom>
          <a:noFill/>
        </p:spPr>
      </p:pic>
      <p:pic>
        <p:nvPicPr>
          <p:cNvPr id="31750" name="Picture 6" descr="http://www.suek.ru/templates/print/images/top_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3489" y="3536352"/>
            <a:ext cx="1470319" cy="622059"/>
          </a:xfrm>
          <a:prstGeom prst="rect">
            <a:avLst/>
          </a:prstGeom>
          <a:noFill/>
        </p:spPr>
      </p:pic>
      <p:pic>
        <p:nvPicPr>
          <p:cNvPr id="23" name="Picture 4" descr="http://www.finamauto.ru/files_jpg/sollers(11496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8048" y="4641837"/>
            <a:ext cx="1669952" cy="603038"/>
          </a:xfrm>
          <a:prstGeom prst="rect">
            <a:avLst/>
          </a:prstGeom>
          <a:noFill/>
        </p:spPr>
      </p:pic>
      <p:pic>
        <p:nvPicPr>
          <p:cNvPr id="5" name="Picture 6" descr="http://www.gazprombank.ru/upload/iblock/972/9720116f6db8a8e788f6c4d6b3b630f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0969" y="5902400"/>
            <a:ext cx="1398233" cy="454427"/>
          </a:xfrm>
          <a:prstGeom prst="rect">
            <a:avLst/>
          </a:prstGeom>
          <a:noFill/>
        </p:spPr>
      </p:pic>
      <p:pic>
        <p:nvPicPr>
          <p:cNvPr id="7" name="Picture 10" descr="Main p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485" y="3472338"/>
            <a:ext cx="1219200" cy="1076326"/>
          </a:xfrm>
          <a:prstGeom prst="rect">
            <a:avLst/>
          </a:prstGeom>
          <a:noFill/>
        </p:spPr>
      </p:pic>
      <p:pic>
        <p:nvPicPr>
          <p:cNvPr id="11" name="Picture 6" descr="ОАО &quot;ЛУКОЙЛ&quot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62836" y="1705336"/>
            <a:ext cx="1571625" cy="409575"/>
          </a:xfrm>
          <a:prstGeom prst="rect">
            <a:avLst/>
          </a:prstGeom>
          <a:noFill/>
        </p:spPr>
      </p:pic>
      <p:pic>
        <p:nvPicPr>
          <p:cNvPr id="3076" name="Picture 4" descr="Группа ЧТПЗ логотип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57820" y="3516005"/>
            <a:ext cx="733425" cy="885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vladnews.ru/uploads/akimov/260211/97466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8213495" y="2422846"/>
            <a:ext cx="1022075" cy="9103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neftegaz.ru/images/OMK.gif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l="23990" t="10051" r="23023" b="5753"/>
          <a:stretch/>
        </p:blipFill>
        <p:spPr bwMode="auto">
          <a:xfrm>
            <a:off x="750054" y="4717678"/>
            <a:ext cx="1120062" cy="10354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ics.livejournal.com/tihaya_gromkaya/pic/0002d4p9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417833" y="5600334"/>
            <a:ext cx="1830382" cy="6041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5677807" y="3527243"/>
            <a:ext cx="1310435" cy="759134"/>
            <a:chOff x="272480" y="2808008"/>
            <a:chExt cx="1310435" cy="759134"/>
          </a:xfrm>
        </p:grpSpPr>
        <p:pic>
          <p:nvPicPr>
            <p:cNvPr id="3082" name="Picture 10" descr="http://uvz.ru/i/logo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480" y="2808008"/>
              <a:ext cx="1310435" cy="6028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430605" y="3351698"/>
              <a:ext cx="99418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800" dirty="0" smtClean="0"/>
                <a:t>УралВагонЗавод</a:t>
              </a:r>
              <a:endParaRPr lang="ru-RU" sz="800" dirty="0"/>
            </a:p>
          </p:txBody>
        </p:sp>
      </p:grpSp>
      <p:pic>
        <p:nvPicPr>
          <p:cNvPr id="2050" name="Picture 2" descr="\\freenas\UMR_DATA\Trash\20Aniv\colums_20years\klienti\лого\d8f1af875f49192e9639f925a6faee4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6757" y="4596548"/>
            <a:ext cx="2103783" cy="4573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freenas\UMR_DATA\Trash\20Aniv\colums_20years\klienti\лого\%D0%A0%D1%83%D1%81%D0%93%D0%B8%D0%B4%D1%80%D0%BE_logo_2010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6648" y="1580223"/>
            <a:ext cx="1235768" cy="659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\\freenas\UMR_DATA\Trash\20Aniv\colums_20years\klienti\лого\1289205284_88cba11494909d90-original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921" y="5560742"/>
            <a:ext cx="989222" cy="6182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9" descr="\\freenas\UMR_DATA\Trash\20Aniv\colums_20years\klienti\лого\404432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0833" y="2733119"/>
            <a:ext cx="1764383" cy="438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foodmarkets.ru/upload/news/4381/610Rq_7Y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84969" y="2501959"/>
            <a:ext cx="1450232" cy="7363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rshu.ru/logo/other/roscosmos/roscosmos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4705" y="1442587"/>
            <a:ext cx="776638" cy="935072"/>
          </a:xfrm>
          <a:prstGeom prst="rect">
            <a:avLst/>
          </a:prstGeom>
          <a:noFill/>
        </p:spPr>
      </p:pic>
      <p:pic>
        <p:nvPicPr>
          <p:cNvPr id="31" name="Picture 6" descr="http://files.adme.ru/files/comment/part_13/122258_1215794725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181119" y="2553048"/>
            <a:ext cx="1135059" cy="545167"/>
          </a:xfrm>
          <a:prstGeom prst="rect">
            <a:avLst/>
          </a:prstGeom>
          <a:noFill/>
        </p:spPr>
      </p:pic>
      <p:pic>
        <p:nvPicPr>
          <p:cNvPr id="32" name="Picture 4" descr="\\freenas\UMR_DATA\Trash\20Aniv\colums_20years\klienti\лого\1310580099_0b28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019" y="1593041"/>
            <a:ext cx="1188132" cy="6341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\\freenas\UMR_DATA\Trash\20Aniv\colums_20years\klienti\лого\sukhoi_knaapo_rus_logo_small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0092" y="5492084"/>
            <a:ext cx="897112" cy="8206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479624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Клиенты и партнеры о ВСК</a:t>
            </a: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12</a:t>
            </a:fld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604628" y="5481228"/>
            <a:ext cx="755584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Отличительная черта ВСК – стремление к развитию новых технологий, непрерывная работа по совершенствованию сервиса и услуг. В этом наши компании очень близки, и я рад, что мы работаем в тесном творческом союзе.</a:t>
            </a:r>
          </a:p>
          <a:p>
            <a:pPr>
              <a:spcAft>
                <a:spcPts val="600"/>
              </a:spcAft>
            </a:pP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Страховой Дом ВСК является одной из наиболее технологичных компаний на финансовом рынке России.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5400000">
            <a:off x="776616" y="5737245"/>
            <a:ext cx="1440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556830" y="4887454"/>
            <a:ext cx="2658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accent1"/>
                </a:solidFill>
                <a:latin typeface="+mn-lt"/>
              </a:rPr>
              <a:t>Николай </a:t>
            </a:r>
            <a:r>
              <a:rPr lang="ru-RU" sz="1400" b="1" dirty="0" smtClean="0">
                <a:solidFill>
                  <a:schemeClr val="accent1"/>
                </a:solidFill>
                <a:latin typeface="+mn-lt"/>
              </a:rPr>
              <a:t>Прянишников</a:t>
            </a:r>
            <a:endParaRPr lang="ru-RU" sz="1400" b="1" dirty="0">
              <a:solidFill>
                <a:schemeClr val="accent1"/>
              </a:solidFill>
              <a:latin typeface="+mn-lt"/>
            </a:endParaRPr>
          </a:p>
          <a:p>
            <a:r>
              <a:rPr lang="ru-RU" sz="1400" dirty="0">
                <a:solidFill>
                  <a:schemeClr val="accent4"/>
                </a:solidFill>
                <a:latin typeface="+mn-lt"/>
              </a:rPr>
              <a:t>Президент «Microsoft Россия»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902" y="5481228"/>
            <a:ext cx="866728" cy="815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7" name="TextBox 16"/>
          <p:cNvSpPr txBox="1"/>
          <p:nvPr/>
        </p:nvSpPr>
        <p:spPr>
          <a:xfrm>
            <a:off x="412902" y="3432192"/>
            <a:ext cx="7596844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26 апреля 2009 года в ходе проводимых испытаний новейшей модели истребителя при выполнении скоростной рулежки на аэродроме «Дземги» г. Комсомольска-на-Амуре вследствие внештатной работы системы управления двигателями произошло выкатывание воздушного судна за пределы взлетно-посадочной полосы и столкновение его с препятствием, в результате чего самолет Су-35 полностью разрушился и сгорел.</a:t>
            </a:r>
          </a:p>
          <a:p>
            <a:pPr algn="r">
              <a:spcAft>
                <a:spcPts val="600"/>
              </a:spcAft>
            </a:pP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Работа ВСК по случаю с Су-35 – наглядный пример, подтверждающий наше</a:t>
            </a:r>
            <a:b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</a:b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мнение о Страховом Доме ВСК как о надежной страховой компании.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rot="5400000">
            <a:off x="7509364" y="3716952"/>
            <a:ext cx="1440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891037" y="2852936"/>
            <a:ext cx="5118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b="1" dirty="0">
                <a:solidFill>
                  <a:schemeClr val="accent1"/>
                </a:solidFill>
                <a:latin typeface="+mn-lt"/>
              </a:rPr>
              <a:t>Михаил </a:t>
            </a:r>
            <a:r>
              <a:rPr lang="ru-RU" sz="1400" b="1" dirty="0" smtClean="0">
                <a:solidFill>
                  <a:schemeClr val="accent1"/>
                </a:solidFill>
                <a:latin typeface="+mn-lt"/>
              </a:rPr>
              <a:t>Погосян</a:t>
            </a:r>
            <a:r>
              <a:rPr lang="ru-RU" sz="1400" b="1" dirty="0">
                <a:solidFill>
                  <a:schemeClr val="accent1"/>
                </a:solidFill>
                <a:latin typeface="+mn-lt"/>
              </a:rPr>
              <a:t/>
            </a:r>
            <a:br>
              <a:rPr lang="ru-RU" sz="1400" b="1" dirty="0">
                <a:solidFill>
                  <a:schemeClr val="accent1"/>
                </a:solidFill>
                <a:latin typeface="+mn-lt"/>
              </a:rPr>
            </a:br>
            <a:r>
              <a:rPr lang="ru-RU" sz="1400" dirty="0" smtClean="0">
                <a:solidFill>
                  <a:schemeClr val="accent4"/>
                </a:solidFill>
                <a:latin typeface="+mn-lt"/>
              </a:rPr>
              <a:t>Председатель Совета директоров </a:t>
            </a:r>
            <a:r>
              <a:rPr lang="ru-RU" sz="1400" dirty="0">
                <a:solidFill>
                  <a:schemeClr val="accent4"/>
                </a:solidFill>
                <a:latin typeface="+mn-lt"/>
              </a:rPr>
              <a:t>ОАО «Компания «Сухой»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5962" y="3432192"/>
            <a:ext cx="793522" cy="826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28" name="TextBox 27"/>
          <p:cNvSpPr txBox="1"/>
          <p:nvPr/>
        </p:nvSpPr>
        <p:spPr>
          <a:xfrm>
            <a:off x="1604628" y="1844824"/>
            <a:ext cx="75558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Совместно с партнерами из ВСК нам удалось заключить такой страховой договор, который обеспечил уникальному для России предприятию </a:t>
            </a:r>
            <a:r>
              <a:rPr lang="ru-RU" sz="11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Мираторга должную </a:t>
            </a:r>
            <a:r>
              <a:rPr lang="ru-RU" sz="11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</a:rPr>
              <a:t>страховую защиту. При наступлении страхового случая все положения договора сработали в полной мере, что позволило нам максимально оперативно приступить к процессу восстановления предприятия.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rot="5400000">
            <a:off x="776616" y="2100841"/>
            <a:ext cx="1440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556830" y="1251050"/>
            <a:ext cx="4745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accent1"/>
                </a:solidFill>
                <a:latin typeface="+mn-lt"/>
              </a:rPr>
              <a:t>Виктор </a:t>
            </a:r>
            <a:r>
              <a:rPr lang="ru-RU" sz="1400" b="1" dirty="0" smtClean="0">
                <a:solidFill>
                  <a:schemeClr val="accent1"/>
                </a:solidFill>
                <a:latin typeface="+mn-lt"/>
              </a:rPr>
              <a:t>Линник</a:t>
            </a:r>
            <a:endParaRPr lang="ru-RU" sz="1400" b="1" dirty="0">
              <a:solidFill>
                <a:schemeClr val="accent1"/>
              </a:solidFill>
              <a:latin typeface="+mn-lt"/>
            </a:endParaRPr>
          </a:p>
          <a:p>
            <a:r>
              <a:rPr lang="ru-RU" sz="1400" dirty="0">
                <a:solidFill>
                  <a:schemeClr val="accent4"/>
                </a:solidFill>
                <a:latin typeface="+mn-lt"/>
              </a:rPr>
              <a:t>Президент агропромышленного холдинга </a:t>
            </a:r>
            <a:r>
              <a:rPr lang="ru-RU" sz="1400" dirty="0" smtClean="0">
                <a:solidFill>
                  <a:schemeClr val="accent4"/>
                </a:solidFill>
                <a:latin typeface="+mn-lt"/>
              </a:rPr>
              <a:t>«</a:t>
            </a:r>
            <a:r>
              <a:rPr lang="ru-RU" sz="1400" dirty="0">
                <a:solidFill>
                  <a:schemeClr val="accent4"/>
                </a:solidFill>
                <a:latin typeface="+mn-lt"/>
              </a:rPr>
              <a:t>Мираторг»</a:t>
            </a:r>
          </a:p>
        </p:txBody>
      </p:sp>
      <p:pic>
        <p:nvPicPr>
          <p:cNvPr id="5126" name="Picture 6" descr="Глава «Мираторга» Виктор Линник: «Если попадаешь в поставщики к McDonald’s — к кому угодно потом попадешь»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902" y="1844824"/>
            <a:ext cx="866728" cy="815389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32967604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Крупнейшие выплаты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92560" y="1535113"/>
            <a:ext cx="3161556" cy="639762"/>
          </a:xfrm>
        </p:spPr>
        <p:txBody>
          <a:bodyPr>
            <a:noAutofit/>
          </a:bodyPr>
          <a:lstStyle/>
          <a:p>
            <a:r>
              <a:rPr lang="ru-RU" sz="1400" dirty="0">
                <a:solidFill>
                  <a:schemeClr val="accent1"/>
                </a:solidFill>
              </a:rPr>
              <a:t>Крупнейшие </a:t>
            </a:r>
            <a:r>
              <a:rPr lang="ru-RU" sz="1400" dirty="0" smtClean="0">
                <a:solidFill>
                  <a:schemeClr val="accent1"/>
                </a:solidFill>
              </a:rPr>
              <a:t>выплаты</a:t>
            </a:r>
            <a:r>
              <a:rPr lang="en-US" sz="1400" dirty="0" smtClean="0">
                <a:solidFill>
                  <a:schemeClr val="accent1"/>
                </a:solidFill>
              </a:rPr>
              <a:t> </a:t>
            </a:r>
            <a:r>
              <a:rPr lang="ru-RU" sz="1400" dirty="0" smtClean="0">
                <a:solidFill>
                  <a:schemeClr val="accent1"/>
                </a:solidFill>
              </a:rPr>
              <a:t>в 2011 г.</a:t>
            </a:r>
            <a:endParaRPr lang="ru-RU" sz="1400" dirty="0">
              <a:solidFill>
                <a:schemeClr val="accent1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745088" y="1535113"/>
            <a:ext cx="3226462" cy="639762"/>
          </a:xfrm>
        </p:spPr>
        <p:txBody>
          <a:bodyPr>
            <a:normAutofit/>
          </a:bodyPr>
          <a:lstStyle/>
          <a:p>
            <a:r>
              <a:rPr lang="ru-RU" sz="1400" dirty="0">
                <a:solidFill>
                  <a:schemeClr val="accent1"/>
                </a:solidFill>
              </a:rPr>
              <a:t>Крупнейшие </a:t>
            </a:r>
            <a:r>
              <a:rPr lang="ru-RU" sz="1400" dirty="0" smtClean="0">
                <a:solidFill>
                  <a:schemeClr val="accent1"/>
                </a:solidFill>
              </a:rPr>
              <a:t>выплаты</a:t>
            </a:r>
            <a:r>
              <a:rPr lang="en-US" sz="1400" dirty="0" smtClean="0">
                <a:solidFill>
                  <a:schemeClr val="accent1"/>
                </a:solidFill>
              </a:rPr>
              <a:t> </a:t>
            </a:r>
            <a:r>
              <a:rPr lang="ru-RU" sz="1400" dirty="0" smtClean="0">
                <a:solidFill>
                  <a:schemeClr val="accent1"/>
                </a:solidFill>
              </a:rPr>
              <a:t>в истории</a:t>
            </a:r>
            <a:endParaRPr lang="ru-RU" sz="1400" dirty="0">
              <a:solidFill>
                <a:schemeClr val="accent1"/>
              </a:solidFill>
            </a:endParaRPr>
          </a:p>
        </p:txBody>
      </p:sp>
      <p:sp>
        <p:nvSpPr>
          <p:cNvPr id="41" name="Номер слайда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13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92122" y="4653302"/>
            <a:ext cx="1686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latin typeface="+mn-lt"/>
                <a:cs typeface="Arial" pitchFamily="34" charset="0"/>
              </a:rPr>
              <a:t>Гибель</a:t>
            </a:r>
            <a:br>
              <a:rPr lang="ru-RU" sz="1400" dirty="0">
                <a:latin typeface="+mn-lt"/>
                <a:cs typeface="Arial" pitchFamily="34" charset="0"/>
              </a:rPr>
            </a:br>
            <a:r>
              <a:rPr lang="ru-RU" sz="1400" dirty="0">
                <a:latin typeface="+mn-lt"/>
                <a:cs typeface="Arial" pitchFamily="34" charset="0"/>
              </a:rPr>
              <a:t>воздушного судна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93632" y="4637913"/>
            <a:ext cx="16514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151,6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(октябрь 2010 г.)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16496" y="5532621"/>
            <a:ext cx="20818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latin typeface="+mn-lt"/>
                <a:cs typeface="Arial" pitchFamily="34" charset="0"/>
              </a:rPr>
              <a:t>Выплата по договору ипотечного страхования</a:t>
            </a:r>
            <a:endParaRPr lang="ru-RU" sz="1400" dirty="0">
              <a:latin typeface="+mn-lt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13138" y="5517232"/>
            <a:ext cx="15993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69,8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(октябрь 2011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г.)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3138" y="2620942"/>
            <a:ext cx="184377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2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450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0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(апрель 2011 г.)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16496" y="2420888"/>
            <a:ext cx="20818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latin typeface="+mn-lt"/>
                <a:cs typeface="Arial" pitchFamily="34" charset="0"/>
              </a:rPr>
              <a:t>Пожар на производственном комплексе по выпуску полуфабрикатов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5400000">
            <a:off x="7050318" y="4833038"/>
            <a:ext cx="612000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2269824" y="5795231"/>
            <a:ext cx="612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2269824" y="2908650"/>
            <a:ext cx="612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4953000" y="3429000"/>
            <a:ext cx="23321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latin typeface="+mn-lt"/>
                <a:cs typeface="Arial" pitchFamily="34" charset="0"/>
              </a:rPr>
              <a:t>Полная гибель космического аппарата «Экспресс-А1» при запуске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399904" y="3521333"/>
            <a:ext cx="16538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175,2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(февраль 2000 г.)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99904" y="5445224"/>
            <a:ext cx="16514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129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</a:t>
            </a:r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8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(декабрь 2008 г.)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385048" y="5460613"/>
            <a:ext cx="1900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latin typeface="+mn-lt"/>
                <a:cs typeface="Arial" pitchFamily="34" charset="0"/>
              </a:rPr>
              <a:t>Пожар в здании сталепрокатного цеха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99904" y="2584938"/>
            <a:ext cx="16514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280,7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(апрель 2009 г.)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5169024" y="2600327"/>
            <a:ext cx="21161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latin typeface="+mn-lt"/>
                <a:cs typeface="Arial" pitchFamily="34" charset="0"/>
              </a:rPr>
              <a:t>Гибель самолета Су-35 при испытаниях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5400000">
            <a:off x="7056590" y="3870844"/>
            <a:ext cx="612000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7056590" y="5795231"/>
            <a:ext cx="612000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7056590" y="2908650"/>
            <a:ext cx="612000" cy="0"/>
          </a:xfrm>
          <a:prstGeom prst="line">
            <a:avLst/>
          </a:prstGeom>
          <a:ln w="635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613138" y="4529445"/>
            <a:ext cx="15240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73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8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июль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2011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г.)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16496" y="4437112"/>
            <a:ext cx="208187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latin typeface="+mn-lt"/>
                <a:cs typeface="Arial" pitchFamily="34" charset="0"/>
              </a:rPr>
              <a:t>Пожар в здании цеха по производству аммиака</a:t>
            </a:r>
            <a:endParaRPr lang="ru-RU" sz="1400" dirty="0">
              <a:latin typeface="+mn-lt"/>
              <a:cs typeface="Arial" pitchFamily="34" charset="0"/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rot="5400000">
            <a:off x="2269824" y="4833038"/>
            <a:ext cx="612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200472" y="3538463"/>
            <a:ext cx="22978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>
                <a:cs typeface="Arial" pitchFamily="34" charset="0"/>
              </a:rPr>
              <a:t>П</a:t>
            </a:r>
            <a:r>
              <a:rPr lang="ru-RU" sz="1400" dirty="0" smtClean="0">
                <a:cs typeface="Arial" pitchFamily="34" charset="0"/>
              </a:rPr>
              <a:t>ожар  </a:t>
            </a:r>
            <a:r>
              <a:rPr lang="ru-RU" sz="1400" dirty="0">
                <a:cs typeface="Arial" pitchFamily="34" charset="0"/>
              </a:rPr>
              <a:t>на заводе по производству ДСП</a:t>
            </a:r>
            <a:endParaRPr lang="ru-RU" sz="1400" dirty="0">
              <a:latin typeface="+mn-lt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613138" y="3523074"/>
            <a:ext cx="16907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135,0 </a:t>
            </a:r>
            <a:r>
              <a:rPr lang="ru-RU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млн руб.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(сентябрь 2011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г.)</a:t>
            </a: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rot="5400000">
            <a:off x="2269824" y="3870844"/>
            <a:ext cx="612000" cy="0"/>
          </a:xfrm>
          <a:prstGeom prst="line">
            <a:avLst/>
          </a:prstGeom>
          <a:ln w="6350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459214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321425" y="1639640"/>
            <a:ext cx="3089275" cy="448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Перестрахование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3084342214"/>
              </p:ext>
            </p:extLst>
          </p:nvPr>
        </p:nvGraphicFramePr>
        <p:xfrm>
          <a:off x="495300" y="1600200"/>
          <a:ext cx="5610225" cy="45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 </a:t>
            </a:r>
            <a:fld id="{6A55593E-38F3-4BEB-B329-A2115F1C14A6}" type="slidenum">
              <a:rPr lang="ru-RU"/>
              <a:pPr/>
              <a:t>14</a:t>
            </a:fld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6321152" y="4061971"/>
            <a:ext cx="3096344" cy="2031325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Гарантией выполнения обязательств ВСК по крупным рискам служат договора перестрахования с крупнейшими мировыми перестраховочными компаниями</a:t>
            </a:r>
          </a:p>
        </p:txBody>
      </p:sp>
    </p:spTree>
    <p:extLst>
      <p:ext uri="{BB962C8B-B14F-4D97-AF65-F5344CB8AC3E}">
        <p14:creationId xmlns="" xmlns:p14="http://schemas.microsoft.com/office/powerpoint/2010/main" val="295133492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7891" y="4403439"/>
            <a:ext cx="3887153" cy="1619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Контакты</a:t>
            </a:r>
          </a:p>
        </p:txBody>
      </p:sp>
      <p:sp>
        <p:nvSpPr>
          <p:cNvPr id="21" name="Номер слайда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 </a:t>
            </a:r>
            <a:fld id="{6A55593E-38F3-4BEB-B329-A2115F1C14A6}" type="slidenum">
              <a:rPr lang="ru-RU"/>
              <a:pPr>
                <a:defRPr/>
              </a:pPr>
              <a:t>15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60512" y="1465382"/>
            <a:ext cx="4176464" cy="112338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accent1"/>
                </a:solidFill>
              </a:rPr>
              <a:t>Центр корпоративного страхования</a:t>
            </a:r>
          </a:p>
          <a:p>
            <a:pPr marL="864000"/>
            <a:r>
              <a:rPr lang="ru-RU" sz="1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Фролов Роман Николаевич</a:t>
            </a:r>
          </a:p>
          <a:p>
            <a:pPr marL="864000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Заместитель генерального директора</a:t>
            </a:r>
            <a: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,</a:t>
            </a:r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/>
            </a:r>
            <a:b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</a:br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Руководитель центра</a:t>
            </a:r>
            <a:endParaRPr lang="en-GB" sz="12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marL="864000"/>
            <a:r>
              <a:rPr lang="en-US" sz="1200" dirty="0">
                <a:solidFill>
                  <a:schemeClr val="accent3"/>
                </a:solidFill>
              </a:rPr>
              <a:t>Frolov@vsk.ru</a:t>
            </a:r>
            <a:endParaRPr lang="ru-RU" sz="1200" dirty="0">
              <a:solidFill>
                <a:schemeClr val="accent3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97016" y="1465382"/>
            <a:ext cx="4140460" cy="112338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accent1"/>
                </a:solidFill>
              </a:rPr>
              <a:t>Центр автострахования</a:t>
            </a:r>
          </a:p>
          <a:p>
            <a:pPr marL="896938"/>
            <a:r>
              <a:rPr lang="ru-RU" sz="1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Уфимцев Евгений Владимирович </a:t>
            </a:r>
            <a:endParaRPr lang="en-US" sz="12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marL="896938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Заместитель генерального директора</a:t>
            </a:r>
            <a: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,</a:t>
            </a:r>
          </a:p>
          <a:p>
            <a:pPr marL="896938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Руководитель центра</a:t>
            </a:r>
            <a:endParaRPr lang="en-GB" sz="12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marL="896938"/>
            <a:r>
              <a:rPr lang="en-US" sz="1200" dirty="0">
                <a:solidFill>
                  <a:schemeClr val="accent3"/>
                </a:solidFill>
              </a:rPr>
              <a:t>Ufimcev@vsk.ru</a:t>
            </a:r>
            <a:endParaRPr lang="ru-RU" sz="1200" dirty="0">
              <a:solidFill>
                <a:schemeClr val="accent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0512" y="3104964"/>
            <a:ext cx="4032448" cy="93871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accent1"/>
                </a:solidFill>
              </a:rPr>
              <a:t>Центр партнерских продаж</a:t>
            </a:r>
          </a:p>
          <a:p>
            <a:pPr marL="896938"/>
            <a:r>
              <a:rPr lang="ru-RU" sz="1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Бойченко Илья Андреевич</a:t>
            </a:r>
          </a:p>
          <a:p>
            <a:pPr marL="896938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Вице-президент</a:t>
            </a:r>
            <a: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, </a:t>
            </a:r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Руководитель центра</a:t>
            </a:r>
          </a:p>
          <a:p>
            <a:pPr marL="896938"/>
            <a:r>
              <a:rPr lang="en-US" sz="1200" dirty="0">
                <a:solidFill>
                  <a:schemeClr val="accent3"/>
                </a:solidFill>
              </a:rPr>
              <a:t>Boychenko@vsk.ru</a:t>
            </a:r>
            <a:endParaRPr lang="ru-RU" sz="1200" dirty="0">
              <a:solidFill>
                <a:schemeClr val="accent3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97016" y="3104964"/>
            <a:ext cx="4176464" cy="112338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accent1"/>
                </a:solidFill>
              </a:rPr>
              <a:t>Центр розничного страхования</a:t>
            </a:r>
          </a:p>
          <a:p>
            <a:pPr marL="896938"/>
            <a:r>
              <a:rPr lang="ru-RU" sz="1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Каменецкий Сергей Александрович</a:t>
            </a:r>
          </a:p>
          <a:p>
            <a:pPr marL="896938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Заместитель генерального директора</a:t>
            </a:r>
            <a:r>
              <a:rPr lang="en-US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,</a:t>
            </a:r>
          </a:p>
          <a:p>
            <a:pPr marL="896938"/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Руководитель центра</a:t>
            </a:r>
            <a:endParaRPr lang="en-GB" sz="12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marL="896938"/>
            <a:r>
              <a:rPr lang="en-US" sz="1200" dirty="0">
                <a:solidFill>
                  <a:schemeClr val="accent3"/>
                </a:solidFill>
              </a:rPr>
              <a:t>Sergei.Kameneckii@vsk.ru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0512" y="4679367"/>
            <a:ext cx="4176464" cy="133882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>
                <a:solidFill>
                  <a:schemeClr val="accent1"/>
                </a:solidFill>
              </a:rPr>
              <a:t>Центр добровольного медицинского страхования</a:t>
            </a:r>
          </a:p>
          <a:p>
            <a:pPr marL="896938"/>
            <a:r>
              <a:rPr lang="ru-RU" sz="12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Абрамов Андрей Николаевич</a:t>
            </a:r>
            <a:endParaRPr lang="ru-RU" sz="12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marL="896938"/>
            <a:r>
              <a:rPr lang="ru-RU" sz="12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Заместитель генерального директора</a:t>
            </a:r>
            <a:r>
              <a:rPr lang="en-US" sz="12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,</a:t>
            </a:r>
          </a:p>
          <a:p>
            <a:pPr marL="896938"/>
            <a:r>
              <a:rPr lang="ru-RU" sz="12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Руководитель </a:t>
            </a:r>
            <a:r>
              <a:rPr lang="ru-RU" sz="12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центра</a:t>
            </a:r>
          </a:p>
          <a:p>
            <a:pPr marL="896938"/>
            <a:r>
              <a:rPr lang="en-US" sz="1200" dirty="0" smtClean="0">
                <a:solidFill>
                  <a:schemeClr val="accent3"/>
                </a:solidFill>
              </a:rPr>
              <a:t>Abramov@vsk.ru</a:t>
            </a:r>
            <a:endParaRPr lang="en-US" sz="1200" dirty="0">
              <a:solidFill>
                <a:schemeClr val="accent3"/>
              </a:solidFill>
            </a:endParaRPr>
          </a:p>
        </p:txBody>
      </p:sp>
      <p:pic>
        <p:nvPicPr>
          <p:cNvPr id="1028" name="Picture 4" descr="C:\Documents and Settings\petoshin.VSK\Мои документы\Presentation_General\Newst_VSK\Boychenko_QR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520" y="3428354"/>
            <a:ext cx="828000" cy="828000"/>
          </a:xfrm>
          <a:prstGeom prst="rect">
            <a:avLst/>
          </a:prstGeom>
          <a:noFill/>
        </p:spPr>
      </p:pic>
      <p:pic>
        <p:nvPicPr>
          <p:cNvPr id="1029" name="Picture 5" descr="C:\Documents and Settings\petoshin.VSK\Мои документы\Presentation_General\Newst_VSK\Frolov_QRC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520" y="1772815"/>
            <a:ext cx="828000" cy="8280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541851" y="6575295"/>
            <a:ext cx="45272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/>
              <a:t>Для прочтения </a:t>
            </a:r>
            <a:r>
              <a:rPr lang="en-US" sz="900" dirty="0"/>
              <a:t>QR</a:t>
            </a:r>
            <a:r>
              <a:rPr lang="ru-RU" sz="900" dirty="0"/>
              <a:t>-кода рекомендуем программу </a:t>
            </a:r>
            <a:r>
              <a:rPr lang="en-US" sz="900" dirty="0"/>
              <a:t>i-Nigma </a:t>
            </a:r>
            <a:r>
              <a:rPr lang="en-GB" sz="900" dirty="0"/>
              <a:t>http://www.i-nigma.com</a:t>
            </a:r>
            <a:endParaRPr lang="ru-RU" sz="900" dirty="0"/>
          </a:p>
        </p:txBody>
      </p:sp>
      <p:pic>
        <p:nvPicPr>
          <p:cNvPr id="1031" name="Picture 7" descr="C:\Documents and Settings\petoshin.VSK\Мои документы\Presentation_General\Newst_VSK\Ufimtsev_QRC.t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3261" y="1772815"/>
            <a:ext cx="828000" cy="828000"/>
          </a:xfrm>
          <a:prstGeom prst="rect">
            <a:avLst/>
          </a:prstGeom>
          <a:noFill/>
        </p:spPr>
      </p:pic>
      <p:pic>
        <p:nvPicPr>
          <p:cNvPr id="1032" name="Picture 8" descr="C:\Documents and Settings\petoshin.VSK\Мои документы\Presentation_General\Newst_VSK\Kamenetskiy_QRC.t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3261" y="3428354"/>
            <a:ext cx="828000" cy="828000"/>
          </a:xfrm>
          <a:prstGeom prst="rect">
            <a:avLst/>
          </a:prstGeom>
          <a:noFill/>
        </p:spPr>
      </p:pic>
      <p:pic>
        <p:nvPicPr>
          <p:cNvPr id="2050" name="Picture 2" descr="QR Cod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520" y="5219006"/>
            <a:ext cx="828000" cy="82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75883" y="6032769"/>
            <a:ext cx="4097597" cy="276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05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121552</a:t>
            </a:r>
            <a:r>
              <a:rPr lang="ru-RU" sz="1050" dirty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, г. </a:t>
            </a:r>
            <a:r>
              <a:rPr lang="ru-RU" sz="105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Москва, </a:t>
            </a:r>
            <a:r>
              <a:rPr lang="ru-RU" sz="1050" dirty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ул. Островная, </a:t>
            </a:r>
            <a:r>
              <a:rPr lang="ru-RU" sz="105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4             +7 </a:t>
            </a:r>
            <a:r>
              <a:rPr lang="ru-RU" sz="1050" dirty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(495) </a:t>
            </a:r>
            <a:r>
              <a:rPr lang="ru-RU" sz="1050" dirty="0" smtClean="0">
                <a:solidFill>
                  <a:schemeClr val="tx1">
                    <a:lumMod val="90000"/>
                    <a:lumOff val="10000"/>
                  </a:schemeClr>
                </a:solidFill>
                <a:ea typeface="Calibri" pitchFamily="34" charset="0"/>
                <a:cs typeface="Arial" pitchFamily="34" charset="0"/>
              </a:rPr>
              <a:t>727-4444</a:t>
            </a:r>
            <a:endParaRPr lang="ru-RU" sz="1050" dirty="0">
              <a:solidFill>
                <a:schemeClr val="tx1">
                  <a:lumMod val="90000"/>
                  <a:lumOff val="10000"/>
                </a:schemeClr>
              </a:solidFill>
              <a:ea typeface="Calibri" pitchFamily="34" charset="0"/>
              <a:cs typeface="Arial" pitchFamily="34" charset="0"/>
            </a:endParaRPr>
          </a:p>
        </p:txBody>
      </p:sp>
      <p:pic>
        <p:nvPicPr>
          <p:cNvPr id="3075" name="Picture 3" descr="\\Freenas\umr_data\ClipArt\icons\VSK_icons\Marke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8314" y="4539669"/>
            <a:ext cx="576064" cy="6820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970375" y="4678588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ВСК</a:t>
            </a:r>
            <a:endParaRPr lang="ru-RU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62079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ВСК 20">
      <a:dk1>
        <a:sysClr val="windowText" lastClr="000000"/>
      </a:dk1>
      <a:lt1>
        <a:sysClr val="window" lastClr="FFFFFF"/>
      </a:lt1>
      <a:dk2>
        <a:srgbClr val="63666A"/>
      </a:dk2>
      <a:lt2>
        <a:srgbClr val="E9EAEB"/>
      </a:lt2>
      <a:accent1>
        <a:srgbClr val="0057B8"/>
      </a:accent1>
      <a:accent2>
        <a:srgbClr val="00B5E5"/>
      </a:accent2>
      <a:accent3>
        <a:srgbClr val="AAB0B6"/>
      </a:accent3>
      <a:accent4>
        <a:srgbClr val="536783"/>
      </a:accent4>
      <a:accent5>
        <a:srgbClr val="7490B6"/>
      </a:accent5>
      <a:accent6>
        <a:srgbClr val="333537"/>
      </a:accent6>
      <a:hlink>
        <a:srgbClr val="BA0C2F"/>
      </a:hlink>
      <a:folHlink>
        <a:srgbClr val="BA0C2F"/>
      </a:folHlink>
    </a:clrScheme>
    <a:fontScheme name="ВСК 20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ВСК 20">
      <a:dk1>
        <a:sysClr val="windowText" lastClr="000000"/>
      </a:dk1>
      <a:lt1>
        <a:sysClr val="window" lastClr="FFFFFF"/>
      </a:lt1>
      <a:dk2>
        <a:srgbClr val="63666A"/>
      </a:dk2>
      <a:lt2>
        <a:srgbClr val="E9EAEB"/>
      </a:lt2>
      <a:accent1>
        <a:srgbClr val="005AA8"/>
      </a:accent1>
      <a:accent2>
        <a:srgbClr val="0098D8"/>
      </a:accent2>
      <a:accent3>
        <a:srgbClr val="AAB0B6"/>
      </a:accent3>
      <a:accent4>
        <a:srgbClr val="536783"/>
      </a:accent4>
      <a:accent5>
        <a:srgbClr val="7490B6"/>
      </a:accent5>
      <a:accent6>
        <a:srgbClr val="BA0C2F"/>
      </a:accent6>
      <a:hlink>
        <a:srgbClr val="BA0C2F"/>
      </a:hlink>
      <a:folHlink>
        <a:srgbClr val="BA0C2F"/>
      </a:folHlink>
    </a:clrScheme>
    <a:fontScheme name="ВСК 20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5599f490-7d26-4049-b445-3571080a7ba8">VS2QX4TCUVMJ-1498-17</_dlc_DocId>
    <_dlc_DocIdUrl xmlns="5599f490-7d26-4049-b445-3571080a7ba8">
      <Url>http://vskportal3/SiteDirectory/insurplancrs/_layouts/DocIdRedir.aspx?ID=VS2QX4TCUVMJ-1498-17</Url>
      <Description>VS2QX4TCUVMJ-1498-17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621E897C04D83040975DF9C5AA8D1B95" ma:contentTypeVersion="0" ma:contentTypeDescription="Создание документа." ma:contentTypeScope="" ma:versionID="9c3f988ac32a38f28e053998235d8eb6">
  <xsd:schema xmlns:xsd="http://www.w3.org/2001/XMLSchema" xmlns:xs="http://www.w3.org/2001/XMLSchema" xmlns:p="http://schemas.microsoft.com/office/2006/metadata/properties" xmlns:ns2="5599f490-7d26-4049-b445-3571080a7ba8" targetNamespace="http://schemas.microsoft.com/office/2006/metadata/properties" ma:root="true" ma:fieldsID="597d29a1e3757ec446e80ecf5140f7b9" ns2:_="">
    <xsd:import namespace="5599f490-7d26-4049-b445-3571080a7ba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99f490-7d26-4049-b445-3571080a7ba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Сохранить идентификатор" ma:description="Сохранять идентификатор при добавлении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83344CD-6401-43C3-83B2-1816126614E7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5599f490-7d26-4049-b445-3571080a7ba8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B344F5-7A5F-4D94-8791-C2D0BF439A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5D547E-0669-4664-A602-B2998BB565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99f490-7d26-4049-b445-3571080a7b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9FC5BC51-B2BD-4863-B536-6CCC7A49690C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3564</TotalTime>
  <Words>969</Words>
  <Application>Microsoft Office PowerPoint</Application>
  <PresentationFormat>Лист A4 (210x297 мм)</PresentationFormat>
  <Paragraphs>278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1_Тема Office</vt:lpstr>
      <vt:lpstr>ВСК сегодня</vt:lpstr>
      <vt:lpstr>История развития</vt:lpstr>
      <vt:lpstr>ВСК сегодня</vt:lpstr>
      <vt:lpstr>Рейтинги ВСК</vt:lpstr>
      <vt:lpstr>Заслуги и признание</vt:lpstr>
      <vt:lpstr>Результаты деятельности ведущих страховых компаний РФ всего без ОМС и входящего перестрахования, млн руб.  / данные ФСФР, 2011 г.</vt:lpstr>
      <vt:lpstr>Рост рынка и ВСК по видам страхования данные ФСФР, 2011 г.</vt:lpstr>
      <vt:lpstr>Структура портфелей ведущих страховых компаний данные ФСФР, 2011 г.</vt:lpstr>
      <vt:lpstr>Региональная сеть доля рынка по данным ФСФР, 2011 г.</vt:lpstr>
      <vt:lpstr>Каналы продаж</vt:lpstr>
      <vt:lpstr>Наши партнеры</vt:lpstr>
      <vt:lpstr>Наши клиенты</vt:lpstr>
      <vt:lpstr>Клиенты и партнеры о ВСК</vt:lpstr>
      <vt:lpstr>Крупнейшие выплаты</vt:lpstr>
      <vt:lpstr>Перестрахование</vt:lpstr>
      <vt:lpstr>Контакты</vt:lpstr>
    </vt:vector>
  </TitlesOfParts>
  <Manager>zubarev@VSK.RU</Manager>
  <Company>ВСК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ВСК сегодня</dc:subject>
  <dc:creator>Петошин Денис Владимирович;asilaev@vsk.ru</dc:creator>
  <cp:lastModifiedBy>fil05_160</cp:lastModifiedBy>
  <cp:revision>165</cp:revision>
  <cp:lastPrinted>2012-02-28T10:46:57Z</cp:lastPrinted>
  <dcterms:created xsi:type="dcterms:W3CDTF">2011-12-19T09:29:45Z</dcterms:created>
  <dcterms:modified xsi:type="dcterms:W3CDTF">2012-11-23T06:42:00Z</dcterms:modified>
  <cp:category>Корпоративная презентация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0x010100621E897C04D83040975DF9C5AA8D1B95</vt:lpwstr>
  </property>
  <property fmtid="{D5CDD505-2E9C-101B-9397-08002B2CF9AE}" pid="3" name="_dlc_DocIdItemGuid">
    <vt:lpwstr>a280de5b-dcd2-49a6-bcec-597ece4a5f88</vt:lpwstr>
  </property>
</Properties>
</file>