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402" r:id="rId2"/>
    <p:sldId id="646" r:id="rId3"/>
    <p:sldId id="545" r:id="rId4"/>
    <p:sldId id="612" r:id="rId5"/>
    <p:sldId id="1049" r:id="rId6"/>
    <p:sldId id="1050" r:id="rId7"/>
    <p:sldId id="488" r:id="rId8"/>
    <p:sldId id="1051" r:id="rId9"/>
    <p:sldId id="592" r:id="rId10"/>
    <p:sldId id="1052" r:id="rId11"/>
  </p:sldIdLst>
  <p:sldSz cx="9144000" cy="6858000" type="screen4x3"/>
  <p:notesSz cx="6805613" cy="9939338"/>
  <p:custDataLst>
    <p:tags r:id="rId14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56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28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00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72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521415D9-36F7-43E2-AB2F-B90AF26B5E84}">
      <p14:sectionLst xmlns="" xmlns:p14="http://schemas.microsoft.com/office/powerpoint/2010/main">
        <p14:section name="Раздел по умолчанию" id="{39459D93-1DAD-4812-A652-65AB455F4496}">
          <p14:sldIdLst>
            <p14:sldId id="402"/>
            <p14:sldId id="1045"/>
            <p14:sldId id="895"/>
            <p14:sldId id="846"/>
            <p14:sldId id="648"/>
            <p14:sldId id="646"/>
            <p14:sldId id="1046"/>
            <p14:sldId id="610"/>
            <p14:sldId id="973"/>
            <p14:sldId id="974"/>
            <p14:sldId id="975"/>
            <p14:sldId id="976"/>
            <p14:sldId id="977"/>
            <p14:sldId id="978"/>
            <p14:sldId id="979"/>
            <p14:sldId id="980"/>
            <p14:sldId id="981"/>
            <p14:sldId id="982"/>
            <p14:sldId id="983"/>
            <p14:sldId id="984"/>
            <p14:sldId id="545"/>
            <p14:sldId id="1034"/>
            <p14:sldId id="612"/>
            <p14:sldId id="1049"/>
            <p14:sldId id="1050"/>
            <p14:sldId id="592"/>
            <p14:sldId id="1051"/>
            <p14:sldId id="1052"/>
            <p14:sldId id="1047"/>
            <p14:sldId id="488"/>
            <p14:sldId id="593"/>
            <p14:sldId id="591"/>
            <p14:sldId id="876"/>
            <p14:sldId id="527"/>
            <p14:sldId id="1044"/>
            <p14:sldId id="1035"/>
            <p14:sldId id="916"/>
            <p14:sldId id="913"/>
            <p14:sldId id="914"/>
            <p14:sldId id="915"/>
            <p14:sldId id="597"/>
            <p14:sldId id="463"/>
            <p14:sldId id="501"/>
            <p14:sldId id="1067"/>
            <p14:sldId id="1053"/>
            <p14:sldId id="1036"/>
            <p14:sldId id="543"/>
            <p14:sldId id="643"/>
            <p14:sldId id="1037"/>
            <p14:sldId id="1054"/>
            <p14:sldId id="1055"/>
            <p14:sldId id="1056"/>
            <p14:sldId id="1057"/>
            <p14:sldId id="1058"/>
            <p14:sldId id="1059"/>
            <p14:sldId id="1060"/>
            <p14:sldId id="1065"/>
            <p14:sldId id="1061"/>
            <p14:sldId id="1062"/>
            <p14:sldId id="1063"/>
            <p14:sldId id="1064"/>
            <p14:sldId id="1066"/>
            <p14:sldId id="988"/>
            <p14:sldId id="989"/>
            <p14:sldId id="990"/>
            <p14:sldId id="991"/>
            <p14:sldId id="992"/>
            <p14:sldId id="993"/>
            <p14:sldId id="994"/>
            <p14:sldId id="995"/>
            <p14:sldId id="996"/>
            <p14:sldId id="997"/>
            <p14:sldId id="998"/>
            <p14:sldId id="999"/>
            <p14:sldId id="1000"/>
            <p14:sldId id="1019"/>
            <p14:sldId id="1001"/>
            <p14:sldId id="1002"/>
            <p14:sldId id="1003"/>
            <p14:sldId id="1004"/>
            <p14:sldId id="1005"/>
            <p14:sldId id="1069"/>
            <p14:sldId id="1006"/>
            <p14:sldId id="1007"/>
            <p14:sldId id="1008"/>
            <p14:sldId id="1009"/>
            <p14:sldId id="1010"/>
            <p14:sldId id="1011"/>
            <p14:sldId id="1012"/>
            <p14:sldId id="1013"/>
            <p14:sldId id="1014"/>
            <p14:sldId id="1015"/>
            <p14:sldId id="1016"/>
          </p14:sldIdLst>
        </p14:section>
        <p14:section name="Раздел без заголовка" id="{B8984478-7046-4DF5-9FE9-BB091E9E83B6}">
          <p14:sldIdLst>
            <p14:sldId id="1017"/>
            <p14:sldId id="1068"/>
            <p14:sldId id="1038"/>
            <p14:sldId id="879"/>
            <p14:sldId id="1021"/>
            <p14:sldId id="1031"/>
            <p14:sldId id="1032"/>
            <p14:sldId id="1030"/>
            <p14:sldId id="1033"/>
            <p14:sldId id="1022"/>
            <p14:sldId id="885"/>
            <p14:sldId id="1039"/>
            <p14:sldId id="802"/>
            <p14:sldId id="804"/>
            <p14:sldId id="805"/>
            <p14:sldId id="807"/>
            <p14:sldId id="810"/>
            <p14:sldId id="1040"/>
            <p14:sldId id="861"/>
            <p14:sldId id="1070"/>
            <p14:sldId id="661"/>
            <p14:sldId id="635"/>
            <p14:sldId id="1071"/>
            <p14:sldId id="1072"/>
            <p14:sldId id="871"/>
            <p14:sldId id="869"/>
            <p14:sldId id="859"/>
            <p14:sldId id="631"/>
            <p14:sldId id="909"/>
            <p14:sldId id="1041"/>
            <p14:sldId id="1042"/>
            <p14:sldId id="952"/>
            <p14:sldId id="822"/>
            <p14:sldId id="1073"/>
            <p14:sldId id="1074"/>
            <p14:sldId id="955"/>
            <p14:sldId id="1075"/>
            <p14:sldId id="1076"/>
            <p14:sldId id="1077"/>
            <p14:sldId id="1078"/>
            <p14:sldId id="971"/>
            <p14:sldId id="972"/>
            <p14:sldId id="102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67912"/>
    <a:srgbClr val="009900"/>
    <a:srgbClr val="8DD650"/>
    <a:srgbClr val="21AB2E"/>
    <a:srgbClr val="F3CD29"/>
    <a:srgbClr val="FF9900"/>
    <a:srgbClr val="C3F3CA"/>
    <a:srgbClr val="DF7B29"/>
    <a:srgbClr val="000000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68" autoAdjust="0"/>
    <p:restoredTop sz="90647" autoAdjust="0"/>
  </p:normalViewPr>
  <p:slideViewPr>
    <p:cSldViewPr>
      <p:cViewPr>
        <p:scale>
          <a:sx n="77" d="100"/>
          <a:sy n="77" d="100"/>
        </p:scale>
        <p:origin x="-984" y="-492"/>
      </p:cViewPr>
      <p:guideLst>
        <p:guide orient="horz" pos="690"/>
        <p:guide orient="horz" pos="4065"/>
        <p:guide orient="horz" pos="890"/>
        <p:guide pos="144"/>
        <p:guide pos="564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58" d="100"/>
          <a:sy n="58" d="100"/>
        </p:scale>
        <p:origin x="-2544" y="96"/>
      </p:cViewPr>
      <p:guideLst>
        <p:guide orient="horz" pos="3131"/>
        <p:guide pos="214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hyperlink" Target="http://www.sbrf.ru/moscow/ru/about/company_partner/sbrftender/" TargetMode="External"/><Relationship Id="rId7" Type="http://schemas.openxmlformats.org/officeDocument/2006/relationships/image" Target="../media/image37.png"/><Relationship Id="rId2" Type="http://schemas.openxmlformats.org/officeDocument/2006/relationships/hyperlink" Target="http://www.sbrf.ru/moscow/ru/about/company_partner/sbrfast/" TargetMode="External"/><Relationship Id="rId1" Type="http://schemas.openxmlformats.org/officeDocument/2006/relationships/hyperlink" Target="http://www.sbrf.ru/moscow/ru/about/company_partner/troika/" TargetMode="External"/><Relationship Id="rId6" Type="http://schemas.openxmlformats.org/officeDocument/2006/relationships/image" Target="../media/image36.png"/><Relationship Id="rId5" Type="http://schemas.openxmlformats.org/officeDocument/2006/relationships/hyperlink" Target="http://www.sbrf.ru/moscow/ru/about/company_partner/sbrfcapital/" TargetMode="External"/><Relationship Id="rId10" Type="http://schemas.openxmlformats.org/officeDocument/2006/relationships/image" Target="../media/image40.png"/><Relationship Id="rId4" Type="http://schemas.openxmlformats.org/officeDocument/2006/relationships/hyperlink" Target="http://www.sbrf.ru/moscow/ru/about/company_partner/sbrfnpf/" TargetMode="External"/><Relationship Id="rId9" Type="http://schemas.openxmlformats.org/officeDocument/2006/relationships/image" Target="../media/image39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hyperlink" Target="http://www.sbrf.ru/moscow/ru/about/company_partner/status/" TargetMode="External"/><Relationship Id="rId7" Type="http://schemas.openxmlformats.org/officeDocument/2006/relationships/image" Target="../media/image42.png"/><Relationship Id="rId2" Type="http://schemas.openxmlformats.org/officeDocument/2006/relationships/hyperlink" Target="http://www.sbrf.ru/moscow/ru/about/company_partner/ei/" TargetMode="External"/><Relationship Id="rId1" Type="http://schemas.openxmlformats.org/officeDocument/2006/relationships/hyperlink" Target="http://www.sbrf.ru/moscow/ru/about/company_partner/sbrfast/" TargetMode="External"/><Relationship Id="rId6" Type="http://schemas.openxmlformats.org/officeDocument/2006/relationships/image" Target="../media/image41.png"/><Relationship Id="rId5" Type="http://schemas.openxmlformats.org/officeDocument/2006/relationships/hyperlink" Target="http://www.sbrf.ru/moscow/ru/about/company_partner/rad/" TargetMode="External"/><Relationship Id="rId10" Type="http://schemas.openxmlformats.org/officeDocument/2006/relationships/image" Target="../media/image45.png"/><Relationship Id="rId4" Type="http://schemas.openxmlformats.org/officeDocument/2006/relationships/hyperlink" Target="http://www.sbrf.ru/moscow/ru/about/company_partner/spg/" TargetMode="External"/><Relationship Id="rId9" Type="http://schemas.openxmlformats.org/officeDocument/2006/relationships/image" Target="../media/image44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6.png"/><Relationship Id="rId7" Type="http://schemas.openxmlformats.org/officeDocument/2006/relationships/hyperlink" Target="http://www.sbrf.ru/moscow/ru/about/company_partner/sbrftender/" TargetMode="External"/><Relationship Id="rId2" Type="http://schemas.openxmlformats.org/officeDocument/2006/relationships/hyperlink" Target="http://www.sbrf.ru/moscow/ru/about/company_partner/sbrfast/" TargetMode="External"/><Relationship Id="rId1" Type="http://schemas.openxmlformats.org/officeDocument/2006/relationships/hyperlink" Target="http://www.sbrf.ru/moscow/ru/about/company_partner/troika/" TargetMode="External"/><Relationship Id="rId6" Type="http://schemas.openxmlformats.org/officeDocument/2006/relationships/image" Target="../media/image38.png"/><Relationship Id="rId5" Type="http://schemas.openxmlformats.org/officeDocument/2006/relationships/hyperlink" Target="http://www.sbrf.ru/moscow/ru/about/company_partner/sbrfcapital/" TargetMode="External"/><Relationship Id="rId10" Type="http://schemas.openxmlformats.org/officeDocument/2006/relationships/image" Target="../media/image40.png"/><Relationship Id="rId4" Type="http://schemas.openxmlformats.org/officeDocument/2006/relationships/image" Target="../media/image37.png"/><Relationship Id="rId9" Type="http://schemas.openxmlformats.org/officeDocument/2006/relationships/hyperlink" Target="http://www.sbrf.ru/moscow/ru/about/company_partner/sbrfnpf/" TargetMode="External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hyperlink" Target="http://www.sbrf.ru/moscow/ru/about/company_partner/ei/" TargetMode="External"/><Relationship Id="rId7" Type="http://schemas.openxmlformats.org/officeDocument/2006/relationships/hyperlink" Target="http://www.sbrf.ru/moscow/ru/about/company_partner/spg/" TargetMode="External"/><Relationship Id="rId2" Type="http://schemas.openxmlformats.org/officeDocument/2006/relationships/image" Target="../media/image41.png"/><Relationship Id="rId1" Type="http://schemas.openxmlformats.org/officeDocument/2006/relationships/hyperlink" Target="http://www.sbrf.ru/moscow/ru/about/company_partner/sbrfast/" TargetMode="External"/><Relationship Id="rId6" Type="http://schemas.openxmlformats.org/officeDocument/2006/relationships/image" Target="../media/image43.png"/><Relationship Id="rId5" Type="http://schemas.openxmlformats.org/officeDocument/2006/relationships/hyperlink" Target="http://www.sbrf.ru/moscow/ru/about/company_partner/status/" TargetMode="External"/><Relationship Id="rId10" Type="http://schemas.openxmlformats.org/officeDocument/2006/relationships/image" Target="../media/image45.png"/><Relationship Id="rId4" Type="http://schemas.openxmlformats.org/officeDocument/2006/relationships/image" Target="../media/image42.png"/><Relationship Id="rId9" Type="http://schemas.openxmlformats.org/officeDocument/2006/relationships/hyperlink" Target="http://www.sbrf.ru/moscow/ru/about/company_partner/rad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93BC2A-3510-4CE5-A529-E6A21C3C150D}" type="doc">
      <dgm:prSet loTypeId="urn:microsoft.com/office/officeart/2008/layout/VerticalCurvedList" loCatId="list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A9AE8E9F-2D47-4807-8251-1AD56A1BDA27}">
      <dgm:prSet phldrT="[Текст]" custT="1"/>
      <dgm:spPr/>
      <dgm:t>
        <a:bodyPr/>
        <a:lstStyle/>
        <a:p>
          <a:pPr algn="r"/>
          <a:r>
            <a:rPr lang="ru-RU" sz="1400" b="1" dirty="0" smtClean="0">
              <a:hlinkClick xmlns:r="http://schemas.openxmlformats.org/officeDocument/2006/relationships" r:id="rId1" action="ppaction://hlinkfile"/>
            </a:rPr>
            <a:t>ЗАО ИК «Тройка Диалог»</a:t>
          </a:r>
          <a:r>
            <a:rPr lang="ru-RU" sz="1400" b="1" dirty="0" smtClean="0">
              <a:hlinkClick xmlns:r="http://schemas.openxmlformats.org/officeDocument/2006/relationships" r:id="rId2" action="ppaction://hlinkfile"/>
            </a:rPr>
            <a:t> </a:t>
          </a:r>
        </a:p>
        <a:p>
          <a:pPr algn="r"/>
          <a:endParaRPr lang="ru-RU" sz="1400" dirty="0">
            <a:solidFill>
              <a:schemeClr val="bg2">
                <a:lumMod val="75000"/>
              </a:schemeClr>
            </a:solidFill>
          </a:endParaRPr>
        </a:p>
      </dgm:t>
    </dgm:pt>
    <dgm:pt modelId="{BD6A78F6-D009-41E4-B683-C347D27E9F79}" type="parTrans" cxnId="{9EAFABC4-94D9-4507-847F-720414A631C9}">
      <dgm:prSet/>
      <dgm:spPr/>
      <dgm:t>
        <a:bodyPr/>
        <a:lstStyle/>
        <a:p>
          <a:pPr algn="r"/>
          <a:endParaRPr lang="ru-RU" sz="1400"/>
        </a:p>
      </dgm:t>
    </dgm:pt>
    <dgm:pt modelId="{59664D77-EC1A-4E79-8005-89E7E3020F81}" type="sibTrans" cxnId="{9EAFABC4-94D9-4507-847F-720414A631C9}">
      <dgm:prSet/>
      <dgm:spPr/>
      <dgm:t>
        <a:bodyPr/>
        <a:lstStyle/>
        <a:p>
          <a:pPr algn="r"/>
          <a:endParaRPr lang="ru-RU" sz="1400"/>
        </a:p>
      </dgm:t>
    </dgm:pt>
    <dgm:pt modelId="{9D37E280-B205-466D-80AC-9FE844F3B00C}">
      <dgm:prSet phldrT="[Текст]" custT="1"/>
      <dgm:spPr/>
      <dgm:t>
        <a:bodyPr/>
        <a:lstStyle/>
        <a:p>
          <a:pPr algn="r"/>
          <a:r>
            <a:rPr lang="ru-RU" sz="1400" b="1" dirty="0" smtClean="0">
              <a:hlinkClick xmlns:r="http://schemas.openxmlformats.org/officeDocument/2006/relationships" r:id="rId3" action="ppaction://hlinkfile"/>
            </a:rPr>
            <a:t>ООО «АУКЦИОН»</a:t>
          </a:r>
          <a:r>
            <a:rPr lang="ru-RU" sz="1400" b="1" dirty="0" smtClean="0"/>
            <a:t> </a:t>
          </a:r>
        </a:p>
      </dgm:t>
    </dgm:pt>
    <dgm:pt modelId="{49EBF512-A73F-4970-B416-37751829D2F9}" type="parTrans" cxnId="{57F73080-23A5-4E1B-A1D5-7DB711852884}">
      <dgm:prSet/>
      <dgm:spPr/>
      <dgm:t>
        <a:bodyPr/>
        <a:lstStyle/>
        <a:p>
          <a:pPr algn="r"/>
          <a:endParaRPr lang="ru-RU" sz="1400"/>
        </a:p>
      </dgm:t>
    </dgm:pt>
    <dgm:pt modelId="{3C640885-0792-4845-9971-228C70163DE5}" type="sibTrans" cxnId="{57F73080-23A5-4E1B-A1D5-7DB711852884}">
      <dgm:prSet/>
      <dgm:spPr/>
      <dgm:t>
        <a:bodyPr/>
        <a:lstStyle/>
        <a:p>
          <a:pPr algn="r"/>
          <a:endParaRPr lang="ru-RU" sz="1400"/>
        </a:p>
      </dgm:t>
    </dgm:pt>
    <dgm:pt modelId="{A1DD4671-EF43-4D6C-98B7-264CF2B96666}">
      <dgm:prSet custT="1"/>
      <dgm:spPr/>
      <dgm:t>
        <a:bodyPr/>
        <a:lstStyle/>
        <a:p>
          <a:pPr algn="r"/>
          <a:r>
            <a:rPr lang="ru-RU" sz="1400" b="1" u="sng" dirty="0" smtClean="0">
              <a:solidFill>
                <a:schemeClr val="bg2">
                  <a:lumMod val="75000"/>
                </a:schemeClr>
              </a:solidFill>
            </a:rPr>
            <a:t>ЗАО «Сбербанк лизинг» </a:t>
          </a:r>
        </a:p>
        <a:p>
          <a:pPr algn="r"/>
          <a:endParaRPr lang="ru-RU" sz="1400" b="0" dirty="0"/>
        </a:p>
      </dgm:t>
    </dgm:pt>
    <dgm:pt modelId="{55098676-30F5-4881-8D61-87D9326889F6}" type="parTrans" cxnId="{1E7CB07D-0481-4ABA-8E92-EB96811AB26C}">
      <dgm:prSet/>
      <dgm:spPr/>
      <dgm:t>
        <a:bodyPr/>
        <a:lstStyle/>
        <a:p>
          <a:pPr algn="r"/>
          <a:endParaRPr lang="ru-RU" sz="1400"/>
        </a:p>
      </dgm:t>
    </dgm:pt>
    <dgm:pt modelId="{89A56279-664E-47FF-B8D9-CA510F4E46FD}" type="sibTrans" cxnId="{1E7CB07D-0481-4ABA-8E92-EB96811AB26C}">
      <dgm:prSet/>
      <dgm:spPr/>
      <dgm:t>
        <a:bodyPr/>
        <a:lstStyle/>
        <a:p>
          <a:pPr algn="r"/>
          <a:endParaRPr lang="ru-RU" sz="1400"/>
        </a:p>
      </dgm:t>
    </dgm:pt>
    <dgm:pt modelId="{3D43E9C1-ACAC-4E4C-8C3F-FBCF7DCA1AB2}">
      <dgm:prSet phldrT="[Текст]" custT="1"/>
      <dgm:spPr/>
      <dgm:t>
        <a:bodyPr/>
        <a:lstStyle/>
        <a:p>
          <a:pPr algn="r"/>
          <a:r>
            <a:rPr lang="ru-RU" sz="1400" b="1" dirty="0" smtClean="0">
              <a:hlinkClick xmlns:r="http://schemas.openxmlformats.org/officeDocument/2006/relationships" r:id="rId4" action="ppaction://hlinkfile"/>
            </a:rPr>
            <a:t>НПФ </a:t>
          </a:r>
          <a:r>
            <a:rPr lang="ru-RU" sz="1400" b="1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4" action="ppaction://hlinkfile"/>
            </a:rPr>
            <a:t>Сбербанка</a:t>
          </a:r>
          <a:r>
            <a:rPr lang="ru-RU" sz="1400" b="1" smtClean="0">
              <a:solidFill>
                <a:schemeClr val="bg2">
                  <a:lumMod val="75000"/>
                </a:schemeClr>
              </a:solidFill>
            </a:rPr>
            <a:t> </a:t>
          </a:r>
          <a:endParaRPr lang="ru-RU" sz="1400" b="1" dirty="0" smtClean="0">
            <a:solidFill>
              <a:schemeClr val="bg2">
                <a:lumMod val="75000"/>
              </a:schemeClr>
            </a:solidFill>
          </a:endParaRPr>
        </a:p>
      </dgm:t>
    </dgm:pt>
    <dgm:pt modelId="{2881EADE-C4BD-4B67-9227-9CA9C249BA90}" type="parTrans" cxnId="{4E3CAFDB-2B38-48A3-BD0F-06A9EB4595CF}">
      <dgm:prSet/>
      <dgm:spPr/>
      <dgm:t>
        <a:bodyPr/>
        <a:lstStyle/>
        <a:p>
          <a:pPr algn="r"/>
          <a:endParaRPr lang="ru-RU" sz="1400"/>
        </a:p>
      </dgm:t>
    </dgm:pt>
    <dgm:pt modelId="{9609B205-5D29-4803-A27D-5079E91BC9FD}" type="sibTrans" cxnId="{4E3CAFDB-2B38-48A3-BD0F-06A9EB4595CF}">
      <dgm:prSet/>
      <dgm:spPr/>
      <dgm:t>
        <a:bodyPr/>
        <a:lstStyle/>
        <a:p>
          <a:pPr algn="r"/>
          <a:endParaRPr lang="ru-RU" sz="1400"/>
        </a:p>
      </dgm:t>
    </dgm:pt>
    <dgm:pt modelId="{56232081-F176-409B-8ABE-FA3498CA6949}">
      <dgm:prSet phldrT="[Текст]" custT="1"/>
      <dgm:spPr/>
      <dgm:t>
        <a:bodyPr/>
        <a:lstStyle/>
        <a:p>
          <a:pPr algn="r"/>
          <a:r>
            <a:rPr lang="ru-RU" sz="1400" b="1" dirty="0" smtClean="0">
              <a:hlinkClick xmlns:r="http://schemas.openxmlformats.org/officeDocument/2006/relationships" r:id="rId5" action="ppaction://hlinkfile"/>
            </a:rPr>
            <a:t>ООО «СБЕРБАНК КАПИТАЛ»</a:t>
          </a:r>
          <a:endParaRPr lang="ru-RU" sz="1400" b="1" dirty="0" smtClean="0"/>
        </a:p>
        <a:p>
          <a:pPr algn="r"/>
          <a:r>
            <a:rPr lang="ru-RU" sz="1400" b="1" dirty="0" smtClean="0"/>
            <a:t> </a:t>
          </a:r>
          <a:endParaRPr lang="ru-RU" sz="1400" dirty="0">
            <a:solidFill>
              <a:schemeClr val="bg2">
                <a:lumMod val="75000"/>
              </a:schemeClr>
            </a:solidFill>
          </a:endParaRPr>
        </a:p>
      </dgm:t>
    </dgm:pt>
    <dgm:pt modelId="{9385F347-8C06-4AB3-8522-8819C923678B}" type="sibTrans" cxnId="{32BBEBF4-CBB2-4C35-B06A-81F4416A1E24}">
      <dgm:prSet/>
      <dgm:spPr/>
      <dgm:t>
        <a:bodyPr/>
        <a:lstStyle/>
        <a:p>
          <a:pPr algn="r"/>
          <a:endParaRPr lang="ru-RU" sz="1400"/>
        </a:p>
      </dgm:t>
    </dgm:pt>
    <dgm:pt modelId="{B1B64CE2-7FF3-42A4-8658-DAA9BAC50FBA}" type="parTrans" cxnId="{32BBEBF4-CBB2-4C35-B06A-81F4416A1E24}">
      <dgm:prSet/>
      <dgm:spPr/>
      <dgm:t>
        <a:bodyPr/>
        <a:lstStyle/>
        <a:p>
          <a:pPr algn="r"/>
          <a:endParaRPr lang="ru-RU" sz="1400"/>
        </a:p>
      </dgm:t>
    </dgm:pt>
    <dgm:pt modelId="{C577510A-841B-40F3-8922-83A9F9D42837}" type="pres">
      <dgm:prSet presAssocID="{FF93BC2A-3510-4CE5-A529-E6A21C3C150D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endParaRPr lang="ru-RU"/>
        </a:p>
      </dgm:t>
    </dgm:pt>
    <dgm:pt modelId="{9839CF7A-35D5-4BF4-AAD3-993F7FFF4C6F}" type="pres">
      <dgm:prSet presAssocID="{FF93BC2A-3510-4CE5-A529-E6A21C3C150D}" presName="Name1" presStyleCnt="0"/>
      <dgm:spPr/>
    </dgm:pt>
    <dgm:pt modelId="{A19B4167-8F08-4DAE-B7C0-EE18320A2FB4}" type="pres">
      <dgm:prSet presAssocID="{FF93BC2A-3510-4CE5-A529-E6A21C3C150D}" presName="cycle" presStyleCnt="0"/>
      <dgm:spPr/>
    </dgm:pt>
    <dgm:pt modelId="{31AE0313-7122-4138-8BDB-A25390B3667A}" type="pres">
      <dgm:prSet presAssocID="{FF93BC2A-3510-4CE5-A529-E6A21C3C150D}" presName="srcNode" presStyleLbl="node1" presStyleIdx="0" presStyleCnt="5"/>
      <dgm:spPr/>
    </dgm:pt>
    <dgm:pt modelId="{EF5B663E-3FA2-4CA9-BD0B-6C7D7218582F}" type="pres">
      <dgm:prSet presAssocID="{FF93BC2A-3510-4CE5-A529-E6A21C3C150D}" presName="conn" presStyleLbl="parChTrans1D2" presStyleIdx="0" presStyleCnt="1"/>
      <dgm:spPr/>
      <dgm:t>
        <a:bodyPr/>
        <a:lstStyle/>
        <a:p>
          <a:endParaRPr lang="ru-RU"/>
        </a:p>
      </dgm:t>
    </dgm:pt>
    <dgm:pt modelId="{B43CFCF1-78FC-4871-A928-FE8E28F0027B}" type="pres">
      <dgm:prSet presAssocID="{FF93BC2A-3510-4CE5-A529-E6A21C3C150D}" presName="extraNode" presStyleLbl="node1" presStyleIdx="0" presStyleCnt="5"/>
      <dgm:spPr/>
    </dgm:pt>
    <dgm:pt modelId="{5A6BE75D-1E12-46DB-AF9C-D1C7A7D5BD2A}" type="pres">
      <dgm:prSet presAssocID="{FF93BC2A-3510-4CE5-A529-E6A21C3C150D}" presName="dstNode" presStyleLbl="node1" presStyleIdx="0" presStyleCnt="5"/>
      <dgm:spPr/>
    </dgm:pt>
    <dgm:pt modelId="{5FEB8A89-2808-4E30-B3F4-A376DD885E61}" type="pres">
      <dgm:prSet presAssocID="{A9AE8E9F-2D47-4807-8251-1AD56A1BDA27}" presName="text_1" presStyleLbl="node1" presStyleIdx="0" presStyleCnt="5" custScaleY="1076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D91A08-7BE7-4EB5-A0CB-7534F2063396}" type="pres">
      <dgm:prSet presAssocID="{A9AE8E9F-2D47-4807-8251-1AD56A1BDA27}" presName="accent_1" presStyleCnt="0"/>
      <dgm:spPr/>
    </dgm:pt>
    <dgm:pt modelId="{E6258B56-5F5F-4FB3-A0EF-0832AF0D1E4E}" type="pres">
      <dgm:prSet presAssocID="{A9AE8E9F-2D47-4807-8251-1AD56A1BDA27}" presName="accentRepeatNode" presStyleLbl="solidFgAcc1" presStyleIdx="0" presStyleCnt="5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</dgm:pt>
    <dgm:pt modelId="{45191C28-6B59-44B5-B381-5CD6AB967877}" type="pres">
      <dgm:prSet presAssocID="{A1DD4671-EF43-4D6C-98B7-264CF2B96666}" presName="text_2" presStyleLbl="node1" presStyleIdx="1" presStyleCnt="5" custScaleY="1153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2F67F0-1FE0-4551-816D-10D4128DBFA7}" type="pres">
      <dgm:prSet presAssocID="{A1DD4671-EF43-4D6C-98B7-264CF2B96666}" presName="accent_2" presStyleCnt="0"/>
      <dgm:spPr/>
    </dgm:pt>
    <dgm:pt modelId="{7947DFDC-7407-441D-AA67-258ABCED243F}" type="pres">
      <dgm:prSet presAssocID="{A1DD4671-EF43-4D6C-98B7-264CF2B96666}" presName="accentRepeatNode" presStyleLbl="solidFgAcc1" presStyleIdx="1" presStyleCnt="5"/>
      <dgm:spPr>
        <a:blipFill rotWithShape="0">
          <a:blip xmlns:r="http://schemas.openxmlformats.org/officeDocument/2006/relationships" r:embed="rId7"/>
          <a:stretch>
            <a:fillRect/>
          </a:stretch>
        </a:blipFill>
      </dgm:spPr>
    </dgm:pt>
    <dgm:pt modelId="{9C6E86E3-D2B0-4B4E-AC8F-708B38880D78}" type="pres">
      <dgm:prSet presAssocID="{56232081-F176-409B-8ABE-FA3498CA6949}" presName="text_3" presStyleLbl="node1" presStyleIdx="2" presStyleCnt="5" custScaleY="1435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3EDC11-B41C-489C-829C-0842A6183C2F}" type="pres">
      <dgm:prSet presAssocID="{56232081-F176-409B-8ABE-FA3498CA6949}" presName="accent_3" presStyleCnt="0"/>
      <dgm:spPr/>
    </dgm:pt>
    <dgm:pt modelId="{FFA60999-94B5-49D8-A8FD-8333F9E238DC}" type="pres">
      <dgm:prSet presAssocID="{56232081-F176-409B-8ABE-FA3498CA6949}" presName="accentRepeatNode" presStyleLbl="solidFgAcc1" presStyleIdx="2" presStyleCnt="5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  <dgm:pt modelId="{525D199E-DC3D-4C68-B379-431B564C47CE}" type="pres">
      <dgm:prSet presAssocID="{9D37E280-B205-466D-80AC-9FE844F3B00C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BB809E-F9E2-4AEF-9888-BF987EFBD172}" type="pres">
      <dgm:prSet presAssocID="{9D37E280-B205-466D-80AC-9FE844F3B00C}" presName="accent_4" presStyleCnt="0"/>
      <dgm:spPr/>
    </dgm:pt>
    <dgm:pt modelId="{2B799DAD-AA8D-4BFD-9547-969FBC3D20B5}" type="pres">
      <dgm:prSet presAssocID="{9D37E280-B205-466D-80AC-9FE844F3B00C}" presName="accentRepeatNode" presStyleLbl="solidFgAcc1" presStyleIdx="3" presStyleCnt="5"/>
      <dgm:spPr>
        <a:blipFill rotWithShape="0">
          <a:blip xmlns:r="http://schemas.openxmlformats.org/officeDocument/2006/relationships" r:embed="rId9"/>
          <a:stretch>
            <a:fillRect/>
          </a:stretch>
        </a:blipFill>
      </dgm:spPr>
    </dgm:pt>
    <dgm:pt modelId="{84949CE5-37DF-4F7C-A26E-E99AEDAA4371}" type="pres">
      <dgm:prSet presAssocID="{3D43E9C1-ACAC-4E4C-8C3F-FBCF7DCA1AB2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A0A322-8A8D-4FEC-A22C-D88B5AEE24B1}" type="pres">
      <dgm:prSet presAssocID="{3D43E9C1-ACAC-4E4C-8C3F-FBCF7DCA1AB2}" presName="accent_5" presStyleCnt="0"/>
      <dgm:spPr/>
    </dgm:pt>
    <dgm:pt modelId="{8C9DC3CD-9800-4E2E-95FC-B5B3A6C427BA}" type="pres">
      <dgm:prSet presAssocID="{3D43E9C1-ACAC-4E4C-8C3F-FBCF7DCA1AB2}" presName="accentRepeatNode" presStyleLbl="solidFgAcc1" presStyleIdx="4" presStyleCnt="5"/>
      <dgm:spPr>
        <a:blipFill rotWithShape="0">
          <a:blip xmlns:r="http://schemas.openxmlformats.org/officeDocument/2006/relationships" r:embed="rId10"/>
          <a:stretch>
            <a:fillRect/>
          </a:stretch>
        </a:blipFill>
      </dgm:spPr>
    </dgm:pt>
  </dgm:ptLst>
  <dgm:cxnLst>
    <dgm:cxn modelId="{4FB05BEE-441D-4262-B16C-00CACCBCEFEA}" type="presOf" srcId="{A9AE8E9F-2D47-4807-8251-1AD56A1BDA27}" destId="{5FEB8A89-2808-4E30-B3F4-A376DD885E61}" srcOrd="0" destOrd="0" presId="urn:microsoft.com/office/officeart/2008/layout/VerticalCurvedList"/>
    <dgm:cxn modelId="{1E7CB07D-0481-4ABA-8E92-EB96811AB26C}" srcId="{FF93BC2A-3510-4CE5-A529-E6A21C3C150D}" destId="{A1DD4671-EF43-4D6C-98B7-264CF2B96666}" srcOrd="1" destOrd="0" parTransId="{55098676-30F5-4881-8D61-87D9326889F6}" sibTransId="{89A56279-664E-47FF-B8D9-CA510F4E46FD}"/>
    <dgm:cxn modelId="{57F73080-23A5-4E1B-A1D5-7DB711852884}" srcId="{FF93BC2A-3510-4CE5-A529-E6A21C3C150D}" destId="{9D37E280-B205-466D-80AC-9FE844F3B00C}" srcOrd="3" destOrd="0" parTransId="{49EBF512-A73F-4970-B416-37751829D2F9}" sibTransId="{3C640885-0792-4845-9971-228C70163DE5}"/>
    <dgm:cxn modelId="{49227E56-87C7-455B-BB6D-9887BA8775F4}" type="presOf" srcId="{FF93BC2A-3510-4CE5-A529-E6A21C3C150D}" destId="{C577510A-841B-40F3-8922-83A9F9D42837}" srcOrd="0" destOrd="0" presId="urn:microsoft.com/office/officeart/2008/layout/VerticalCurvedList"/>
    <dgm:cxn modelId="{D729CDBB-BDE1-462E-A976-67C17DCBAF69}" type="presOf" srcId="{3D43E9C1-ACAC-4E4C-8C3F-FBCF7DCA1AB2}" destId="{84949CE5-37DF-4F7C-A26E-E99AEDAA4371}" srcOrd="0" destOrd="0" presId="urn:microsoft.com/office/officeart/2008/layout/VerticalCurvedList"/>
    <dgm:cxn modelId="{58C2439E-91E0-494F-8DCF-8D8F4A8D0F54}" type="presOf" srcId="{56232081-F176-409B-8ABE-FA3498CA6949}" destId="{9C6E86E3-D2B0-4B4E-AC8F-708B38880D78}" srcOrd="0" destOrd="0" presId="urn:microsoft.com/office/officeart/2008/layout/VerticalCurvedList"/>
    <dgm:cxn modelId="{4502543D-D892-43AA-9F37-79CB94974884}" type="presOf" srcId="{A1DD4671-EF43-4D6C-98B7-264CF2B96666}" destId="{45191C28-6B59-44B5-B381-5CD6AB967877}" srcOrd="0" destOrd="0" presId="urn:microsoft.com/office/officeart/2008/layout/VerticalCurvedList"/>
    <dgm:cxn modelId="{4E3CAFDB-2B38-48A3-BD0F-06A9EB4595CF}" srcId="{FF93BC2A-3510-4CE5-A529-E6A21C3C150D}" destId="{3D43E9C1-ACAC-4E4C-8C3F-FBCF7DCA1AB2}" srcOrd="4" destOrd="0" parTransId="{2881EADE-C4BD-4B67-9227-9CA9C249BA90}" sibTransId="{9609B205-5D29-4803-A27D-5079E91BC9FD}"/>
    <dgm:cxn modelId="{A9CA704E-0B15-4A38-B1A0-9B3A256DD47E}" type="presOf" srcId="{59664D77-EC1A-4E79-8005-89E7E3020F81}" destId="{EF5B663E-3FA2-4CA9-BD0B-6C7D7218582F}" srcOrd="0" destOrd="0" presId="urn:microsoft.com/office/officeart/2008/layout/VerticalCurvedList"/>
    <dgm:cxn modelId="{32BBEBF4-CBB2-4C35-B06A-81F4416A1E24}" srcId="{FF93BC2A-3510-4CE5-A529-E6A21C3C150D}" destId="{56232081-F176-409B-8ABE-FA3498CA6949}" srcOrd="2" destOrd="0" parTransId="{B1B64CE2-7FF3-42A4-8658-DAA9BAC50FBA}" sibTransId="{9385F347-8C06-4AB3-8522-8819C923678B}"/>
    <dgm:cxn modelId="{49FC512A-5A4C-4F5B-931D-C9DDC86DC9CD}" type="presOf" srcId="{9D37E280-B205-466D-80AC-9FE844F3B00C}" destId="{525D199E-DC3D-4C68-B379-431B564C47CE}" srcOrd="0" destOrd="0" presId="urn:microsoft.com/office/officeart/2008/layout/VerticalCurvedList"/>
    <dgm:cxn modelId="{9EAFABC4-94D9-4507-847F-720414A631C9}" srcId="{FF93BC2A-3510-4CE5-A529-E6A21C3C150D}" destId="{A9AE8E9F-2D47-4807-8251-1AD56A1BDA27}" srcOrd="0" destOrd="0" parTransId="{BD6A78F6-D009-41E4-B683-C347D27E9F79}" sibTransId="{59664D77-EC1A-4E79-8005-89E7E3020F81}"/>
    <dgm:cxn modelId="{751DB033-D517-41A1-B743-C0429D5764D3}" type="presParOf" srcId="{C577510A-841B-40F3-8922-83A9F9D42837}" destId="{9839CF7A-35D5-4BF4-AAD3-993F7FFF4C6F}" srcOrd="0" destOrd="0" presId="urn:microsoft.com/office/officeart/2008/layout/VerticalCurvedList"/>
    <dgm:cxn modelId="{076FAB0F-2DBE-4A63-95EB-F622F191C142}" type="presParOf" srcId="{9839CF7A-35D5-4BF4-AAD3-993F7FFF4C6F}" destId="{A19B4167-8F08-4DAE-B7C0-EE18320A2FB4}" srcOrd="0" destOrd="0" presId="urn:microsoft.com/office/officeart/2008/layout/VerticalCurvedList"/>
    <dgm:cxn modelId="{DA63B494-B783-45F2-9331-1478ED4F912A}" type="presParOf" srcId="{A19B4167-8F08-4DAE-B7C0-EE18320A2FB4}" destId="{31AE0313-7122-4138-8BDB-A25390B3667A}" srcOrd="0" destOrd="0" presId="urn:microsoft.com/office/officeart/2008/layout/VerticalCurvedList"/>
    <dgm:cxn modelId="{098EF9D9-F295-4C02-AEC1-11004C785D1D}" type="presParOf" srcId="{A19B4167-8F08-4DAE-B7C0-EE18320A2FB4}" destId="{EF5B663E-3FA2-4CA9-BD0B-6C7D7218582F}" srcOrd="1" destOrd="0" presId="urn:microsoft.com/office/officeart/2008/layout/VerticalCurvedList"/>
    <dgm:cxn modelId="{76BC2225-1B03-47C8-AAF7-541DF4EC78B6}" type="presParOf" srcId="{A19B4167-8F08-4DAE-B7C0-EE18320A2FB4}" destId="{B43CFCF1-78FC-4871-A928-FE8E28F0027B}" srcOrd="2" destOrd="0" presId="urn:microsoft.com/office/officeart/2008/layout/VerticalCurvedList"/>
    <dgm:cxn modelId="{552BE089-8D49-40FF-A55C-25A3B267F769}" type="presParOf" srcId="{A19B4167-8F08-4DAE-B7C0-EE18320A2FB4}" destId="{5A6BE75D-1E12-46DB-AF9C-D1C7A7D5BD2A}" srcOrd="3" destOrd="0" presId="urn:microsoft.com/office/officeart/2008/layout/VerticalCurvedList"/>
    <dgm:cxn modelId="{7F9BBE40-CBC2-431C-8DAF-FCF0806EEBA8}" type="presParOf" srcId="{9839CF7A-35D5-4BF4-AAD3-993F7FFF4C6F}" destId="{5FEB8A89-2808-4E30-B3F4-A376DD885E61}" srcOrd="1" destOrd="0" presId="urn:microsoft.com/office/officeart/2008/layout/VerticalCurvedList"/>
    <dgm:cxn modelId="{1FDFFA18-CEC2-4B94-AE0C-F65439CF97FF}" type="presParOf" srcId="{9839CF7A-35D5-4BF4-AAD3-993F7FFF4C6F}" destId="{ADD91A08-7BE7-4EB5-A0CB-7534F2063396}" srcOrd="2" destOrd="0" presId="urn:microsoft.com/office/officeart/2008/layout/VerticalCurvedList"/>
    <dgm:cxn modelId="{7FE1C153-335A-43C9-B76C-8ACBE4DBA1C2}" type="presParOf" srcId="{ADD91A08-7BE7-4EB5-A0CB-7534F2063396}" destId="{E6258B56-5F5F-4FB3-A0EF-0832AF0D1E4E}" srcOrd="0" destOrd="0" presId="urn:microsoft.com/office/officeart/2008/layout/VerticalCurvedList"/>
    <dgm:cxn modelId="{B7C20741-E555-4CC3-8F2A-5B51AC4D392F}" type="presParOf" srcId="{9839CF7A-35D5-4BF4-AAD3-993F7FFF4C6F}" destId="{45191C28-6B59-44B5-B381-5CD6AB967877}" srcOrd="3" destOrd="0" presId="urn:microsoft.com/office/officeart/2008/layout/VerticalCurvedList"/>
    <dgm:cxn modelId="{3ED22648-B07B-456B-89C7-0A6D9CE175E7}" type="presParOf" srcId="{9839CF7A-35D5-4BF4-AAD3-993F7FFF4C6F}" destId="{1D2F67F0-1FE0-4551-816D-10D4128DBFA7}" srcOrd="4" destOrd="0" presId="urn:microsoft.com/office/officeart/2008/layout/VerticalCurvedList"/>
    <dgm:cxn modelId="{E63DBFFF-F344-4D45-B82A-AAE5C024DC5F}" type="presParOf" srcId="{1D2F67F0-1FE0-4551-816D-10D4128DBFA7}" destId="{7947DFDC-7407-441D-AA67-258ABCED243F}" srcOrd="0" destOrd="0" presId="urn:microsoft.com/office/officeart/2008/layout/VerticalCurvedList"/>
    <dgm:cxn modelId="{7AB9BA48-19DD-4DD9-9EF1-49386216FD5A}" type="presParOf" srcId="{9839CF7A-35D5-4BF4-AAD3-993F7FFF4C6F}" destId="{9C6E86E3-D2B0-4B4E-AC8F-708B38880D78}" srcOrd="5" destOrd="0" presId="urn:microsoft.com/office/officeart/2008/layout/VerticalCurvedList"/>
    <dgm:cxn modelId="{84C36262-BD49-4144-A68C-58F11F689BB1}" type="presParOf" srcId="{9839CF7A-35D5-4BF4-AAD3-993F7FFF4C6F}" destId="{443EDC11-B41C-489C-829C-0842A6183C2F}" srcOrd="6" destOrd="0" presId="urn:microsoft.com/office/officeart/2008/layout/VerticalCurvedList"/>
    <dgm:cxn modelId="{B68F442E-B718-4487-AB72-4880EA32ABA9}" type="presParOf" srcId="{443EDC11-B41C-489C-829C-0842A6183C2F}" destId="{FFA60999-94B5-49D8-A8FD-8333F9E238DC}" srcOrd="0" destOrd="0" presId="urn:microsoft.com/office/officeart/2008/layout/VerticalCurvedList"/>
    <dgm:cxn modelId="{7F5B3C17-05E5-4223-B6F7-9EFDFB92897C}" type="presParOf" srcId="{9839CF7A-35D5-4BF4-AAD3-993F7FFF4C6F}" destId="{525D199E-DC3D-4C68-B379-431B564C47CE}" srcOrd="7" destOrd="0" presId="urn:microsoft.com/office/officeart/2008/layout/VerticalCurvedList"/>
    <dgm:cxn modelId="{28D2A2A3-724E-4EE4-AA4D-D3B2786E668D}" type="presParOf" srcId="{9839CF7A-35D5-4BF4-AAD3-993F7FFF4C6F}" destId="{54BB809E-F9E2-4AEF-9888-BF987EFBD172}" srcOrd="8" destOrd="0" presId="urn:microsoft.com/office/officeart/2008/layout/VerticalCurvedList"/>
    <dgm:cxn modelId="{3536E9A6-70C3-426D-AA56-6D2066A1AD55}" type="presParOf" srcId="{54BB809E-F9E2-4AEF-9888-BF987EFBD172}" destId="{2B799DAD-AA8D-4BFD-9547-969FBC3D20B5}" srcOrd="0" destOrd="0" presId="urn:microsoft.com/office/officeart/2008/layout/VerticalCurvedList"/>
    <dgm:cxn modelId="{9097BB82-58FA-48AC-A69B-B974FFA31963}" type="presParOf" srcId="{9839CF7A-35D5-4BF4-AAD3-993F7FFF4C6F}" destId="{84949CE5-37DF-4F7C-A26E-E99AEDAA4371}" srcOrd="9" destOrd="0" presId="urn:microsoft.com/office/officeart/2008/layout/VerticalCurvedList"/>
    <dgm:cxn modelId="{D9CE8700-CB28-458A-AFAE-8CBFD39D90C0}" type="presParOf" srcId="{9839CF7A-35D5-4BF4-AAD3-993F7FFF4C6F}" destId="{23A0A322-8A8D-4FEC-A22C-D88B5AEE24B1}" srcOrd="10" destOrd="0" presId="urn:microsoft.com/office/officeart/2008/layout/VerticalCurvedList"/>
    <dgm:cxn modelId="{204716EE-0258-4C08-A160-1FBED22A29A8}" type="presParOf" srcId="{23A0A322-8A8D-4FEC-A22C-D88B5AEE24B1}" destId="{8C9DC3CD-9800-4E2E-95FC-B5B3A6C427B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93BC2A-3510-4CE5-A529-E6A21C3C150D}" type="doc">
      <dgm:prSet loTypeId="urn:microsoft.com/office/officeart/2008/layout/VerticalCurvedList" loCatId="list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B58D4BDB-44ED-4537-8597-ACA2AC8A0DFE}">
      <dgm:prSet custT="1"/>
      <dgm:spPr/>
      <dgm:t>
        <a:bodyPr/>
        <a:lstStyle/>
        <a:p>
          <a:pPr algn="l"/>
          <a:r>
            <a:rPr lang="ru-RU" sz="1400" b="1" dirty="0" smtClean="0">
              <a:hlinkClick xmlns:r="http://schemas.openxmlformats.org/officeDocument/2006/relationships" r:id="rId1" action="ppaction://hlinkfile"/>
            </a:rPr>
            <a:t>ЗАО «СБЕРБАНК-АСТ»</a:t>
          </a:r>
          <a:endParaRPr lang="ru-RU" sz="1400" b="1" dirty="0" smtClean="0"/>
        </a:p>
        <a:p>
          <a:pPr algn="l"/>
          <a:r>
            <a:rPr lang="ru-RU" sz="1400" b="1" dirty="0" smtClean="0"/>
            <a:t> </a:t>
          </a:r>
          <a:endParaRPr lang="ru-RU" sz="1400" dirty="0">
            <a:solidFill>
              <a:schemeClr val="bg2">
                <a:lumMod val="75000"/>
              </a:schemeClr>
            </a:solidFill>
          </a:endParaRPr>
        </a:p>
      </dgm:t>
    </dgm:pt>
    <dgm:pt modelId="{3B2ECCFC-0EFD-4F35-919B-5E367C33F7AC}" type="parTrans" cxnId="{8613FB37-B6D7-4A62-B916-BF7ED95263A6}">
      <dgm:prSet/>
      <dgm:spPr/>
      <dgm:t>
        <a:bodyPr/>
        <a:lstStyle/>
        <a:p>
          <a:pPr algn="l"/>
          <a:endParaRPr lang="ru-RU" sz="1400"/>
        </a:p>
      </dgm:t>
    </dgm:pt>
    <dgm:pt modelId="{F86DE81D-AD93-478B-B3BF-E1F6C5ED978D}" type="sibTrans" cxnId="{8613FB37-B6D7-4A62-B916-BF7ED95263A6}">
      <dgm:prSet/>
      <dgm:spPr/>
      <dgm:t>
        <a:bodyPr/>
        <a:lstStyle/>
        <a:p>
          <a:pPr algn="l"/>
          <a:endParaRPr lang="ru-RU" sz="1400"/>
        </a:p>
      </dgm:t>
    </dgm:pt>
    <dgm:pt modelId="{CAA8F554-376C-4623-8D10-3BF1956B1A7F}">
      <dgm:prSet custT="1"/>
      <dgm:spPr/>
      <dgm:t>
        <a:bodyPr/>
        <a:lstStyle/>
        <a:p>
          <a:pPr algn="l"/>
          <a:r>
            <a:rPr lang="ru-RU" sz="1400" b="1" dirty="0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2" action="ppaction://hlinkfile"/>
            </a:rPr>
            <a:t>ЗАО «Объединенное кредитное бюро»</a:t>
          </a:r>
          <a:r>
            <a:rPr lang="ru-RU" sz="1400" b="1" dirty="0" smtClean="0">
              <a:solidFill>
                <a:schemeClr val="bg2">
                  <a:lumMod val="75000"/>
                </a:schemeClr>
              </a:solidFill>
            </a:rPr>
            <a:t>                       </a:t>
          </a:r>
        </a:p>
      </dgm:t>
    </dgm:pt>
    <dgm:pt modelId="{14A63BC1-138A-4840-8F8A-4322585DC031}" type="parTrans" cxnId="{6B3221A3-D827-4202-9F4C-B37CAF347D46}">
      <dgm:prSet/>
      <dgm:spPr/>
      <dgm:t>
        <a:bodyPr/>
        <a:lstStyle/>
        <a:p>
          <a:pPr algn="l"/>
          <a:endParaRPr lang="ru-RU" sz="1400"/>
        </a:p>
      </dgm:t>
    </dgm:pt>
    <dgm:pt modelId="{B2433A02-70F9-41AE-ADEF-6136EF3D6954}" type="sibTrans" cxnId="{6B3221A3-D827-4202-9F4C-B37CAF347D46}">
      <dgm:prSet/>
      <dgm:spPr/>
      <dgm:t>
        <a:bodyPr/>
        <a:lstStyle/>
        <a:p>
          <a:pPr algn="l"/>
          <a:endParaRPr lang="ru-RU" sz="1400"/>
        </a:p>
      </dgm:t>
    </dgm:pt>
    <dgm:pt modelId="{D9A1C549-836C-4A1A-8EB4-2C51B93DD908}">
      <dgm:prSet custT="1"/>
      <dgm:spPr/>
      <dgm:t>
        <a:bodyPr/>
        <a:lstStyle/>
        <a:p>
          <a:pPr algn="l"/>
          <a:r>
            <a:rPr lang="ru-RU" sz="1400" b="1" dirty="0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3" action="ppaction://hlinkfile"/>
            </a:rPr>
            <a:t>ЗАО «Регистраторское общество  «СТАТУС»</a:t>
          </a:r>
          <a:r>
            <a:rPr lang="ru-RU" sz="1400" b="1" dirty="0" smtClean="0">
              <a:solidFill>
                <a:schemeClr val="bg2">
                  <a:lumMod val="75000"/>
                </a:schemeClr>
              </a:solidFill>
            </a:rPr>
            <a:t>         </a:t>
          </a:r>
        </a:p>
      </dgm:t>
    </dgm:pt>
    <dgm:pt modelId="{8A79F969-9D31-484E-A4FA-B38988CAF6DB}" type="parTrans" cxnId="{2E924FFE-285F-49D4-BEC6-22C33F9BE24D}">
      <dgm:prSet/>
      <dgm:spPr/>
      <dgm:t>
        <a:bodyPr/>
        <a:lstStyle/>
        <a:p>
          <a:pPr algn="l"/>
          <a:endParaRPr lang="ru-RU" sz="1400"/>
        </a:p>
      </dgm:t>
    </dgm:pt>
    <dgm:pt modelId="{7049945D-47F1-4923-B036-6F25B6301B58}" type="sibTrans" cxnId="{2E924FFE-285F-49D4-BEC6-22C33F9BE24D}">
      <dgm:prSet/>
      <dgm:spPr/>
      <dgm:t>
        <a:bodyPr/>
        <a:lstStyle/>
        <a:p>
          <a:pPr algn="l"/>
          <a:endParaRPr lang="ru-RU" sz="1400"/>
        </a:p>
      </dgm:t>
    </dgm:pt>
    <dgm:pt modelId="{730259C6-AD09-4430-978A-F3CD6DDA28EE}">
      <dgm:prSet custT="1"/>
      <dgm:spPr/>
      <dgm:t>
        <a:bodyPr/>
        <a:lstStyle/>
        <a:p>
          <a:pPr algn="l"/>
          <a:r>
            <a:rPr lang="ru-RU" sz="1400" b="1" dirty="0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4" action="ppaction://hlinkfile"/>
            </a:rPr>
            <a:t>ЗАО «</a:t>
          </a:r>
          <a:r>
            <a:rPr lang="ru-RU" sz="1400" b="1" dirty="0" err="1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4" action="ppaction://hlinkfile"/>
            </a:rPr>
            <a:t>Стратеджи</a:t>
          </a:r>
          <a:r>
            <a:rPr lang="ru-RU" sz="1400" b="1" dirty="0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4" action="ppaction://hlinkfile"/>
            </a:rPr>
            <a:t> </a:t>
          </a:r>
          <a:r>
            <a:rPr lang="ru-RU" sz="1400" b="1" dirty="0" err="1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4" action="ppaction://hlinkfile"/>
            </a:rPr>
            <a:t>Партнерс</a:t>
          </a:r>
          <a:r>
            <a:rPr lang="ru-RU" sz="1400" b="1" dirty="0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4" action="ppaction://hlinkfile"/>
            </a:rPr>
            <a:t> Групп»</a:t>
          </a:r>
          <a:r>
            <a:rPr lang="ru-RU" sz="1400" dirty="0" smtClean="0">
              <a:solidFill>
                <a:schemeClr val="bg2">
                  <a:lumMod val="75000"/>
                </a:schemeClr>
              </a:solidFill>
            </a:rPr>
            <a:t>                        </a:t>
          </a:r>
        </a:p>
      </dgm:t>
    </dgm:pt>
    <dgm:pt modelId="{98A7E559-EFDE-4529-BDE3-AA820ABF89B3}" type="parTrans" cxnId="{77DA5BD9-E397-41CF-B97C-5A21456D620E}">
      <dgm:prSet/>
      <dgm:spPr/>
      <dgm:t>
        <a:bodyPr/>
        <a:lstStyle/>
        <a:p>
          <a:pPr algn="l"/>
          <a:endParaRPr lang="ru-RU" sz="1400"/>
        </a:p>
      </dgm:t>
    </dgm:pt>
    <dgm:pt modelId="{89DD9F07-46FA-40D5-BC57-96650338A4CE}" type="sibTrans" cxnId="{77DA5BD9-E397-41CF-B97C-5A21456D620E}">
      <dgm:prSet/>
      <dgm:spPr/>
      <dgm:t>
        <a:bodyPr/>
        <a:lstStyle/>
        <a:p>
          <a:pPr algn="l"/>
          <a:endParaRPr lang="ru-RU" sz="1400"/>
        </a:p>
      </dgm:t>
    </dgm:pt>
    <dgm:pt modelId="{35A2C5EF-02DC-4EA8-ADE7-F1BD38895A89}">
      <dgm:prSet custT="1"/>
      <dgm:spPr/>
      <dgm:t>
        <a:bodyPr/>
        <a:lstStyle/>
        <a:p>
          <a:pPr algn="l"/>
          <a:r>
            <a:rPr lang="ru-RU" sz="1400" b="1" dirty="0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5" action="ppaction://hlinkfile"/>
            </a:rPr>
            <a:t>ОАО «Российский аукционный дом»</a:t>
          </a:r>
          <a:r>
            <a:rPr lang="ru-RU" sz="1400" b="1" dirty="0" smtClean="0">
              <a:solidFill>
                <a:schemeClr val="bg2">
                  <a:lumMod val="75000"/>
                </a:schemeClr>
              </a:solidFill>
            </a:rPr>
            <a:t> </a:t>
          </a:r>
        </a:p>
      </dgm:t>
    </dgm:pt>
    <dgm:pt modelId="{98307B51-A5C6-4C76-AF98-7FD4F7FAC583}" type="parTrans" cxnId="{7994CBE9-521F-4CAA-84F8-A89E59DDD873}">
      <dgm:prSet/>
      <dgm:spPr/>
      <dgm:t>
        <a:bodyPr/>
        <a:lstStyle/>
        <a:p>
          <a:pPr algn="l"/>
          <a:endParaRPr lang="ru-RU" sz="1400"/>
        </a:p>
      </dgm:t>
    </dgm:pt>
    <dgm:pt modelId="{F31B34BB-8A8C-4F9E-8DD3-F32431C1B483}" type="sibTrans" cxnId="{7994CBE9-521F-4CAA-84F8-A89E59DDD873}">
      <dgm:prSet/>
      <dgm:spPr/>
      <dgm:t>
        <a:bodyPr/>
        <a:lstStyle/>
        <a:p>
          <a:pPr algn="l"/>
          <a:endParaRPr lang="ru-RU" sz="1400"/>
        </a:p>
      </dgm:t>
    </dgm:pt>
    <dgm:pt modelId="{C577510A-841B-40F3-8922-83A9F9D42837}" type="pres">
      <dgm:prSet presAssocID="{FF93BC2A-3510-4CE5-A529-E6A21C3C150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839CF7A-35D5-4BF4-AAD3-993F7FFF4C6F}" type="pres">
      <dgm:prSet presAssocID="{FF93BC2A-3510-4CE5-A529-E6A21C3C150D}" presName="Name1" presStyleCnt="0"/>
      <dgm:spPr/>
    </dgm:pt>
    <dgm:pt modelId="{A19B4167-8F08-4DAE-B7C0-EE18320A2FB4}" type="pres">
      <dgm:prSet presAssocID="{FF93BC2A-3510-4CE5-A529-E6A21C3C150D}" presName="cycle" presStyleCnt="0"/>
      <dgm:spPr/>
    </dgm:pt>
    <dgm:pt modelId="{31AE0313-7122-4138-8BDB-A25390B3667A}" type="pres">
      <dgm:prSet presAssocID="{FF93BC2A-3510-4CE5-A529-E6A21C3C150D}" presName="srcNode" presStyleLbl="node1" presStyleIdx="0" presStyleCnt="5"/>
      <dgm:spPr/>
    </dgm:pt>
    <dgm:pt modelId="{EF5B663E-3FA2-4CA9-BD0B-6C7D7218582F}" type="pres">
      <dgm:prSet presAssocID="{FF93BC2A-3510-4CE5-A529-E6A21C3C150D}" presName="conn" presStyleLbl="parChTrans1D2" presStyleIdx="0" presStyleCnt="1"/>
      <dgm:spPr/>
      <dgm:t>
        <a:bodyPr/>
        <a:lstStyle/>
        <a:p>
          <a:endParaRPr lang="ru-RU"/>
        </a:p>
      </dgm:t>
    </dgm:pt>
    <dgm:pt modelId="{B43CFCF1-78FC-4871-A928-FE8E28F0027B}" type="pres">
      <dgm:prSet presAssocID="{FF93BC2A-3510-4CE5-A529-E6A21C3C150D}" presName="extraNode" presStyleLbl="node1" presStyleIdx="0" presStyleCnt="5"/>
      <dgm:spPr/>
    </dgm:pt>
    <dgm:pt modelId="{5A6BE75D-1E12-46DB-AF9C-D1C7A7D5BD2A}" type="pres">
      <dgm:prSet presAssocID="{FF93BC2A-3510-4CE5-A529-E6A21C3C150D}" presName="dstNode" presStyleLbl="node1" presStyleIdx="0" presStyleCnt="5"/>
      <dgm:spPr/>
    </dgm:pt>
    <dgm:pt modelId="{9E0FC0D1-E4F0-440E-8A80-89ABBA805D40}" type="pres">
      <dgm:prSet presAssocID="{B58D4BDB-44ED-4537-8597-ACA2AC8A0DFE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8F020C-45A5-4D38-94BE-280125AE606B}" type="pres">
      <dgm:prSet presAssocID="{B58D4BDB-44ED-4537-8597-ACA2AC8A0DFE}" presName="accent_1" presStyleCnt="0"/>
      <dgm:spPr/>
    </dgm:pt>
    <dgm:pt modelId="{12D008F8-570D-4441-9DEE-66D5BEF5B9AB}" type="pres">
      <dgm:prSet presAssocID="{B58D4BDB-44ED-4537-8597-ACA2AC8A0DFE}" presName="accentRepeatNode" presStyleLbl="solidFgAcc1" presStyleIdx="0" presStyleCnt="5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</dgm:pt>
    <dgm:pt modelId="{090E15EA-2CA6-478C-B3B7-842365A7B672}" type="pres">
      <dgm:prSet presAssocID="{CAA8F554-376C-4623-8D10-3BF1956B1A7F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486759-5D4A-4880-A7F3-6D6F8AB974FA}" type="pres">
      <dgm:prSet presAssocID="{CAA8F554-376C-4623-8D10-3BF1956B1A7F}" presName="accent_2" presStyleCnt="0"/>
      <dgm:spPr/>
    </dgm:pt>
    <dgm:pt modelId="{ECFDD8C0-64CF-47AF-A28A-A0B21F475401}" type="pres">
      <dgm:prSet presAssocID="{CAA8F554-376C-4623-8D10-3BF1956B1A7F}" presName="accentRepeatNode" presStyleLbl="solidFgAcc1" presStyleIdx="1" presStyleCnt="5"/>
      <dgm:spPr>
        <a:blipFill rotWithShape="0">
          <a:blip xmlns:r="http://schemas.openxmlformats.org/officeDocument/2006/relationships" r:embed="rId7"/>
          <a:stretch>
            <a:fillRect/>
          </a:stretch>
        </a:blipFill>
      </dgm:spPr>
    </dgm:pt>
    <dgm:pt modelId="{AED9AB24-48FD-4127-A7AD-92623BF3D6B4}" type="pres">
      <dgm:prSet presAssocID="{D9A1C549-836C-4A1A-8EB4-2C51B93DD908}" presName="text_3" presStyleLbl="node1" presStyleIdx="2" presStyleCnt="5" custScaleX="1035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A454F6-AF59-4E9C-B485-CC9C4C5591CF}" type="pres">
      <dgm:prSet presAssocID="{D9A1C549-836C-4A1A-8EB4-2C51B93DD908}" presName="accent_3" presStyleCnt="0"/>
      <dgm:spPr/>
    </dgm:pt>
    <dgm:pt modelId="{5464F7A7-BEAB-4435-A8DC-64BC1340BC9B}" type="pres">
      <dgm:prSet presAssocID="{D9A1C549-836C-4A1A-8EB4-2C51B93DD908}" presName="accentRepeatNode" presStyleLbl="solidFgAcc1" presStyleIdx="2" presStyleCnt="5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  <dgm:pt modelId="{9F0C5B68-36A6-4DF4-9C7A-10DA0C5198BB}" type="pres">
      <dgm:prSet presAssocID="{730259C6-AD09-4430-978A-F3CD6DDA28EE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ADE05F-C6C0-4D58-AEA9-3BDA65AD654B}" type="pres">
      <dgm:prSet presAssocID="{730259C6-AD09-4430-978A-F3CD6DDA28EE}" presName="accent_4" presStyleCnt="0"/>
      <dgm:spPr/>
    </dgm:pt>
    <dgm:pt modelId="{ED4AF451-CECE-440B-9C67-366BC06D26E5}" type="pres">
      <dgm:prSet presAssocID="{730259C6-AD09-4430-978A-F3CD6DDA28EE}" presName="accentRepeatNode" presStyleLbl="solidFgAcc1" presStyleIdx="3" presStyleCnt="5"/>
      <dgm:spPr>
        <a:blipFill rotWithShape="0">
          <a:blip xmlns:r="http://schemas.openxmlformats.org/officeDocument/2006/relationships" r:embed="rId9"/>
          <a:stretch>
            <a:fillRect/>
          </a:stretch>
        </a:blipFill>
      </dgm:spPr>
    </dgm:pt>
    <dgm:pt modelId="{F9536767-FA67-45D5-B2FB-5FAC7556DD17}" type="pres">
      <dgm:prSet presAssocID="{35A2C5EF-02DC-4EA8-ADE7-F1BD38895A89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5264BD-7033-4261-9F4F-57E4458EBD0D}" type="pres">
      <dgm:prSet presAssocID="{35A2C5EF-02DC-4EA8-ADE7-F1BD38895A89}" presName="accent_5" presStyleCnt="0"/>
      <dgm:spPr/>
    </dgm:pt>
    <dgm:pt modelId="{5CF6C758-AE80-489D-B2A7-03190DB3C5A0}" type="pres">
      <dgm:prSet presAssocID="{35A2C5EF-02DC-4EA8-ADE7-F1BD38895A89}" presName="accentRepeatNode" presStyleLbl="solidFgAcc1" presStyleIdx="4" presStyleCnt="5"/>
      <dgm:spPr>
        <a:blipFill rotWithShape="0">
          <a:blip xmlns:r="http://schemas.openxmlformats.org/officeDocument/2006/relationships" r:embed="rId10"/>
          <a:stretch>
            <a:fillRect/>
          </a:stretch>
        </a:blipFill>
      </dgm:spPr>
    </dgm:pt>
  </dgm:ptLst>
  <dgm:cxnLst>
    <dgm:cxn modelId="{8613FB37-B6D7-4A62-B916-BF7ED95263A6}" srcId="{FF93BC2A-3510-4CE5-A529-E6A21C3C150D}" destId="{B58D4BDB-44ED-4537-8597-ACA2AC8A0DFE}" srcOrd="0" destOrd="0" parTransId="{3B2ECCFC-0EFD-4F35-919B-5E367C33F7AC}" sibTransId="{F86DE81D-AD93-478B-B3BF-E1F6C5ED978D}"/>
    <dgm:cxn modelId="{C83CEB95-AE50-409D-ABEE-C59D773892F4}" type="presOf" srcId="{730259C6-AD09-4430-978A-F3CD6DDA28EE}" destId="{9F0C5B68-36A6-4DF4-9C7A-10DA0C5198BB}" srcOrd="0" destOrd="0" presId="urn:microsoft.com/office/officeart/2008/layout/VerticalCurvedList"/>
    <dgm:cxn modelId="{EBC285A7-42AA-4BA9-B7FA-CCC82D978393}" type="presOf" srcId="{F86DE81D-AD93-478B-B3BF-E1F6C5ED978D}" destId="{EF5B663E-3FA2-4CA9-BD0B-6C7D7218582F}" srcOrd="0" destOrd="0" presId="urn:microsoft.com/office/officeart/2008/layout/VerticalCurvedList"/>
    <dgm:cxn modelId="{7994CBE9-521F-4CAA-84F8-A89E59DDD873}" srcId="{FF93BC2A-3510-4CE5-A529-E6A21C3C150D}" destId="{35A2C5EF-02DC-4EA8-ADE7-F1BD38895A89}" srcOrd="4" destOrd="0" parTransId="{98307B51-A5C6-4C76-AF98-7FD4F7FAC583}" sibTransId="{F31B34BB-8A8C-4F9E-8DD3-F32431C1B483}"/>
    <dgm:cxn modelId="{1AE330C9-2F93-4AE3-937B-AE4EAB1F3004}" type="presOf" srcId="{35A2C5EF-02DC-4EA8-ADE7-F1BD38895A89}" destId="{F9536767-FA67-45D5-B2FB-5FAC7556DD17}" srcOrd="0" destOrd="0" presId="urn:microsoft.com/office/officeart/2008/layout/VerticalCurvedList"/>
    <dgm:cxn modelId="{4815E372-40B2-4C26-B018-A6F102848F39}" type="presOf" srcId="{CAA8F554-376C-4623-8D10-3BF1956B1A7F}" destId="{090E15EA-2CA6-478C-B3B7-842365A7B672}" srcOrd="0" destOrd="0" presId="urn:microsoft.com/office/officeart/2008/layout/VerticalCurvedList"/>
    <dgm:cxn modelId="{2E924FFE-285F-49D4-BEC6-22C33F9BE24D}" srcId="{FF93BC2A-3510-4CE5-A529-E6A21C3C150D}" destId="{D9A1C549-836C-4A1A-8EB4-2C51B93DD908}" srcOrd="2" destOrd="0" parTransId="{8A79F969-9D31-484E-A4FA-B38988CAF6DB}" sibTransId="{7049945D-47F1-4923-B036-6F25B6301B58}"/>
    <dgm:cxn modelId="{8A95E01A-F3AC-4874-BE03-ADD32547AFA8}" type="presOf" srcId="{FF93BC2A-3510-4CE5-A529-E6A21C3C150D}" destId="{C577510A-841B-40F3-8922-83A9F9D42837}" srcOrd="0" destOrd="0" presId="urn:microsoft.com/office/officeart/2008/layout/VerticalCurvedList"/>
    <dgm:cxn modelId="{233513A5-BEB9-46BC-9853-678F343ED2BC}" type="presOf" srcId="{B58D4BDB-44ED-4537-8597-ACA2AC8A0DFE}" destId="{9E0FC0D1-E4F0-440E-8A80-89ABBA805D40}" srcOrd="0" destOrd="0" presId="urn:microsoft.com/office/officeart/2008/layout/VerticalCurvedList"/>
    <dgm:cxn modelId="{77DA5BD9-E397-41CF-B97C-5A21456D620E}" srcId="{FF93BC2A-3510-4CE5-A529-E6A21C3C150D}" destId="{730259C6-AD09-4430-978A-F3CD6DDA28EE}" srcOrd="3" destOrd="0" parTransId="{98A7E559-EFDE-4529-BDE3-AA820ABF89B3}" sibTransId="{89DD9F07-46FA-40D5-BC57-96650338A4CE}"/>
    <dgm:cxn modelId="{7520FD5E-FDAD-45B3-B3F5-A9F0D18A963D}" type="presOf" srcId="{D9A1C549-836C-4A1A-8EB4-2C51B93DD908}" destId="{AED9AB24-48FD-4127-A7AD-92623BF3D6B4}" srcOrd="0" destOrd="0" presId="urn:microsoft.com/office/officeart/2008/layout/VerticalCurvedList"/>
    <dgm:cxn modelId="{6B3221A3-D827-4202-9F4C-B37CAF347D46}" srcId="{FF93BC2A-3510-4CE5-A529-E6A21C3C150D}" destId="{CAA8F554-376C-4623-8D10-3BF1956B1A7F}" srcOrd="1" destOrd="0" parTransId="{14A63BC1-138A-4840-8F8A-4322585DC031}" sibTransId="{B2433A02-70F9-41AE-ADEF-6136EF3D6954}"/>
    <dgm:cxn modelId="{264D390B-0CEF-4102-B136-69AFE439D660}" type="presParOf" srcId="{C577510A-841B-40F3-8922-83A9F9D42837}" destId="{9839CF7A-35D5-4BF4-AAD3-993F7FFF4C6F}" srcOrd="0" destOrd="0" presId="urn:microsoft.com/office/officeart/2008/layout/VerticalCurvedList"/>
    <dgm:cxn modelId="{35CEC3A7-8FF1-4703-A5D5-E7ABF4142B9D}" type="presParOf" srcId="{9839CF7A-35D5-4BF4-AAD3-993F7FFF4C6F}" destId="{A19B4167-8F08-4DAE-B7C0-EE18320A2FB4}" srcOrd="0" destOrd="0" presId="urn:microsoft.com/office/officeart/2008/layout/VerticalCurvedList"/>
    <dgm:cxn modelId="{3497F190-805D-48B9-91FC-EE3EBC5D61AA}" type="presParOf" srcId="{A19B4167-8F08-4DAE-B7C0-EE18320A2FB4}" destId="{31AE0313-7122-4138-8BDB-A25390B3667A}" srcOrd="0" destOrd="0" presId="urn:microsoft.com/office/officeart/2008/layout/VerticalCurvedList"/>
    <dgm:cxn modelId="{D23B5960-9EC4-42ED-BC1F-C459B4F89D0D}" type="presParOf" srcId="{A19B4167-8F08-4DAE-B7C0-EE18320A2FB4}" destId="{EF5B663E-3FA2-4CA9-BD0B-6C7D7218582F}" srcOrd="1" destOrd="0" presId="urn:microsoft.com/office/officeart/2008/layout/VerticalCurvedList"/>
    <dgm:cxn modelId="{E509E812-B5EA-44E9-83D1-79BF5EBA9C09}" type="presParOf" srcId="{A19B4167-8F08-4DAE-B7C0-EE18320A2FB4}" destId="{B43CFCF1-78FC-4871-A928-FE8E28F0027B}" srcOrd="2" destOrd="0" presId="urn:microsoft.com/office/officeart/2008/layout/VerticalCurvedList"/>
    <dgm:cxn modelId="{64D6A0E9-911A-433F-96A0-670D797A0252}" type="presParOf" srcId="{A19B4167-8F08-4DAE-B7C0-EE18320A2FB4}" destId="{5A6BE75D-1E12-46DB-AF9C-D1C7A7D5BD2A}" srcOrd="3" destOrd="0" presId="urn:microsoft.com/office/officeart/2008/layout/VerticalCurvedList"/>
    <dgm:cxn modelId="{96DC8073-D7C8-4B3C-BFAF-DFB0A3E15ED0}" type="presParOf" srcId="{9839CF7A-35D5-4BF4-AAD3-993F7FFF4C6F}" destId="{9E0FC0D1-E4F0-440E-8A80-89ABBA805D40}" srcOrd="1" destOrd="0" presId="urn:microsoft.com/office/officeart/2008/layout/VerticalCurvedList"/>
    <dgm:cxn modelId="{20F02A9D-3D54-428B-B2E8-332B344E49A9}" type="presParOf" srcId="{9839CF7A-35D5-4BF4-AAD3-993F7FFF4C6F}" destId="{1A8F020C-45A5-4D38-94BE-280125AE606B}" srcOrd="2" destOrd="0" presId="urn:microsoft.com/office/officeart/2008/layout/VerticalCurvedList"/>
    <dgm:cxn modelId="{7DEABEB9-0EEA-4411-8B04-8DC5D6A46693}" type="presParOf" srcId="{1A8F020C-45A5-4D38-94BE-280125AE606B}" destId="{12D008F8-570D-4441-9DEE-66D5BEF5B9AB}" srcOrd="0" destOrd="0" presId="urn:microsoft.com/office/officeart/2008/layout/VerticalCurvedList"/>
    <dgm:cxn modelId="{7C569043-95B9-469B-BA62-3D43228D16A5}" type="presParOf" srcId="{9839CF7A-35D5-4BF4-AAD3-993F7FFF4C6F}" destId="{090E15EA-2CA6-478C-B3B7-842365A7B672}" srcOrd="3" destOrd="0" presId="urn:microsoft.com/office/officeart/2008/layout/VerticalCurvedList"/>
    <dgm:cxn modelId="{53ACC752-2A73-46E0-B874-04E865C327EC}" type="presParOf" srcId="{9839CF7A-35D5-4BF4-AAD3-993F7FFF4C6F}" destId="{AC486759-5D4A-4880-A7F3-6D6F8AB974FA}" srcOrd="4" destOrd="0" presId="urn:microsoft.com/office/officeart/2008/layout/VerticalCurvedList"/>
    <dgm:cxn modelId="{CB7FE149-386D-4BBD-9DBF-24C148FEA151}" type="presParOf" srcId="{AC486759-5D4A-4880-A7F3-6D6F8AB974FA}" destId="{ECFDD8C0-64CF-47AF-A28A-A0B21F475401}" srcOrd="0" destOrd="0" presId="urn:microsoft.com/office/officeart/2008/layout/VerticalCurvedList"/>
    <dgm:cxn modelId="{0BD89FD1-B9C3-4926-92BA-4BD5A0938AE7}" type="presParOf" srcId="{9839CF7A-35D5-4BF4-AAD3-993F7FFF4C6F}" destId="{AED9AB24-48FD-4127-A7AD-92623BF3D6B4}" srcOrd="5" destOrd="0" presId="urn:microsoft.com/office/officeart/2008/layout/VerticalCurvedList"/>
    <dgm:cxn modelId="{42F9B0D4-A791-4522-AB54-60CE4E3F508E}" type="presParOf" srcId="{9839CF7A-35D5-4BF4-AAD3-993F7FFF4C6F}" destId="{DCA454F6-AF59-4E9C-B485-CC9C4C5591CF}" srcOrd="6" destOrd="0" presId="urn:microsoft.com/office/officeart/2008/layout/VerticalCurvedList"/>
    <dgm:cxn modelId="{FE597CE8-21E5-4F69-BA52-E0C6ADC98E4D}" type="presParOf" srcId="{DCA454F6-AF59-4E9C-B485-CC9C4C5591CF}" destId="{5464F7A7-BEAB-4435-A8DC-64BC1340BC9B}" srcOrd="0" destOrd="0" presId="urn:microsoft.com/office/officeart/2008/layout/VerticalCurvedList"/>
    <dgm:cxn modelId="{F22101E7-5F6E-4FBD-A4CE-8094B57CAFA2}" type="presParOf" srcId="{9839CF7A-35D5-4BF4-AAD3-993F7FFF4C6F}" destId="{9F0C5B68-36A6-4DF4-9C7A-10DA0C5198BB}" srcOrd="7" destOrd="0" presId="urn:microsoft.com/office/officeart/2008/layout/VerticalCurvedList"/>
    <dgm:cxn modelId="{069D703E-6F6A-4F88-94DF-46594F9E8664}" type="presParOf" srcId="{9839CF7A-35D5-4BF4-AAD3-993F7FFF4C6F}" destId="{D3ADE05F-C6C0-4D58-AEA9-3BDA65AD654B}" srcOrd="8" destOrd="0" presId="urn:microsoft.com/office/officeart/2008/layout/VerticalCurvedList"/>
    <dgm:cxn modelId="{F4B3245E-17F1-40AF-99C7-154F672CBA74}" type="presParOf" srcId="{D3ADE05F-C6C0-4D58-AEA9-3BDA65AD654B}" destId="{ED4AF451-CECE-440B-9C67-366BC06D26E5}" srcOrd="0" destOrd="0" presId="urn:microsoft.com/office/officeart/2008/layout/VerticalCurvedList"/>
    <dgm:cxn modelId="{833E4AE5-5651-4382-AD2B-D9D698BBE41D}" type="presParOf" srcId="{9839CF7A-35D5-4BF4-AAD3-993F7FFF4C6F}" destId="{F9536767-FA67-45D5-B2FB-5FAC7556DD17}" srcOrd="9" destOrd="0" presId="urn:microsoft.com/office/officeart/2008/layout/VerticalCurvedList"/>
    <dgm:cxn modelId="{BDBBF25D-AAAE-4CF1-A16B-469FA2349439}" type="presParOf" srcId="{9839CF7A-35D5-4BF4-AAD3-993F7FFF4C6F}" destId="{B95264BD-7033-4261-9F4F-57E4458EBD0D}" srcOrd="10" destOrd="0" presId="urn:microsoft.com/office/officeart/2008/layout/VerticalCurvedList"/>
    <dgm:cxn modelId="{F05C9FC9-0EDA-43A7-AF50-7FFF31F4E8D1}" type="presParOf" srcId="{B95264BD-7033-4261-9F4F-57E4458EBD0D}" destId="{5CF6C758-AE80-489D-B2A7-03190DB3C5A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5B663E-3FA2-4CA9-BD0B-6C7D7218582F}">
      <dsp:nvSpPr>
        <dsp:cNvPr id="0" name=""/>
        <dsp:cNvSpPr/>
      </dsp:nvSpPr>
      <dsp:spPr>
        <a:xfrm>
          <a:off x="3131736" y="-897147"/>
          <a:ext cx="6978870" cy="6978870"/>
        </a:xfrm>
        <a:prstGeom prst="blockArc">
          <a:avLst>
            <a:gd name="adj1" fmla="val 8100000"/>
            <a:gd name="adj2" fmla="val 13500000"/>
            <a:gd name="adj3" fmla="val 310"/>
          </a:avLst>
        </a:pr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EB8A89-2808-4E30-B3F4-A376DD885E61}">
      <dsp:nvSpPr>
        <dsp:cNvPr id="0" name=""/>
        <dsp:cNvSpPr/>
      </dsp:nvSpPr>
      <dsp:spPr>
        <a:xfrm>
          <a:off x="72884" y="299109"/>
          <a:ext cx="3687500" cy="697924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514572" bIns="35560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hlinkClick xmlns:r="http://schemas.openxmlformats.org/officeDocument/2006/relationships" r:id="rId1" action="ppaction://hlinkfile"/>
            </a:rPr>
            <a:t>ЗАО ИК «Тройка Диалог»</a:t>
          </a:r>
          <a:r>
            <a:rPr lang="ru-RU" sz="1400" b="1" kern="1200" dirty="0" smtClean="0">
              <a:hlinkClick xmlns:r="http://schemas.openxmlformats.org/officeDocument/2006/relationships" r:id="rId2" action="ppaction://hlinkfile"/>
            </a:rPr>
            <a:t> </a:t>
          </a:r>
        </a:p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>
            <a:solidFill>
              <a:schemeClr val="bg2">
                <a:lumMod val="75000"/>
              </a:schemeClr>
            </a:solidFill>
          </a:endParaRPr>
        </a:p>
      </dsp:txBody>
      <dsp:txXfrm>
        <a:off x="72884" y="299109"/>
        <a:ext cx="3687500" cy="697924"/>
      </dsp:txXfrm>
    </dsp:sp>
    <dsp:sp modelId="{E6258B56-5F5F-4FB3-A0EF-0832AF0D1E4E}">
      <dsp:nvSpPr>
        <dsp:cNvPr id="0" name=""/>
        <dsp:cNvSpPr/>
      </dsp:nvSpPr>
      <dsp:spPr>
        <a:xfrm>
          <a:off x="3355211" y="242897"/>
          <a:ext cx="810349" cy="810349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5191C28-6B59-44B5-B381-5CD6AB967877}">
      <dsp:nvSpPr>
        <dsp:cNvPr id="0" name=""/>
        <dsp:cNvSpPr/>
      </dsp:nvSpPr>
      <dsp:spPr>
        <a:xfrm>
          <a:off x="72884" y="1246291"/>
          <a:ext cx="3222962" cy="747777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514572" bIns="35560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u="sng" kern="1200" dirty="0" smtClean="0">
              <a:solidFill>
                <a:schemeClr val="bg2">
                  <a:lumMod val="75000"/>
                </a:schemeClr>
              </a:solidFill>
            </a:rPr>
            <a:t>ЗАО «Сбербанк лизинг» </a:t>
          </a:r>
        </a:p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0" kern="1200" dirty="0"/>
        </a:p>
      </dsp:txBody>
      <dsp:txXfrm>
        <a:off x="72884" y="1246291"/>
        <a:ext cx="3222962" cy="747777"/>
      </dsp:txXfrm>
    </dsp:sp>
    <dsp:sp modelId="{7947DFDC-7407-441D-AA67-258ABCED243F}">
      <dsp:nvSpPr>
        <dsp:cNvPr id="0" name=""/>
        <dsp:cNvSpPr/>
      </dsp:nvSpPr>
      <dsp:spPr>
        <a:xfrm>
          <a:off x="2890673" y="1215005"/>
          <a:ext cx="810349" cy="810349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C6E86E3-D2B0-4B4E-AC8F-708B38880D78}">
      <dsp:nvSpPr>
        <dsp:cNvPr id="0" name=""/>
        <dsp:cNvSpPr/>
      </dsp:nvSpPr>
      <dsp:spPr>
        <a:xfrm>
          <a:off x="72884" y="2127004"/>
          <a:ext cx="3080387" cy="930566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514572" bIns="35560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hlinkClick xmlns:r="http://schemas.openxmlformats.org/officeDocument/2006/relationships" r:id="rId5" action="ppaction://hlinkfile"/>
            </a:rPr>
            <a:t>ООО «СБЕРБАНК КАПИТАЛ»</a:t>
          </a:r>
          <a:endParaRPr lang="ru-RU" sz="1400" b="1" kern="1200" dirty="0" smtClean="0"/>
        </a:p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 </a:t>
          </a:r>
          <a:endParaRPr lang="ru-RU" sz="1400" kern="1200" dirty="0">
            <a:solidFill>
              <a:schemeClr val="bg2">
                <a:lumMod val="75000"/>
              </a:schemeClr>
            </a:solidFill>
          </a:endParaRPr>
        </a:p>
      </dsp:txBody>
      <dsp:txXfrm>
        <a:off x="72884" y="2127004"/>
        <a:ext cx="3080387" cy="930566"/>
      </dsp:txXfrm>
    </dsp:sp>
    <dsp:sp modelId="{FFA60999-94B5-49D8-A8FD-8333F9E238DC}">
      <dsp:nvSpPr>
        <dsp:cNvPr id="0" name=""/>
        <dsp:cNvSpPr/>
      </dsp:nvSpPr>
      <dsp:spPr>
        <a:xfrm>
          <a:off x="2748097" y="2187113"/>
          <a:ext cx="810349" cy="810349"/>
        </a:xfrm>
        <a:prstGeom prst="ellipse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25D199E-DC3D-4C68-B379-431B564C47CE}">
      <dsp:nvSpPr>
        <dsp:cNvPr id="0" name=""/>
        <dsp:cNvSpPr/>
      </dsp:nvSpPr>
      <dsp:spPr>
        <a:xfrm>
          <a:off x="72884" y="3240256"/>
          <a:ext cx="3222962" cy="648279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514572" bIns="35560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hlinkClick xmlns:r="http://schemas.openxmlformats.org/officeDocument/2006/relationships" r:id="rId7" action="ppaction://hlinkfile"/>
            </a:rPr>
            <a:t>ООО «АУКЦИОН»</a:t>
          </a:r>
          <a:r>
            <a:rPr lang="ru-RU" sz="1400" b="1" kern="1200" dirty="0" smtClean="0"/>
            <a:t> </a:t>
          </a:r>
        </a:p>
      </dsp:txBody>
      <dsp:txXfrm>
        <a:off x="72884" y="3240256"/>
        <a:ext cx="3222962" cy="648279"/>
      </dsp:txXfrm>
    </dsp:sp>
    <dsp:sp modelId="{2B799DAD-AA8D-4BFD-9547-969FBC3D20B5}">
      <dsp:nvSpPr>
        <dsp:cNvPr id="0" name=""/>
        <dsp:cNvSpPr/>
      </dsp:nvSpPr>
      <dsp:spPr>
        <a:xfrm>
          <a:off x="2890673" y="3159221"/>
          <a:ext cx="810349" cy="810349"/>
        </a:xfrm>
        <a:prstGeom prst="ellipse">
          <a:avLst/>
        </a:prstGeom>
        <a:blipFill rotWithShape="0">
          <a:blip xmlns:r="http://schemas.openxmlformats.org/officeDocument/2006/relationships" r:embed="rId8"/>
          <a:stretch>
            <a:fillRect/>
          </a:stretch>
        </a:blip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4949CE5-37DF-4F7C-A26E-E99AEDAA4371}">
      <dsp:nvSpPr>
        <dsp:cNvPr id="0" name=""/>
        <dsp:cNvSpPr/>
      </dsp:nvSpPr>
      <dsp:spPr>
        <a:xfrm>
          <a:off x="72884" y="4212364"/>
          <a:ext cx="3687500" cy="648279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514572" bIns="35560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hlinkClick xmlns:r="http://schemas.openxmlformats.org/officeDocument/2006/relationships" r:id="rId9" action="ppaction://hlinkfile"/>
            </a:rPr>
            <a:t>НПФ </a:t>
          </a:r>
          <a:r>
            <a:rPr lang="ru-RU" sz="1400" b="1" kern="1200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9" action="ppaction://hlinkfile"/>
            </a:rPr>
            <a:t>Сбербанка</a:t>
          </a:r>
          <a:r>
            <a:rPr lang="ru-RU" sz="1400" b="1" kern="1200" smtClean="0">
              <a:solidFill>
                <a:schemeClr val="bg2">
                  <a:lumMod val="75000"/>
                </a:schemeClr>
              </a:solidFill>
            </a:rPr>
            <a:t> </a:t>
          </a:r>
          <a:endParaRPr lang="ru-RU" sz="1400" b="1" kern="1200" dirty="0" smtClean="0">
            <a:solidFill>
              <a:schemeClr val="bg2">
                <a:lumMod val="75000"/>
              </a:schemeClr>
            </a:solidFill>
          </a:endParaRPr>
        </a:p>
      </dsp:txBody>
      <dsp:txXfrm>
        <a:off x="72884" y="4212364"/>
        <a:ext cx="3687500" cy="648279"/>
      </dsp:txXfrm>
    </dsp:sp>
    <dsp:sp modelId="{8C9DC3CD-9800-4E2E-95FC-B5B3A6C427BA}">
      <dsp:nvSpPr>
        <dsp:cNvPr id="0" name=""/>
        <dsp:cNvSpPr/>
      </dsp:nvSpPr>
      <dsp:spPr>
        <a:xfrm>
          <a:off x="3355211" y="4131329"/>
          <a:ext cx="810349" cy="810349"/>
        </a:xfrm>
        <a:prstGeom prst="ellipse">
          <a:avLst/>
        </a:prstGeom>
        <a:blipFill rotWithShape="0">
          <a:blip xmlns:r="http://schemas.openxmlformats.org/officeDocument/2006/relationships" r:embed="rId10"/>
          <a:stretch>
            <a:fillRect/>
          </a:stretch>
        </a:blip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5B663E-3FA2-4CA9-BD0B-6C7D7218582F}">
      <dsp:nvSpPr>
        <dsp:cNvPr id="0" name=""/>
        <dsp:cNvSpPr/>
      </dsp:nvSpPr>
      <dsp:spPr>
        <a:xfrm>
          <a:off x="-5891489" y="-897147"/>
          <a:ext cx="6978870" cy="6978870"/>
        </a:xfrm>
        <a:prstGeom prst="blockArc">
          <a:avLst>
            <a:gd name="adj1" fmla="val 18900000"/>
            <a:gd name="adj2" fmla="val 2700000"/>
            <a:gd name="adj3" fmla="val 310"/>
          </a:avLst>
        </a:pr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0FC0D1-E4F0-440E-8A80-89ABBA805D40}">
      <dsp:nvSpPr>
        <dsp:cNvPr id="0" name=""/>
        <dsp:cNvSpPr/>
      </dsp:nvSpPr>
      <dsp:spPr>
        <a:xfrm>
          <a:off x="458731" y="323932"/>
          <a:ext cx="3903524" cy="648279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572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hlinkClick xmlns:r="http://schemas.openxmlformats.org/officeDocument/2006/relationships" r:id="rId1" action="ppaction://hlinkfile"/>
            </a:rPr>
            <a:t>ЗАО «СБЕРБАНК-АСТ»</a:t>
          </a:r>
          <a:endParaRPr lang="ru-RU" sz="1400" b="1" kern="1200" dirty="0" smtClean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 </a:t>
          </a:r>
          <a:endParaRPr lang="ru-RU" sz="1400" kern="1200" dirty="0">
            <a:solidFill>
              <a:schemeClr val="bg2">
                <a:lumMod val="75000"/>
              </a:schemeClr>
            </a:solidFill>
          </a:endParaRPr>
        </a:p>
      </dsp:txBody>
      <dsp:txXfrm>
        <a:off x="458731" y="323932"/>
        <a:ext cx="3903524" cy="648279"/>
      </dsp:txXfrm>
    </dsp:sp>
    <dsp:sp modelId="{12D008F8-570D-4441-9DEE-66D5BEF5B9AB}">
      <dsp:nvSpPr>
        <dsp:cNvPr id="0" name=""/>
        <dsp:cNvSpPr/>
      </dsp:nvSpPr>
      <dsp:spPr>
        <a:xfrm>
          <a:off x="53557" y="242897"/>
          <a:ext cx="810349" cy="810349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90E15EA-2CA6-478C-B3B7-842365A7B672}">
      <dsp:nvSpPr>
        <dsp:cNvPr id="0" name=""/>
        <dsp:cNvSpPr/>
      </dsp:nvSpPr>
      <dsp:spPr>
        <a:xfrm>
          <a:off x="923269" y="1296040"/>
          <a:ext cx="3438986" cy="648279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572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3" action="ppaction://hlinkfile"/>
            </a:rPr>
            <a:t>ЗАО «Объединенное кредитное бюро»</a:t>
          </a:r>
          <a:r>
            <a:rPr lang="ru-RU" sz="1400" b="1" kern="1200" dirty="0" smtClean="0">
              <a:solidFill>
                <a:schemeClr val="bg2">
                  <a:lumMod val="75000"/>
                </a:schemeClr>
              </a:solidFill>
            </a:rPr>
            <a:t>                       </a:t>
          </a:r>
        </a:p>
      </dsp:txBody>
      <dsp:txXfrm>
        <a:off x="923269" y="1296040"/>
        <a:ext cx="3438986" cy="648279"/>
      </dsp:txXfrm>
    </dsp:sp>
    <dsp:sp modelId="{ECFDD8C0-64CF-47AF-A28A-A0B21F475401}">
      <dsp:nvSpPr>
        <dsp:cNvPr id="0" name=""/>
        <dsp:cNvSpPr/>
      </dsp:nvSpPr>
      <dsp:spPr>
        <a:xfrm>
          <a:off x="518095" y="1215005"/>
          <a:ext cx="810349" cy="810349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ED9AB24-48FD-4127-A7AD-92623BF3D6B4}">
      <dsp:nvSpPr>
        <dsp:cNvPr id="0" name=""/>
        <dsp:cNvSpPr/>
      </dsp:nvSpPr>
      <dsp:spPr>
        <a:xfrm>
          <a:off x="1007136" y="2268148"/>
          <a:ext cx="3413829" cy="648279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572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5" action="ppaction://hlinkfile"/>
            </a:rPr>
            <a:t>ЗАО «Регистраторское общество  «СТАТУС»</a:t>
          </a:r>
          <a:r>
            <a:rPr lang="ru-RU" sz="1400" b="1" kern="1200" dirty="0" smtClean="0">
              <a:solidFill>
                <a:schemeClr val="bg2">
                  <a:lumMod val="75000"/>
                </a:schemeClr>
              </a:solidFill>
            </a:rPr>
            <a:t>         </a:t>
          </a:r>
        </a:p>
      </dsp:txBody>
      <dsp:txXfrm>
        <a:off x="1007136" y="2268148"/>
        <a:ext cx="3413829" cy="648279"/>
      </dsp:txXfrm>
    </dsp:sp>
    <dsp:sp modelId="{5464F7A7-BEAB-4435-A8DC-64BC1340BC9B}">
      <dsp:nvSpPr>
        <dsp:cNvPr id="0" name=""/>
        <dsp:cNvSpPr/>
      </dsp:nvSpPr>
      <dsp:spPr>
        <a:xfrm>
          <a:off x="660670" y="2187113"/>
          <a:ext cx="810349" cy="810349"/>
        </a:xfrm>
        <a:prstGeom prst="ellipse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F0C5B68-36A6-4DF4-9C7A-10DA0C5198BB}">
      <dsp:nvSpPr>
        <dsp:cNvPr id="0" name=""/>
        <dsp:cNvSpPr/>
      </dsp:nvSpPr>
      <dsp:spPr>
        <a:xfrm>
          <a:off x="923269" y="3240256"/>
          <a:ext cx="3438986" cy="648279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572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7" action="ppaction://hlinkfile"/>
            </a:rPr>
            <a:t>ЗАО «</a:t>
          </a:r>
          <a:r>
            <a:rPr lang="ru-RU" sz="1400" b="1" kern="1200" dirty="0" err="1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7" action="ppaction://hlinkfile"/>
            </a:rPr>
            <a:t>Стратеджи</a:t>
          </a:r>
          <a:r>
            <a:rPr lang="ru-RU" sz="1400" b="1" kern="1200" dirty="0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7" action="ppaction://hlinkfile"/>
            </a:rPr>
            <a:t> </a:t>
          </a:r>
          <a:r>
            <a:rPr lang="ru-RU" sz="1400" b="1" kern="1200" dirty="0" err="1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7" action="ppaction://hlinkfile"/>
            </a:rPr>
            <a:t>Партнерс</a:t>
          </a:r>
          <a:r>
            <a:rPr lang="ru-RU" sz="1400" b="1" kern="1200" dirty="0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7" action="ppaction://hlinkfile"/>
            </a:rPr>
            <a:t> Групп»</a:t>
          </a:r>
          <a:r>
            <a:rPr lang="ru-RU" sz="1400" kern="1200" dirty="0" smtClean="0">
              <a:solidFill>
                <a:schemeClr val="bg2">
                  <a:lumMod val="75000"/>
                </a:schemeClr>
              </a:solidFill>
            </a:rPr>
            <a:t>                        </a:t>
          </a:r>
        </a:p>
      </dsp:txBody>
      <dsp:txXfrm>
        <a:off x="923269" y="3240256"/>
        <a:ext cx="3438986" cy="648279"/>
      </dsp:txXfrm>
    </dsp:sp>
    <dsp:sp modelId="{ED4AF451-CECE-440B-9C67-366BC06D26E5}">
      <dsp:nvSpPr>
        <dsp:cNvPr id="0" name=""/>
        <dsp:cNvSpPr/>
      </dsp:nvSpPr>
      <dsp:spPr>
        <a:xfrm>
          <a:off x="518095" y="3159221"/>
          <a:ext cx="810349" cy="810349"/>
        </a:xfrm>
        <a:prstGeom prst="ellipse">
          <a:avLst/>
        </a:prstGeom>
        <a:blipFill rotWithShape="0">
          <a:blip xmlns:r="http://schemas.openxmlformats.org/officeDocument/2006/relationships" r:embed="rId8"/>
          <a:stretch>
            <a:fillRect/>
          </a:stretch>
        </a:blip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9536767-FA67-45D5-B2FB-5FAC7556DD17}">
      <dsp:nvSpPr>
        <dsp:cNvPr id="0" name=""/>
        <dsp:cNvSpPr/>
      </dsp:nvSpPr>
      <dsp:spPr>
        <a:xfrm>
          <a:off x="458731" y="4212364"/>
          <a:ext cx="3903524" cy="648279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572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2">
                  <a:lumMod val="75000"/>
                </a:schemeClr>
              </a:solidFill>
              <a:hlinkClick xmlns:r="http://schemas.openxmlformats.org/officeDocument/2006/relationships" r:id="rId9" action="ppaction://hlinkfile"/>
            </a:rPr>
            <a:t>ОАО «Российский аукционный дом»</a:t>
          </a:r>
          <a:r>
            <a:rPr lang="ru-RU" sz="1400" b="1" kern="1200" dirty="0" smtClean="0">
              <a:solidFill>
                <a:schemeClr val="bg2">
                  <a:lumMod val="75000"/>
                </a:schemeClr>
              </a:solidFill>
            </a:rPr>
            <a:t> </a:t>
          </a:r>
        </a:p>
      </dsp:txBody>
      <dsp:txXfrm>
        <a:off x="458731" y="4212364"/>
        <a:ext cx="3903524" cy="648279"/>
      </dsp:txXfrm>
    </dsp:sp>
    <dsp:sp modelId="{5CF6C758-AE80-489D-B2A7-03190DB3C5A0}">
      <dsp:nvSpPr>
        <dsp:cNvPr id="0" name=""/>
        <dsp:cNvSpPr/>
      </dsp:nvSpPr>
      <dsp:spPr>
        <a:xfrm>
          <a:off x="53557" y="4131329"/>
          <a:ext cx="810349" cy="810349"/>
        </a:xfrm>
        <a:prstGeom prst="ellipse">
          <a:avLst/>
        </a:prstGeom>
        <a:blipFill rotWithShape="0">
          <a:blip xmlns:r="http://schemas.openxmlformats.org/officeDocument/2006/relationships" r:embed="rId10"/>
          <a:stretch>
            <a:fillRect/>
          </a:stretch>
        </a:blip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099" cy="49696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4939" y="0"/>
            <a:ext cx="2949099" cy="49696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638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0646"/>
            <a:ext cx="2949099" cy="49696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638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4939" y="9440646"/>
            <a:ext cx="2949099" cy="49696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C5B4671A-6CFA-4124-8AB8-990D30AC93F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4532043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099" cy="49696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4939" y="0"/>
            <a:ext cx="2949099" cy="49696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24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6125"/>
            <a:ext cx="4965700" cy="3725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562" y="4721186"/>
            <a:ext cx="5444490" cy="447270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0646"/>
            <a:ext cx="2949099" cy="49696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5"/>
          </p:nvPr>
        </p:nvSpPr>
        <p:spPr>
          <a:xfrm>
            <a:off x="385445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F80606-BEB2-41A5-B915-821310C3A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3554478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5777" algn="l" defTabSz="91431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33" algn="l" defTabSz="91431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89" algn="l" defTabSz="91431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44" algn="l" defTabSz="91431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portal.ca.sbrf.ru/wps/portal/pmain/sbrfMain/!ut/p/c5/fY69DoIwAISfyPRoKy0j_hQL2CKYiiyEwRgSAQfj8wuRuMnd-OXLHanI2L55t_fm1Q598yAlqfx6mwU205xCqngNmufO2TMHQEd-9WsrQ2OCgnGVRhI6S53YFNZDQie7OM3USU9BHw3YPhcsihi5THvL_uI-vhx_Es7890AovhsfiETG1GELQcxh6G7k2ZVo9Sr8AAFWkwA!/dl3/d3/L2dJQSEvUUt3QS9ZQnZ3LzZfU1FBTk45UzM0NzhUQjBJSDBCRzI3ODNLRzY!/?WCM_GLOBAL_CONTEXT=/wps/wcm/connect/portalnews/siteblocks/newosti_podrazdeleni_test/252fef004b31ca7dbf23bf6837ac9ba9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Relationship Id="rId4" Type="http://schemas.openxmlformats.org/officeDocument/2006/relationships/image" Target="../media/image9.wmf"/></Relationships>
</file>

<file path=ppt/notesSlides/_rels/notes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brf.ru/moscow/ru/about/company_partner/ei/" TargetMode="External"/><Relationship Id="rId3" Type="http://schemas.openxmlformats.org/officeDocument/2006/relationships/hyperlink" Target="http://www.sbrf.ru/moscow/ru/about/company_partner/troika/" TargetMode="External"/><Relationship Id="rId7" Type="http://schemas.openxmlformats.org/officeDocument/2006/relationships/hyperlink" Target="http://www.sbrf.ru/moscow/ru/about/company_partner/sbrfnpf/" TargetMode="External"/><Relationship Id="rId12" Type="http://schemas.openxmlformats.org/officeDocument/2006/relationships/image" Target="../media/image9.wmf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sbrf.ru/moscow/ru/about/company_partner/sbrftender/" TargetMode="External"/><Relationship Id="rId11" Type="http://schemas.openxmlformats.org/officeDocument/2006/relationships/hyperlink" Target="http://www.sbrf.ru/moscow/ru/about/company_partner/rad/" TargetMode="External"/><Relationship Id="rId5" Type="http://schemas.openxmlformats.org/officeDocument/2006/relationships/hyperlink" Target="http://www.sbrf.ru/moscow/ru/about/company_partner/sbrfcapital/" TargetMode="External"/><Relationship Id="rId10" Type="http://schemas.openxmlformats.org/officeDocument/2006/relationships/hyperlink" Target="http://www.sbrf.ru/moscow/ru/about/company_partner/spg/" TargetMode="External"/><Relationship Id="rId4" Type="http://schemas.openxmlformats.org/officeDocument/2006/relationships/hyperlink" Target="http://www.sbrf.ru/moscow/ru/about/company_partner/sbrfast/" TargetMode="External"/><Relationship Id="rId9" Type="http://schemas.openxmlformats.org/officeDocument/2006/relationships/hyperlink" Target="http://www.sbrf.ru/moscow/ru/about/company_partner/status/" TargetMode="Externa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854939" y="9440646"/>
            <a:ext cx="2949099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41C2ED2-9D57-4DAD-9B69-DFDF9FD09F76}" type="slidenum">
              <a:rPr lang="ru-RU" sz="1200"/>
              <a:pPr algn="r"/>
              <a:t>1</a:t>
            </a:fld>
            <a:endParaRPr lang="ru-RU" sz="1200" dirty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 smtClean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 smtClean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r>
              <a:rPr lang="ru-RU" i="1" dirty="0" smtClean="0"/>
              <a:t>45 </a:t>
            </a:r>
            <a:r>
              <a:rPr lang="ru-RU" i="1" dirty="0"/>
              <a:t>минут</a:t>
            </a:r>
          </a:p>
          <a:p>
            <a:pPr algn="r">
              <a:lnSpc>
                <a:spcPct val="90000"/>
              </a:lnSpc>
              <a:defRPr/>
            </a:pPr>
            <a:r>
              <a:rPr lang="ru-RU" i="1" dirty="0" smtClean="0"/>
              <a:t>09.56-10.41</a:t>
            </a:r>
            <a:endParaRPr lang="ru-RU" i="1" dirty="0"/>
          </a:p>
          <a:p>
            <a:endParaRPr lang="ru-RU" dirty="0"/>
          </a:p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54939" y="9440646"/>
            <a:ext cx="2949099" cy="49696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1317AF8-A302-4AAA-AA75-7E4C206CC672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  <p:pic>
        <p:nvPicPr>
          <p:cNvPr id="5" name="Picture 6" descr="j02341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17592" y="8445201"/>
            <a:ext cx="526175" cy="55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r>
              <a:rPr lang="ru-RU" dirty="0" smtClean="0">
                <a:latin typeface="Times New Roman" pitchFamily="18" charset="0"/>
              </a:rPr>
              <a:t>Мы работаем в компании, которая по праву считается лидером. </a:t>
            </a:r>
          </a:p>
          <a:p>
            <a:r>
              <a:rPr lang="ru-RU" dirty="0" smtClean="0">
                <a:latin typeface="Times New Roman" pitchFamily="18" charset="0"/>
              </a:rPr>
              <a:t>Не случайно каждый год стройные ряды  наших наград, растут и растут. </a:t>
            </a:r>
          </a:p>
          <a:p>
            <a:r>
              <a:rPr lang="ru-RU" dirty="0" smtClean="0">
                <a:latin typeface="Times New Roman" pitchFamily="18" charset="0"/>
              </a:rPr>
              <a:t>Эти награды вручались не только самой компании, но прежде всего  людям, которые в ней работают и побеждают как лучшие!</a:t>
            </a:r>
          </a:p>
          <a:p>
            <a:r>
              <a:rPr lang="ru-RU" dirty="0" smtClean="0">
                <a:latin typeface="Times New Roman" pitchFamily="18" charset="0"/>
              </a:rPr>
              <a:t>На этих</a:t>
            </a:r>
            <a:r>
              <a:rPr lang="ru-RU" baseline="0" dirty="0" smtClean="0"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слайдах Вы видите только часть наших наград. </a:t>
            </a:r>
          </a:p>
          <a:p>
            <a:r>
              <a:rPr lang="ru-RU" dirty="0" smtClean="0">
                <a:latin typeface="Times New Roman" pitchFamily="18" charset="0"/>
              </a:rPr>
              <a:t>Тренер обращается </a:t>
            </a:r>
            <a:r>
              <a:rPr lang="ru-RU" dirty="0">
                <a:latin typeface="Times New Roman" pitchFamily="18" charset="0"/>
              </a:rPr>
              <a:t>к </a:t>
            </a:r>
            <a:r>
              <a:rPr lang="ru-RU" dirty="0" smtClean="0">
                <a:latin typeface="Times New Roman" pitchFamily="18" charset="0"/>
              </a:rPr>
              <a:t>участникам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с вопросом 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: «о каких наградах СБ знают они?»</a:t>
            </a:r>
          </a:p>
          <a:p>
            <a:endParaRPr lang="ru-RU" dirty="0" smtClean="0">
              <a:latin typeface="Times New Roman" pitchFamily="18" charset="0"/>
            </a:endParaRPr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r>
              <a:rPr lang="ru-RU" i="1" dirty="0"/>
              <a:t>1</a:t>
            </a:r>
            <a:r>
              <a:rPr lang="ru-RU" i="1" dirty="0" smtClean="0"/>
              <a:t> минута</a:t>
            </a:r>
            <a:endParaRPr lang="ru-RU" i="1" dirty="0"/>
          </a:p>
          <a:p>
            <a:pPr algn="r">
              <a:lnSpc>
                <a:spcPct val="90000"/>
              </a:lnSpc>
              <a:defRPr/>
            </a:pPr>
            <a:r>
              <a:rPr lang="ru-RU" i="1" dirty="0" smtClean="0"/>
              <a:t>10.44-10.45</a:t>
            </a:r>
            <a:endParaRPr lang="ru-RU" i="1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54939" y="9440646"/>
            <a:ext cx="2949099" cy="49696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57907CD-80FD-4C4A-AB9E-8FA8FEFDD746}" type="slidenum">
              <a:rPr lang="ru-RU" smtClean="0"/>
              <a:pPr>
                <a:defRPr/>
              </a:pPr>
              <a:t>3</a:t>
            </a:fld>
            <a:endParaRPr lang="ru-RU" dirty="0"/>
          </a:p>
        </p:txBody>
      </p:sp>
      <p:pic>
        <p:nvPicPr>
          <p:cNvPr id="5" name="Picture 6" descr="j02341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2329" y="8439822"/>
            <a:ext cx="526175" cy="55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79474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54939" y="9440646"/>
            <a:ext cx="2949099" cy="49696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81A9678-FAB9-484F-A1B2-ABD46D84F2ED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0561" y="4503759"/>
            <a:ext cx="5841506" cy="4690128"/>
          </a:xfrm>
          <a:noFill/>
        </p:spPr>
        <p:txBody>
          <a:bodyPr/>
          <a:lstStyle/>
          <a:p>
            <a:pPr algn="just">
              <a:lnSpc>
                <a:spcPct val="90000"/>
              </a:lnSpc>
              <a:defRPr/>
            </a:pPr>
            <a:endParaRPr lang="ru-RU" i="1" dirty="0" smtClean="0"/>
          </a:p>
          <a:p>
            <a:pPr algn="just">
              <a:lnSpc>
                <a:spcPct val="90000"/>
              </a:lnSpc>
              <a:defRPr/>
            </a:pPr>
            <a:endParaRPr lang="ru-RU" i="1" dirty="0" smtClean="0"/>
          </a:p>
          <a:p>
            <a:pPr algn="just">
              <a:lnSpc>
                <a:spcPct val="90000"/>
              </a:lnSpc>
              <a:defRPr/>
            </a:pPr>
            <a:endParaRPr lang="ru-RU" i="1" dirty="0" smtClean="0"/>
          </a:p>
          <a:p>
            <a:pPr algn="just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r>
              <a:rPr lang="ru-RU" i="1" dirty="0"/>
              <a:t>1</a:t>
            </a:r>
            <a:r>
              <a:rPr lang="ru-RU" i="1" dirty="0" smtClean="0"/>
              <a:t> минут</a:t>
            </a:r>
            <a:r>
              <a:rPr lang="ru-RU" i="1" dirty="0"/>
              <a:t>а</a:t>
            </a:r>
          </a:p>
          <a:p>
            <a:pPr algn="r">
              <a:lnSpc>
                <a:spcPct val="90000"/>
              </a:lnSpc>
              <a:defRPr/>
            </a:pPr>
            <a:r>
              <a:rPr lang="en-US" i="1" dirty="0" smtClean="0"/>
              <a:t>10</a:t>
            </a:r>
            <a:r>
              <a:rPr lang="ru-RU" i="1" dirty="0" smtClean="0"/>
              <a:t>.45-</a:t>
            </a:r>
            <a:r>
              <a:rPr lang="en-US" i="1" dirty="0" smtClean="0"/>
              <a:t>10</a:t>
            </a:r>
            <a:r>
              <a:rPr lang="ru-RU" i="1" dirty="0" smtClean="0"/>
              <a:t>.46</a:t>
            </a:r>
            <a:endParaRPr lang="ru-RU" i="1" dirty="0"/>
          </a:p>
          <a:p>
            <a:endParaRPr lang="ru-RU" dirty="0"/>
          </a:p>
          <a:p>
            <a:endParaRPr lang="ru-RU" dirty="0" smtClean="0"/>
          </a:p>
        </p:txBody>
      </p:sp>
      <p:pic>
        <p:nvPicPr>
          <p:cNvPr id="5" name="Picture 6" descr="j02341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14974" y="8349436"/>
            <a:ext cx="526175" cy="55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80606-BEB2-41A5-B915-821310C3A604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algn="just">
              <a:lnSpc>
                <a:spcPct val="90000"/>
              </a:lnSpc>
              <a:defRPr/>
            </a:pPr>
            <a:r>
              <a:rPr lang="ru-RU" sz="900" dirty="0" smtClean="0">
                <a:latin typeface="+mn-lt"/>
              </a:rPr>
              <a:t>Эта знаковая транзакция является первым существенным приобретением Сбербанка за пределами СНГ и является шагом в трансформации Сбербанка из крупного национального финансового учреждения в ведущий международный банк. VBI имеет 295 отделений и более 600,000 клиентов. Дочерние банки VBI входят в топ-10 финансовых учреждений по размеру активов в Боснии и Герцеговине, Словакии, Чехии, Хорватии и в топ-15 финансовых учреждений в Венгрии, Сербии и Словении. Банк также присутствует на Украине и имеет банковскую лицензию в Австрии. Благодаря своему капиталу и возможностям фондирования Сбербанк имеет уникальную позицию для того, чтобы раскрыть потенциал роста в странах Центральной и Восточной Европы.</a:t>
            </a:r>
          </a:p>
          <a:p>
            <a:pPr algn="just" defTabSz="922355">
              <a:lnSpc>
                <a:spcPct val="90000"/>
              </a:lnSpc>
              <a:defRPr/>
            </a:pPr>
            <a:r>
              <a:rPr lang="ru-RU" sz="900" b="1" dirty="0">
                <a:latin typeface="+mn-lt"/>
              </a:rPr>
              <a:t>В начале второго квартала </a:t>
            </a:r>
            <a:r>
              <a:rPr lang="en-US" sz="900" dirty="0">
                <a:latin typeface="+mn-lt"/>
              </a:rPr>
              <a:t>2012 </a:t>
            </a:r>
            <a:r>
              <a:rPr lang="ru-RU" sz="900" dirty="0">
                <a:latin typeface="+mn-lt"/>
              </a:rPr>
              <a:t>года в подразделениях </a:t>
            </a:r>
            <a:r>
              <a:rPr lang="ru-RU" sz="900" dirty="0" err="1">
                <a:latin typeface="+mn-lt"/>
              </a:rPr>
              <a:t>Volksbank</a:t>
            </a:r>
            <a:r>
              <a:rPr lang="ru-RU" sz="900" dirty="0">
                <a:latin typeface="+mn-lt"/>
              </a:rPr>
              <a:t> </a:t>
            </a:r>
            <a:r>
              <a:rPr lang="ru-RU" sz="900" dirty="0" err="1">
                <a:latin typeface="+mn-lt"/>
              </a:rPr>
              <a:t>International</a:t>
            </a:r>
            <a:r>
              <a:rPr lang="ru-RU" sz="900" dirty="0">
                <a:latin typeface="+mn-lt"/>
              </a:rPr>
              <a:t> стартовала </a:t>
            </a:r>
            <a:r>
              <a:rPr lang="ru-RU" sz="900" u="sng" dirty="0">
                <a:latin typeface="+mn-lt"/>
                <a:hlinkClick r:id="rId3"/>
              </a:rPr>
              <a:t>программа</a:t>
            </a:r>
            <a:r>
              <a:rPr lang="ru-RU" sz="900" dirty="0">
                <a:latin typeface="+mn-lt"/>
              </a:rPr>
              <a:t> по наращиванию объёмов вкладов частных и корпоративных клиентов («</a:t>
            </a:r>
            <a:r>
              <a:rPr lang="ru-RU" sz="900" dirty="0" err="1">
                <a:latin typeface="+mn-lt"/>
              </a:rPr>
              <a:t>Deposit</a:t>
            </a:r>
            <a:r>
              <a:rPr lang="ru-RU" sz="900" dirty="0">
                <a:latin typeface="+mn-lt"/>
              </a:rPr>
              <a:t> </a:t>
            </a:r>
            <a:r>
              <a:rPr lang="ru-RU" sz="900" dirty="0" err="1">
                <a:latin typeface="+mn-lt"/>
              </a:rPr>
              <a:t>Push</a:t>
            </a:r>
            <a:r>
              <a:rPr lang="ru-RU" sz="900" dirty="0">
                <a:latin typeface="+mn-lt"/>
              </a:rPr>
              <a:t>»). </a:t>
            </a:r>
            <a:endParaRPr lang="ru-RU" sz="900" dirty="0" smtClean="0">
              <a:latin typeface="+mn-lt"/>
            </a:endParaRPr>
          </a:p>
          <a:p>
            <a:r>
              <a:rPr lang="en-US" sz="900" b="1" dirty="0" err="1" smtClean="0">
                <a:latin typeface="+mn-lt"/>
              </a:rPr>
              <a:t>Denizbank</a:t>
            </a:r>
            <a:r>
              <a:rPr lang="ru-RU" sz="900" b="1" dirty="0" smtClean="0">
                <a:latin typeface="+mn-lt"/>
              </a:rPr>
              <a:t> </a:t>
            </a:r>
            <a:r>
              <a:rPr lang="ru-RU" sz="900" b="1" dirty="0">
                <a:latin typeface="+mn-lt"/>
              </a:rPr>
              <a:t>-</a:t>
            </a:r>
            <a:r>
              <a:rPr lang="ru-RU" sz="900" dirty="0">
                <a:latin typeface="+mn-lt"/>
              </a:rPr>
              <a:t> ведущий универсальный банк этой страны с 600 отделениями, занимающий восьмое место среди турецких банков по объему суммарных активов и депозитов, и по объему выданных кредитов. Лидер в сфере потребительского кредитования, кредитовании малых и средних предприятий, сельскохозяйственных компаний. И есть куда развиваться, расширять клиентскую базу: степень охвата банковскими кредитами населения в Турции - только 53% от ВНП. Очень серьезные перспективы для развития корпоративного бизнеса.</a:t>
            </a:r>
            <a:r>
              <a:rPr lang="en-US" sz="900" dirty="0">
                <a:latin typeface="+mn-lt"/>
              </a:rPr>
              <a:t> </a:t>
            </a:r>
            <a:r>
              <a:rPr lang="ru-RU" sz="900" dirty="0">
                <a:latin typeface="+mn-lt"/>
              </a:rPr>
              <a:t>Турция - шестой по величине экспортный рынок для России. У банка 15</a:t>
            </a:r>
            <a:r>
              <a:rPr lang="en-US" sz="900" dirty="0">
                <a:latin typeface="+mn-lt"/>
              </a:rPr>
              <a:t> </a:t>
            </a:r>
            <a:r>
              <a:rPr lang="ru-RU" sz="900" dirty="0">
                <a:latin typeface="+mn-lt"/>
              </a:rPr>
              <a:t>дочерних структур за рубежом - они тоже входят в периметр сделки. Словом, </a:t>
            </a:r>
            <a:r>
              <a:rPr lang="en-US" sz="900" dirty="0" err="1">
                <a:latin typeface="+mn-lt"/>
              </a:rPr>
              <a:t>Denizbank</a:t>
            </a:r>
            <a:r>
              <a:rPr lang="ru-RU" sz="900" dirty="0">
                <a:latin typeface="+mn-lt"/>
              </a:rPr>
              <a:t> – один из самых ярких примеров успешного развития в секторе финансовых услуг.</a:t>
            </a:r>
          </a:p>
          <a:p>
            <a:r>
              <a:rPr lang="ru-RU" sz="900" dirty="0">
                <a:latin typeface="+mn-lt"/>
              </a:rPr>
              <a:t>С приобретением </a:t>
            </a:r>
            <a:r>
              <a:rPr lang="en-US" sz="900" dirty="0" err="1">
                <a:latin typeface="+mn-lt"/>
              </a:rPr>
              <a:t>Denizbank</a:t>
            </a:r>
            <a:r>
              <a:rPr lang="ru-RU" sz="900" dirty="0">
                <a:latin typeface="+mn-lt"/>
              </a:rPr>
              <a:t> Сбербанк будет присутствовать более чем в двадцати странах мира. Покупка турецкого банка приведет к росту прибыли на акцию Сбербанка с первого же года после закрытия сделки. Мы получаем современные технологии и опыт, которые будем использовать для работы в Восточной и Центральной Европе. И, конечно, извлечем выгоду из очевидных преимуществ от торговли между нашими странами, развития туризма и потоков инвестиций. </a:t>
            </a:r>
          </a:p>
          <a:p>
            <a:r>
              <a:rPr lang="ru-RU" sz="900" dirty="0">
                <a:latin typeface="+mn-lt"/>
              </a:rPr>
              <a:t>В истории Сбербанка было много разных сделок, которые показывали и его мощь, и способность наращивать капитал, получать прибыль. Но с покупкой</a:t>
            </a:r>
            <a:r>
              <a:rPr lang="en-US" sz="900" dirty="0">
                <a:latin typeface="+mn-lt"/>
              </a:rPr>
              <a:t> </a:t>
            </a:r>
            <a:r>
              <a:rPr lang="en-US" sz="900" dirty="0" err="1">
                <a:latin typeface="+mn-lt"/>
              </a:rPr>
              <a:t>Denizbank</a:t>
            </a:r>
            <a:r>
              <a:rPr lang="ru-RU" sz="900" dirty="0">
                <a:latin typeface="+mn-lt"/>
              </a:rPr>
              <a:t> Сбербанк становится в один ряд с ведущими финансовыми корпорациями мира</a:t>
            </a:r>
            <a:r>
              <a:rPr lang="ru-RU" sz="900" dirty="0" smtClean="0">
                <a:latin typeface="+mn-lt"/>
              </a:rPr>
              <a:t>.</a:t>
            </a:r>
          </a:p>
          <a:p>
            <a:endParaRPr lang="ru-RU" sz="900" dirty="0">
              <a:latin typeface="+mn-lt"/>
            </a:endParaRPr>
          </a:p>
          <a:p>
            <a:endParaRPr lang="ru-RU" sz="900" dirty="0">
              <a:latin typeface="+mn-lt"/>
            </a:endParaRPr>
          </a:p>
          <a:p>
            <a:pPr algn="r">
              <a:lnSpc>
                <a:spcPct val="90000"/>
              </a:lnSpc>
              <a:defRPr/>
            </a:pPr>
            <a:r>
              <a:rPr lang="ru-RU" i="1" dirty="0"/>
              <a:t>2 минута</a:t>
            </a:r>
          </a:p>
          <a:p>
            <a:pPr algn="r">
              <a:lnSpc>
                <a:spcPct val="90000"/>
              </a:lnSpc>
              <a:defRPr/>
            </a:pPr>
            <a:r>
              <a:rPr lang="ru-RU" i="1" dirty="0" smtClean="0"/>
              <a:t>10.46-10.48</a:t>
            </a:r>
            <a:endParaRPr lang="ru-RU" i="1" dirty="0"/>
          </a:p>
          <a:p>
            <a:pPr algn="just">
              <a:lnSpc>
                <a:spcPct val="90000"/>
              </a:lnSpc>
              <a:defRPr/>
            </a:pPr>
            <a:endParaRPr lang="ru-RU" dirty="0" smtClean="0">
              <a:latin typeface="+mn-lt"/>
            </a:endParaRPr>
          </a:p>
        </p:txBody>
      </p:sp>
      <p:pic>
        <p:nvPicPr>
          <p:cNvPr id="6" name="Picture 6" descr="j023413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94894" y="8766007"/>
            <a:ext cx="526175" cy="55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055785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54940" y="9440646"/>
            <a:ext cx="2949099" cy="496967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ru-RU" i="1" dirty="0"/>
              <a:t>2 минута</a:t>
            </a:r>
          </a:p>
          <a:p>
            <a:pPr>
              <a:lnSpc>
                <a:spcPct val="90000"/>
              </a:lnSpc>
              <a:defRPr/>
            </a:pPr>
            <a:r>
              <a:rPr lang="ru-RU" i="1" dirty="0" smtClean="0"/>
              <a:t>10.48-10.50</a:t>
            </a:r>
            <a:endParaRPr lang="ru-RU" i="1" dirty="0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0561" y="4503759"/>
            <a:ext cx="5841506" cy="4690128"/>
          </a:xfrm>
          <a:noFill/>
        </p:spPr>
        <p:txBody>
          <a:bodyPr/>
          <a:lstStyle/>
          <a:p>
            <a:pPr algn="just">
              <a:lnSpc>
                <a:spcPct val="90000"/>
              </a:lnSpc>
              <a:defRPr/>
            </a:pPr>
            <a:r>
              <a:rPr lang="ru-RU" sz="900" i="1" dirty="0" smtClean="0"/>
              <a:t>На сегодняшний день Сбербанк является холдинговой компанией, контролирующей ряд дочерних организаций. Некоторые были приобретены в рамках сделок по слиянию и поглощению (</a:t>
            </a:r>
            <a:r>
              <a:rPr lang="en-US" sz="900" i="1" dirty="0" smtClean="0"/>
              <a:t>M&amp;A)</a:t>
            </a:r>
            <a:r>
              <a:rPr lang="ru-RU" sz="900" i="1" dirty="0" smtClean="0"/>
              <a:t> с целью глобального расширения присутствия банка или с целью расширения продуктовой линейки финансовых услуг. Другие были выделены в дочерние компании из вспомогательных подразделений с целью оптимизации и повышения эффективности деятельности банка.</a:t>
            </a:r>
          </a:p>
          <a:p>
            <a:pPr lvl="0"/>
            <a:r>
              <a:rPr lang="ru-RU" sz="900" b="1" dirty="0" smtClean="0">
                <a:hlinkClick r:id="rId3" action="ppaction://hlinkfile"/>
              </a:rPr>
              <a:t>ЗАО ИК «Тройка Диалог»</a:t>
            </a:r>
            <a:r>
              <a:rPr lang="ru-RU" sz="900" b="1" dirty="0" smtClean="0">
                <a:hlinkClick r:id="rId4" action="ppaction://hlinkfile"/>
              </a:rPr>
              <a:t> </a:t>
            </a:r>
          </a:p>
          <a:p>
            <a:pPr lvl="0"/>
            <a:r>
              <a:rPr lang="ru-RU" sz="900" dirty="0" smtClean="0">
                <a:solidFill>
                  <a:schemeClr val="bg2">
                    <a:lumMod val="75000"/>
                  </a:schemeClr>
                </a:solidFill>
              </a:rPr>
              <a:t>Один из старейших и крупнейших инвестиционных домов – работает на рынках стран СНГ и занимает лидирующие позиции по всем направлениям инвестиционного бизнеса.</a:t>
            </a:r>
          </a:p>
          <a:p>
            <a:pPr lvl="0"/>
            <a:r>
              <a:rPr lang="ru-RU" sz="900" b="1" u="sng" dirty="0" smtClean="0">
                <a:solidFill>
                  <a:schemeClr val="bg2">
                    <a:lumMod val="75000"/>
                  </a:schemeClr>
                </a:solidFill>
              </a:rPr>
              <a:t>ЗАО «Сбербанк лизинг» </a:t>
            </a:r>
          </a:p>
          <a:p>
            <a:pPr lvl="0"/>
            <a:r>
              <a:rPr lang="ru-RU" sz="900" b="0" dirty="0" smtClean="0">
                <a:solidFill>
                  <a:schemeClr val="bg2">
                    <a:lumMod val="75000"/>
                  </a:schemeClr>
                </a:solidFill>
              </a:rPr>
              <a:t>Финансирование проектов в реальном секторе экономики в целях содействия обновлению, модернизации и расширению основных фондов российских предприятий</a:t>
            </a:r>
            <a:r>
              <a:rPr lang="ru-RU" sz="900" b="0" dirty="0" smtClean="0"/>
              <a:t>...</a:t>
            </a:r>
          </a:p>
          <a:p>
            <a:pPr lvl="0"/>
            <a:r>
              <a:rPr lang="ru-RU" sz="900" b="1" dirty="0" smtClean="0">
                <a:hlinkClick r:id="rId5" action="ppaction://hlinkfile"/>
              </a:rPr>
              <a:t>ООО «СБЕРБАНК КАПИТАЛ»</a:t>
            </a:r>
            <a:endParaRPr lang="ru-RU" sz="900" b="1" dirty="0" smtClean="0"/>
          </a:p>
          <a:p>
            <a:pPr lvl="0"/>
            <a:r>
              <a:rPr lang="ru-RU" sz="900" b="1" dirty="0" smtClean="0"/>
              <a:t> </a:t>
            </a:r>
            <a:r>
              <a:rPr lang="ru-RU" sz="900" dirty="0" smtClean="0">
                <a:solidFill>
                  <a:schemeClr val="bg2">
                    <a:lumMod val="75000"/>
                  </a:schemeClr>
                </a:solidFill>
              </a:rPr>
              <a:t>Сотрудничество с крупнейшими предприятиям РФ и реализация проектов в области недвижимости, топливно-энергетической промышленности, развития транспортной системы России...</a:t>
            </a:r>
          </a:p>
          <a:p>
            <a:pPr lvl="0"/>
            <a:r>
              <a:rPr lang="ru-RU" sz="900" b="1" dirty="0" smtClean="0">
                <a:hlinkClick r:id="rId6" action="ppaction://hlinkfile"/>
              </a:rPr>
              <a:t>ООО «АУКЦИОН»</a:t>
            </a:r>
            <a:r>
              <a:rPr lang="ru-RU" sz="900" b="1" dirty="0" smtClean="0"/>
              <a:t> </a:t>
            </a:r>
          </a:p>
          <a:p>
            <a:pPr lvl="0"/>
            <a:r>
              <a:rPr lang="ru-RU" sz="900" dirty="0" smtClean="0">
                <a:solidFill>
                  <a:schemeClr val="bg2">
                    <a:lumMod val="75000"/>
                  </a:schemeClr>
                </a:solidFill>
              </a:rPr>
              <a:t>Предоставление независимой оценочной экспертизы в области бизнеса, недвижимости, оборудования и автотранспорта</a:t>
            </a:r>
          </a:p>
          <a:p>
            <a:pPr lvl="0"/>
            <a:r>
              <a:rPr lang="ru-RU" sz="900" b="1" dirty="0" smtClean="0">
                <a:hlinkClick r:id="rId7" action="ppaction://hlinkfile"/>
              </a:rPr>
              <a:t>НПФ </a:t>
            </a:r>
            <a:r>
              <a:rPr lang="ru-RU" sz="900" b="1" dirty="0" smtClean="0">
                <a:solidFill>
                  <a:schemeClr val="bg2">
                    <a:lumMod val="75000"/>
                  </a:schemeClr>
                </a:solidFill>
                <a:hlinkClick r:id="rId7" action="ppaction://hlinkfile"/>
              </a:rPr>
              <a:t>Сбербанка</a:t>
            </a:r>
            <a:r>
              <a:rPr lang="ru-RU" sz="900" b="1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</a:p>
          <a:p>
            <a:pPr lvl="0"/>
            <a:r>
              <a:rPr lang="ru-RU" sz="900" dirty="0" smtClean="0">
                <a:solidFill>
                  <a:schemeClr val="bg2">
                    <a:lumMod val="75000"/>
                  </a:schemeClr>
                </a:solidFill>
              </a:rPr>
              <a:t>Осуществление деятельности по пенсионному обеспечению и пенсионному страхованию</a:t>
            </a:r>
          </a:p>
          <a:p>
            <a:pPr lvl="0"/>
            <a:r>
              <a:rPr lang="ru-RU" sz="900" b="1" dirty="0" smtClean="0">
                <a:hlinkClick r:id="rId4" action="ppaction://hlinkfile"/>
              </a:rPr>
              <a:t>ЗАО «СБЕРБАНК-АСТ»</a:t>
            </a:r>
            <a:endParaRPr lang="ru-RU" sz="900" b="1" dirty="0" smtClean="0"/>
          </a:p>
          <a:p>
            <a:pPr lvl="0"/>
            <a:r>
              <a:rPr lang="ru-RU" sz="900" b="1" dirty="0" smtClean="0"/>
              <a:t> </a:t>
            </a:r>
            <a:r>
              <a:rPr lang="ru-RU" sz="900" dirty="0" smtClean="0">
                <a:solidFill>
                  <a:schemeClr val="bg2">
                    <a:lumMod val="75000"/>
                  </a:schemeClr>
                </a:solidFill>
              </a:rPr>
              <a:t>Проведение электронных торгов и предоставление персональных электронных площадок для крупных корпоративных заказчиков</a:t>
            </a:r>
          </a:p>
          <a:p>
            <a:pPr lvl="0"/>
            <a:r>
              <a:rPr lang="ru-RU" sz="900" b="1" dirty="0" smtClean="0">
                <a:solidFill>
                  <a:schemeClr val="bg2">
                    <a:lumMod val="75000"/>
                  </a:schemeClr>
                </a:solidFill>
                <a:hlinkClick r:id="rId8" action="ppaction://hlinkfile"/>
              </a:rPr>
              <a:t>ЗАО «Объединенное кредитное бюро»</a:t>
            </a:r>
            <a:r>
              <a:rPr lang="ru-RU" sz="900" b="1" dirty="0" smtClean="0">
                <a:solidFill>
                  <a:schemeClr val="bg2">
                    <a:lumMod val="75000"/>
                  </a:schemeClr>
                </a:solidFill>
              </a:rPr>
              <a:t>                       </a:t>
            </a:r>
          </a:p>
          <a:p>
            <a:pPr lvl="0"/>
            <a:r>
              <a:rPr lang="ru-RU" sz="900" b="1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ru-RU" sz="900" dirty="0" smtClean="0">
                <a:solidFill>
                  <a:schemeClr val="bg2">
                    <a:lumMod val="75000"/>
                  </a:schemeClr>
                </a:solidFill>
              </a:rPr>
              <a:t>Повышение эффективности принятия решений в сфере кредитования, снижение рисков</a:t>
            </a:r>
          </a:p>
          <a:p>
            <a:pPr lvl="0"/>
            <a:r>
              <a:rPr lang="ru-RU" sz="900" b="1" dirty="0" smtClean="0">
                <a:solidFill>
                  <a:schemeClr val="bg2">
                    <a:lumMod val="75000"/>
                  </a:schemeClr>
                </a:solidFill>
                <a:hlinkClick r:id="rId9" action="ppaction://hlinkfile"/>
              </a:rPr>
              <a:t>ЗАО «Регистраторское общество  «СТАТУС»</a:t>
            </a:r>
            <a:r>
              <a:rPr lang="ru-RU" sz="900" b="1" dirty="0" smtClean="0">
                <a:solidFill>
                  <a:schemeClr val="bg2">
                    <a:lumMod val="75000"/>
                  </a:schemeClr>
                </a:solidFill>
              </a:rPr>
              <a:t>         </a:t>
            </a:r>
          </a:p>
          <a:p>
            <a:pPr lvl="0"/>
            <a:r>
              <a:rPr lang="ru-RU" sz="900" dirty="0" smtClean="0">
                <a:solidFill>
                  <a:schemeClr val="bg2">
                    <a:lumMod val="75000"/>
                  </a:schemeClr>
                </a:solidFill>
              </a:rPr>
              <a:t>Услуги по ведению реестра владельцев ценных бумаг</a:t>
            </a:r>
          </a:p>
          <a:p>
            <a:pPr lvl="0"/>
            <a:r>
              <a:rPr lang="ru-RU" sz="900" b="1" dirty="0" smtClean="0">
                <a:solidFill>
                  <a:schemeClr val="bg2">
                    <a:lumMod val="75000"/>
                  </a:schemeClr>
                </a:solidFill>
                <a:hlinkClick r:id="rId10" action="ppaction://hlinkfile"/>
              </a:rPr>
              <a:t>ЗАО «</a:t>
            </a:r>
            <a:r>
              <a:rPr lang="ru-RU" sz="900" b="1" dirty="0" err="1" smtClean="0">
                <a:solidFill>
                  <a:schemeClr val="bg2">
                    <a:lumMod val="75000"/>
                  </a:schemeClr>
                </a:solidFill>
                <a:hlinkClick r:id="rId10" action="ppaction://hlinkfile"/>
              </a:rPr>
              <a:t>Стратеджи</a:t>
            </a:r>
            <a:r>
              <a:rPr lang="ru-RU" sz="900" b="1" dirty="0" smtClean="0">
                <a:solidFill>
                  <a:schemeClr val="bg2">
                    <a:lumMod val="75000"/>
                  </a:schemeClr>
                </a:solidFill>
                <a:hlinkClick r:id="rId10" action="ppaction://hlinkfile"/>
              </a:rPr>
              <a:t> </a:t>
            </a:r>
            <a:r>
              <a:rPr lang="ru-RU" sz="900" b="1" dirty="0" err="1" smtClean="0">
                <a:solidFill>
                  <a:schemeClr val="bg2">
                    <a:lumMod val="75000"/>
                  </a:schemeClr>
                </a:solidFill>
                <a:hlinkClick r:id="rId10" action="ppaction://hlinkfile"/>
              </a:rPr>
              <a:t>Партнерс</a:t>
            </a:r>
            <a:r>
              <a:rPr lang="ru-RU" sz="900" b="1" dirty="0" smtClean="0">
                <a:solidFill>
                  <a:schemeClr val="bg2">
                    <a:lumMod val="75000"/>
                  </a:schemeClr>
                </a:solidFill>
                <a:hlinkClick r:id="rId10" action="ppaction://hlinkfile"/>
              </a:rPr>
              <a:t> Групп»</a:t>
            </a:r>
            <a:r>
              <a:rPr lang="ru-RU" sz="900" dirty="0" smtClean="0">
                <a:solidFill>
                  <a:schemeClr val="bg2">
                    <a:lumMod val="75000"/>
                  </a:schemeClr>
                </a:solidFill>
              </a:rPr>
              <a:t>                        </a:t>
            </a:r>
          </a:p>
          <a:p>
            <a:pPr lvl="0"/>
            <a:r>
              <a:rPr lang="ru-RU" sz="900" dirty="0" smtClean="0">
                <a:solidFill>
                  <a:schemeClr val="bg2">
                    <a:lumMod val="75000"/>
                  </a:schemeClr>
                </a:solidFill>
              </a:rPr>
              <a:t>Разработка и реализация стратегий развития, повышение эффективности деятельности организаций</a:t>
            </a:r>
          </a:p>
          <a:p>
            <a:pPr lvl="0"/>
            <a:r>
              <a:rPr lang="ru-RU" sz="900" b="1" dirty="0" smtClean="0">
                <a:solidFill>
                  <a:schemeClr val="bg2">
                    <a:lumMod val="75000"/>
                  </a:schemeClr>
                </a:solidFill>
                <a:hlinkClick r:id="rId11" action="ppaction://hlinkfile"/>
              </a:rPr>
              <a:t>ОАО «Российский аукционный дом»</a:t>
            </a:r>
            <a:r>
              <a:rPr lang="ru-RU" sz="900" b="1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</a:p>
          <a:p>
            <a:pPr lvl="0"/>
            <a:r>
              <a:rPr lang="ru-RU" sz="900" dirty="0" smtClean="0">
                <a:solidFill>
                  <a:schemeClr val="bg2">
                    <a:lumMod val="75000"/>
                  </a:schemeClr>
                </a:solidFill>
              </a:rPr>
              <a:t>Проведение классических и электронных аукционов</a:t>
            </a:r>
          </a:p>
          <a:p>
            <a:pPr algn="just">
              <a:lnSpc>
                <a:spcPct val="90000"/>
              </a:lnSpc>
              <a:defRPr/>
            </a:pPr>
            <a:endParaRPr lang="ru-RU" sz="900" i="1" dirty="0" smtClean="0"/>
          </a:p>
          <a:p>
            <a:pPr algn="just">
              <a:lnSpc>
                <a:spcPct val="90000"/>
              </a:lnSpc>
              <a:defRPr/>
            </a:pPr>
            <a:endParaRPr lang="ru-RU" sz="900" i="1" dirty="0" smtClean="0"/>
          </a:p>
        </p:txBody>
      </p:sp>
      <p:pic>
        <p:nvPicPr>
          <p:cNvPr id="5" name="Picture 6" descr="j0234131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049936" y="9325095"/>
            <a:ext cx="526175" cy="55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22300" y="273050"/>
            <a:ext cx="5322888" cy="3992563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8658" y="4969669"/>
            <a:ext cx="5931009" cy="4654590"/>
          </a:xfrm>
          <a:noFill/>
        </p:spPr>
        <p:txBody>
          <a:bodyPr/>
          <a:lstStyle/>
          <a:p>
            <a:pPr algn="r">
              <a:lnSpc>
                <a:spcPct val="90000"/>
              </a:lnSpc>
              <a:defRPr/>
            </a:pPr>
            <a:endParaRPr lang="en-US" sz="800" i="1" dirty="0"/>
          </a:p>
          <a:p>
            <a:pPr algn="r">
              <a:lnSpc>
                <a:spcPct val="90000"/>
              </a:lnSpc>
              <a:defRPr/>
            </a:pPr>
            <a:endParaRPr lang="en-US" sz="800" i="1" dirty="0"/>
          </a:p>
          <a:p>
            <a:pPr algn="r">
              <a:lnSpc>
                <a:spcPct val="90000"/>
              </a:lnSpc>
              <a:defRPr/>
            </a:pPr>
            <a:endParaRPr lang="en-US" sz="800" i="1" dirty="0"/>
          </a:p>
          <a:p>
            <a:pPr algn="r">
              <a:lnSpc>
                <a:spcPct val="90000"/>
              </a:lnSpc>
              <a:defRPr/>
            </a:pPr>
            <a:endParaRPr lang="en-US" sz="800" i="1" dirty="0"/>
          </a:p>
          <a:p>
            <a:pPr algn="r">
              <a:lnSpc>
                <a:spcPct val="90000"/>
              </a:lnSpc>
              <a:defRPr/>
            </a:pPr>
            <a:endParaRPr lang="en-US" sz="800" i="1" dirty="0"/>
          </a:p>
          <a:p>
            <a:pPr algn="r">
              <a:lnSpc>
                <a:spcPct val="90000"/>
              </a:lnSpc>
              <a:defRPr/>
            </a:pPr>
            <a:endParaRPr lang="en-US" sz="800" i="1" dirty="0"/>
          </a:p>
          <a:p>
            <a:pPr algn="r">
              <a:lnSpc>
                <a:spcPct val="90000"/>
              </a:lnSpc>
              <a:defRPr/>
            </a:pPr>
            <a:endParaRPr lang="en-US" sz="800" i="1" dirty="0" smtClean="0"/>
          </a:p>
          <a:p>
            <a:pPr algn="r">
              <a:lnSpc>
                <a:spcPct val="90000"/>
              </a:lnSpc>
              <a:defRPr/>
            </a:pPr>
            <a:endParaRPr lang="en-US" sz="800" i="1" dirty="0"/>
          </a:p>
          <a:p>
            <a:pPr algn="r">
              <a:lnSpc>
                <a:spcPct val="90000"/>
              </a:lnSpc>
              <a:defRPr/>
            </a:pPr>
            <a:endParaRPr lang="en-US" sz="800" i="1" dirty="0" smtClean="0"/>
          </a:p>
          <a:p>
            <a:pPr algn="r">
              <a:lnSpc>
                <a:spcPct val="90000"/>
              </a:lnSpc>
              <a:defRPr/>
            </a:pPr>
            <a:endParaRPr lang="en-US" sz="800" i="1" dirty="0"/>
          </a:p>
          <a:p>
            <a:pPr algn="r">
              <a:lnSpc>
                <a:spcPct val="90000"/>
              </a:lnSpc>
              <a:defRPr/>
            </a:pPr>
            <a:endParaRPr lang="en-US" sz="800" i="1" dirty="0" smtClean="0"/>
          </a:p>
          <a:p>
            <a:pPr algn="r">
              <a:lnSpc>
                <a:spcPct val="90000"/>
              </a:lnSpc>
              <a:defRPr/>
            </a:pPr>
            <a:endParaRPr lang="en-US" sz="800" i="1" dirty="0"/>
          </a:p>
          <a:p>
            <a:pPr algn="r">
              <a:lnSpc>
                <a:spcPct val="90000"/>
              </a:lnSpc>
              <a:defRPr/>
            </a:pPr>
            <a:endParaRPr lang="en-US" sz="800" i="1" dirty="0"/>
          </a:p>
          <a:p>
            <a:pPr algn="r">
              <a:lnSpc>
                <a:spcPct val="90000"/>
              </a:lnSpc>
              <a:defRPr/>
            </a:pPr>
            <a:endParaRPr lang="en-US" sz="800" i="1" dirty="0"/>
          </a:p>
          <a:p>
            <a:pPr algn="r">
              <a:lnSpc>
                <a:spcPct val="90000"/>
              </a:lnSpc>
              <a:defRPr/>
            </a:pPr>
            <a:endParaRPr lang="en-US" sz="800" i="1" dirty="0"/>
          </a:p>
          <a:p>
            <a:pPr algn="r">
              <a:lnSpc>
                <a:spcPct val="90000"/>
              </a:lnSpc>
              <a:defRPr/>
            </a:pPr>
            <a:endParaRPr lang="en-US" sz="800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r>
              <a:rPr lang="ru-RU" i="1" dirty="0" smtClean="0"/>
              <a:t>2 минута</a:t>
            </a:r>
            <a:endParaRPr lang="ru-RU" i="1" dirty="0"/>
          </a:p>
          <a:p>
            <a:pPr algn="r">
              <a:lnSpc>
                <a:spcPct val="90000"/>
              </a:lnSpc>
              <a:defRPr/>
            </a:pPr>
            <a:r>
              <a:rPr lang="ru-RU" i="1" dirty="0" smtClean="0"/>
              <a:t>10.57-10.59</a:t>
            </a:r>
            <a:endParaRPr lang="ru-RU" i="1" dirty="0"/>
          </a:p>
          <a:p>
            <a:endParaRPr lang="ru-RU" dirty="0"/>
          </a:p>
          <a:p>
            <a:endParaRPr lang="ru-RU" sz="700" dirty="0" smtClean="0"/>
          </a:p>
        </p:txBody>
      </p:sp>
      <p:pic>
        <p:nvPicPr>
          <p:cNvPr id="4" name="Picture 6" descr="j02341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07560" y="8282037"/>
            <a:ext cx="526175" cy="55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  <a:defRPr/>
            </a:pPr>
            <a:r>
              <a:rPr lang="ru-RU" i="1" dirty="0" smtClean="0"/>
              <a:t>Несмотря на то, что наши  отделения разбросаны на территории 9 часовых поясов,  мы все работаем как одно целое</a:t>
            </a: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r>
              <a:rPr lang="ru-RU" i="1" dirty="0" smtClean="0"/>
              <a:t>1 минута</a:t>
            </a:r>
            <a:endParaRPr lang="ru-RU" i="1" dirty="0"/>
          </a:p>
          <a:p>
            <a:pPr algn="r">
              <a:lnSpc>
                <a:spcPct val="90000"/>
              </a:lnSpc>
              <a:defRPr/>
            </a:pPr>
            <a:r>
              <a:rPr lang="ru-RU" i="1" dirty="0" smtClean="0"/>
              <a:t>10.50-10.51</a:t>
            </a:r>
            <a:endParaRPr lang="ru-RU" i="1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54939" y="9440646"/>
            <a:ext cx="2949099" cy="49696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57907CD-80FD-4C4A-AB9E-8FA8FEFDD746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pic>
        <p:nvPicPr>
          <p:cNvPr id="5" name="Picture 6" descr="j02341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17693" y="8282037"/>
            <a:ext cx="526175" cy="55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454652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  <a:defRPr/>
            </a:pPr>
            <a:r>
              <a:rPr lang="ru-RU" i="1" dirty="0" smtClean="0"/>
              <a:t>Несмотря на то, что наши  отделения разбросаны на территории 9 часовых поясов,  мы все работаем как одно целое</a:t>
            </a: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r>
              <a:rPr lang="ru-RU" i="1" dirty="0" smtClean="0"/>
              <a:t>1 минута</a:t>
            </a:r>
            <a:endParaRPr lang="ru-RU" i="1" dirty="0"/>
          </a:p>
          <a:p>
            <a:pPr algn="r">
              <a:lnSpc>
                <a:spcPct val="90000"/>
              </a:lnSpc>
              <a:defRPr/>
            </a:pPr>
            <a:r>
              <a:rPr lang="ru-RU" i="1" dirty="0" smtClean="0"/>
              <a:t>10.50-10.51</a:t>
            </a:r>
            <a:endParaRPr lang="ru-RU" i="1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54939" y="9440646"/>
            <a:ext cx="2949099" cy="49696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57907CD-80FD-4C4A-AB9E-8FA8FEFDD746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5" name="Picture 6" descr="j02341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17693" y="8282037"/>
            <a:ext cx="526175" cy="55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454652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  <a:defRPr/>
            </a:pPr>
            <a:r>
              <a:rPr lang="ru-RU" i="1" dirty="0" smtClean="0"/>
              <a:t>Несмотря на то, что наши  отделения разбросаны на территории 9 часовых поясов,  мы все работаем как одно целое</a:t>
            </a: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en-US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endParaRPr lang="ru-RU" i="1" dirty="0" smtClean="0"/>
          </a:p>
          <a:p>
            <a:pPr algn="r">
              <a:lnSpc>
                <a:spcPct val="90000"/>
              </a:lnSpc>
              <a:defRPr/>
            </a:pPr>
            <a:endParaRPr lang="ru-RU" i="1" dirty="0"/>
          </a:p>
          <a:p>
            <a:pPr algn="r">
              <a:lnSpc>
                <a:spcPct val="90000"/>
              </a:lnSpc>
              <a:defRPr/>
            </a:pPr>
            <a:r>
              <a:rPr lang="ru-RU" i="1" dirty="0" smtClean="0"/>
              <a:t>1 минута</a:t>
            </a:r>
            <a:endParaRPr lang="ru-RU" i="1" dirty="0"/>
          </a:p>
          <a:p>
            <a:pPr algn="r">
              <a:lnSpc>
                <a:spcPct val="90000"/>
              </a:lnSpc>
              <a:defRPr/>
            </a:pPr>
            <a:r>
              <a:rPr lang="ru-RU" i="1" dirty="0" smtClean="0"/>
              <a:t>10.50-10.51</a:t>
            </a:r>
            <a:endParaRPr lang="ru-RU" i="1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54939" y="9440646"/>
            <a:ext cx="2949099" cy="49696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57907CD-80FD-4C4A-AB9E-8FA8FEFDD746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pic>
        <p:nvPicPr>
          <p:cNvPr id="5" name="Picture 6" descr="j02341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17693" y="8282037"/>
            <a:ext cx="526175" cy="55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45465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главная_для_других_фоток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16464" y="4679951"/>
            <a:ext cx="3944937" cy="1196975"/>
          </a:xfrm>
          <a:extLst/>
        </p:spPr>
        <p:txBody>
          <a:bodyPr/>
          <a:lstStyle>
            <a:lvl1pPr algn="r">
              <a:defRPr sz="2800"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859339" y="6092826"/>
            <a:ext cx="3944937" cy="409575"/>
          </a:xfrm>
          <a:effectLst>
            <a:outerShdw dist="35921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tIns="45715" bIns="45715" anchor="ctr"/>
          <a:lstStyle>
            <a:lvl1pPr marL="0" indent="0" algn="r">
              <a:spcAft>
                <a:spcPct val="0"/>
              </a:spcAft>
              <a:buFontTx/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6B77B7-3ADA-470E-965A-EE36D2037E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56" indent="0">
              <a:buNone/>
              <a:defRPr sz="1800"/>
            </a:lvl2pPr>
            <a:lvl3pPr marL="914311" indent="0">
              <a:buNone/>
              <a:defRPr sz="1600"/>
            </a:lvl3pPr>
            <a:lvl4pPr marL="1371467" indent="0">
              <a:buNone/>
              <a:defRPr sz="1400"/>
            </a:lvl4pPr>
            <a:lvl5pPr marL="1828623" indent="0">
              <a:buNone/>
              <a:defRPr sz="1400"/>
            </a:lvl5pPr>
            <a:lvl6pPr marL="2285777" indent="0">
              <a:buNone/>
              <a:defRPr sz="1400"/>
            </a:lvl6pPr>
            <a:lvl7pPr marL="2742933" indent="0">
              <a:buNone/>
              <a:defRPr sz="1400"/>
            </a:lvl7pPr>
            <a:lvl8pPr marL="3200089" indent="0">
              <a:buNone/>
              <a:defRPr sz="1400"/>
            </a:lvl8pPr>
            <a:lvl9pPr marL="365724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94B3F1-2DD2-4D28-A7D9-5D0FAC224D5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28601" y="1412876"/>
            <a:ext cx="4291013" cy="5013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72014" y="1412876"/>
            <a:ext cx="4292600" cy="5013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FACA40-B2C6-4491-AC28-87902F4FB9E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6" indent="0">
              <a:buNone/>
              <a:defRPr sz="2000" b="1"/>
            </a:lvl2pPr>
            <a:lvl3pPr marL="914311" indent="0">
              <a:buNone/>
              <a:defRPr sz="1800" b="1"/>
            </a:lvl3pPr>
            <a:lvl4pPr marL="1371467" indent="0">
              <a:buNone/>
              <a:defRPr sz="1600" b="1"/>
            </a:lvl4pPr>
            <a:lvl5pPr marL="1828623" indent="0">
              <a:buNone/>
              <a:defRPr sz="1600" b="1"/>
            </a:lvl5pPr>
            <a:lvl6pPr marL="2285777" indent="0">
              <a:buNone/>
              <a:defRPr sz="1600" b="1"/>
            </a:lvl6pPr>
            <a:lvl7pPr marL="2742933" indent="0">
              <a:buNone/>
              <a:defRPr sz="1600" b="1"/>
            </a:lvl7pPr>
            <a:lvl8pPr marL="3200089" indent="0">
              <a:buNone/>
              <a:defRPr sz="1600" b="1"/>
            </a:lvl8pPr>
            <a:lvl9pPr marL="365724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6" indent="0">
              <a:buNone/>
              <a:defRPr sz="2000" b="1"/>
            </a:lvl2pPr>
            <a:lvl3pPr marL="914311" indent="0">
              <a:buNone/>
              <a:defRPr sz="1800" b="1"/>
            </a:lvl3pPr>
            <a:lvl4pPr marL="1371467" indent="0">
              <a:buNone/>
              <a:defRPr sz="1600" b="1"/>
            </a:lvl4pPr>
            <a:lvl5pPr marL="1828623" indent="0">
              <a:buNone/>
              <a:defRPr sz="1600" b="1"/>
            </a:lvl5pPr>
            <a:lvl6pPr marL="2285777" indent="0">
              <a:buNone/>
              <a:defRPr sz="1600" b="1"/>
            </a:lvl6pPr>
            <a:lvl7pPr marL="2742933" indent="0">
              <a:buNone/>
              <a:defRPr sz="1600" b="1"/>
            </a:lvl7pPr>
            <a:lvl8pPr marL="3200089" indent="0">
              <a:buNone/>
              <a:defRPr sz="1600" b="1"/>
            </a:lvl8pPr>
            <a:lvl9pPr marL="365724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CC7F7-D807-4F08-BC83-69BB9CC91C1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05A945-7292-4EE2-AB30-5BAA026070A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3CF771-1DB1-43DF-ADF8-567E15BE120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6" indent="0">
              <a:buNone/>
              <a:defRPr sz="1200"/>
            </a:lvl2pPr>
            <a:lvl3pPr marL="914311" indent="0">
              <a:buNone/>
              <a:defRPr sz="1000"/>
            </a:lvl3pPr>
            <a:lvl4pPr marL="1371467" indent="0">
              <a:buNone/>
              <a:defRPr sz="900"/>
            </a:lvl4pPr>
            <a:lvl5pPr marL="1828623" indent="0">
              <a:buNone/>
              <a:defRPr sz="900"/>
            </a:lvl5pPr>
            <a:lvl6pPr marL="2285777" indent="0">
              <a:buNone/>
              <a:defRPr sz="900"/>
            </a:lvl6pPr>
            <a:lvl7pPr marL="2742933" indent="0">
              <a:buNone/>
              <a:defRPr sz="900"/>
            </a:lvl7pPr>
            <a:lvl8pPr marL="3200089" indent="0">
              <a:buNone/>
              <a:defRPr sz="900"/>
            </a:lvl8pPr>
            <a:lvl9pPr marL="365724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AE06A1-8AE0-4D30-ACDE-2F7CB1B010E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6" indent="0">
              <a:buNone/>
              <a:defRPr sz="2800"/>
            </a:lvl2pPr>
            <a:lvl3pPr marL="914311" indent="0">
              <a:buNone/>
              <a:defRPr sz="2400"/>
            </a:lvl3pPr>
            <a:lvl4pPr marL="1371467" indent="0">
              <a:buNone/>
              <a:defRPr sz="2000"/>
            </a:lvl4pPr>
            <a:lvl5pPr marL="1828623" indent="0">
              <a:buNone/>
              <a:defRPr sz="2000"/>
            </a:lvl5pPr>
            <a:lvl6pPr marL="2285777" indent="0">
              <a:buNone/>
              <a:defRPr sz="2000"/>
            </a:lvl6pPr>
            <a:lvl7pPr marL="2742933" indent="0">
              <a:buNone/>
              <a:defRPr sz="2000"/>
            </a:lvl7pPr>
            <a:lvl8pPr marL="3200089" indent="0">
              <a:buNone/>
              <a:defRPr sz="2000"/>
            </a:lvl8pPr>
            <a:lvl9pPr marL="3657244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6" indent="0">
              <a:buNone/>
              <a:defRPr sz="1200"/>
            </a:lvl2pPr>
            <a:lvl3pPr marL="914311" indent="0">
              <a:buNone/>
              <a:defRPr sz="1000"/>
            </a:lvl3pPr>
            <a:lvl4pPr marL="1371467" indent="0">
              <a:buNone/>
              <a:defRPr sz="900"/>
            </a:lvl4pPr>
            <a:lvl5pPr marL="1828623" indent="0">
              <a:buNone/>
              <a:defRPr sz="900"/>
            </a:lvl5pPr>
            <a:lvl6pPr marL="2285777" indent="0">
              <a:buNone/>
              <a:defRPr sz="900"/>
            </a:lvl6pPr>
            <a:lvl7pPr marL="2742933" indent="0">
              <a:buNone/>
              <a:defRPr sz="900"/>
            </a:lvl7pPr>
            <a:lvl8pPr marL="3200089" indent="0">
              <a:buNone/>
              <a:defRPr sz="900"/>
            </a:lvl8pPr>
            <a:lvl9pPr marL="365724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B86994-7313-4144-80A9-3F4489BFAC0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900E37-DA97-44B9-BCD8-DA28FC36C8F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78625" y="0"/>
            <a:ext cx="2185988" cy="6426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19075" y="0"/>
            <a:ext cx="6407150" cy="6426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F01D64-E27E-4DF0-BEDB-30C6BF5EFF7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1"/>
            <a:ext cx="8745538" cy="10953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228601" y="1412876"/>
            <a:ext cx="4291013" cy="50133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72014" y="1412876"/>
            <a:ext cx="4292600" cy="50133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07ACC5-BC68-4B57-BF4E-92E40576543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1"/>
            <a:ext cx="8745538" cy="10953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228601" y="1412876"/>
            <a:ext cx="8736013" cy="5013325"/>
          </a:xfrm>
        </p:spPr>
        <p:txBody>
          <a:bodyPr/>
          <a:lstStyle/>
          <a:p>
            <a:pPr lvl="0"/>
            <a:endParaRPr lang="ru-RU" noProof="0" dirty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99A80-89E0-44C2-AC16-3AD017D13F9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1"/>
            <a:ext cx="8745538" cy="10953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228601" y="1412876"/>
            <a:ext cx="8736013" cy="24304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28601" y="3995738"/>
            <a:ext cx="8736013" cy="24304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6D07B0-9E86-4D51-A47A-13181D53251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DF60C-6CBA-44C4-BEF2-1477F5590D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1107779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075" y="0"/>
            <a:ext cx="8745538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15" rIns="0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412875"/>
            <a:ext cx="8736013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586538"/>
            <a:ext cx="5048250" cy="260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45715" rIns="0" bIns="45715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21700" y="6475413"/>
            <a:ext cx="442913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3BF57B-9800-4A2C-9F3F-E12543B8E60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6" r:id="rId1"/>
    <p:sldLayoutId id="2147484083" r:id="rId2"/>
    <p:sldLayoutId id="2147484084" r:id="rId3"/>
    <p:sldLayoutId id="2147484085" r:id="rId4"/>
    <p:sldLayoutId id="2147484086" r:id="rId5"/>
    <p:sldLayoutId id="2147484087" r:id="rId6"/>
    <p:sldLayoutId id="2147484088" r:id="rId7"/>
    <p:sldLayoutId id="2147484089" r:id="rId8"/>
    <p:sldLayoutId id="2147484090" r:id="rId9"/>
    <p:sldLayoutId id="2147484091" r:id="rId10"/>
    <p:sldLayoutId id="2147484092" r:id="rId11"/>
    <p:sldLayoutId id="2147484093" r:id="rId12"/>
    <p:sldLayoutId id="2147484094" r:id="rId13"/>
    <p:sldLayoutId id="2147484095" r:id="rId14"/>
    <p:sldLayoutId id="2147484107" r:id="rId15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Century Gothic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Century Gothic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Century Gothic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Century Gothic" pitchFamily="34" charset="0"/>
        </a:defRPr>
      </a:lvl5pPr>
      <a:lvl6pPr marL="457156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Century Gothic" pitchFamily="34" charset="0"/>
        </a:defRPr>
      </a:lvl6pPr>
      <a:lvl7pPr marL="914311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Century Gothic" pitchFamily="34" charset="0"/>
        </a:defRPr>
      </a:lvl7pPr>
      <a:lvl8pPr marL="1371467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Century Gothic" pitchFamily="34" charset="0"/>
        </a:defRPr>
      </a:lvl8pPr>
      <a:lvl9pPr marL="1828623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Century Gothic" pitchFamily="34" charset="0"/>
        </a:defRPr>
      </a:lvl9pPr>
    </p:titleStyle>
    <p:bodyStyle>
      <a:lvl1pPr marL="263525" indent="-263525" algn="l" rtl="0" eaLnBrk="0" fontAlgn="base" hangingPunct="0">
        <a:spcBef>
          <a:spcPct val="0"/>
        </a:spcBef>
        <a:spcAft>
          <a:spcPct val="30000"/>
        </a:spcAft>
        <a:buBlip>
          <a:blip r:embed="rId18"/>
        </a:buBlip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549275" indent="-282575" algn="l" rtl="0" eaLnBrk="0" fontAlgn="base" hangingPunct="0">
        <a:spcBef>
          <a:spcPct val="0"/>
        </a:spcBef>
        <a:spcAft>
          <a:spcPct val="30000"/>
        </a:spcAft>
        <a:buBlip>
          <a:blip r:embed="rId18"/>
        </a:buBlip>
        <a:defRPr sz="2400">
          <a:solidFill>
            <a:schemeClr val="tx1"/>
          </a:solidFill>
          <a:latin typeface="+mn-lt"/>
        </a:defRPr>
      </a:lvl2pPr>
      <a:lvl3pPr marL="1235075" indent="-227013" algn="l" rtl="0" eaLnBrk="0" fontAlgn="base" hangingPunct="0">
        <a:spcBef>
          <a:spcPct val="0"/>
        </a:spcBef>
        <a:spcAft>
          <a:spcPct val="30000"/>
        </a:spcAft>
        <a:buChar char="•"/>
        <a:defRPr sz="2400">
          <a:solidFill>
            <a:schemeClr val="tx1"/>
          </a:solidFill>
          <a:latin typeface="Arial" pitchFamily="34" charset="0"/>
        </a:defRPr>
      </a:lvl3pPr>
      <a:lvl4pPr marL="1643063" indent="-227013" algn="l" rtl="0" eaLnBrk="0" fontAlgn="base" hangingPunct="0">
        <a:spcBef>
          <a:spcPct val="0"/>
        </a:spcBef>
        <a:spcAft>
          <a:spcPct val="30000"/>
        </a:spcAft>
        <a:buChar char="–"/>
        <a:defRPr sz="2000">
          <a:solidFill>
            <a:schemeClr val="tx1"/>
          </a:solidFill>
          <a:latin typeface="Arial" pitchFamily="34" charset="0"/>
        </a:defRPr>
      </a:lvl4pPr>
      <a:lvl5pPr marL="2055813" indent="-227013" algn="l" rtl="0" eaLnBrk="0" fontAlgn="base" hangingPunct="0">
        <a:spcBef>
          <a:spcPct val="0"/>
        </a:spcBef>
        <a:spcAft>
          <a:spcPct val="30000"/>
        </a:spcAft>
        <a:buChar char="»"/>
        <a:defRPr sz="2000">
          <a:solidFill>
            <a:schemeClr val="tx1"/>
          </a:solidFill>
          <a:latin typeface="Arial" pitchFamily="34" charset="0"/>
        </a:defRPr>
      </a:lvl5pPr>
      <a:lvl6pPr marL="2514356" indent="-228577" algn="l" rtl="0" fontAlgn="base">
        <a:spcBef>
          <a:spcPct val="0"/>
        </a:spcBef>
        <a:spcAft>
          <a:spcPct val="30000"/>
        </a:spcAft>
        <a:buChar char="»"/>
        <a:defRPr sz="2000">
          <a:solidFill>
            <a:schemeClr val="tx1"/>
          </a:solidFill>
          <a:latin typeface="Arial" pitchFamily="34" charset="0"/>
        </a:defRPr>
      </a:lvl6pPr>
      <a:lvl7pPr marL="2971511" indent="-228577" algn="l" rtl="0" fontAlgn="base">
        <a:spcBef>
          <a:spcPct val="0"/>
        </a:spcBef>
        <a:spcAft>
          <a:spcPct val="30000"/>
        </a:spcAft>
        <a:buChar char="»"/>
        <a:defRPr sz="2000">
          <a:solidFill>
            <a:schemeClr val="tx1"/>
          </a:solidFill>
          <a:latin typeface="Arial" pitchFamily="34" charset="0"/>
        </a:defRPr>
      </a:lvl7pPr>
      <a:lvl8pPr marL="3428667" indent="-228577" algn="l" rtl="0" fontAlgn="base">
        <a:spcBef>
          <a:spcPct val="0"/>
        </a:spcBef>
        <a:spcAft>
          <a:spcPct val="30000"/>
        </a:spcAft>
        <a:buChar char="»"/>
        <a:defRPr sz="2000">
          <a:solidFill>
            <a:schemeClr val="tx1"/>
          </a:solidFill>
          <a:latin typeface="Arial" pitchFamily="34" charset="0"/>
        </a:defRPr>
      </a:lvl8pPr>
      <a:lvl9pPr marL="3885822" indent="-228577" algn="l" rtl="0" fontAlgn="base">
        <a:spcBef>
          <a:spcPct val="0"/>
        </a:spcBef>
        <a:spcAft>
          <a:spcPct val="30000"/>
        </a:spcAft>
        <a:buChar char="»"/>
        <a:defRPr sz="2000">
          <a:solidFill>
            <a:schemeClr val="tx1"/>
          </a:solidFill>
          <a:latin typeface="Arial" pitchFamily="34" charset="0"/>
        </a:defRPr>
      </a:lvl9pPr>
    </p:bodyStyle>
    <p:otherStyle>
      <a:defPPr>
        <a:defRPr lang="ru-RU"/>
      </a:defPPr>
      <a:lvl1pPr marL="0" algn="l" defTabSz="9143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6" algn="l" defTabSz="9143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1" algn="l" defTabSz="9143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7" algn="l" defTabSz="9143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3" algn="l" defTabSz="9143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7" algn="l" defTabSz="9143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33" algn="l" defTabSz="9143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9" algn="l" defTabSz="9143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44" algn="l" defTabSz="9143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sberbank.ru/moscow/ru/about/awards/index.php?id114=1101373" TargetMode="External"/><Relationship Id="rId13" Type="http://schemas.openxmlformats.org/officeDocument/2006/relationships/image" Target="../media/image14.jpeg"/><Relationship Id="rId18" Type="http://schemas.openxmlformats.org/officeDocument/2006/relationships/hyperlink" Target="http://sberbank.ru/moscow/ru/about/awards/index.php?id114=1101047" TargetMode="External"/><Relationship Id="rId26" Type="http://schemas.openxmlformats.org/officeDocument/2006/relationships/hyperlink" Target="http://sberbank.ru/moscow/ru/about/awards/index.php?id114=1101553" TargetMode="External"/><Relationship Id="rId3" Type="http://schemas.openxmlformats.org/officeDocument/2006/relationships/notesSlide" Target="../notesSlides/notesSlide3.xml"/><Relationship Id="rId21" Type="http://schemas.openxmlformats.org/officeDocument/2006/relationships/image" Target="../media/image18.jpeg"/><Relationship Id="rId34" Type="http://schemas.openxmlformats.org/officeDocument/2006/relationships/image" Target="../media/image25.jpeg"/><Relationship Id="rId7" Type="http://schemas.openxmlformats.org/officeDocument/2006/relationships/image" Target="../media/image11.jpeg"/><Relationship Id="rId12" Type="http://schemas.openxmlformats.org/officeDocument/2006/relationships/hyperlink" Target="http://sberbank.ru/moscow/ru/about/awards/index.php?id114=1101001" TargetMode="External"/><Relationship Id="rId17" Type="http://schemas.openxmlformats.org/officeDocument/2006/relationships/image" Target="../media/image16.jpeg"/><Relationship Id="rId25" Type="http://schemas.openxmlformats.org/officeDocument/2006/relationships/image" Target="../media/image20.jpeg"/><Relationship Id="rId33" Type="http://schemas.openxmlformats.org/officeDocument/2006/relationships/image" Target="../media/image24.jpeg"/><Relationship Id="rId2" Type="http://schemas.openxmlformats.org/officeDocument/2006/relationships/slideLayout" Target="../slideLayouts/slideLayout6.xml"/><Relationship Id="rId16" Type="http://schemas.openxmlformats.org/officeDocument/2006/relationships/hyperlink" Target="http://sberbank.ru/moscow/ru/about/awards/index.php?id114=1100959" TargetMode="External"/><Relationship Id="rId20" Type="http://schemas.openxmlformats.org/officeDocument/2006/relationships/hyperlink" Target="http://sberbank.ru/moscow/ru/about/awards/index.php?id114=1101190" TargetMode="External"/><Relationship Id="rId29" Type="http://schemas.openxmlformats.org/officeDocument/2006/relationships/image" Target="../media/image22.jpeg"/><Relationship Id="rId1" Type="http://schemas.openxmlformats.org/officeDocument/2006/relationships/tags" Target="../tags/tag4.xml"/><Relationship Id="rId6" Type="http://schemas.openxmlformats.org/officeDocument/2006/relationships/hyperlink" Target="http://sberbank.ru/moscow/ru/about/awards/index.php?id114=1100995" TargetMode="External"/><Relationship Id="rId11" Type="http://schemas.openxmlformats.org/officeDocument/2006/relationships/image" Target="../media/image13.jpeg"/><Relationship Id="rId24" Type="http://schemas.openxmlformats.org/officeDocument/2006/relationships/hyperlink" Target="http://sberbank.ru/moscow/ru/about/awards/index.php?id114=1101287" TargetMode="External"/><Relationship Id="rId32" Type="http://schemas.openxmlformats.org/officeDocument/2006/relationships/hyperlink" Target="http://sberbank.ru/moscow/ru/about/awards/index.php?id114=1100840" TargetMode="External"/><Relationship Id="rId5" Type="http://schemas.openxmlformats.org/officeDocument/2006/relationships/image" Target="../media/image10.jpeg"/><Relationship Id="rId15" Type="http://schemas.openxmlformats.org/officeDocument/2006/relationships/image" Target="../media/image15.jpeg"/><Relationship Id="rId23" Type="http://schemas.openxmlformats.org/officeDocument/2006/relationships/image" Target="../media/image19.jpeg"/><Relationship Id="rId28" Type="http://schemas.openxmlformats.org/officeDocument/2006/relationships/hyperlink" Target="http://sberbank.ru/moscow/ru/about/awards/index.php?id114=1101548" TargetMode="External"/><Relationship Id="rId10" Type="http://schemas.openxmlformats.org/officeDocument/2006/relationships/hyperlink" Target="http://sberbank.ru/moscow/ru/about/awards/index.php?id114=1101542" TargetMode="External"/><Relationship Id="rId19" Type="http://schemas.openxmlformats.org/officeDocument/2006/relationships/image" Target="../media/image17.jpeg"/><Relationship Id="rId31" Type="http://schemas.openxmlformats.org/officeDocument/2006/relationships/image" Target="../media/image23.jpeg"/><Relationship Id="rId4" Type="http://schemas.openxmlformats.org/officeDocument/2006/relationships/hyperlink" Target="http://sberbank.ru/moscow/ru/about/awards/index.php?id114=1101115" TargetMode="External"/><Relationship Id="rId9" Type="http://schemas.openxmlformats.org/officeDocument/2006/relationships/image" Target="../media/image12.jpeg"/><Relationship Id="rId14" Type="http://schemas.openxmlformats.org/officeDocument/2006/relationships/hyperlink" Target="http://sberbank.ru/moscow/ru/about/awards/index.php?id114=1100929" TargetMode="External"/><Relationship Id="rId22" Type="http://schemas.openxmlformats.org/officeDocument/2006/relationships/hyperlink" Target="http://sberbank.ru/moscow/ru/about/awards/index.php?id114=1101215" TargetMode="External"/><Relationship Id="rId27" Type="http://schemas.openxmlformats.org/officeDocument/2006/relationships/image" Target="../media/image21.jpeg"/><Relationship Id="rId30" Type="http://schemas.openxmlformats.org/officeDocument/2006/relationships/hyperlink" Target="http://sberbank.ru/moscow/ru/about/awards/index.php?id114=1101521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notesSlide" Target="../notesSlides/notesSlide6.xml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49.png"/><Relationship Id="rId12" Type="http://schemas.openxmlformats.org/officeDocument/2006/relationships/image" Target="../media/image54.jpe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3.png"/><Relationship Id="rId1" Type="http://schemas.openxmlformats.org/officeDocument/2006/relationships/tags" Target="../tags/tag7.xml"/><Relationship Id="rId6" Type="http://schemas.openxmlformats.org/officeDocument/2006/relationships/image" Target="../media/image48.png"/><Relationship Id="rId11" Type="http://schemas.openxmlformats.org/officeDocument/2006/relationships/image" Target="../media/image53.jpeg"/><Relationship Id="rId5" Type="http://schemas.openxmlformats.org/officeDocument/2006/relationships/image" Target="../media/image47.png"/><Relationship Id="rId15" Type="http://schemas.openxmlformats.org/officeDocument/2006/relationships/image" Target="../media/image57.jpeg"/><Relationship Id="rId10" Type="http://schemas.openxmlformats.org/officeDocument/2006/relationships/image" Target="../media/image52.jpeg"/><Relationship Id="rId4" Type="http://schemas.openxmlformats.org/officeDocument/2006/relationships/image" Target="../media/image46.png"/><Relationship Id="rId9" Type="http://schemas.openxmlformats.org/officeDocument/2006/relationships/image" Target="../media/image51.png"/><Relationship Id="rId14" Type="http://schemas.openxmlformats.org/officeDocument/2006/relationships/image" Target="../media/image5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file:///G:\SBERBANK%20.mpg" TargetMode="External"/><Relationship Id="rId1" Type="http://schemas.openxmlformats.org/officeDocument/2006/relationships/tags" Target="../tags/tag8.xml"/><Relationship Id="rId5" Type="http://schemas.openxmlformats.org/officeDocument/2006/relationships/image" Target="../media/image58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6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Relationship Id="rId9" Type="http://schemas.openxmlformats.org/officeDocument/2006/relationships/image" Target="../media/image6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5013325"/>
            <a:ext cx="7834312" cy="1008063"/>
          </a:xfrm>
        </p:spPr>
        <p:txBody>
          <a:bodyPr/>
          <a:lstStyle/>
          <a:p>
            <a:pPr algn="r" eaLnBrk="1" hangingPunct="1"/>
            <a:r>
              <a:rPr lang="ru-RU" sz="2800" dirty="0" smtClean="0">
                <a:solidFill>
                  <a:srgbClr val="FDFFE1"/>
                </a:solidFill>
              </a:rPr>
              <a:t>Добро пожаловать </a:t>
            </a:r>
            <a:br>
              <a:rPr lang="ru-RU" sz="2800" dirty="0" smtClean="0">
                <a:solidFill>
                  <a:srgbClr val="FDFFE1"/>
                </a:solidFill>
              </a:rPr>
            </a:br>
            <a:r>
              <a:rPr lang="ru-RU" sz="2800" dirty="0" smtClean="0">
                <a:solidFill>
                  <a:srgbClr val="FDFFE1"/>
                </a:solidFill>
              </a:rPr>
              <a:t> в Сбербанк!</a:t>
            </a:r>
            <a:br>
              <a:rPr lang="ru-RU" sz="2800" dirty="0" smtClean="0">
                <a:solidFill>
                  <a:srgbClr val="FDFFE1"/>
                </a:solidFill>
              </a:rPr>
            </a:br>
            <a:endParaRPr lang="ru-RU" sz="2000" b="0" dirty="0" smtClean="0">
              <a:solidFill>
                <a:srgbClr val="FDFFE1"/>
              </a:solidFill>
            </a:endParaRPr>
          </a:p>
        </p:txBody>
      </p:sp>
      <p:pic>
        <p:nvPicPr>
          <p:cNvPr id="61030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9726"/>
            <a:ext cx="3644825" cy="2732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 txBox="1">
            <a:spLocks/>
          </p:cNvSpPr>
          <p:nvPr/>
        </p:nvSpPr>
        <p:spPr bwMode="auto">
          <a:xfrm>
            <a:off x="219075" y="0"/>
            <a:ext cx="8745538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45715" rIns="0" bIns="45715" anchor="ctr"/>
          <a:lstStyle/>
          <a:p>
            <a:pPr eaLnBrk="0" hangingPunct="0">
              <a:lnSpc>
                <a:spcPct val="90000"/>
              </a:lnSpc>
            </a:pPr>
            <a:r>
              <a:rPr lang="ru-RU" sz="3200" b="1" dirty="0">
                <a:solidFill>
                  <a:schemeClr val="bg1"/>
                </a:solidFill>
                <a:latin typeface="Century Gothic" pitchFamily="34" charset="0"/>
              </a:rPr>
              <a:t>День рождения Сбербанка</a:t>
            </a:r>
            <a:endParaRPr lang="ru-RU" sz="3200" b="1" dirty="0">
              <a:solidFill>
                <a:schemeClr val="tx2"/>
              </a:solidFill>
              <a:latin typeface="Century Gothic" pitchFamily="34" charset="0"/>
            </a:endParaRPr>
          </a:p>
        </p:txBody>
      </p:sp>
      <p:pic>
        <p:nvPicPr>
          <p:cNvPr id="1028" name="Рисунок 6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929322" y="1357298"/>
            <a:ext cx="2924175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Рисунок 8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8" y="4000500"/>
            <a:ext cx="3181350" cy="437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Рисунок 9"/>
          <p:cNvPicPr>
            <a:picLocks noChangeAspect="1"/>
          </p:cNvPicPr>
          <p:nvPr/>
        </p:nvPicPr>
        <p:blipFill>
          <a:blip r:embed="rId6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089679" y="3503985"/>
            <a:ext cx="2484438" cy="287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TextBox 1"/>
          <p:cNvSpPr txBox="1">
            <a:spLocks noChangeArrowheads="1"/>
          </p:cNvSpPr>
          <p:nvPr/>
        </p:nvSpPr>
        <p:spPr bwMode="auto">
          <a:xfrm>
            <a:off x="468313" y="1643063"/>
            <a:ext cx="4968875" cy="2169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5" rIns="91431" bIns="45715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dirty="0">
                <a:solidFill>
                  <a:srgbClr val="006600"/>
                </a:solidFill>
              </a:rPr>
              <a:t>Император Николай </a:t>
            </a:r>
            <a:r>
              <a:rPr lang="en-US" b="1" dirty="0">
                <a:solidFill>
                  <a:srgbClr val="006600"/>
                </a:solidFill>
              </a:rPr>
              <a:t>I</a:t>
            </a:r>
            <a:r>
              <a:rPr lang="ru-RU" b="1" dirty="0">
                <a:solidFill>
                  <a:srgbClr val="006600"/>
                </a:solidFill>
              </a:rPr>
              <a:t> своим Указом от 12 </a:t>
            </a:r>
            <a:r>
              <a:rPr lang="ru-RU" b="1" dirty="0" smtClean="0">
                <a:solidFill>
                  <a:srgbClr val="006600"/>
                </a:solidFill>
              </a:rPr>
              <a:t>ноября одобрил </a:t>
            </a:r>
            <a:r>
              <a:rPr lang="ru-RU" b="1" dirty="0">
                <a:solidFill>
                  <a:srgbClr val="006600"/>
                </a:solidFill>
              </a:rPr>
              <a:t>устав сберегательных касс и повелел учредить сберегательные кассы при Петербургской и Московской сохранных казнах.</a:t>
            </a: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E0D936E-7D85-4D78-922B-C32A63056C45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  <p:sp>
        <p:nvSpPr>
          <p:cNvPr id="7179" name="TextBox 11"/>
          <p:cNvSpPr txBox="1">
            <a:spLocks noChangeArrowheads="1"/>
          </p:cNvSpPr>
          <p:nvPr/>
        </p:nvSpPr>
        <p:spPr bwMode="auto">
          <a:xfrm>
            <a:off x="428625" y="1214438"/>
            <a:ext cx="24796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solidFill>
                  <a:schemeClr val="bg2">
                    <a:lumMod val="75000"/>
                  </a:schemeClr>
                </a:solidFill>
              </a:rPr>
              <a:t>12 ноября 1841 года</a:t>
            </a:r>
          </a:p>
          <a:p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1" name="Рисунок 7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72330" y="4786322"/>
            <a:ext cx="1720850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00226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6" name="Рисунок 13" descr="http://sberbank.ru/common/img/uploaded/news/Image00001-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82" y="1214422"/>
            <a:ext cx="14287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4694" name="Рисунок 10" descr="http://sberbank.ru/common/img/uploaded/news/nafi_150x100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2000240"/>
            <a:ext cx="14287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4701" name="Рисунок 20" descr="http://sberbank.ru/common/img/uploaded/files/nagrada_india_150x100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7158" y="1071546"/>
            <a:ext cx="14287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4700" name="Рисунок 19" descr="http://sberbank.ru/common/img/uploaded/files/PREM/new/expert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72198" y="2714620"/>
            <a:ext cx="152400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107504" y="162826"/>
            <a:ext cx="8822204" cy="90872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ru-RU" sz="2800" dirty="0" smtClean="0">
                <a:solidFill>
                  <a:schemeClr val="bg1"/>
                </a:solidFill>
              </a:rPr>
              <a:t>Сбербанк России – </a:t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400" dirty="0" smtClean="0">
                <a:solidFill>
                  <a:schemeClr val="bg1"/>
                </a:solidFill>
              </a:rPr>
              <a:t>абсолютный лидер российской банковской системы</a:t>
            </a:r>
            <a:br>
              <a:rPr lang="ru-RU" sz="2400" dirty="0" smtClean="0">
                <a:solidFill>
                  <a:schemeClr val="bg1"/>
                </a:solidFill>
              </a:rPr>
            </a:br>
            <a:endParaRPr lang="ru-RU" sz="2400" dirty="0" smtClean="0">
              <a:solidFill>
                <a:schemeClr val="bg1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6B77B7-3ADA-470E-965A-EE36D2037E5D}" type="slidenum">
              <a:rPr lang="ru-RU" smtClean="0"/>
              <a:pPr>
                <a:defRPr/>
              </a:pPr>
              <a:t>3</a:t>
            </a:fld>
            <a:endParaRPr lang="ru-RU" dirty="0"/>
          </a:p>
        </p:txBody>
      </p:sp>
      <p:pic>
        <p:nvPicPr>
          <p:cNvPr id="114691" name="Рисунок 6" descr="http://sberbank.ru/common/img/uploaded/news/raiting_150x100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714744" y="3071810"/>
            <a:ext cx="14287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4692" name="Рисунок 8" descr="http://sberbank.ru/common/img/uploaded/news/banki_150x100_(2).jpg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928662" y="1857364"/>
            <a:ext cx="14287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4693" name="Рисунок 9" descr="http://sberbank.ru/common/img/uploaded/news/hr_150x100.jpg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428728" y="2571744"/>
            <a:ext cx="14287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4695" name="Рисунок 11" descr="http://sberbank.ru/common/img/uploaded/news/finance_150_100.jpg">
            <a:hlinkClick r:id="rId18"/>
          </p:cNvPr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572132" y="3429000"/>
            <a:ext cx="1428750" cy="962025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</p:pic>
      <p:pic>
        <p:nvPicPr>
          <p:cNvPr id="114697" name="Рисунок 15" descr="http://sberbank.ru/common/img/uploaded/news/car_2_150-0.jpg">
            <a:hlinkClick r:id="rId20"/>
          </p:cNvPr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7358082" y="5286388"/>
            <a:ext cx="142875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4698" name="Рисунок 17" descr="http://sberbank.ru/common/img/uploaded/news/fortune_150-0.jpg">
            <a:hlinkClick r:id="rId22"/>
          </p:cNvPr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2000232" y="3357562"/>
            <a:ext cx="1428750" cy="952500"/>
          </a:xfrm>
          <a:prstGeom prst="rect">
            <a:avLst/>
          </a:prstGeom>
          <a:ln>
            <a:solidFill>
              <a:schemeClr val="bg2"/>
            </a:solidFill>
          </a:ln>
          <a:effectLst/>
        </p:spPr>
      </p:pic>
      <p:pic>
        <p:nvPicPr>
          <p:cNvPr id="114699" name="Рисунок 18" descr="http://sberbank.ru/common/img/uploaded/news/logo_global_finans_150_100.jpg">
            <a:hlinkClick r:id="rId24"/>
          </p:cNvPr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7500958" y="3857628"/>
            <a:ext cx="14287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4702" name="Рисунок 21" descr="http://sberbank.ru/common/img/uploaded/files/PREM/new/150_197.jpg">
            <a:hlinkClick r:id="rId26"/>
          </p:cNvPr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2643174" y="4286256"/>
            <a:ext cx="1428750" cy="187642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14703" name="Рисунок 22" descr="http://sberbank.ru/common/img/uploaded/files/PREM/new/the_banker.jpg">
            <a:hlinkClick r:id="rId28"/>
          </p:cNvPr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500034" y="4357694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4704" name="Рисунок 23" descr="http://sberbank.ru/common/img/uploaded/files/PREM/new/virez.jpg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5072066" y="4286256"/>
            <a:ext cx="146685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4690" name="Рисунок 1" descr="http://sberbank.ru/common/img/uploaded/news/sberbank_150x100-11.jpg">
            <a:hlinkClick r:id="rId32"/>
          </p:cNvPr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3857620" y="5572140"/>
            <a:ext cx="14287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10"/>
          <p:cNvPicPr>
            <a:picLocks noChangeAspect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3357554" y="1142984"/>
            <a:ext cx="2130425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4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4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4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4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4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4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4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14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4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14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14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14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14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14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4"/>
          <p:cNvSpPr>
            <a:spLocks noGrp="1" noChangeArrowheads="1"/>
          </p:cNvSpPr>
          <p:nvPr>
            <p:ph type="title"/>
          </p:nvPr>
        </p:nvSpPr>
        <p:spPr>
          <a:xfrm>
            <a:off x="214282" y="500042"/>
            <a:ext cx="8641085" cy="980728"/>
          </a:xfrm>
          <a:effectLst/>
        </p:spPr>
        <p:txBody>
          <a:bodyPr/>
          <a:lstStyle/>
          <a:p>
            <a:r>
              <a:rPr lang="ru-RU" dirty="0" smtClean="0"/>
              <a:t>География бизнеса Сбербанка: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2000" dirty="0" smtClean="0">
                <a:solidFill>
                  <a:srgbClr val="009900"/>
                </a:solidFill>
              </a:rPr>
              <a:t>Банк имеет самую разветвленную филиальную сеть в России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 smtClean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8C290AE-52DC-4F60-A495-39F5B26E29C8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pic>
        <p:nvPicPr>
          <p:cNvPr id="28675" name="Picture 343" descr="Евразия2+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1250" y="1319213"/>
            <a:ext cx="6870700" cy="517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344"/>
          <p:cNvGrpSpPr>
            <a:grpSpLocks/>
          </p:cNvGrpSpPr>
          <p:nvPr/>
        </p:nvGrpSpPr>
        <p:grpSpPr bwMode="auto">
          <a:xfrm>
            <a:off x="1120775" y="1331913"/>
            <a:ext cx="6831013" cy="5154612"/>
            <a:chOff x="706" y="839"/>
            <a:chExt cx="4303" cy="3247"/>
          </a:xfrm>
        </p:grpSpPr>
        <p:sp>
          <p:nvSpPr>
            <p:cNvPr id="28687" name="Freeform 180"/>
            <p:cNvSpPr>
              <a:spLocks/>
            </p:cNvSpPr>
            <p:nvPr/>
          </p:nvSpPr>
          <p:spPr bwMode="auto">
            <a:xfrm>
              <a:off x="3156" y="2403"/>
              <a:ext cx="124" cy="148"/>
            </a:xfrm>
            <a:custGeom>
              <a:avLst/>
              <a:gdLst>
                <a:gd name="T0" fmla="*/ 0 w 492"/>
                <a:gd name="T1" fmla="*/ 0 h 590"/>
                <a:gd name="T2" fmla="*/ 0 w 492"/>
                <a:gd name="T3" fmla="*/ 0 h 590"/>
                <a:gd name="T4" fmla="*/ 0 w 492"/>
                <a:gd name="T5" fmla="*/ 0 h 590"/>
                <a:gd name="T6" fmla="*/ 0 w 492"/>
                <a:gd name="T7" fmla="*/ 0 h 590"/>
                <a:gd name="T8" fmla="*/ 0 w 492"/>
                <a:gd name="T9" fmla="*/ 0 h 590"/>
                <a:gd name="T10" fmla="*/ 0 w 492"/>
                <a:gd name="T11" fmla="*/ 0 h 590"/>
                <a:gd name="T12" fmla="*/ 0 w 492"/>
                <a:gd name="T13" fmla="*/ 0 h 590"/>
                <a:gd name="T14" fmla="*/ 0 w 492"/>
                <a:gd name="T15" fmla="*/ 0 h 590"/>
                <a:gd name="T16" fmla="*/ 0 w 492"/>
                <a:gd name="T17" fmla="*/ 0 h 590"/>
                <a:gd name="T18" fmla="*/ 0 w 492"/>
                <a:gd name="T19" fmla="*/ 0 h 590"/>
                <a:gd name="T20" fmla="*/ 0 w 492"/>
                <a:gd name="T21" fmla="*/ 0 h 590"/>
                <a:gd name="T22" fmla="*/ 0 w 492"/>
                <a:gd name="T23" fmla="*/ 0 h 590"/>
                <a:gd name="T24" fmla="*/ 0 w 492"/>
                <a:gd name="T25" fmla="*/ 0 h 590"/>
                <a:gd name="T26" fmla="*/ 0 w 492"/>
                <a:gd name="T27" fmla="*/ 0 h 590"/>
                <a:gd name="T28" fmla="*/ 0 w 492"/>
                <a:gd name="T29" fmla="*/ 0 h 590"/>
                <a:gd name="T30" fmla="*/ 0 w 492"/>
                <a:gd name="T31" fmla="*/ 0 h 590"/>
                <a:gd name="T32" fmla="*/ 0 w 492"/>
                <a:gd name="T33" fmla="*/ 0 h 590"/>
                <a:gd name="T34" fmla="*/ 0 w 492"/>
                <a:gd name="T35" fmla="*/ 0 h 590"/>
                <a:gd name="T36" fmla="*/ 0 w 492"/>
                <a:gd name="T37" fmla="*/ 0 h 590"/>
                <a:gd name="T38" fmla="*/ 0 w 492"/>
                <a:gd name="T39" fmla="*/ 0 h 590"/>
                <a:gd name="T40" fmla="*/ 0 w 492"/>
                <a:gd name="T41" fmla="*/ 0 h 590"/>
                <a:gd name="T42" fmla="*/ 0 w 492"/>
                <a:gd name="T43" fmla="*/ 0 h 590"/>
                <a:gd name="T44" fmla="*/ 0 w 492"/>
                <a:gd name="T45" fmla="*/ 0 h 590"/>
                <a:gd name="T46" fmla="*/ 0 w 492"/>
                <a:gd name="T47" fmla="*/ 0 h 590"/>
                <a:gd name="T48" fmla="*/ 0 w 492"/>
                <a:gd name="T49" fmla="*/ 0 h 590"/>
                <a:gd name="T50" fmla="*/ 0 w 492"/>
                <a:gd name="T51" fmla="*/ 0 h 590"/>
                <a:gd name="T52" fmla="*/ 0 w 492"/>
                <a:gd name="T53" fmla="*/ 0 h 590"/>
                <a:gd name="T54" fmla="*/ 0 w 492"/>
                <a:gd name="T55" fmla="*/ 0 h 590"/>
                <a:gd name="T56" fmla="*/ 0 w 492"/>
                <a:gd name="T57" fmla="*/ 0 h 590"/>
                <a:gd name="T58" fmla="*/ 0 w 492"/>
                <a:gd name="T59" fmla="*/ 0 h 590"/>
                <a:gd name="T60" fmla="*/ 0 w 492"/>
                <a:gd name="T61" fmla="*/ 0 h 590"/>
                <a:gd name="T62" fmla="*/ 0 w 492"/>
                <a:gd name="T63" fmla="*/ 0 h 590"/>
                <a:gd name="T64" fmla="*/ 0 w 492"/>
                <a:gd name="T65" fmla="*/ 0 h 590"/>
                <a:gd name="T66" fmla="*/ 0 w 492"/>
                <a:gd name="T67" fmla="*/ 0 h 590"/>
                <a:gd name="T68" fmla="*/ 0 w 492"/>
                <a:gd name="T69" fmla="*/ 0 h 590"/>
                <a:gd name="T70" fmla="*/ 0 w 492"/>
                <a:gd name="T71" fmla="*/ 0 h 590"/>
                <a:gd name="T72" fmla="*/ 0 w 492"/>
                <a:gd name="T73" fmla="*/ 0 h 590"/>
                <a:gd name="T74" fmla="*/ 0 w 492"/>
                <a:gd name="T75" fmla="*/ 0 h 590"/>
                <a:gd name="T76" fmla="*/ 0 w 492"/>
                <a:gd name="T77" fmla="*/ 0 h 590"/>
                <a:gd name="T78" fmla="*/ 0 w 492"/>
                <a:gd name="T79" fmla="*/ 0 h 590"/>
                <a:gd name="T80" fmla="*/ 0 w 492"/>
                <a:gd name="T81" fmla="*/ 0 h 590"/>
                <a:gd name="T82" fmla="*/ 0 w 492"/>
                <a:gd name="T83" fmla="*/ 0 h 590"/>
                <a:gd name="T84" fmla="*/ 0 w 492"/>
                <a:gd name="T85" fmla="*/ 0 h 590"/>
                <a:gd name="T86" fmla="*/ 0 w 492"/>
                <a:gd name="T87" fmla="*/ 0 h 590"/>
                <a:gd name="T88" fmla="*/ 0 w 492"/>
                <a:gd name="T89" fmla="*/ 0 h 59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492"/>
                <a:gd name="T136" fmla="*/ 0 h 590"/>
                <a:gd name="T137" fmla="*/ 492 w 492"/>
                <a:gd name="T138" fmla="*/ 590 h 590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492" h="590">
                  <a:moveTo>
                    <a:pt x="0" y="575"/>
                  </a:moveTo>
                  <a:lnTo>
                    <a:pt x="21" y="569"/>
                  </a:lnTo>
                  <a:lnTo>
                    <a:pt x="41" y="563"/>
                  </a:lnTo>
                  <a:lnTo>
                    <a:pt x="59" y="556"/>
                  </a:lnTo>
                  <a:lnTo>
                    <a:pt x="76" y="548"/>
                  </a:lnTo>
                  <a:lnTo>
                    <a:pt x="110" y="532"/>
                  </a:lnTo>
                  <a:lnTo>
                    <a:pt x="144" y="514"/>
                  </a:lnTo>
                  <a:lnTo>
                    <a:pt x="157" y="508"/>
                  </a:lnTo>
                  <a:lnTo>
                    <a:pt x="174" y="501"/>
                  </a:lnTo>
                  <a:lnTo>
                    <a:pt x="183" y="497"/>
                  </a:lnTo>
                  <a:lnTo>
                    <a:pt x="189" y="492"/>
                  </a:lnTo>
                  <a:lnTo>
                    <a:pt x="195" y="488"/>
                  </a:lnTo>
                  <a:lnTo>
                    <a:pt x="197" y="484"/>
                  </a:lnTo>
                  <a:lnTo>
                    <a:pt x="190" y="469"/>
                  </a:lnTo>
                  <a:lnTo>
                    <a:pt x="183" y="454"/>
                  </a:lnTo>
                  <a:lnTo>
                    <a:pt x="182" y="450"/>
                  </a:lnTo>
                  <a:lnTo>
                    <a:pt x="182" y="446"/>
                  </a:lnTo>
                  <a:lnTo>
                    <a:pt x="184" y="444"/>
                  </a:lnTo>
                  <a:lnTo>
                    <a:pt x="187" y="441"/>
                  </a:lnTo>
                  <a:lnTo>
                    <a:pt x="191" y="437"/>
                  </a:lnTo>
                  <a:lnTo>
                    <a:pt x="199" y="435"/>
                  </a:lnTo>
                  <a:lnTo>
                    <a:pt x="208" y="433"/>
                  </a:lnTo>
                  <a:lnTo>
                    <a:pt x="220" y="431"/>
                  </a:lnTo>
                  <a:lnTo>
                    <a:pt x="235" y="429"/>
                  </a:lnTo>
                  <a:lnTo>
                    <a:pt x="250" y="423"/>
                  </a:lnTo>
                  <a:lnTo>
                    <a:pt x="264" y="418"/>
                  </a:lnTo>
                  <a:lnTo>
                    <a:pt x="278" y="410"/>
                  </a:lnTo>
                  <a:lnTo>
                    <a:pt x="290" y="402"/>
                  </a:lnTo>
                  <a:lnTo>
                    <a:pt x="301" y="394"/>
                  </a:lnTo>
                  <a:lnTo>
                    <a:pt x="311" y="386"/>
                  </a:lnTo>
                  <a:lnTo>
                    <a:pt x="320" y="377"/>
                  </a:lnTo>
                  <a:lnTo>
                    <a:pt x="325" y="369"/>
                  </a:lnTo>
                  <a:lnTo>
                    <a:pt x="329" y="363"/>
                  </a:lnTo>
                  <a:lnTo>
                    <a:pt x="330" y="361"/>
                  </a:lnTo>
                  <a:lnTo>
                    <a:pt x="332" y="358"/>
                  </a:lnTo>
                  <a:lnTo>
                    <a:pt x="332" y="357"/>
                  </a:lnTo>
                  <a:lnTo>
                    <a:pt x="330" y="354"/>
                  </a:lnTo>
                  <a:lnTo>
                    <a:pt x="328" y="353"/>
                  </a:lnTo>
                  <a:lnTo>
                    <a:pt x="326" y="353"/>
                  </a:lnTo>
                  <a:lnTo>
                    <a:pt x="323" y="353"/>
                  </a:lnTo>
                  <a:lnTo>
                    <a:pt x="320" y="353"/>
                  </a:lnTo>
                  <a:lnTo>
                    <a:pt x="309" y="357"/>
                  </a:lnTo>
                  <a:lnTo>
                    <a:pt x="295" y="363"/>
                  </a:lnTo>
                  <a:lnTo>
                    <a:pt x="283" y="368"/>
                  </a:lnTo>
                  <a:lnTo>
                    <a:pt x="277" y="371"/>
                  </a:lnTo>
                  <a:lnTo>
                    <a:pt x="274" y="371"/>
                  </a:lnTo>
                  <a:lnTo>
                    <a:pt x="273" y="369"/>
                  </a:lnTo>
                  <a:lnTo>
                    <a:pt x="272" y="368"/>
                  </a:lnTo>
                  <a:lnTo>
                    <a:pt x="272" y="366"/>
                  </a:lnTo>
                  <a:lnTo>
                    <a:pt x="274" y="361"/>
                  </a:lnTo>
                  <a:lnTo>
                    <a:pt x="280" y="354"/>
                  </a:lnTo>
                  <a:lnTo>
                    <a:pt x="285" y="346"/>
                  </a:lnTo>
                  <a:lnTo>
                    <a:pt x="294" y="337"/>
                  </a:lnTo>
                  <a:lnTo>
                    <a:pt x="312" y="318"/>
                  </a:lnTo>
                  <a:lnTo>
                    <a:pt x="330" y="298"/>
                  </a:lnTo>
                  <a:lnTo>
                    <a:pt x="346" y="282"/>
                  </a:lnTo>
                  <a:lnTo>
                    <a:pt x="355" y="273"/>
                  </a:lnTo>
                  <a:lnTo>
                    <a:pt x="366" y="259"/>
                  </a:lnTo>
                  <a:lnTo>
                    <a:pt x="376" y="243"/>
                  </a:lnTo>
                  <a:lnTo>
                    <a:pt x="385" y="228"/>
                  </a:lnTo>
                  <a:lnTo>
                    <a:pt x="393" y="213"/>
                  </a:lnTo>
                  <a:lnTo>
                    <a:pt x="407" y="182"/>
                  </a:lnTo>
                  <a:lnTo>
                    <a:pt x="420" y="150"/>
                  </a:lnTo>
                  <a:lnTo>
                    <a:pt x="432" y="119"/>
                  </a:lnTo>
                  <a:lnTo>
                    <a:pt x="445" y="86"/>
                  </a:lnTo>
                  <a:lnTo>
                    <a:pt x="451" y="70"/>
                  </a:lnTo>
                  <a:lnTo>
                    <a:pt x="459" y="55"/>
                  </a:lnTo>
                  <a:lnTo>
                    <a:pt x="467" y="39"/>
                  </a:lnTo>
                  <a:lnTo>
                    <a:pt x="476" y="24"/>
                  </a:lnTo>
                  <a:lnTo>
                    <a:pt x="481" y="11"/>
                  </a:lnTo>
                  <a:lnTo>
                    <a:pt x="483" y="0"/>
                  </a:lnTo>
                  <a:lnTo>
                    <a:pt x="483" y="1"/>
                  </a:lnTo>
                  <a:lnTo>
                    <a:pt x="483" y="24"/>
                  </a:lnTo>
                  <a:lnTo>
                    <a:pt x="485" y="44"/>
                  </a:lnTo>
                  <a:lnTo>
                    <a:pt x="487" y="79"/>
                  </a:lnTo>
                  <a:lnTo>
                    <a:pt x="489" y="121"/>
                  </a:lnTo>
                  <a:lnTo>
                    <a:pt x="491" y="168"/>
                  </a:lnTo>
                  <a:lnTo>
                    <a:pt x="492" y="214"/>
                  </a:lnTo>
                  <a:lnTo>
                    <a:pt x="492" y="255"/>
                  </a:lnTo>
                  <a:lnTo>
                    <a:pt x="491" y="273"/>
                  </a:lnTo>
                  <a:lnTo>
                    <a:pt x="489" y="287"/>
                  </a:lnTo>
                  <a:lnTo>
                    <a:pt x="488" y="292"/>
                  </a:lnTo>
                  <a:lnTo>
                    <a:pt x="487" y="296"/>
                  </a:lnTo>
                  <a:lnTo>
                    <a:pt x="486" y="301"/>
                  </a:lnTo>
                  <a:lnTo>
                    <a:pt x="483" y="303"/>
                  </a:lnTo>
                  <a:lnTo>
                    <a:pt x="481" y="305"/>
                  </a:lnTo>
                  <a:lnTo>
                    <a:pt x="478" y="305"/>
                  </a:lnTo>
                  <a:lnTo>
                    <a:pt x="476" y="303"/>
                  </a:lnTo>
                  <a:lnTo>
                    <a:pt x="474" y="301"/>
                  </a:lnTo>
                  <a:lnTo>
                    <a:pt x="469" y="293"/>
                  </a:lnTo>
                  <a:lnTo>
                    <a:pt x="464" y="284"/>
                  </a:lnTo>
                  <a:lnTo>
                    <a:pt x="460" y="276"/>
                  </a:lnTo>
                  <a:lnTo>
                    <a:pt x="453" y="269"/>
                  </a:lnTo>
                  <a:lnTo>
                    <a:pt x="450" y="268"/>
                  </a:lnTo>
                  <a:lnTo>
                    <a:pt x="446" y="268"/>
                  </a:lnTo>
                  <a:lnTo>
                    <a:pt x="442" y="269"/>
                  </a:lnTo>
                  <a:lnTo>
                    <a:pt x="438" y="273"/>
                  </a:lnTo>
                  <a:lnTo>
                    <a:pt x="431" y="281"/>
                  </a:lnTo>
                  <a:lnTo>
                    <a:pt x="426" y="289"/>
                  </a:lnTo>
                  <a:lnTo>
                    <a:pt x="424" y="295"/>
                  </a:lnTo>
                  <a:lnTo>
                    <a:pt x="424" y="301"/>
                  </a:lnTo>
                  <a:lnTo>
                    <a:pt x="426" y="306"/>
                  </a:lnTo>
                  <a:lnTo>
                    <a:pt x="428" y="310"/>
                  </a:lnTo>
                  <a:lnTo>
                    <a:pt x="433" y="315"/>
                  </a:lnTo>
                  <a:lnTo>
                    <a:pt x="436" y="320"/>
                  </a:lnTo>
                  <a:lnTo>
                    <a:pt x="439" y="324"/>
                  </a:lnTo>
                  <a:lnTo>
                    <a:pt x="441" y="330"/>
                  </a:lnTo>
                  <a:lnTo>
                    <a:pt x="442" y="336"/>
                  </a:lnTo>
                  <a:lnTo>
                    <a:pt x="441" y="344"/>
                  </a:lnTo>
                  <a:lnTo>
                    <a:pt x="438" y="351"/>
                  </a:lnTo>
                  <a:lnTo>
                    <a:pt x="432" y="361"/>
                  </a:lnTo>
                  <a:lnTo>
                    <a:pt x="422" y="373"/>
                  </a:lnTo>
                  <a:lnTo>
                    <a:pt x="408" y="386"/>
                  </a:lnTo>
                  <a:lnTo>
                    <a:pt x="384" y="405"/>
                  </a:lnTo>
                  <a:lnTo>
                    <a:pt x="356" y="424"/>
                  </a:lnTo>
                  <a:lnTo>
                    <a:pt x="326" y="445"/>
                  </a:lnTo>
                  <a:lnTo>
                    <a:pt x="295" y="465"/>
                  </a:lnTo>
                  <a:lnTo>
                    <a:pt x="267" y="483"/>
                  </a:lnTo>
                  <a:lnTo>
                    <a:pt x="243" y="498"/>
                  </a:lnTo>
                  <a:lnTo>
                    <a:pt x="226" y="508"/>
                  </a:lnTo>
                  <a:lnTo>
                    <a:pt x="220" y="514"/>
                  </a:lnTo>
                  <a:lnTo>
                    <a:pt x="209" y="530"/>
                  </a:lnTo>
                  <a:lnTo>
                    <a:pt x="197" y="544"/>
                  </a:lnTo>
                  <a:lnTo>
                    <a:pt x="185" y="555"/>
                  </a:lnTo>
                  <a:lnTo>
                    <a:pt x="172" y="564"/>
                  </a:lnTo>
                  <a:lnTo>
                    <a:pt x="159" y="573"/>
                  </a:lnTo>
                  <a:lnTo>
                    <a:pt x="145" y="580"/>
                  </a:lnTo>
                  <a:lnTo>
                    <a:pt x="131" y="584"/>
                  </a:lnTo>
                  <a:lnTo>
                    <a:pt x="117" y="587"/>
                  </a:lnTo>
                  <a:lnTo>
                    <a:pt x="102" y="589"/>
                  </a:lnTo>
                  <a:lnTo>
                    <a:pt x="88" y="590"/>
                  </a:lnTo>
                  <a:lnTo>
                    <a:pt x="73" y="590"/>
                  </a:lnTo>
                  <a:lnTo>
                    <a:pt x="58" y="588"/>
                  </a:lnTo>
                  <a:lnTo>
                    <a:pt x="44" y="586"/>
                  </a:lnTo>
                  <a:lnTo>
                    <a:pt x="29" y="583"/>
                  </a:lnTo>
                  <a:lnTo>
                    <a:pt x="15" y="580"/>
                  </a:lnTo>
                  <a:lnTo>
                    <a:pt x="0" y="57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5" name="Freeform 181"/>
            <p:cNvSpPr>
              <a:spLocks/>
            </p:cNvSpPr>
            <p:nvPr/>
          </p:nvSpPr>
          <p:spPr bwMode="auto">
            <a:xfrm>
              <a:off x="1518" y="1117"/>
              <a:ext cx="3491" cy="1758"/>
            </a:xfrm>
            <a:custGeom>
              <a:avLst/>
              <a:gdLst>
                <a:gd name="T0" fmla="*/ 0 w 13964"/>
                <a:gd name="T1" fmla="*/ 0 h 7035"/>
                <a:gd name="T2" fmla="*/ 0 w 13964"/>
                <a:gd name="T3" fmla="*/ 0 h 7035"/>
                <a:gd name="T4" fmla="*/ 0 w 13964"/>
                <a:gd name="T5" fmla="*/ 0 h 7035"/>
                <a:gd name="T6" fmla="*/ 0 w 13964"/>
                <a:gd name="T7" fmla="*/ 0 h 7035"/>
                <a:gd name="T8" fmla="*/ 0 w 13964"/>
                <a:gd name="T9" fmla="*/ 0 h 7035"/>
                <a:gd name="T10" fmla="*/ 0 w 13964"/>
                <a:gd name="T11" fmla="*/ 0 h 7035"/>
                <a:gd name="T12" fmla="*/ 0 w 13964"/>
                <a:gd name="T13" fmla="*/ 0 h 7035"/>
                <a:gd name="T14" fmla="*/ 0 w 13964"/>
                <a:gd name="T15" fmla="*/ 0 h 7035"/>
                <a:gd name="T16" fmla="*/ 0 w 13964"/>
                <a:gd name="T17" fmla="*/ 0 h 7035"/>
                <a:gd name="T18" fmla="*/ 0 w 13964"/>
                <a:gd name="T19" fmla="*/ 0 h 7035"/>
                <a:gd name="T20" fmla="*/ 0 w 13964"/>
                <a:gd name="T21" fmla="*/ 0 h 7035"/>
                <a:gd name="T22" fmla="*/ 0 w 13964"/>
                <a:gd name="T23" fmla="*/ 0 h 7035"/>
                <a:gd name="T24" fmla="*/ 0 w 13964"/>
                <a:gd name="T25" fmla="*/ 0 h 7035"/>
                <a:gd name="T26" fmla="*/ 0 w 13964"/>
                <a:gd name="T27" fmla="*/ 0 h 7035"/>
                <a:gd name="T28" fmla="*/ 0 w 13964"/>
                <a:gd name="T29" fmla="*/ 0 h 7035"/>
                <a:gd name="T30" fmla="*/ 0 w 13964"/>
                <a:gd name="T31" fmla="*/ 0 h 7035"/>
                <a:gd name="T32" fmla="*/ 0 w 13964"/>
                <a:gd name="T33" fmla="*/ 0 h 7035"/>
                <a:gd name="T34" fmla="*/ 0 w 13964"/>
                <a:gd name="T35" fmla="*/ 0 h 7035"/>
                <a:gd name="T36" fmla="*/ 0 w 13964"/>
                <a:gd name="T37" fmla="*/ 0 h 7035"/>
                <a:gd name="T38" fmla="*/ 1 w 13964"/>
                <a:gd name="T39" fmla="*/ 0 h 7035"/>
                <a:gd name="T40" fmla="*/ 1 w 13964"/>
                <a:gd name="T41" fmla="*/ 0 h 7035"/>
                <a:gd name="T42" fmla="*/ 1 w 13964"/>
                <a:gd name="T43" fmla="*/ 0 h 7035"/>
                <a:gd name="T44" fmla="*/ 1 w 13964"/>
                <a:gd name="T45" fmla="*/ 0 h 7035"/>
                <a:gd name="T46" fmla="*/ 1 w 13964"/>
                <a:gd name="T47" fmla="*/ 0 h 7035"/>
                <a:gd name="T48" fmla="*/ 1 w 13964"/>
                <a:gd name="T49" fmla="*/ 0 h 7035"/>
                <a:gd name="T50" fmla="*/ 1 w 13964"/>
                <a:gd name="T51" fmla="*/ 0 h 7035"/>
                <a:gd name="T52" fmla="*/ 1 w 13964"/>
                <a:gd name="T53" fmla="*/ 0 h 7035"/>
                <a:gd name="T54" fmla="*/ 1 w 13964"/>
                <a:gd name="T55" fmla="*/ 0 h 7035"/>
                <a:gd name="T56" fmla="*/ 1 w 13964"/>
                <a:gd name="T57" fmla="*/ 0 h 7035"/>
                <a:gd name="T58" fmla="*/ 1 w 13964"/>
                <a:gd name="T59" fmla="*/ 0 h 7035"/>
                <a:gd name="T60" fmla="*/ 1 w 13964"/>
                <a:gd name="T61" fmla="*/ 0 h 7035"/>
                <a:gd name="T62" fmla="*/ 1 w 13964"/>
                <a:gd name="T63" fmla="*/ 0 h 7035"/>
                <a:gd name="T64" fmla="*/ 1 w 13964"/>
                <a:gd name="T65" fmla="*/ 0 h 7035"/>
                <a:gd name="T66" fmla="*/ 1 w 13964"/>
                <a:gd name="T67" fmla="*/ 0 h 7035"/>
                <a:gd name="T68" fmla="*/ 1 w 13964"/>
                <a:gd name="T69" fmla="*/ 0 h 7035"/>
                <a:gd name="T70" fmla="*/ 1 w 13964"/>
                <a:gd name="T71" fmla="*/ 0 h 7035"/>
                <a:gd name="T72" fmla="*/ 1 w 13964"/>
                <a:gd name="T73" fmla="*/ 0 h 7035"/>
                <a:gd name="T74" fmla="*/ 1 w 13964"/>
                <a:gd name="T75" fmla="*/ 0 h 7035"/>
                <a:gd name="T76" fmla="*/ 1 w 13964"/>
                <a:gd name="T77" fmla="*/ 0 h 7035"/>
                <a:gd name="T78" fmla="*/ 1 w 13964"/>
                <a:gd name="T79" fmla="*/ 0 h 7035"/>
                <a:gd name="T80" fmla="*/ 1 w 13964"/>
                <a:gd name="T81" fmla="*/ 0 h 7035"/>
                <a:gd name="T82" fmla="*/ 1 w 13964"/>
                <a:gd name="T83" fmla="*/ 0 h 7035"/>
                <a:gd name="T84" fmla="*/ 1 w 13964"/>
                <a:gd name="T85" fmla="*/ 0 h 7035"/>
                <a:gd name="T86" fmla="*/ 1 w 13964"/>
                <a:gd name="T87" fmla="*/ 0 h 7035"/>
                <a:gd name="T88" fmla="*/ 1 w 13964"/>
                <a:gd name="T89" fmla="*/ 0 h 7035"/>
                <a:gd name="T90" fmla="*/ 1 w 13964"/>
                <a:gd name="T91" fmla="*/ 0 h 7035"/>
                <a:gd name="T92" fmla="*/ 1 w 13964"/>
                <a:gd name="T93" fmla="*/ 0 h 7035"/>
                <a:gd name="T94" fmla="*/ 1 w 13964"/>
                <a:gd name="T95" fmla="*/ 0 h 7035"/>
                <a:gd name="T96" fmla="*/ 1 w 13964"/>
                <a:gd name="T97" fmla="*/ 0 h 7035"/>
                <a:gd name="T98" fmla="*/ 1 w 13964"/>
                <a:gd name="T99" fmla="*/ 0 h 7035"/>
                <a:gd name="T100" fmla="*/ 1 w 13964"/>
                <a:gd name="T101" fmla="*/ 0 h 7035"/>
                <a:gd name="T102" fmla="*/ 1 w 13964"/>
                <a:gd name="T103" fmla="*/ 0 h 7035"/>
                <a:gd name="T104" fmla="*/ 0 w 13964"/>
                <a:gd name="T105" fmla="*/ 0 h 7035"/>
                <a:gd name="T106" fmla="*/ 0 w 13964"/>
                <a:gd name="T107" fmla="*/ 0 h 7035"/>
                <a:gd name="T108" fmla="*/ 0 w 13964"/>
                <a:gd name="T109" fmla="*/ 0 h 7035"/>
                <a:gd name="T110" fmla="*/ 0 w 13964"/>
                <a:gd name="T111" fmla="*/ 0 h 7035"/>
                <a:gd name="T112" fmla="*/ 0 w 13964"/>
                <a:gd name="T113" fmla="*/ 0 h 7035"/>
                <a:gd name="T114" fmla="*/ 0 w 13964"/>
                <a:gd name="T115" fmla="*/ 0 h 7035"/>
                <a:gd name="T116" fmla="*/ 0 w 13964"/>
                <a:gd name="T117" fmla="*/ 0 h 7035"/>
                <a:gd name="T118" fmla="*/ 0 w 13964"/>
                <a:gd name="T119" fmla="*/ 0 h 7035"/>
                <a:gd name="T120" fmla="*/ 0 w 13964"/>
                <a:gd name="T121" fmla="*/ 0 h 7035"/>
                <a:gd name="T122" fmla="*/ 0 w 13964"/>
                <a:gd name="T123" fmla="*/ 0 h 7035"/>
                <a:gd name="T124" fmla="*/ 0 w 13964"/>
                <a:gd name="T125" fmla="*/ 0 h 703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3964" h="7035">
                  <a:moveTo>
                    <a:pt x="2379" y="2795"/>
                  </a:moveTo>
                  <a:lnTo>
                    <a:pt x="2377" y="2802"/>
                  </a:lnTo>
                  <a:lnTo>
                    <a:pt x="2377" y="2810"/>
                  </a:lnTo>
                  <a:lnTo>
                    <a:pt x="2378" y="2817"/>
                  </a:lnTo>
                  <a:lnTo>
                    <a:pt x="2380" y="2825"/>
                  </a:lnTo>
                  <a:lnTo>
                    <a:pt x="2382" y="2831"/>
                  </a:lnTo>
                  <a:lnTo>
                    <a:pt x="2383" y="2838"/>
                  </a:lnTo>
                  <a:lnTo>
                    <a:pt x="2383" y="2840"/>
                  </a:lnTo>
                  <a:lnTo>
                    <a:pt x="2383" y="2842"/>
                  </a:lnTo>
                  <a:lnTo>
                    <a:pt x="2382" y="2844"/>
                  </a:lnTo>
                  <a:lnTo>
                    <a:pt x="2379" y="2846"/>
                  </a:lnTo>
                  <a:lnTo>
                    <a:pt x="2368" y="2857"/>
                  </a:lnTo>
                  <a:lnTo>
                    <a:pt x="2354" y="2868"/>
                  </a:lnTo>
                  <a:lnTo>
                    <a:pt x="2348" y="2871"/>
                  </a:lnTo>
                  <a:lnTo>
                    <a:pt x="2345" y="2872"/>
                  </a:lnTo>
                  <a:lnTo>
                    <a:pt x="2344" y="2871"/>
                  </a:lnTo>
                  <a:lnTo>
                    <a:pt x="2344" y="2868"/>
                  </a:lnTo>
                  <a:lnTo>
                    <a:pt x="2345" y="2865"/>
                  </a:lnTo>
                  <a:lnTo>
                    <a:pt x="2346" y="2860"/>
                  </a:lnTo>
                  <a:lnTo>
                    <a:pt x="2348" y="2855"/>
                  </a:lnTo>
                  <a:lnTo>
                    <a:pt x="2347" y="2851"/>
                  </a:lnTo>
                  <a:lnTo>
                    <a:pt x="2345" y="2846"/>
                  </a:lnTo>
                  <a:lnTo>
                    <a:pt x="2342" y="2843"/>
                  </a:lnTo>
                  <a:lnTo>
                    <a:pt x="2336" y="2840"/>
                  </a:lnTo>
                  <a:lnTo>
                    <a:pt x="2331" y="2837"/>
                  </a:lnTo>
                  <a:lnTo>
                    <a:pt x="2324" y="2834"/>
                  </a:lnTo>
                  <a:lnTo>
                    <a:pt x="2317" y="2833"/>
                  </a:lnTo>
                  <a:lnTo>
                    <a:pt x="2301" y="2831"/>
                  </a:lnTo>
                  <a:lnTo>
                    <a:pt x="2285" y="2830"/>
                  </a:lnTo>
                  <a:lnTo>
                    <a:pt x="2270" y="2831"/>
                  </a:lnTo>
                  <a:lnTo>
                    <a:pt x="2257" y="2832"/>
                  </a:lnTo>
                  <a:lnTo>
                    <a:pt x="2251" y="2833"/>
                  </a:lnTo>
                  <a:lnTo>
                    <a:pt x="2247" y="2833"/>
                  </a:lnTo>
                  <a:lnTo>
                    <a:pt x="2244" y="2832"/>
                  </a:lnTo>
                  <a:lnTo>
                    <a:pt x="2240" y="2831"/>
                  </a:lnTo>
                  <a:lnTo>
                    <a:pt x="2239" y="2829"/>
                  </a:lnTo>
                  <a:lnTo>
                    <a:pt x="2238" y="2827"/>
                  </a:lnTo>
                  <a:lnTo>
                    <a:pt x="2237" y="2825"/>
                  </a:lnTo>
                  <a:lnTo>
                    <a:pt x="2238" y="2821"/>
                  </a:lnTo>
                  <a:lnTo>
                    <a:pt x="2239" y="2818"/>
                  </a:lnTo>
                  <a:lnTo>
                    <a:pt x="2243" y="2816"/>
                  </a:lnTo>
                  <a:lnTo>
                    <a:pt x="2246" y="2813"/>
                  </a:lnTo>
                  <a:lnTo>
                    <a:pt x="2249" y="2811"/>
                  </a:lnTo>
                  <a:lnTo>
                    <a:pt x="2254" y="2809"/>
                  </a:lnTo>
                  <a:lnTo>
                    <a:pt x="2261" y="2807"/>
                  </a:lnTo>
                  <a:lnTo>
                    <a:pt x="2267" y="2806"/>
                  </a:lnTo>
                  <a:lnTo>
                    <a:pt x="2276" y="2805"/>
                  </a:lnTo>
                  <a:lnTo>
                    <a:pt x="2284" y="2805"/>
                  </a:lnTo>
                  <a:lnTo>
                    <a:pt x="2290" y="2804"/>
                  </a:lnTo>
                  <a:lnTo>
                    <a:pt x="2296" y="2803"/>
                  </a:lnTo>
                  <a:lnTo>
                    <a:pt x="2302" y="2802"/>
                  </a:lnTo>
                  <a:lnTo>
                    <a:pt x="2305" y="2800"/>
                  </a:lnTo>
                  <a:lnTo>
                    <a:pt x="2308" y="2798"/>
                  </a:lnTo>
                  <a:lnTo>
                    <a:pt x="2310" y="2796"/>
                  </a:lnTo>
                  <a:lnTo>
                    <a:pt x="2313" y="2792"/>
                  </a:lnTo>
                  <a:lnTo>
                    <a:pt x="2313" y="2789"/>
                  </a:lnTo>
                  <a:lnTo>
                    <a:pt x="2313" y="2787"/>
                  </a:lnTo>
                  <a:lnTo>
                    <a:pt x="2312" y="2784"/>
                  </a:lnTo>
                  <a:lnTo>
                    <a:pt x="2309" y="2781"/>
                  </a:lnTo>
                  <a:lnTo>
                    <a:pt x="2307" y="2778"/>
                  </a:lnTo>
                  <a:lnTo>
                    <a:pt x="2304" y="2775"/>
                  </a:lnTo>
                  <a:lnTo>
                    <a:pt x="2300" y="2773"/>
                  </a:lnTo>
                  <a:lnTo>
                    <a:pt x="2294" y="2770"/>
                  </a:lnTo>
                  <a:lnTo>
                    <a:pt x="2290" y="2768"/>
                  </a:lnTo>
                  <a:lnTo>
                    <a:pt x="2286" y="2765"/>
                  </a:lnTo>
                  <a:lnTo>
                    <a:pt x="2284" y="2763"/>
                  </a:lnTo>
                  <a:lnTo>
                    <a:pt x="2281" y="2760"/>
                  </a:lnTo>
                  <a:lnTo>
                    <a:pt x="2279" y="2758"/>
                  </a:lnTo>
                  <a:lnTo>
                    <a:pt x="2278" y="2755"/>
                  </a:lnTo>
                  <a:lnTo>
                    <a:pt x="2278" y="2750"/>
                  </a:lnTo>
                  <a:lnTo>
                    <a:pt x="2279" y="2747"/>
                  </a:lnTo>
                  <a:lnTo>
                    <a:pt x="2286" y="2727"/>
                  </a:lnTo>
                  <a:lnTo>
                    <a:pt x="2298" y="2697"/>
                  </a:lnTo>
                  <a:lnTo>
                    <a:pt x="2300" y="2689"/>
                  </a:lnTo>
                  <a:lnTo>
                    <a:pt x="2300" y="2683"/>
                  </a:lnTo>
                  <a:lnTo>
                    <a:pt x="2299" y="2677"/>
                  </a:lnTo>
                  <a:lnTo>
                    <a:pt x="2295" y="2675"/>
                  </a:lnTo>
                  <a:lnTo>
                    <a:pt x="2291" y="2673"/>
                  </a:lnTo>
                  <a:lnTo>
                    <a:pt x="2285" y="2673"/>
                  </a:lnTo>
                  <a:lnTo>
                    <a:pt x="2278" y="2673"/>
                  </a:lnTo>
                  <a:lnTo>
                    <a:pt x="2272" y="2674"/>
                  </a:lnTo>
                  <a:lnTo>
                    <a:pt x="2258" y="2678"/>
                  </a:lnTo>
                  <a:lnTo>
                    <a:pt x="2245" y="2685"/>
                  </a:lnTo>
                  <a:lnTo>
                    <a:pt x="2236" y="2690"/>
                  </a:lnTo>
                  <a:lnTo>
                    <a:pt x="2232" y="2694"/>
                  </a:lnTo>
                  <a:lnTo>
                    <a:pt x="2232" y="2699"/>
                  </a:lnTo>
                  <a:lnTo>
                    <a:pt x="2230" y="2708"/>
                  </a:lnTo>
                  <a:lnTo>
                    <a:pt x="2228" y="2718"/>
                  </a:lnTo>
                  <a:lnTo>
                    <a:pt x="2223" y="2729"/>
                  </a:lnTo>
                  <a:lnTo>
                    <a:pt x="2221" y="2734"/>
                  </a:lnTo>
                  <a:lnTo>
                    <a:pt x="2219" y="2739"/>
                  </a:lnTo>
                  <a:lnTo>
                    <a:pt x="2217" y="2741"/>
                  </a:lnTo>
                  <a:lnTo>
                    <a:pt x="2214" y="2743"/>
                  </a:lnTo>
                  <a:lnTo>
                    <a:pt x="2211" y="2744"/>
                  </a:lnTo>
                  <a:lnTo>
                    <a:pt x="2208" y="2743"/>
                  </a:lnTo>
                  <a:lnTo>
                    <a:pt x="2205" y="2740"/>
                  </a:lnTo>
                  <a:lnTo>
                    <a:pt x="2202" y="2734"/>
                  </a:lnTo>
                  <a:lnTo>
                    <a:pt x="2198" y="2729"/>
                  </a:lnTo>
                  <a:lnTo>
                    <a:pt x="2195" y="2725"/>
                  </a:lnTo>
                  <a:lnTo>
                    <a:pt x="2192" y="2721"/>
                  </a:lnTo>
                  <a:lnTo>
                    <a:pt x="2189" y="2719"/>
                  </a:lnTo>
                  <a:lnTo>
                    <a:pt x="2185" y="2718"/>
                  </a:lnTo>
                  <a:lnTo>
                    <a:pt x="2182" y="2718"/>
                  </a:lnTo>
                  <a:lnTo>
                    <a:pt x="2179" y="2718"/>
                  </a:lnTo>
                  <a:lnTo>
                    <a:pt x="2177" y="2720"/>
                  </a:lnTo>
                  <a:lnTo>
                    <a:pt x="2174" y="2722"/>
                  </a:lnTo>
                  <a:lnTo>
                    <a:pt x="2173" y="2726"/>
                  </a:lnTo>
                  <a:lnTo>
                    <a:pt x="2170" y="2730"/>
                  </a:lnTo>
                  <a:lnTo>
                    <a:pt x="2169" y="2735"/>
                  </a:lnTo>
                  <a:lnTo>
                    <a:pt x="2169" y="2741"/>
                  </a:lnTo>
                  <a:lnTo>
                    <a:pt x="2169" y="2747"/>
                  </a:lnTo>
                  <a:lnTo>
                    <a:pt x="2170" y="2755"/>
                  </a:lnTo>
                  <a:lnTo>
                    <a:pt x="2173" y="2762"/>
                  </a:lnTo>
                  <a:lnTo>
                    <a:pt x="2174" y="2770"/>
                  </a:lnTo>
                  <a:lnTo>
                    <a:pt x="2175" y="2777"/>
                  </a:lnTo>
                  <a:lnTo>
                    <a:pt x="2175" y="2784"/>
                  </a:lnTo>
                  <a:lnTo>
                    <a:pt x="2174" y="2790"/>
                  </a:lnTo>
                  <a:lnTo>
                    <a:pt x="2173" y="2796"/>
                  </a:lnTo>
                  <a:lnTo>
                    <a:pt x="2170" y="2801"/>
                  </a:lnTo>
                  <a:lnTo>
                    <a:pt x="2168" y="2804"/>
                  </a:lnTo>
                  <a:lnTo>
                    <a:pt x="2165" y="2806"/>
                  </a:lnTo>
                  <a:lnTo>
                    <a:pt x="2162" y="2807"/>
                  </a:lnTo>
                  <a:lnTo>
                    <a:pt x="2159" y="2807"/>
                  </a:lnTo>
                  <a:lnTo>
                    <a:pt x="2154" y="2806"/>
                  </a:lnTo>
                  <a:lnTo>
                    <a:pt x="2150" y="2802"/>
                  </a:lnTo>
                  <a:lnTo>
                    <a:pt x="2146" y="2798"/>
                  </a:lnTo>
                  <a:lnTo>
                    <a:pt x="2140" y="2790"/>
                  </a:lnTo>
                  <a:lnTo>
                    <a:pt x="2136" y="2782"/>
                  </a:lnTo>
                  <a:lnTo>
                    <a:pt x="2132" y="2770"/>
                  </a:lnTo>
                  <a:lnTo>
                    <a:pt x="2128" y="2764"/>
                  </a:lnTo>
                  <a:lnTo>
                    <a:pt x="2125" y="2761"/>
                  </a:lnTo>
                  <a:lnTo>
                    <a:pt x="2121" y="2759"/>
                  </a:lnTo>
                  <a:lnTo>
                    <a:pt x="2115" y="2757"/>
                  </a:lnTo>
                  <a:lnTo>
                    <a:pt x="2109" y="2758"/>
                  </a:lnTo>
                  <a:lnTo>
                    <a:pt x="2103" y="2759"/>
                  </a:lnTo>
                  <a:lnTo>
                    <a:pt x="2095" y="2761"/>
                  </a:lnTo>
                  <a:lnTo>
                    <a:pt x="2087" y="2764"/>
                  </a:lnTo>
                  <a:lnTo>
                    <a:pt x="2071" y="2774"/>
                  </a:lnTo>
                  <a:lnTo>
                    <a:pt x="2052" y="2786"/>
                  </a:lnTo>
                  <a:lnTo>
                    <a:pt x="2033" y="2800"/>
                  </a:lnTo>
                  <a:lnTo>
                    <a:pt x="2012" y="2816"/>
                  </a:lnTo>
                  <a:lnTo>
                    <a:pt x="1971" y="2849"/>
                  </a:lnTo>
                  <a:lnTo>
                    <a:pt x="1931" y="2881"/>
                  </a:lnTo>
                  <a:lnTo>
                    <a:pt x="1913" y="2894"/>
                  </a:lnTo>
                  <a:lnTo>
                    <a:pt x="1897" y="2904"/>
                  </a:lnTo>
                  <a:lnTo>
                    <a:pt x="1889" y="2909"/>
                  </a:lnTo>
                  <a:lnTo>
                    <a:pt x="1882" y="2912"/>
                  </a:lnTo>
                  <a:lnTo>
                    <a:pt x="1875" y="2913"/>
                  </a:lnTo>
                  <a:lnTo>
                    <a:pt x="1870" y="2914"/>
                  </a:lnTo>
                  <a:lnTo>
                    <a:pt x="1861" y="2916"/>
                  </a:lnTo>
                  <a:lnTo>
                    <a:pt x="1855" y="2918"/>
                  </a:lnTo>
                  <a:lnTo>
                    <a:pt x="1852" y="2922"/>
                  </a:lnTo>
                  <a:lnTo>
                    <a:pt x="1850" y="2926"/>
                  </a:lnTo>
                  <a:lnTo>
                    <a:pt x="1850" y="2930"/>
                  </a:lnTo>
                  <a:lnTo>
                    <a:pt x="1852" y="2936"/>
                  </a:lnTo>
                  <a:lnTo>
                    <a:pt x="1854" y="2941"/>
                  </a:lnTo>
                  <a:lnTo>
                    <a:pt x="1856" y="2946"/>
                  </a:lnTo>
                  <a:lnTo>
                    <a:pt x="1858" y="2952"/>
                  </a:lnTo>
                  <a:lnTo>
                    <a:pt x="1860" y="2956"/>
                  </a:lnTo>
                  <a:lnTo>
                    <a:pt x="1860" y="2961"/>
                  </a:lnTo>
                  <a:lnTo>
                    <a:pt x="1859" y="2966"/>
                  </a:lnTo>
                  <a:lnTo>
                    <a:pt x="1856" y="2969"/>
                  </a:lnTo>
                  <a:lnTo>
                    <a:pt x="1850" y="2972"/>
                  </a:lnTo>
                  <a:lnTo>
                    <a:pt x="1841" y="2973"/>
                  </a:lnTo>
                  <a:lnTo>
                    <a:pt x="1829" y="2974"/>
                  </a:lnTo>
                  <a:lnTo>
                    <a:pt x="1816" y="2975"/>
                  </a:lnTo>
                  <a:lnTo>
                    <a:pt x="1804" y="2978"/>
                  </a:lnTo>
                  <a:lnTo>
                    <a:pt x="1794" y="2982"/>
                  </a:lnTo>
                  <a:lnTo>
                    <a:pt x="1787" y="2987"/>
                  </a:lnTo>
                  <a:lnTo>
                    <a:pt x="1779" y="2994"/>
                  </a:lnTo>
                  <a:lnTo>
                    <a:pt x="1774" y="3002"/>
                  </a:lnTo>
                  <a:lnTo>
                    <a:pt x="1770" y="3011"/>
                  </a:lnTo>
                  <a:lnTo>
                    <a:pt x="1766" y="3021"/>
                  </a:lnTo>
                  <a:lnTo>
                    <a:pt x="1763" y="3030"/>
                  </a:lnTo>
                  <a:lnTo>
                    <a:pt x="1762" y="3041"/>
                  </a:lnTo>
                  <a:lnTo>
                    <a:pt x="1760" y="3053"/>
                  </a:lnTo>
                  <a:lnTo>
                    <a:pt x="1759" y="3065"/>
                  </a:lnTo>
                  <a:lnTo>
                    <a:pt x="1758" y="3088"/>
                  </a:lnTo>
                  <a:lnTo>
                    <a:pt x="1756" y="3110"/>
                  </a:lnTo>
                  <a:lnTo>
                    <a:pt x="1755" y="3116"/>
                  </a:lnTo>
                  <a:lnTo>
                    <a:pt x="1754" y="3121"/>
                  </a:lnTo>
                  <a:lnTo>
                    <a:pt x="1751" y="3125"/>
                  </a:lnTo>
                  <a:lnTo>
                    <a:pt x="1749" y="3128"/>
                  </a:lnTo>
                  <a:lnTo>
                    <a:pt x="1746" y="3132"/>
                  </a:lnTo>
                  <a:lnTo>
                    <a:pt x="1743" y="3135"/>
                  </a:lnTo>
                  <a:lnTo>
                    <a:pt x="1740" y="3137"/>
                  </a:lnTo>
                  <a:lnTo>
                    <a:pt x="1735" y="3139"/>
                  </a:lnTo>
                  <a:lnTo>
                    <a:pt x="1727" y="3142"/>
                  </a:lnTo>
                  <a:lnTo>
                    <a:pt x="1717" y="3145"/>
                  </a:lnTo>
                  <a:lnTo>
                    <a:pt x="1707" y="3145"/>
                  </a:lnTo>
                  <a:lnTo>
                    <a:pt x="1696" y="3145"/>
                  </a:lnTo>
                  <a:lnTo>
                    <a:pt x="1675" y="3144"/>
                  </a:lnTo>
                  <a:lnTo>
                    <a:pt x="1654" y="3141"/>
                  </a:lnTo>
                  <a:lnTo>
                    <a:pt x="1645" y="3140"/>
                  </a:lnTo>
                  <a:lnTo>
                    <a:pt x="1637" y="3140"/>
                  </a:lnTo>
                  <a:lnTo>
                    <a:pt x="1630" y="3140"/>
                  </a:lnTo>
                  <a:lnTo>
                    <a:pt x="1624" y="3140"/>
                  </a:lnTo>
                  <a:lnTo>
                    <a:pt x="1619" y="3140"/>
                  </a:lnTo>
                  <a:lnTo>
                    <a:pt x="1612" y="3138"/>
                  </a:lnTo>
                  <a:lnTo>
                    <a:pt x="1604" y="3134"/>
                  </a:lnTo>
                  <a:lnTo>
                    <a:pt x="1595" y="3128"/>
                  </a:lnTo>
                  <a:lnTo>
                    <a:pt x="1585" y="3121"/>
                  </a:lnTo>
                  <a:lnTo>
                    <a:pt x="1576" y="3112"/>
                  </a:lnTo>
                  <a:lnTo>
                    <a:pt x="1565" y="3102"/>
                  </a:lnTo>
                  <a:lnTo>
                    <a:pt x="1555" y="3092"/>
                  </a:lnTo>
                  <a:lnTo>
                    <a:pt x="1546" y="3080"/>
                  </a:lnTo>
                  <a:lnTo>
                    <a:pt x="1537" y="3068"/>
                  </a:lnTo>
                  <a:lnTo>
                    <a:pt x="1529" y="3056"/>
                  </a:lnTo>
                  <a:lnTo>
                    <a:pt x="1523" y="3046"/>
                  </a:lnTo>
                  <a:lnTo>
                    <a:pt x="1518" y="3034"/>
                  </a:lnTo>
                  <a:lnTo>
                    <a:pt x="1514" y="3023"/>
                  </a:lnTo>
                  <a:lnTo>
                    <a:pt x="1514" y="3017"/>
                  </a:lnTo>
                  <a:lnTo>
                    <a:pt x="1514" y="3013"/>
                  </a:lnTo>
                  <a:lnTo>
                    <a:pt x="1514" y="3009"/>
                  </a:lnTo>
                  <a:lnTo>
                    <a:pt x="1515" y="3005"/>
                  </a:lnTo>
                  <a:lnTo>
                    <a:pt x="1519" y="2997"/>
                  </a:lnTo>
                  <a:lnTo>
                    <a:pt x="1522" y="2991"/>
                  </a:lnTo>
                  <a:lnTo>
                    <a:pt x="1526" y="2985"/>
                  </a:lnTo>
                  <a:lnTo>
                    <a:pt x="1529" y="2981"/>
                  </a:lnTo>
                  <a:lnTo>
                    <a:pt x="1538" y="2973"/>
                  </a:lnTo>
                  <a:lnTo>
                    <a:pt x="1547" y="2969"/>
                  </a:lnTo>
                  <a:lnTo>
                    <a:pt x="1556" y="2964"/>
                  </a:lnTo>
                  <a:lnTo>
                    <a:pt x="1566" y="2958"/>
                  </a:lnTo>
                  <a:lnTo>
                    <a:pt x="1570" y="2955"/>
                  </a:lnTo>
                  <a:lnTo>
                    <a:pt x="1575" y="2952"/>
                  </a:lnTo>
                  <a:lnTo>
                    <a:pt x="1579" y="2947"/>
                  </a:lnTo>
                  <a:lnTo>
                    <a:pt x="1583" y="2942"/>
                  </a:lnTo>
                  <a:lnTo>
                    <a:pt x="1585" y="2939"/>
                  </a:lnTo>
                  <a:lnTo>
                    <a:pt x="1589" y="2937"/>
                  </a:lnTo>
                  <a:lnTo>
                    <a:pt x="1591" y="2936"/>
                  </a:lnTo>
                  <a:lnTo>
                    <a:pt x="1594" y="2936"/>
                  </a:lnTo>
                  <a:lnTo>
                    <a:pt x="1599" y="2936"/>
                  </a:lnTo>
                  <a:lnTo>
                    <a:pt x="1606" y="2938"/>
                  </a:lnTo>
                  <a:lnTo>
                    <a:pt x="1619" y="2945"/>
                  </a:lnTo>
                  <a:lnTo>
                    <a:pt x="1633" y="2955"/>
                  </a:lnTo>
                  <a:lnTo>
                    <a:pt x="1639" y="2959"/>
                  </a:lnTo>
                  <a:lnTo>
                    <a:pt x="1646" y="2963"/>
                  </a:lnTo>
                  <a:lnTo>
                    <a:pt x="1651" y="2965"/>
                  </a:lnTo>
                  <a:lnTo>
                    <a:pt x="1657" y="2966"/>
                  </a:lnTo>
                  <a:lnTo>
                    <a:pt x="1660" y="2965"/>
                  </a:lnTo>
                  <a:lnTo>
                    <a:pt x="1662" y="2964"/>
                  </a:lnTo>
                  <a:lnTo>
                    <a:pt x="1664" y="2963"/>
                  </a:lnTo>
                  <a:lnTo>
                    <a:pt x="1665" y="2959"/>
                  </a:lnTo>
                  <a:lnTo>
                    <a:pt x="1668" y="2953"/>
                  </a:lnTo>
                  <a:lnTo>
                    <a:pt x="1671" y="2942"/>
                  </a:lnTo>
                  <a:lnTo>
                    <a:pt x="1672" y="2936"/>
                  </a:lnTo>
                  <a:lnTo>
                    <a:pt x="1671" y="2929"/>
                  </a:lnTo>
                  <a:lnTo>
                    <a:pt x="1669" y="2922"/>
                  </a:lnTo>
                  <a:lnTo>
                    <a:pt x="1668" y="2914"/>
                  </a:lnTo>
                  <a:lnTo>
                    <a:pt x="1662" y="2900"/>
                  </a:lnTo>
                  <a:lnTo>
                    <a:pt x="1654" y="2885"/>
                  </a:lnTo>
                  <a:lnTo>
                    <a:pt x="1645" y="2870"/>
                  </a:lnTo>
                  <a:lnTo>
                    <a:pt x="1633" y="2855"/>
                  </a:lnTo>
                  <a:lnTo>
                    <a:pt x="1620" y="2840"/>
                  </a:lnTo>
                  <a:lnTo>
                    <a:pt x="1606" y="2826"/>
                  </a:lnTo>
                  <a:lnTo>
                    <a:pt x="1591" y="2813"/>
                  </a:lnTo>
                  <a:lnTo>
                    <a:pt x="1576" y="2801"/>
                  </a:lnTo>
                  <a:lnTo>
                    <a:pt x="1560" y="2791"/>
                  </a:lnTo>
                  <a:lnTo>
                    <a:pt x="1545" y="2784"/>
                  </a:lnTo>
                  <a:lnTo>
                    <a:pt x="1529" y="2777"/>
                  </a:lnTo>
                  <a:lnTo>
                    <a:pt x="1515" y="2774"/>
                  </a:lnTo>
                  <a:lnTo>
                    <a:pt x="1509" y="2773"/>
                  </a:lnTo>
                  <a:lnTo>
                    <a:pt x="1503" y="2773"/>
                  </a:lnTo>
                  <a:lnTo>
                    <a:pt x="1497" y="2774"/>
                  </a:lnTo>
                  <a:lnTo>
                    <a:pt x="1491" y="2775"/>
                  </a:lnTo>
                  <a:lnTo>
                    <a:pt x="1485" y="2777"/>
                  </a:lnTo>
                  <a:lnTo>
                    <a:pt x="1480" y="2778"/>
                  </a:lnTo>
                  <a:lnTo>
                    <a:pt x="1475" y="2778"/>
                  </a:lnTo>
                  <a:lnTo>
                    <a:pt x="1469" y="2778"/>
                  </a:lnTo>
                  <a:lnTo>
                    <a:pt x="1457" y="2777"/>
                  </a:lnTo>
                  <a:lnTo>
                    <a:pt x="1447" y="2774"/>
                  </a:lnTo>
                  <a:lnTo>
                    <a:pt x="1435" y="2770"/>
                  </a:lnTo>
                  <a:lnTo>
                    <a:pt x="1424" y="2764"/>
                  </a:lnTo>
                  <a:lnTo>
                    <a:pt x="1413" y="2759"/>
                  </a:lnTo>
                  <a:lnTo>
                    <a:pt x="1403" y="2753"/>
                  </a:lnTo>
                  <a:lnTo>
                    <a:pt x="1385" y="2741"/>
                  </a:lnTo>
                  <a:lnTo>
                    <a:pt x="1371" y="2732"/>
                  </a:lnTo>
                  <a:lnTo>
                    <a:pt x="1366" y="2729"/>
                  </a:lnTo>
                  <a:lnTo>
                    <a:pt x="1362" y="2728"/>
                  </a:lnTo>
                  <a:lnTo>
                    <a:pt x="1361" y="2728"/>
                  </a:lnTo>
                  <a:lnTo>
                    <a:pt x="1360" y="2729"/>
                  </a:lnTo>
                  <a:lnTo>
                    <a:pt x="1360" y="2730"/>
                  </a:lnTo>
                  <a:lnTo>
                    <a:pt x="1360" y="2732"/>
                  </a:lnTo>
                  <a:lnTo>
                    <a:pt x="1361" y="2736"/>
                  </a:lnTo>
                  <a:lnTo>
                    <a:pt x="1364" y="2741"/>
                  </a:lnTo>
                  <a:lnTo>
                    <a:pt x="1367" y="2745"/>
                  </a:lnTo>
                  <a:lnTo>
                    <a:pt x="1371" y="2748"/>
                  </a:lnTo>
                  <a:lnTo>
                    <a:pt x="1382" y="2757"/>
                  </a:lnTo>
                  <a:lnTo>
                    <a:pt x="1394" y="2765"/>
                  </a:lnTo>
                  <a:lnTo>
                    <a:pt x="1408" y="2776"/>
                  </a:lnTo>
                  <a:lnTo>
                    <a:pt x="1423" y="2788"/>
                  </a:lnTo>
                  <a:lnTo>
                    <a:pt x="1430" y="2796"/>
                  </a:lnTo>
                  <a:lnTo>
                    <a:pt x="1437" y="2803"/>
                  </a:lnTo>
                  <a:lnTo>
                    <a:pt x="1443" y="2812"/>
                  </a:lnTo>
                  <a:lnTo>
                    <a:pt x="1450" y="2821"/>
                  </a:lnTo>
                  <a:lnTo>
                    <a:pt x="1455" y="2832"/>
                  </a:lnTo>
                  <a:lnTo>
                    <a:pt x="1459" y="2843"/>
                  </a:lnTo>
                  <a:lnTo>
                    <a:pt x="1462" y="2855"/>
                  </a:lnTo>
                  <a:lnTo>
                    <a:pt x="1462" y="2867"/>
                  </a:lnTo>
                  <a:lnTo>
                    <a:pt x="1462" y="2880"/>
                  </a:lnTo>
                  <a:lnTo>
                    <a:pt x="1459" y="2893"/>
                  </a:lnTo>
                  <a:lnTo>
                    <a:pt x="1457" y="2905"/>
                  </a:lnTo>
                  <a:lnTo>
                    <a:pt x="1454" y="2918"/>
                  </a:lnTo>
                  <a:lnTo>
                    <a:pt x="1447" y="2945"/>
                  </a:lnTo>
                  <a:lnTo>
                    <a:pt x="1439" y="2972"/>
                  </a:lnTo>
                  <a:lnTo>
                    <a:pt x="1436" y="2986"/>
                  </a:lnTo>
                  <a:lnTo>
                    <a:pt x="1433" y="3000"/>
                  </a:lnTo>
                  <a:lnTo>
                    <a:pt x="1430" y="3013"/>
                  </a:lnTo>
                  <a:lnTo>
                    <a:pt x="1428" y="3026"/>
                  </a:lnTo>
                  <a:lnTo>
                    <a:pt x="1428" y="3038"/>
                  </a:lnTo>
                  <a:lnTo>
                    <a:pt x="1428" y="3048"/>
                  </a:lnTo>
                  <a:lnTo>
                    <a:pt x="1429" y="3055"/>
                  </a:lnTo>
                  <a:lnTo>
                    <a:pt x="1431" y="3061"/>
                  </a:lnTo>
                  <a:lnTo>
                    <a:pt x="1435" y="3065"/>
                  </a:lnTo>
                  <a:lnTo>
                    <a:pt x="1438" y="3068"/>
                  </a:lnTo>
                  <a:lnTo>
                    <a:pt x="1441" y="3070"/>
                  </a:lnTo>
                  <a:lnTo>
                    <a:pt x="1445" y="3072"/>
                  </a:lnTo>
                  <a:lnTo>
                    <a:pt x="1455" y="3077"/>
                  </a:lnTo>
                  <a:lnTo>
                    <a:pt x="1464" y="3081"/>
                  </a:lnTo>
                  <a:lnTo>
                    <a:pt x="1468" y="3085"/>
                  </a:lnTo>
                  <a:lnTo>
                    <a:pt x="1471" y="3090"/>
                  </a:lnTo>
                  <a:lnTo>
                    <a:pt x="1475" y="3097"/>
                  </a:lnTo>
                  <a:lnTo>
                    <a:pt x="1478" y="3105"/>
                  </a:lnTo>
                  <a:lnTo>
                    <a:pt x="1479" y="3114"/>
                  </a:lnTo>
                  <a:lnTo>
                    <a:pt x="1480" y="3123"/>
                  </a:lnTo>
                  <a:lnTo>
                    <a:pt x="1480" y="3131"/>
                  </a:lnTo>
                  <a:lnTo>
                    <a:pt x="1478" y="3139"/>
                  </a:lnTo>
                  <a:lnTo>
                    <a:pt x="1473" y="3154"/>
                  </a:lnTo>
                  <a:lnTo>
                    <a:pt x="1468" y="3170"/>
                  </a:lnTo>
                  <a:lnTo>
                    <a:pt x="1462" y="3188"/>
                  </a:lnTo>
                  <a:lnTo>
                    <a:pt x="1456" y="3208"/>
                  </a:lnTo>
                  <a:lnTo>
                    <a:pt x="1454" y="3219"/>
                  </a:lnTo>
                  <a:lnTo>
                    <a:pt x="1453" y="3231"/>
                  </a:lnTo>
                  <a:lnTo>
                    <a:pt x="1452" y="3244"/>
                  </a:lnTo>
                  <a:lnTo>
                    <a:pt x="1453" y="3258"/>
                  </a:lnTo>
                  <a:lnTo>
                    <a:pt x="1453" y="3264"/>
                  </a:lnTo>
                  <a:lnTo>
                    <a:pt x="1453" y="3271"/>
                  </a:lnTo>
                  <a:lnTo>
                    <a:pt x="1453" y="3276"/>
                  </a:lnTo>
                  <a:lnTo>
                    <a:pt x="1452" y="3280"/>
                  </a:lnTo>
                  <a:lnTo>
                    <a:pt x="1450" y="3285"/>
                  </a:lnTo>
                  <a:lnTo>
                    <a:pt x="1448" y="3288"/>
                  </a:lnTo>
                  <a:lnTo>
                    <a:pt x="1445" y="3290"/>
                  </a:lnTo>
                  <a:lnTo>
                    <a:pt x="1443" y="3292"/>
                  </a:lnTo>
                  <a:lnTo>
                    <a:pt x="1440" y="3293"/>
                  </a:lnTo>
                  <a:lnTo>
                    <a:pt x="1437" y="3294"/>
                  </a:lnTo>
                  <a:lnTo>
                    <a:pt x="1434" y="3294"/>
                  </a:lnTo>
                  <a:lnTo>
                    <a:pt x="1429" y="3294"/>
                  </a:lnTo>
                  <a:lnTo>
                    <a:pt x="1422" y="3292"/>
                  </a:lnTo>
                  <a:lnTo>
                    <a:pt x="1413" y="3288"/>
                  </a:lnTo>
                  <a:lnTo>
                    <a:pt x="1403" y="3282"/>
                  </a:lnTo>
                  <a:lnTo>
                    <a:pt x="1395" y="3276"/>
                  </a:lnTo>
                  <a:lnTo>
                    <a:pt x="1386" y="3268"/>
                  </a:lnTo>
                  <a:lnTo>
                    <a:pt x="1378" y="3261"/>
                  </a:lnTo>
                  <a:lnTo>
                    <a:pt x="1370" y="3252"/>
                  </a:lnTo>
                  <a:lnTo>
                    <a:pt x="1362" y="3243"/>
                  </a:lnTo>
                  <a:lnTo>
                    <a:pt x="1357" y="3234"/>
                  </a:lnTo>
                  <a:lnTo>
                    <a:pt x="1352" y="3225"/>
                  </a:lnTo>
                  <a:lnTo>
                    <a:pt x="1351" y="3221"/>
                  </a:lnTo>
                  <a:lnTo>
                    <a:pt x="1347" y="3218"/>
                  </a:lnTo>
                  <a:lnTo>
                    <a:pt x="1345" y="3216"/>
                  </a:lnTo>
                  <a:lnTo>
                    <a:pt x="1342" y="3215"/>
                  </a:lnTo>
                  <a:lnTo>
                    <a:pt x="1339" y="3214"/>
                  </a:lnTo>
                  <a:lnTo>
                    <a:pt x="1336" y="3214"/>
                  </a:lnTo>
                  <a:lnTo>
                    <a:pt x="1332" y="3215"/>
                  </a:lnTo>
                  <a:lnTo>
                    <a:pt x="1328" y="3216"/>
                  </a:lnTo>
                  <a:lnTo>
                    <a:pt x="1320" y="3220"/>
                  </a:lnTo>
                  <a:lnTo>
                    <a:pt x="1312" y="3226"/>
                  </a:lnTo>
                  <a:lnTo>
                    <a:pt x="1302" y="3233"/>
                  </a:lnTo>
                  <a:lnTo>
                    <a:pt x="1294" y="3242"/>
                  </a:lnTo>
                  <a:lnTo>
                    <a:pt x="1275" y="3261"/>
                  </a:lnTo>
                  <a:lnTo>
                    <a:pt x="1257" y="3281"/>
                  </a:lnTo>
                  <a:lnTo>
                    <a:pt x="1242" y="3298"/>
                  </a:lnTo>
                  <a:lnTo>
                    <a:pt x="1230" y="3309"/>
                  </a:lnTo>
                  <a:lnTo>
                    <a:pt x="1225" y="3313"/>
                  </a:lnTo>
                  <a:lnTo>
                    <a:pt x="1219" y="3314"/>
                  </a:lnTo>
                  <a:lnTo>
                    <a:pt x="1213" y="3315"/>
                  </a:lnTo>
                  <a:lnTo>
                    <a:pt x="1207" y="3314"/>
                  </a:lnTo>
                  <a:lnTo>
                    <a:pt x="1196" y="3312"/>
                  </a:lnTo>
                  <a:lnTo>
                    <a:pt x="1185" y="3308"/>
                  </a:lnTo>
                  <a:lnTo>
                    <a:pt x="1179" y="3307"/>
                  </a:lnTo>
                  <a:lnTo>
                    <a:pt x="1174" y="3307"/>
                  </a:lnTo>
                  <a:lnTo>
                    <a:pt x="1170" y="3308"/>
                  </a:lnTo>
                  <a:lnTo>
                    <a:pt x="1166" y="3310"/>
                  </a:lnTo>
                  <a:lnTo>
                    <a:pt x="1162" y="3315"/>
                  </a:lnTo>
                  <a:lnTo>
                    <a:pt x="1160" y="3320"/>
                  </a:lnTo>
                  <a:lnTo>
                    <a:pt x="1158" y="3329"/>
                  </a:lnTo>
                  <a:lnTo>
                    <a:pt x="1156" y="3340"/>
                  </a:lnTo>
                  <a:lnTo>
                    <a:pt x="1156" y="3345"/>
                  </a:lnTo>
                  <a:lnTo>
                    <a:pt x="1153" y="3350"/>
                  </a:lnTo>
                  <a:lnTo>
                    <a:pt x="1151" y="3355"/>
                  </a:lnTo>
                  <a:lnTo>
                    <a:pt x="1148" y="3359"/>
                  </a:lnTo>
                  <a:lnTo>
                    <a:pt x="1142" y="3365"/>
                  </a:lnTo>
                  <a:lnTo>
                    <a:pt x="1133" y="3372"/>
                  </a:lnTo>
                  <a:lnTo>
                    <a:pt x="1114" y="3382"/>
                  </a:lnTo>
                  <a:lnTo>
                    <a:pt x="1095" y="3392"/>
                  </a:lnTo>
                  <a:lnTo>
                    <a:pt x="1092" y="3396"/>
                  </a:lnTo>
                  <a:lnTo>
                    <a:pt x="1088" y="3400"/>
                  </a:lnTo>
                  <a:lnTo>
                    <a:pt x="1086" y="3404"/>
                  </a:lnTo>
                  <a:lnTo>
                    <a:pt x="1083" y="3409"/>
                  </a:lnTo>
                  <a:lnTo>
                    <a:pt x="1081" y="3413"/>
                  </a:lnTo>
                  <a:lnTo>
                    <a:pt x="1080" y="3419"/>
                  </a:lnTo>
                  <a:lnTo>
                    <a:pt x="1080" y="3425"/>
                  </a:lnTo>
                  <a:lnTo>
                    <a:pt x="1080" y="3432"/>
                  </a:lnTo>
                  <a:lnTo>
                    <a:pt x="1081" y="3440"/>
                  </a:lnTo>
                  <a:lnTo>
                    <a:pt x="1085" y="3448"/>
                  </a:lnTo>
                  <a:lnTo>
                    <a:pt x="1088" y="3457"/>
                  </a:lnTo>
                  <a:lnTo>
                    <a:pt x="1092" y="3468"/>
                  </a:lnTo>
                  <a:lnTo>
                    <a:pt x="1099" y="3479"/>
                  </a:lnTo>
                  <a:lnTo>
                    <a:pt x="1105" y="3491"/>
                  </a:lnTo>
                  <a:lnTo>
                    <a:pt x="1114" y="3504"/>
                  </a:lnTo>
                  <a:lnTo>
                    <a:pt x="1123" y="3519"/>
                  </a:lnTo>
                  <a:lnTo>
                    <a:pt x="1134" y="3537"/>
                  </a:lnTo>
                  <a:lnTo>
                    <a:pt x="1142" y="3551"/>
                  </a:lnTo>
                  <a:lnTo>
                    <a:pt x="1144" y="3557"/>
                  </a:lnTo>
                  <a:lnTo>
                    <a:pt x="1145" y="3563"/>
                  </a:lnTo>
                  <a:lnTo>
                    <a:pt x="1146" y="3568"/>
                  </a:lnTo>
                  <a:lnTo>
                    <a:pt x="1146" y="3572"/>
                  </a:lnTo>
                  <a:lnTo>
                    <a:pt x="1146" y="3577"/>
                  </a:lnTo>
                  <a:lnTo>
                    <a:pt x="1145" y="3581"/>
                  </a:lnTo>
                  <a:lnTo>
                    <a:pt x="1143" y="3584"/>
                  </a:lnTo>
                  <a:lnTo>
                    <a:pt x="1142" y="3586"/>
                  </a:lnTo>
                  <a:lnTo>
                    <a:pt x="1136" y="3591"/>
                  </a:lnTo>
                  <a:lnTo>
                    <a:pt x="1130" y="3594"/>
                  </a:lnTo>
                  <a:lnTo>
                    <a:pt x="1122" y="3596"/>
                  </a:lnTo>
                  <a:lnTo>
                    <a:pt x="1115" y="3598"/>
                  </a:lnTo>
                  <a:lnTo>
                    <a:pt x="1107" y="3598"/>
                  </a:lnTo>
                  <a:lnTo>
                    <a:pt x="1100" y="3598"/>
                  </a:lnTo>
                  <a:lnTo>
                    <a:pt x="1088" y="3598"/>
                  </a:lnTo>
                  <a:lnTo>
                    <a:pt x="1082" y="3598"/>
                  </a:lnTo>
                  <a:lnTo>
                    <a:pt x="1080" y="3608"/>
                  </a:lnTo>
                  <a:lnTo>
                    <a:pt x="1078" y="3624"/>
                  </a:lnTo>
                  <a:lnTo>
                    <a:pt x="1076" y="3627"/>
                  </a:lnTo>
                  <a:lnTo>
                    <a:pt x="1075" y="3629"/>
                  </a:lnTo>
                  <a:lnTo>
                    <a:pt x="1073" y="3631"/>
                  </a:lnTo>
                  <a:lnTo>
                    <a:pt x="1071" y="3633"/>
                  </a:lnTo>
                  <a:lnTo>
                    <a:pt x="1067" y="3634"/>
                  </a:lnTo>
                  <a:lnTo>
                    <a:pt x="1064" y="3633"/>
                  </a:lnTo>
                  <a:lnTo>
                    <a:pt x="1060" y="3629"/>
                  </a:lnTo>
                  <a:lnTo>
                    <a:pt x="1055" y="3625"/>
                  </a:lnTo>
                  <a:lnTo>
                    <a:pt x="1044" y="3614"/>
                  </a:lnTo>
                  <a:lnTo>
                    <a:pt x="1034" y="3606"/>
                  </a:lnTo>
                  <a:lnTo>
                    <a:pt x="1025" y="3599"/>
                  </a:lnTo>
                  <a:lnTo>
                    <a:pt x="1017" y="3594"/>
                  </a:lnTo>
                  <a:lnTo>
                    <a:pt x="1009" y="3591"/>
                  </a:lnTo>
                  <a:lnTo>
                    <a:pt x="1003" y="3588"/>
                  </a:lnTo>
                  <a:lnTo>
                    <a:pt x="996" y="3587"/>
                  </a:lnTo>
                  <a:lnTo>
                    <a:pt x="991" y="3587"/>
                  </a:lnTo>
                  <a:lnTo>
                    <a:pt x="978" y="3588"/>
                  </a:lnTo>
                  <a:lnTo>
                    <a:pt x="965" y="3592"/>
                  </a:lnTo>
                  <a:lnTo>
                    <a:pt x="956" y="3593"/>
                  </a:lnTo>
                  <a:lnTo>
                    <a:pt x="948" y="3593"/>
                  </a:lnTo>
                  <a:lnTo>
                    <a:pt x="938" y="3594"/>
                  </a:lnTo>
                  <a:lnTo>
                    <a:pt x="927" y="3593"/>
                  </a:lnTo>
                  <a:lnTo>
                    <a:pt x="926" y="3593"/>
                  </a:lnTo>
                  <a:lnTo>
                    <a:pt x="926" y="3592"/>
                  </a:lnTo>
                  <a:lnTo>
                    <a:pt x="926" y="3591"/>
                  </a:lnTo>
                  <a:lnTo>
                    <a:pt x="928" y="3588"/>
                  </a:lnTo>
                  <a:lnTo>
                    <a:pt x="933" y="3584"/>
                  </a:lnTo>
                  <a:lnTo>
                    <a:pt x="937" y="3579"/>
                  </a:lnTo>
                  <a:lnTo>
                    <a:pt x="939" y="3575"/>
                  </a:lnTo>
                  <a:lnTo>
                    <a:pt x="940" y="3572"/>
                  </a:lnTo>
                  <a:lnTo>
                    <a:pt x="940" y="3569"/>
                  </a:lnTo>
                  <a:lnTo>
                    <a:pt x="940" y="3566"/>
                  </a:lnTo>
                  <a:lnTo>
                    <a:pt x="938" y="3561"/>
                  </a:lnTo>
                  <a:lnTo>
                    <a:pt x="935" y="3558"/>
                  </a:lnTo>
                  <a:lnTo>
                    <a:pt x="929" y="3555"/>
                  </a:lnTo>
                  <a:lnTo>
                    <a:pt x="922" y="3552"/>
                  </a:lnTo>
                  <a:lnTo>
                    <a:pt x="904" y="3539"/>
                  </a:lnTo>
                  <a:lnTo>
                    <a:pt x="878" y="3518"/>
                  </a:lnTo>
                  <a:lnTo>
                    <a:pt x="864" y="3509"/>
                  </a:lnTo>
                  <a:lnTo>
                    <a:pt x="852" y="3501"/>
                  </a:lnTo>
                  <a:lnTo>
                    <a:pt x="846" y="3499"/>
                  </a:lnTo>
                  <a:lnTo>
                    <a:pt x="842" y="3498"/>
                  </a:lnTo>
                  <a:lnTo>
                    <a:pt x="838" y="3498"/>
                  </a:lnTo>
                  <a:lnTo>
                    <a:pt x="835" y="3500"/>
                  </a:lnTo>
                  <a:lnTo>
                    <a:pt x="830" y="3505"/>
                  </a:lnTo>
                  <a:lnTo>
                    <a:pt x="823" y="3519"/>
                  </a:lnTo>
                  <a:lnTo>
                    <a:pt x="817" y="3528"/>
                  </a:lnTo>
                  <a:lnTo>
                    <a:pt x="813" y="3539"/>
                  </a:lnTo>
                  <a:lnTo>
                    <a:pt x="809" y="3549"/>
                  </a:lnTo>
                  <a:lnTo>
                    <a:pt x="806" y="3560"/>
                  </a:lnTo>
                  <a:lnTo>
                    <a:pt x="802" y="3571"/>
                  </a:lnTo>
                  <a:lnTo>
                    <a:pt x="801" y="3582"/>
                  </a:lnTo>
                  <a:lnTo>
                    <a:pt x="802" y="3587"/>
                  </a:lnTo>
                  <a:lnTo>
                    <a:pt x="802" y="3593"/>
                  </a:lnTo>
                  <a:lnTo>
                    <a:pt x="803" y="3597"/>
                  </a:lnTo>
                  <a:lnTo>
                    <a:pt x="806" y="3602"/>
                  </a:lnTo>
                  <a:lnTo>
                    <a:pt x="808" y="3607"/>
                  </a:lnTo>
                  <a:lnTo>
                    <a:pt x="811" y="3610"/>
                  </a:lnTo>
                  <a:lnTo>
                    <a:pt x="814" y="3614"/>
                  </a:lnTo>
                  <a:lnTo>
                    <a:pt x="820" y="3617"/>
                  </a:lnTo>
                  <a:lnTo>
                    <a:pt x="825" y="3620"/>
                  </a:lnTo>
                  <a:lnTo>
                    <a:pt x="830" y="3622"/>
                  </a:lnTo>
                  <a:lnTo>
                    <a:pt x="838" y="3624"/>
                  </a:lnTo>
                  <a:lnTo>
                    <a:pt x="845" y="3625"/>
                  </a:lnTo>
                  <a:lnTo>
                    <a:pt x="848" y="3627"/>
                  </a:lnTo>
                  <a:lnTo>
                    <a:pt x="850" y="3629"/>
                  </a:lnTo>
                  <a:lnTo>
                    <a:pt x="851" y="3635"/>
                  </a:lnTo>
                  <a:lnTo>
                    <a:pt x="852" y="3640"/>
                  </a:lnTo>
                  <a:lnTo>
                    <a:pt x="854" y="3654"/>
                  </a:lnTo>
                  <a:lnTo>
                    <a:pt x="856" y="3668"/>
                  </a:lnTo>
                  <a:lnTo>
                    <a:pt x="857" y="3673"/>
                  </a:lnTo>
                  <a:lnTo>
                    <a:pt x="859" y="3679"/>
                  </a:lnTo>
                  <a:lnTo>
                    <a:pt x="862" y="3683"/>
                  </a:lnTo>
                  <a:lnTo>
                    <a:pt x="865" y="3686"/>
                  </a:lnTo>
                  <a:lnTo>
                    <a:pt x="867" y="3686"/>
                  </a:lnTo>
                  <a:lnTo>
                    <a:pt x="869" y="3687"/>
                  </a:lnTo>
                  <a:lnTo>
                    <a:pt x="871" y="3686"/>
                  </a:lnTo>
                  <a:lnTo>
                    <a:pt x="873" y="3685"/>
                  </a:lnTo>
                  <a:lnTo>
                    <a:pt x="880" y="3681"/>
                  </a:lnTo>
                  <a:lnTo>
                    <a:pt x="886" y="3675"/>
                  </a:lnTo>
                  <a:lnTo>
                    <a:pt x="896" y="3664"/>
                  </a:lnTo>
                  <a:lnTo>
                    <a:pt x="907" y="3656"/>
                  </a:lnTo>
                  <a:lnTo>
                    <a:pt x="911" y="3654"/>
                  </a:lnTo>
                  <a:lnTo>
                    <a:pt x="915" y="3652"/>
                  </a:lnTo>
                  <a:lnTo>
                    <a:pt x="921" y="3651"/>
                  </a:lnTo>
                  <a:lnTo>
                    <a:pt x="924" y="3652"/>
                  </a:lnTo>
                  <a:lnTo>
                    <a:pt x="928" y="3653"/>
                  </a:lnTo>
                  <a:lnTo>
                    <a:pt x="932" y="3655"/>
                  </a:lnTo>
                  <a:lnTo>
                    <a:pt x="934" y="3659"/>
                  </a:lnTo>
                  <a:lnTo>
                    <a:pt x="936" y="3665"/>
                  </a:lnTo>
                  <a:lnTo>
                    <a:pt x="938" y="3671"/>
                  </a:lnTo>
                  <a:lnTo>
                    <a:pt x="939" y="3680"/>
                  </a:lnTo>
                  <a:lnTo>
                    <a:pt x="939" y="3690"/>
                  </a:lnTo>
                  <a:lnTo>
                    <a:pt x="938" y="3701"/>
                  </a:lnTo>
                  <a:lnTo>
                    <a:pt x="936" y="3719"/>
                  </a:lnTo>
                  <a:lnTo>
                    <a:pt x="932" y="3733"/>
                  </a:lnTo>
                  <a:lnTo>
                    <a:pt x="929" y="3738"/>
                  </a:lnTo>
                  <a:lnTo>
                    <a:pt x="926" y="3743"/>
                  </a:lnTo>
                  <a:lnTo>
                    <a:pt x="924" y="3748"/>
                  </a:lnTo>
                  <a:lnTo>
                    <a:pt x="920" y="3751"/>
                  </a:lnTo>
                  <a:lnTo>
                    <a:pt x="916" y="3754"/>
                  </a:lnTo>
                  <a:lnTo>
                    <a:pt x="913" y="3758"/>
                  </a:lnTo>
                  <a:lnTo>
                    <a:pt x="909" y="3760"/>
                  </a:lnTo>
                  <a:lnTo>
                    <a:pt x="905" y="3761"/>
                  </a:lnTo>
                  <a:lnTo>
                    <a:pt x="895" y="3763"/>
                  </a:lnTo>
                  <a:lnTo>
                    <a:pt x="885" y="3763"/>
                  </a:lnTo>
                  <a:lnTo>
                    <a:pt x="841" y="3755"/>
                  </a:lnTo>
                  <a:lnTo>
                    <a:pt x="797" y="3746"/>
                  </a:lnTo>
                  <a:lnTo>
                    <a:pt x="794" y="3745"/>
                  </a:lnTo>
                  <a:lnTo>
                    <a:pt x="790" y="3741"/>
                  </a:lnTo>
                  <a:lnTo>
                    <a:pt x="788" y="3738"/>
                  </a:lnTo>
                  <a:lnTo>
                    <a:pt x="785" y="3734"/>
                  </a:lnTo>
                  <a:lnTo>
                    <a:pt x="781" y="3722"/>
                  </a:lnTo>
                  <a:lnTo>
                    <a:pt x="775" y="3709"/>
                  </a:lnTo>
                  <a:lnTo>
                    <a:pt x="769" y="3696"/>
                  </a:lnTo>
                  <a:lnTo>
                    <a:pt x="761" y="3684"/>
                  </a:lnTo>
                  <a:lnTo>
                    <a:pt x="757" y="3680"/>
                  </a:lnTo>
                  <a:lnTo>
                    <a:pt x="752" y="3676"/>
                  </a:lnTo>
                  <a:lnTo>
                    <a:pt x="746" y="3673"/>
                  </a:lnTo>
                  <a:lnTo>
                    <a:pt x="740" y="3671"/>
                  </a:lnTo>
                  <a:lnTo>
                    <a:pt x="704" y="3667"/>
                  </a:lnTo>
                  <a:lnTo>
                    <a:pt x="671" y="3661"/>
                  </a:lnTo>
                  <a:lnTo>
                    <a:pt x="657" y="3657"/>
                  </a:lnTo>
                  <a:lnTo>
                    <a:pt x="646" y="3654"/>
                  </a:lnTo>
                  <a:lnTo>
                    <a:pt x="640" y="3652"/>
                  </a:lnTo>
                  <a:lnTo>
                    <a:pt x="639" y="3650"/>
                  </a:lnTo>
                  <a:lnTo>
                    <a:pt x="641" y="3647"/>
                  </a:lnTo>
                  <a:lnTo>
                    <a:pt x="642" y="3643"/>
                  </a:lnTo>
                  <a:lnTo>
                    <a:pt x="643" y="3639"/>
                  </a:lnTo>
                  <a:lnTo>
                    <a:pt x="643" y="3635"/>
                  </a:lnTo>
                  <a:lnTo>
                    <a:pt x="643" y="3626"/>
                  </a:lnTo>
                  <a:lnTo>
                    <a:pt x="642" y="3617"/>
                  </a:lnTo>
                  <a:lnTo>
                    <a:pt x="642" y="3609"/>
                  </a:lnTo>
                  <a:lnTo>
                    <a:pt x="642" y="3601"/>
                  </a:lnTo>
                  <a:lnTo>
                    <a:pt x="643" y="3598"/>
                  </a:lnTo>
                  <a:lnTo>
                    <a:pt x="644" y="3595"/>
                  </a:lnTo>
                  <a:lnTo>
                    <a:pt x="646" y="3593"/>
                  </a:lnTo>
                  <a:lnTo>
                    <a:pt x="649" y="3589"/>
                  </a:lnTo>
                  <a:lnTo>
                    <a:pt x="651" y="3588"/>
                  </a:lnTo>
                  <a:lnTo>
                    <a:pt x="654" y="3586"/>
                  </a:lnTo>
                  <a:lnTo>
                    <a:pt x="656" y="3584"/>
                  </a:lnTo>
                  <a:lnTo>
                    <a:pt x="657" y="3581"/>
                  </a:lnTo>
                  <a:lnTo>
                    <a:pt x="657" y="3573"/>
                  </a:lnTo>
                  <a:lnTo>
                    <a:pt x="657" y="3566"/>
                  </a:lnTo>
                  <a:lnTo>
                    <a:pt x="656" y="3557"/>
                  </a:lnTo>
                  <a:lnTo>
                    <a:pt x="653" y="3547"/>
                  </a:lnTo>
                  <a:lnTo>
                    <a:pt x="649" y="3537"/>
                  </a:lnTo>
                  <a:lnTo>
                    <a:pt x="645" y="3527"/>
                  </a:lnTo>
                  <a:lnTo>
                    <a:pt x="626" y="3486"/>
                  </a:lnTo>
                  <a:lnTo>
                    <a:pt x="612" y="3457"/>
                  </a:lnTo>
                  <a:lnTo>
                    <a:pt x="611" y="3453"/>
                  </a:lnTo>
                  <a:lnTo>
                    <a:pt x="611" y="3448"/>
                  </a:lnTo>
                  <a:lnTo>
                    <a:pt x="611" y="3444"/>
                  </a:lnTo>
                  <a:lnTo>
                    <a:pt x="612" y="3440"/>
                  </a:lnTo>
                  <a:lnTo>
                    <a:pt x="615" y="3432"/>
                  </a:lnTo>
                  <a:lnTo>
                    <a:pt x="619" y="3424"/>
                  </a:lnTo>
                  <a:lnTo>
                    <a:pt x="631" y="3409"/>
                  </a:lnTo>
                  <a:lnTo>
                    <a:pt x="642" y="3391"/>
                  </a:lnTo>
                  <a:lnTo>
                    <a:pt x="646" y="3382"/>
                  </a:lnTo>
                  <a:lnTo>
                    <a:pt x="649" y="3372"/>
                  </a:lnTo>
                  <a:lnTo>
                    <a:pt x="649" y="3366"/>
                  </a:lnTo>
                  <a:lnTo>
                    <a:pt x="650" y="3361"/>
                  </a:lnTo>
                  <a:lnTo>
                    <a:pt x="649" y="3355"/>
                  </a:lnTo>
                  <a:lnTo>
                    <a:pt x="648" y="3349"/>
                  </a:lnTo>
                  <a:lnTo>
                    <a:pt x="647" y="3343"/>
                  </a:lnTo>
                  <a:lnTo>
                    <a:pt x="645" y="3336"/>
                  </a:lnTo>
                  <a:lnTo>
                    <a:pt x="642" y="3329"/>
                  </a:lnTo>
                  <a:lnTo>
                    <a:pt x="637" y="3322"/>
                  </a:lnTo>
                  <a:lnTo>
                    <a:pt x="632" y="3315"/>
                  </a:lnTo>
                  <a:lnTo>
                    <a:pt x="627" y="3307"/>
                  </a:lnTo>
                  <a:lnTo>
                    <a:pt x="619" y="3299"/>
                  </a:lnTo>
                  <a:lnTo>
                    <a:pt x="612" y="3290"/>
                  </a:lnTo>
                  <a:lnTo>
                    <a:pt x="600" y="3279"/>
                  </a:lnTo>
                  <a:lnTo>
                    <a:pt x="588" y="3271"/>
                  </a:lnTo>
                  <a:lnTo>
                    <a:pt x="577" y="3264"/>
                  </a:lnTo>
                  <a:lnTo>
                    <a:pt x="567" y="3259"/>
                  </a:lnTo>
                  <a:lnTo>
                    <a:pt x="549" y="3251"/>
                  </a:lnTo>
                  <a:lnTo>
                    <a:pt x="533" y="3246"/>
                  </a:lnTo>
                  <a:lnTo>
                    <a:pt x="527" y="3243"/>
                  </a:lnTo>
                  <a:lnTo>
                    <a:pt x="520" y="3239"/>
                  </a:lnTo>
                  <a:lnTo>
                    <a:pt x="515" y="3235"/>
                  </a:lnTo>
                  <a:lnTo>
                    <a:pt x="510" y="3230"/>
                  </a:lnTo>
                  <a:lnTo>
                    <a:pt x="506" y="3222"/>
                  </a:lnTo>
                  <a:lnTo>
                    <a:pt x="503" y="3212"/>
                  </a:lnTo>
                  <a:lnTo>
                    <a:pt x="501" y="3202"/>
                  </a:lnTo>
                  <a:lnTo>
                    <a:pt x="500" y="3187"/>
                  </a:lnTo>
                  <a:lnTo>
                    <a:pt x="494" y="3178"/>
                  </a:lnTo>
                  <a:lnTo>
                    <a:pt x="480" y="3161"/>
                  </a:lnTo>
                  <a:lnTo>
                    <a:pt x="463" y="3140"/>
                  </a:lnTo>
                  <a:lnTo>
                    <a:pt x="445" y="3118"/>
                  </a:lnTo>
                  <a:lnTo>
                    <a:pt x="437" y="3108"/>
                  </a:lnTo>
                  <a:lnTo>
                    <a:pt x="431" y="3098"/>
                  </a:lnTo>
                  <a:lnTo>
                    <a:pt x="425" y="3090"/>
                  </a:lnTo>
                  <a:lnTo>
                    <a:pt x="422" y="3083"/>
                  </a:lnTo>
                  <a:lnTo>
                    <a:pt x="422" y="3081"/>
                  </a:lnTo>
                  <a:lnTo>
                    <a:pt x="422" y="3079"/>
                  </a:lnTo>
                  <a:lnTo>
                    <a:pt x="423" y="3078"/>
                  </a:lnTo>
                  <a:lnTo>
                    <a:pt x="425" y="3078"/>
                  </a:lnTo>
                  <a:lnTo>
                    <a:pt x="432" y="3079"/>
                  </a:lnTo>
                  <a:lnTo>
                    <a:pt x="443" y="3083"/>
                  </a:lnTo>
                  <a:lnTo>
                    <a:pt x="450" y="3088"/>
                  </a:lnTo>
                  <a:lnTo>
                    <a:pt x="458" y="3093"/>
                  </a:lnTo>
                  <a:lnTo>
                    <a:pt x="464" y="3098"/>
                  </a:lnTo>
                  <a:lnTo>
                    <a:pt x="471" y="3105"/>
                  </a:lnTo>
                  <a:lnTo>
                    <a:pt x="483" y="3117"/>
                  </a:lnTo>
                  <a:lnTo>
                    <a:pt x="494" y="3130"/>
                  </a:lnTo>
                  <a:lnTo>
                    <a:pt x="505" y="3141"/>
                  </a:lnTo>
                  <a:lnTo>
                    <a:pt x="516" y="3151"/>
                  </a:lnTo>
                  <a:lnTo>
                    <a:pt x="521" y="3154"/>
                  </a:lnTo>
                  <a:lnTo>
                    <a:pt x="527" y="3158"/>
                  </a:lnTo>
                  <a:lnTo>
                    <a:pt x="532" y="3159"/>
                  </a:lnTo>
                  <a:lnTo>
                    <a:pt x="537" y="3160"/>
                  </a:lnTo>
                  <a:lnTo>
                    <a:pt x="558" y="3159"/>
                  </a:lnTo>
                  <a:lnTo>
                    <a:pt x="576" y="3160"/>
                  </a:lnTo>
                  <a:lnTo>
                    <a:pt x="585" y="3162"/>
                  </a:lnTo>
                  <a:lnTo>
                    <a:pt x="591" y="3165"/>
                  </a:lnTo>
                  <a:lnTo>
                    <a:pt x="593" y="3167"/>
                  </a:lnTo>
                  <a:lnTo>
                    <a:pt x="595" y="3170"/>
                  </a:lnTo>
                  <a:lnTo>
                    <a:pt x="597" y="3175"/>
                  </a:lnTo>
                  <a:lnTo>
                    <a:pt x="598" y="3179"/>
                  </a:lnTo>
                  <a:lnTo>
                    <a:pt x="600" y="3188"/>
                  </a:lnTo>
                  <a:lnTo>
                    <a:pt x="602" y="3195"/>
                  </a:lnTo>
                  <a:lnTo>
                    <a:pt x="605" y="3200"/>
                  </a:lnTo>
                  <a:lnTo>
                    <a:pt x="609" y="3202"/>
                  </a:lnTo>
                  <a:lnTo>
                    <a:pt x="614" y="3202"/>
                  </a:lnTo>
                  <a:lnTo>
                    <a:pt x="619" y="3201"/>
                  </a:lnTo>
                  <a:lnTo>
                    <a:pt x="625" y="3198"/>
                  </a:lnTo>
                  <a:lnTo>
                    <a:pt x="630" y="3196"/>
                  </a:lnTo>
                  <a:lnTo>
                    <a:pt x="642" y="3189"/>
                  </a:lnTo>
                  <a:lnTo>
                    <a:pt x="654" y="3182"/>
                  </a:lnTo>
                  <a:lnTo>
                    <a:pt x="659" y="3180"/>
                  </a:lnTo>
                  <a:lnTo>
                    <a:pt x="664" y="3179"/>
                  </a:lnTo>
                  <a:lnTo>
                    <a:pt x="670" y="3179"/>
                  </a:lnTo>
                  <a:lnTo>
                    <a:pt x="674" y="3181"/>
                  </a:lnTo>
                  <a:lnTo>
                    <a:pt x="678" y="3186"/>
                  </a:lnTo>
                  <a:lnTo>
                    <a:pt x="681" y="3192"/>
                  </a:lnTo>
                  <a:lnTo>
                    <a:pt x="683" y="3198"/>
                  </a:lnTo>
                  <a:lnTo>
                    <a:pt x="684" y="3206"/>
                  </a:lnTo>
                  <a:lnTo>
                    <a:pt x="686" y="3214"/>
                  </a:lnTo>
                  <a:lnTo>
                    <a:pt x="688" y="3220"/>
                  </a:lnTo>
                  <a:lnTo>
                    <a:pt x="691" y="3225"/>
                  </a:lnTo>
                  <a:lnTo>
                    <a:pt x="696" y="3231"/>
                  </a:lnTo>
                  <a:lnTo>
                    <a:pt x="712" y="3237"/>
                  </a:lnTo>
                  <a:lnTo>
                    <a:pt x="742" y="3247"/>
                  </a:lnTo>
                  <a:lnTo>
                    <a:pt x="783" y="3260"/>
                  </a:lnTo>
                  <a:lnTo>
                    <a:pt x="828" y="3272"/>
                  </a:lnTo>
                  <a:lnTo>
                    <a:pt x="876" y="3285"/>
                  </a:lnTo>
                  <a:lnTo>
                    <a:pt x="920" y="3294"/>
                  </a:lnTo>
                  <a:lnTo>
                    <a:pt x="939" y="3299"/>
                  </a:lnTo>
                  <a:lnTo>
                    <a:pt x="956" y="3302"/>
                  </a:lnTo>
                  <a:lnTo>
                    <a:pt x="970" y="3303"/>
                  </a:lnTo>
                  <a:lnTo>
                    <a:pt x="982" y="3304"/>
                  </a:lnTo>
                  <a:lnTo>
                    <a:pt x="991" y="3303"/>
                  </a:lnTo>
                  <a:lnTo>
                    <a:pt x="999" y="3302"/>
                  </a:lnTo>
                  <a:lnTo>
                    <a:pt x="1009" y="3299"/>
                  </a:lnTo>
                  <a:lnTo>
                    <a:pt x="1018" y="3294"/>
                  </a:lnTo>
                  <a:lnTo>
                    <a:pt x="1036" y="3285"/>
                  </a:lnTo>
                  <a:lnTo>
                    <a:pt x="1053" y="3273"/>
                  </a:lnTo>
                  <a:lnTo>
                    <a:pt x="1072" y="3259"/>
                  </a:lnTo>
                  <a:lnTo>
                    <a:pt x="1089" y="3246"/>
                  </a:lnTo>
                  <a:lnTo>
                    <a:pt x="1106" y="3233"/>
                  </a:lnTo>
                  <a:lnTo>
                    <a:pt x="1123" y="3222"/>
                  </a:lnTo>
                  <a:lnTo>
                    <a:pt x="1132" y="3217"/>
                  </a:lnTo>
                  <a:lnTo>
                    <a:pt x="1142" y="3208"/>
                  </a:lnTo>
                  <a:lnTo>
                    <a:pt x="1152" y="3200"/>
                  </a:lnTo>
                  <a:lnTo>
                    <a:pt x="1163" y="3188"/>
                  </a:lnTo>
                  <a:lnTo>
                    <a:pt x="1173" y="3176"/>
                  </a:lnTo>
                  <a:lnTo>
                    <a:pt x="1183" y="3163"/>
                  </a:lnTo>
                  <a:lnTo>
                    <a:pt x="1192" y="3150"/>
                  </a:lnTo>
                  <a:lnTo>
                    <a:pt x="1201" y="3136"/>
                  </a:lnTo>
                  <a:lnTo>
                    <a:pt x="1207" y="3122"/>
                  </a:lnTo>
                  <a:lnTo>
                    <a:pt x="1213" y="3109"/>
                  </a:lnTo>
                  <a:lnTo>
                    <a:pt x="1217" y="3096"/>
                  </a:lnTo>
                  <a:lnTo>
                    <a:pt x="1218" y="3084"/>
                  </a:lnTo>
                  <a:lnTo>
                    <a:pt x="1218" y="3079"/>
                  </a:lnTo>
                  <a:lnTo>
                    <a:pt x="1217" y="3075"/>
                  </a:lnTo>
                  <a:lnTo>
                    <a:pt x="1216" y="3069"/>
                  </a:lnTo>
                  <a:lnTo>
                    <a:pt x="1214" y="3066"/>
                  </a:lnTo>
                  <a:lnTo>
                    <a:pt x="1211" y="3062"/>
                  </a:lnTo>
                  <a:lnTo>
                    <a:pt x="1207" y="3058"/>
                  </a:lnTo>
                  <a:lnTo>
                    <a:pt x="1202" y="3055"/>
                  </a:lnTo>
                  <a:lnTo>
                    <a:pt x="1197" y="3053"/>
                  </a:lnTo>
                  <a:lnTo>
                    <a:pt x="1191" y="3051"/>
                  </a:lnTo>
                  <a:lnTo>
                    <a:pt x="1186" y="3048"/>
                  </a:lnTo>
                  <a:lnTo>
                    <a:pt x="1182" y="3044"/>
                  </a:lnTo>
                  <a:lnTo>
                    <a:pt x="1176" y="3040"/>
                  </a:lnTo>
                  <a:lnTo>
                    <a:pt x="1169" y="3029"/>
                  </a:lnTo>
                  <a:lnTo>
                    <a:pt x="1161" y="3016"/>
                  </a:lnTo>
                  <a:lnTo>
                    <a:pt x="1148" y="2986"/>
                  </a:lnTo>
                  <a:lnTo>
                    <a:pt x="1135" y="2953"/>
                  </a:lnTo>
                  <a:lnTo>
                    <a:pt x="1129" y="2937"/>
                  </a:lnTo>
                  <a:lnTo>
                    <a:pt x="1122" y="2921"/>
                  </a:lnTo>
                  <a:lnTo>
                    <a:pt x="1114" y="2905"/>
                  </a:lnTo>
                  <a:lnTo>
                    <a:pt x="1105" y="2891"/>
                  </a:lnTo>
                  <a:lnTo>
                    <a:pt x="1100" y="2886"/>
                  </a:lnTo>
                  <a:lnTo>
                    <a:pt x="1094" y="2880"/>
                  </a:lnTo>
                  <a:lnTo>
                    <a:pt x="1089" y="2875"/>
                  </a:lnTo>
                  <a:lnTo>
                    <a:pt x="1082" y="2871"/>
                  </a:lnTo>
                  <a:lnTo>
                    <a:pt x="1076" y="2867"/>
                  </a:lnTo>
                  <a:lnTo>
                    <a:pt x="1068" y="2863"/>
                  </a:lnTo>
                  <a:lnTo>
                    <a:pt x="1061" y="2861"/>
                  </a:lnTo>
                  <a:lnTo>
                    <a:pt x="1052" y="2860"/>
                  </a:lnTo>
                  <a:lnTo>
                    <a:pt x="1044" y="2858"/>
                  </a:lnTo>
                  <a:lnTo>
                    <a:pt x="1035" y="2856"/>
                  </a:lnTo>
                  <a:lnTo>
                    <a:pt x="1026" y="2853"/>
                  </a:lnTo>
                  <a:lnTo>
                    <a:pt x="1017" y="2848"/>
                  </a:lnTo>
                  <a:lnTo>
                    <a:pt x="997" y="2839"/>
                  </a:lnTo>
                  <a:lnTo>
                    <a:pt x="978" y="2826"/>
                  </a:lnTo>
                  <a:lnTo>
                    <a:pt x="957" y="2810"/>
                  </a:lnTo>
                  <a:lnTo>
                    <a:pt x="937" y="2793"/>
                  </a:lnTo>
                  <a:lnTo>
                    <a:pt x="916" y="2775"/>
                  </a:lnTo>
                  <a:lnTo>
                    <a:pt x="896" y="2756"/>
                  </a:lnTo>
                  <a:lnTo>
                    <a:pt x="856" y="2716"/>
                  </a:lnTo>
                  <a:lnTo>
                    <a:pt x="817" y="2677"/>
                  </a:lnTo>
                  <a:lnTo>
                    <a:pt x="798" y="2660"/>
                  </a:lnTo>
                  <a:lnTo>
                    <a:pt x="781" y="2644"/>
                  </a:lnTo>
                  <a:lnTo>
                    <a:pt x="764" y="2630"/>
                  </a:lnTo>
                  <a:lnTo>
                    <a:pt x="747" y="2618"/>
                  </a:lnTo>
                  <a:lnTo>
                    <a:pt x="741" y="2616"/>
                  </a:lnTo>
                  <a:lnTo>
                    <a:pt x="733" y="2614"/>
                  </a:lnTo>
                  <a:lnTo>
                    <a:pt x="726" y="2612"/>
                  </a:lnTo>
                  <a:lnTo>
                    <a:pt x="717" y="2611"/>
                  </a:lnTo>
                  <a:lnTo>
                    <a:pt x="699" y="2611"/>
                  </a:lnTo>
                  <a:lnTo>
                    <a:pt x="680" y="2611"/>
                  </a:lnTo>
                  <a:lnTo>
                    <a:pt x="662" y="2612"/>
                  </a:lnTo>
                  <a:lnTo>
                    <a:pt x="648" y="2614"/>
                  </a:lnTo>
                  <a:lnTo>
                    <a:pt x="637" y="2614"/>
                  </a:lnTo>
                  <a:lnTo>
                    <a:pt x="633" y="2612"/>
                  </a:lnTo>
                  <a:lnTo>
                    <a:pt x="617" y="2589"/>
                  </a:lnTo>
                  <a:lnTo>
                    <a:pt x="606" y="2574"/>
                  </a:lnTo>
                  <a:lnTo>
                    <a:pt x="603" y="2569"/>
                  </a:lnTo>
                  <a:lnTo>
                    <a:pt x="600" y="2566"/>
                  </a:lnTo>
                  <a:lnTo>
                    <a:pt x="598" y="2566"/>
                  </a:lnTo>
                  <a:lnTo>
                    <a:pt x="594" y="2567"/>
                  </a:lnTo>
                  <a:lnTo>
                    <a:pt x="589" y="2574"/>
                  </a:lnTo>
                  <a:lnTo>
                    <a:pt x="579" y="2586"/>
                  </a:lnTo>
                  <a:lnTo>
                    <a:pt x="573" y="2593"/>
                  </a:lnTo>
                  <a:lnTo>
                    <a:pt x="565" y="2601"/>
                  </a:lnTo>
                  <a:lnTo>
                    <a:pt x="556" y="2610"/>
                  </a:lnTo>
                  <a:lnTo>
                    <a:pt x="543" y="2620"/>
                  </a:lnTo>
                  <a:lnTo>
                    <a:pt x="535" y="2625"/>
                  </a:lnTo>
                  <a:lnTo>
                    <a:pt x="530" y="2629"/>
                  </a:lnTo>
                  <a:lnTo>
                    <a:pt x="529" y="2629"/>
                  </a:lnTo>
                  <a:lnTo>
                    <a:pt x="527" y="2629"/>
                  </a:lnTo>
                  <a:lnTo>
                    <a:pt x="525" y="2628"/>
                  </a:lnTo>
                  <a:lnTo>
                    <a:pt x="524" y="2626"/>
                  </a:lnTo>
                  <a:lnTo>
                    <a:pt x="524" y="2623"/>
                  </a:lnTo>
                  <a:lnTo>
                    <a:pt x="525" y="2618"/>
                  </a:lnTo>
                  <a:lnTo>
                    <a:pt x="527" y="2611"/>
                  </a:lnTo>
                  <a:lnTo>
                    <a:pt x="529" y="2604"/>
                  </a:lnTo>
                  <a:lnTo>
                    <a:pt x="534" y="2589"/>
                  </a:lnTo>
                  <a:lnTo>
                    <a:pt x="538" y="2574"/>
                  </a:lnTo>
                  <a:lnTo>
                    <a:pt x="539" y="2567"/>
                  </a:lnTo>
                  <a:lnTo>
                    <a:pt x="541" y="2562"/>
                  </a:lnTo>
                  <a:lnTo>
                    <a:pt x="539" y="2558"/>
                  </a:lnTo>
                  <a:lnTo>
                    <a:pt x="537" y="2555"/>
                  </a:lnTo>
                  <a:lnTo>
                    <a:pt x="509" y="2542"/>
                  </a:lnTo>
                  <a:lnTo>
                    <a:pt x="476" y="2530"/>
                  </a:lnTo>
                  <a:lnTo>
                    <a:pt x="449" y="2520"/>
                  </a:lnTo>
                  <a:lnTo>
                    <a:pt x="439" y="2517"/>
                  </a:lnTo>
                  <a:lnTo>
                    <a:pt x="447" y="2520"/>
                  </a:lnTo>
                  <a:lnTo>
                    <a:pt x="457" y="2522"/>
                  </a:lnTo>
                  <a:lnTo>
                    <a:pt x="468" y="2524"/>
                  </a:lnTo>
                  <a:lnTo>
                    <a:pt x="481" y="2525"/>
                  </a:lnTo>
                  <a:lnTo>
                    <a:pt x="494" y="2525"/>
                  </a:lnTo>
                  <a:lnTo>
                    <a:pt x="505" y="2524"/>
                  </a:lnTo>
                  <a:lnTo>
                    <a:pt x="509" y="2523"/>
                  </a:lnTo>
                  <a:lnTo>
                    <a:pt x="514" y="2521"/>
                  </a:lnTo>
                  <a:lnTo>
                    <a:pt x="517" y="2519"/>
                  </a:lnTo>
                  <a:lnTo>
                    <a:pt x="519" y="2517"/>
                  </a:lnTo>
                  <a:lnTo>
                    <a:pt x="516" y="2511"/>
                  </a:lnTo>
                  <a:lnTo>
                    <a:pt x="505" y="2499"/>
                  </a:lnTo>
                  <a:lnTo>
                    <a:pt x="491" y="2483"/>
                  </a:lnTo>
                  <a:lnTo>
                    <a:pt x="473" y="2466"/>
                  </a:lnTo>
                  <a:lnTo>
                    <a:pt x="454" y="2450"/>
                  </a:lnTo>
                  <a:lnTo>
                    <a:pt x="436" y="2436"/>
                  </a:lnTo>
                  <a:lnTo>
                    <a:pt x="429" y="2430"/>
                  </a:lnTo>
                  <a:lnTo>
                    <a:pt x="422" y="2426"/>
                  </a:lnTo>
                  <a:lnTo>
                    <a:pt x="417" y="2424"/>
                  </a:lnTo>
                  <a:lnTo>
                    <a:pt x="412" y="2424"/>
                  </a:lnTo>
                  <a:lnTo>
                    <a:pt x="408" y="2427"/>
                  </a:lnTo>
                  <a:lnTo>
                    <a:pt x="404" y="2430"/>
                  </a:lnTo>
                  <a:lnTo>
                    <a:pt x="402" y="2434"/>
                  </a:lnTo>
                  <a:lnTo>
                    <a:pt x="400" y="2438"/>
                  </a:lnTo>
                  <a:lnTo>
                    <a:pt x="399" y="2443"/>
                  </a:lnTo>
                  <a:lnTo>
                    <a:pt x="399" y="2448"/>
                  </a:lnTo>
                  <a:lnTo>
                    <a:pt x="400" y="2453"/>
                  </a:lnTo>
                  <a:lnTo>
                    <a:pt x="402" y="2458"/>
                  </a:lnTo>
                  <a:lnTo>
                    <a:pt x="410" y="2481"/>
                  </a:lnTo>
                  <a:lnTo>
                    <a:pt x="416" y="2497"/>
                  </a:lnTo>
                  <a:lnTo>
                    <a:pt x="403" y="2495"/>
                  </a:lnTo>
                  <a:lnTo>
                    <a:pt x="376" y="2488"/>
                  </a:lnTo>
                  <a:lnTo>
                    <a:pt x="362" y="2483"/>
                  </a:lnTo>
                  <a:lnTo>
                    <a:pt x="349" y="2478"/>
                  </a:lnTo>
                  <a:lnTo>
                    <a:pt x="344" y="2476"/>
                  </a:lnTo>
                  <a:lnTo>
                    <a:pt x="340" y="2475"/>
                  </a:lnTo>
                  <a:lnTo>
                    <a:pt x="337" y="2472"/>
                  </a:lnTo>
                  <a:lnTo>
                    <a:pt x="336" y="2470"/>
                  </a:lnTo>
                  <a:lnTo>
                    <a:pt x="334" y="2458"/>
                  </a:lnTo>
                  <a:lnTo>
                    <a:pt x="332" y="2451"/>
                  </a:lnTo>
                  <a:lnTo>
                    <a:pt x="330" y="2450"/>
                  </a:lnTo>
                  <a:lnTo>
                    <a:pt x="330" y="2448"/>
                  </a:lnTo>
                  <a:lnTo>
                    <a:pt x="329" y="2448"/>
                  </a:lnTo>
                  <a:lnTo>
                    <a:pt x="328" y="2449"/>
                  </a:lnTo>
                  <a:lnTo>
                    <a:pt x="327" y="2457"/>
                  </a:lnTo>
                  <a:lnTo>
                    <a:pt x="325" y="2475"/>
                  </a:lnTo>
                  <a:lnTo>
                    <a:pt x="324" y="2495"/>
                  </a:lnTo>
                  <a:lnTo>
                    <a:pt x="322" y="2514"/>
                  </a:lnTo>
                  <a:lnTo>
                    <a:pt x="321" y="2522"/>
                  </a:lnTo>
                  <a:lnTo>
                    <a:pt x="319" y="2528"/>
                  </a:lnTo>
                  <a:lnTo>
                    <a:pt x="318" y="2531"/>
                  </a:lnTo>
                  <a:lnTo>
                    <a:pt x="316" y="2532"/>
                  </a:lnTo>
                  <a:lnTo>
                    <a:pt x="315" y="2533"/>
                  </a:lnTo>
                  <a:lnTo>
                    <a:pt x="314" y="2533"/>
                  </a:lnTo>
                  <a:lnTo>
                    <a:pt x="308" y="2532"/>
                  </a:lnTo>
                  <a:lnTo>
                    <a:pt x="304" y="2528"/>
                  </a:lnTo>
                  <a:lnTo>
                    <a:pt x="298" y="2525"/>
                  </a:lnTo>
                  <a:lnTo>
                    <a:pt x="295" y="2521"/>
                  </a:lnTo>
                  <a:lnTo>
                    <a:pt x="288" y="2512"/>
                  </a:lnTo>
                  <a:lnTo>
                    <a:pt x="283" y="2504"/>
                  </a:lnTo>
                  <a:lnTo>
                    <a:pt x="280" y="2494"/>
                  </a:lnTo>
                  <a:lnTo>
                    <a:pt x="276" y="2486"/>
                  </a:lnTo>
                  <a:lnTo>
                    <a:pt x="274" y="2483"/>
                  </a:lnTo>
                  <a:lnTo>
                    <a:pt x="272" y="2481"/>
                  </a:lnTo>
                  <a:lnTo>
                    <a:pt x="270" y="2480"/>
                  </a:lnTo>
                  <a:lnTo>
                    <a:pt x="268" y="2479"/>
                  </a:lnTo>
                  <a:lnTo>
                    <a:pt x="265" y="2479"/>
                  </a:lnTo>
                  <a:lnTo>
                    <a:pt x="262" y="2480"/>
                  </a:lnTo>
                  <a:lnTo>
                    <a:pt x="259" y="2481"/>
                  </a:lnTo>
                  <a:lnTo>
                    <a:pt x="257" y="2483"/>
                  </a:lnTo>
                  <a:lnTo>
                    <a:pt x="254" y="2491"/>
                  </a:lnTo>
                  <a:lnTo>
                    <a:pt x="252" y="2498"/>
                  </a:lnTo>
                  <a:lnTo>
                    <a:pt x="249" y="2516"/>
                  </a:lnTo>
                  <a:lnTo>
                    <a:pt x="246" y="2531"/>
                  </a:lnTo>
                  <a:lnTo>
                    <a:pt x="240" y="2548"/>
                  </a:lnTo>
                  <a:lnTo>
                    <a:pt x="236" y="2558"/>
                  </a:lnTo>
                  <a:lnTo>
                    <a:pt x="234" y="2560"/>
                  </a:lnTo>
                  <a:lnTo>
                    <a:pt x="232" y="2562"/>
                  </a:lnTo>
                  <a:lnTo>
                    <a:pt x="230" y="2562"/>
                  </a:lnTo>
                  <a:lnTo>
                    <a:pt x="229" y="2562"/>
                  </a:lnTo>
                  <a:lnTo>
                    <a:pt x="225" y="2562"/>
                  </a:lnTo>
                  <a:lnTo>
                    <a:pt x="221" y="2561"/>
                  </a:lnTo>
                  <a:lnTo>
                    <a:pt x="217" y="2562"/>
                  </a:lnTo>
                  <a:lnTo>
                    <a:pt x="214" y="2563"/>
                  </a:lnTo>
                  <a:lnTo>
                    <a:pt x="210" y="2565"/>
                  </a:lnTo>
                  <a:lnTo>
                    <a:pt x="206" y="2568"/>
                  </a:lnTo>
                  <a:lnTo>
                    <a:pt x="194" y="2579"/>
                  </a:lnTo>
                  <a:lnTo>
                    <a:pt x="188" y="2586"/>
                  </a:lnTo>
                  <a:lnTo>
                    <a:pt x="186" y="2589"/>
                  </a:lnTo>
                  <a:lnTo>
                    <a:pt x="186" y="2591"/>
                  </a:lnTo>
                  <a:lnTo>
                    <a:pt x="187" y="2593"/>
                  </a:lnTo>
                  <a:lnTo>
                    <a:pt x="188" y="2595"/>
                  </a:lnTo>
                  <a:lnTo>
                    <a:pt x="192" y="2598"/>
                  </a:lnTo>
                  <a:lnTo>
                    <a:pt x="195" y="2604"/>
                  </a:lnTo>
                  <a:lnTo>
                    <a:pt x="197" y="2606"/>
                  </a:lnTo>
                  <a:lnTo>
                    <a:pt x="199" y="2609"/>
                  </a:lnTo>
                  <a:lnTo>
                    <a:pt x="199" y="2614"/>
                  </a:lnTo>
                  <a:lnTo>
                    <a:pt x="200" y="2618"/>
                  </a:lnTo>
                  <a:lnTo>
                    <a:pt x="199" y="2621"/>
                  </a:lnTo>
                  <a:lnTo>
                    <a:pt x="198" y="2625"/>
                  </a:lnTo>
                  <a:lnTo>
                    <a:pt x="196" y="2629"/>
                  </a:lnTo>
                  <a:lnTo>
                    <a:pt x="193" y="2633"/>
                  </a:lnTo>
                  <a:lnTo>
                    <a:pt x="185" y="2640"/>
                  </a:lnTo>
                  <a:lnTo>
                    <a:pt x="176" y="2645"/>
                  </a:lnTo>
                  <a:lnTo>
                    <a:pt x="171" y="2647"/>
                  </a:lnTo>
                  <a:lnTo>
                    <a:pt x="167" y="2648"/>
                  </a:lnTo>
                  <a:lnTo>
                    <a:pt x="164" y="2648"/>
                  </a:lnTo>
                  <a:lnTo>
                    <a:pt x="160" y="2646"/>
                  </a:lnTo>
                  <a:lnTo>
                    <a:pt x="157" y="2644"/>
                  </a:lnTo>
                  <a:lnTo>
                    <a:pt x="155" y="2640"/>
                  </a:lnTo>
                  <a:lnTo>
                    <a:pt x="154" y="2635"/>
                  </a:lnTo>
                  <a:lnTo>
                    <a:pt x="154" y="2629"/>
                  </a:lnTo>
                  <a:lnTo>
                    <a:pt x="152" y="2629"/>
                  </a:lnTo>
                  <a:lnTo>
                    <a:pt x="145" y="2633"/>
                  </a:lnTo>
                  <a:lnTo>
                    <a:pt x="138" y="2639"/>
                  </a:lnTo>
                  <a:lnTo>
                    <a:pt x="129" y="2647"/>
                  </a:lnTo>
                  <a:lnTo>
                    <a:pt x="121" y="2656"/>
                  </a:lnTo>
                  <a:lnTo>
                    <a:pt x="115" y="2663"/>
                  </a:lnTo>
                  <a:lnTo>
                    <a:pt x="114" y="2667"/>
                  </a:lnTo>
                  <a:lnTo>
                    <a:pt x="113" y="2671"/>
                  </a:lnTo>
                  <a:lnTo>
                    <a:pt x="114" y="2673"/>
                  </a:lnTo>
                  <a:lnTo>
                    <a:pt x="115" y="2675"/>
                  </a:lnTo>
                  <a:lnTo>
                    <a:pt x="128" y="2683"/>
                  </a:lnTo>
                  <a:lnTo>
                    <a:pt x="137" y="2689"/>
                  </a:lnTo>
                  <a:lnTo>
                    <a:pt x="140" y="2691"/>
                  </a:lnTo>
                  <a:lnTo>
                    <a:pt x="142" y="2693"/>
                  </a:lnTo>
                  <a:lnTo>
                    <a:pt x="142" y="2697"/>
                  </a:lnTo>
                  <a:lnTo>
                    <a:pt x="142" y="2699"/>
                  </a:lnTo>
                  <a:lnTo>
                    <a:pt x="142" y="2701"/>
                  </a:lnTo>
                  <a:lnTo>
                    <a:pt x="140" y="2703"/>
                  </a:lnTo>
                  <a:lnTo>
                    <a:pt x="137" y="2705"/>
                  </a:lnTo>
                  <a:lnTo>
                    <a:pt x="133" y="2708"/>
                  </a:lnTo>
                  <a:lnTo>
                    <a:pt x="125" y="2714"/>
                  </a:lnTo>
                  <a:lnTo>
                    <a:pt x="113" y="2721"/>
                  </a:lnTo>
                  <a:lnTo>
                    <a:pt x="109" y="2725"/>
                  </a:lnTo>
                  <a:lnTo>
                    <a:pt x="106" y="2728"/>
                  </a:lnTo>
                  <a:lnTo>
                    <a:pt x="104" y="2733"/>
                  </a:lnTo>
                  <a:lnTo>
                    <a:pt x="103" y="2739"/>
                  </a:lnTo>
                  <a:lnTo>
                    <a:pt x="103" y="2750"/>
                  </a:lnTo>
                  <a:lnTo>
                    <a:pt x="104" y="2765"/>
                  </a:lnTo>
                  <a:lnTo>
                    <a:pt x="112" y="2795"/>
                  </a:lnTo>
                  <a:lnTo>
                    <a:pt x="119" y="2821"/>
                  </a:lnTo>
                  <a:lnTo>
                    <a:pt x="125" y="2833"/>
                  </a:lnTo>
                  <a:lnTo>
                    <a:pt x="130" y="2844"/>
                  </a:lnTo>
                  <a:lnTo>
                    <a:pt x="138" y="2854"/>
                  </a:lnTo>
                  <a:lnTo>
                    <a:pt x="145" y="2862"/>
                  </a:lnTo>
                  <a:lnTo>
                    <a:pt x="154" y="2871"/>
                  </a:lnTo>
                  <a:lnTo>
                    <a:pt x="162" y="2877"/>
                  </a:lnTo>
                  <a:lnTo>
                    <a:pt x="172" y="2884"/>
                  </a:lnTo>
                  <a:lnTo>
                    <a:pt x="182" y="2890"/>
                  </a:lnTo>
                  <a:lnTo>
                    <a:pt x="200" y="2904"/>
                  </a:lnTo>
                  <a:lnTo>
                    <a:pt x="218" y="2918"/>
                  </a:lnTo>
                  <a:lnTo>
                    <a:pt x="226" y="2927"/>
                  </a:lnTo>
                  <a:lnTo>
                    <a:pt x="234" y="2937"/>
                  </a:lnTo>
                  <a:lnTo>
                    <a:pt x="240" y="2946"/>
                  </a:lnTo>
                  <a:lnTo>
                    <a:pt x="245" y="2958"/>
                  </a:lnTo>
                  <a:lnTo>
                    <a:pt x="246" y="2964"/>
                  </a:lnTo>
                  <a:lnTo>
                    <a:pt x="248" y="2968"/>
                  </a:lnTo>
                  <a:lnTo>
                    <a:pt x="248" y="2972"/>
                  </a:lnTo>
                  <a:lnTo>
                    <a:pt x="248" y="2977"/>
                  </a:lnTo>
                  <a:lnTo>
                    <a:pt x="244" y="2986"/>
                  </a:lnTo>
                  <a:lnTo>
                    <a:pt x="240" y="2994"/>
                  </a:lnTo>
                  <a:lnTo>
                    <a:pt x="234" y="3002"/>
                  </a:lnTo>
                  <a:lnTo>
                    <a:pt x="227" y="3011"/>
                  </a:lnTo>
                  <a:lnTo>
                    <a:pt x="218" y="3019"/>
                  </a:lnTo>
                  <a:lnTo>
                    <a:pt x="210" y="3027"/>
                  </a:lnTo>
                  <a:lnTo>
                    <a:pt x="201" y="3036"/>
                  </a:lnTo>
                  <a:lnTo>
                    <a:pt x="194" y="3044"/>
                  </a:lnTo>
                  <a:lnTo>
                    <a:pt x="186" y="3053"/>
                  </a:lnTo>
                  <a:lnTo>
                    <a:pt x="180" y="3062"/>
                  </a:lnTo>
                  <a:lnTo>
                    <a:pt x="174" y="3071"/>
                  </a:lnTo>
                  <a:lnTo>
                    <a:pt x="172" y="3082"/>
                  </a:lnTo>
                  <a:lnTo>
                    <a:pt x="171" y="3088"/>
                  </a:lnTo>
                  <a:lnTo>
                    <a:pt x="171" y="3093"/>
                  </a:lnTo>
                  <a:lnTo>
                    <a:pt x="171" y="3098"/>
                  </a:lnTo>
                  <a:lnTo>
                    <a:pt x="172" y="3104"/>
                  </a:lnTo>
                  <a:lnTo>
                    <a:pt x="179" y="3136"/>
                  </a:lnTo>
                  <a:lnTo>
                    <a:pt x="184" y="3170"/>
                  </a:lnTo>
                  <a:lnTo>
                    <a:pt x="186" y="3187"/>
                  </a:lnTo>
                  <a:lnTo>
                    <a:pt x="188" y="3203"/>
                  </a:lnTo>
                  <a:lnTo>
                    <a:pt x="192" y="3219"/>
                  </a:lnTo>
                  <a:lnTo>
                    <a:pt x="196" y="3234"/>
                  </a:lnTo>
                  <a:lnTo>
                    <a:pt x="208" y="3267"/>
                  </a:lnTo>
                  <a:lnTo>
                    <a:pt x="223" y="3306"/>
                  </a:lnTo>
                  <a:lnTo>
                    <a:pt x="239" y="3346"/>
                  </a:lnTo>
                  <a:lnTo>
                    <a:pt x="253" y="3388"/>
                  </a:lnTo>
                  <a:lnTo>
                    <a:pt x="253" y="3391"/>
                  </a:lnTo>
                  <a:lnTo>
                    <a:pt x="252" y="3396"/>
                  </a:lnTo>
                  <a:lnTo>
                    <a:pt x="251" y="3399"/>
                  </a:lnTo>
                  <a:lnTo>
                    <a:pt x="249" y="3401"/>
                  </a:lnTo>
                  <a:lnTo>
                    <a:pt x="244" y="3406"/>
                  </a:lnTo>
                  <a:lnTo>
                    <a:pt x="238" y="3411"/>
                  </a:lnTo>
                  <a:lnTo>
                    <a:pt x="225" y="3418"/>
                  </a:lnTo>
                  <a:lnTo>
                    <a:pt x="211" y="3425"/>
                  </a:lnTo>
                  <a:lnTo>
                    <a:pt x="204" y="3429"/>
                  </a:lnTo>
                  <a:lnTo>
                    <a:pt x="199" y="3433"/>
                  </a:lnTo>
                  <a:lnTo>
                    <a:pt x="196" y="3439"/>
                  </a:lnTo>
                  <a:lnTo>
                    <a:pt x="194" y="3445"/>
                  </a:lnTo>
                  <a:lnTo>
                    <a:pt x="194" y="3448"/>
                  </a:lnTo>
                  <a:lnTo>
                    <a:pt x="194" y="3453"/>
                  </a:lnTo>
                  <a:lnTo>
                    <a:pt x="195" y="3457"/>
                  </a:lnTo>
                  <a:lnTo>
                    <a:pt x="196" y="3462"/>
                  </a:lnTo>
                  <a:lnTo>
                    <a:pt x="202" y="3473"/>
                  </a:lnTo>
                  <a:lnTo>
                    <a:pt x="211" y="3487"/>
                  </a:lnTo>
                  <a:lnTo>
                    <a:pt x="218" y="3499"/>
                  </a:lnTo>
                  <a:lnTo>
                    <a:pt x="224" y="3509"/>
                  </a:lnTo>
                  <a:lnTo>
                    <a:pt x="227" y="3516"/>
                  </a:lnTo>
                  <a:lnTo>
                    <a:pt x="228" y="3523"/>
                  </a:lnTo>
                  <a:lnTo>
                    <a:pt x="228" y="3528"/>
                  </a:lnTo>
                  <a:lnTo>
                    <a:pt x="226" y="3532"/>
                  </a:lnTo>
                  <a:lnTo>
                    <a:pt x="224" y="3536"/>
                  </a:lnTo>
                  <a:lnTo>
                    <a:pt x="221" y="3538"/>
                  </a:lnTo>
                  <a:lnTo>
                    <a:pt x="213" y="3541"/>
                  </a:lnTo>
                  <a:lnTo>
                    <a:pt x="208" y="3543"/>
                  </a:lnTo>
                  <a:lnTo>
                    <a:pt x="207" y="3545"/>
                  </a:lnTo>
                  <a:lnTo>
                    <a:pt x="206" y="3546"/>
                  </a:lnTo>
                  <a:lnTo>
                    <a:pt x="208" y="3550"/>
                  </a:lnTo>
                  <a:lnTo>
                    <a:pt x="211" y="3552"/>
                  </a:lnTo>
                  <a:lnTo>
                    <a:pt x="217" y="3559"/>
                  </a:lnTo>
                  <a:lnTo>
                    <a:pt x="225" y="3568"/>
                  </a:lnTo>
                  <a:lnTo>
                    <a:pt x="232" y="3579"/>
                  </a:lnTo>
                  <a:lnTo>
                    <a:pt x="240" y="3591"/>
                  </a:lnTo>
                  <a:lnTo>
                    <a:pt x="246" y="3605"/>
                  </a:lnTo>
                  <a:lnTo>
                    <a:pt x="254" y="3619"/>
                  </a:lnTo>
                  <a:lnTo>
                    <a:pt x="259" y="3634"/>
                  </a:lnTo>
                  <a:lnTo>
                    <a:pt x="265" y="3649"/>
                  </a:lnTo>
                  <a:lnTo>
                    <a:pt x="269" y="3664"/>
                  </a:lnTo>
                  <a:lnTo>
                    <a:pt x="272" y="3679"/>
                  </a:lnTo>
                  <a:lnTo>
                    <a:pt x="274" y="3692"/>
                  </a:lnTo>
                  <a:lnTo>
                    <a:pt x="274" y="3705"/>
                  </a:lnTo>
                  <a:lnTo>
                    <a:pt x="273" y="3710"/>
                  </a:lnTo>
                  <a:lnTo>
                    <a:pt x="273" y="3715"/>
                  </a:lnTo>
                  <a:lnTo>
                    <a:pt x="271" y="3721"/>
                  </a:lnTo>
                  <a:lnTo>
                    <a:pt x="269" y="3725"/>
                  </a:lnTo>
                  <a:lnTo>
                    <a:pt x="267" y="3728"/>
                  </a:lnTo>
                  <a:lnTo>
                    <a:pt x="265" y="3732"/>
                  </a:lnTo>
                  <a:lnTo>
                    <a:pt x="260" y="3734"/>
                  </a:lnTo>
                  <a:lnTo>
                    <a:pt x="257" y="3736"/>
                  </a:lnTo>
                  <a:lnTo>
                    <a:pt x="252" y="3738"/>
                  </a:lnTo>
                  <a:lnTo>
                    <a:pt x="249" y="3740"/>
                  </a:lnTo>
                  <a:lnTo>
                    <a:pt x="245" y="3742"/>
                  </a:lnTo>
                  <a:lnTo>
                    <a:pt x="243" y="3746"/>
                  </a:lnTo>
                  <a:lnTo>
                    <a:pt x="241" y="3749"/>
                  </a:lnTo>
                  <a:lnTo>
                    <a:pt x="240" y="3753"/>
                  </a:lnTo>
                  <a:lnTo>
                    <a:pt x="240" y="3756"/>
                  </a:lnTo>
                  <a:lnTo>
                    <a:pt x="240" y="3761"/>
                  </a:lnTo>
                  <a:lnTo>
                    <a:pt x="242" y="3769"/>
                  </a:lnTo>
                  <a:lnTo>
                    <a:pt x="245" y="3779"/>
                  </a:lnTo>
                  <a:lnTo>
                    <a:pt x="251" y="3790"/>
                  </a:lnTo>
                  <a:lnTo>
                    <a:pt x="257" y="3800"/>
                  </a:lnTo>
                  <a:lnTo>
                    <a:pt x="272" y="3820"/>
                  </a:lnTo>
                  <a:lnTo>
                    <a:pt x="288" y="3839"/>
                  </a:lnTo>
                  <a:lnTo>
                    <a:pt x="304" y="3856"/>
                  </a:lnTo>
                  <a:lnTo>
                    <a:pt x="314" y="3866"/>
                  </a:lnTo>
                  <a:lnTo>
                    <a:pt x="328" y="3881"/>
                  </a:lnTo>
                  <a:lnTo>
                    <a:pt x="339" y="3896"/>
                  </a:lnTo>
                  <a:lnTo>
                    <a:pt x="348" y="3910"/>
                  </a:lnTo>
                  <a:lnTo>
                    <a:pt x="354" y="3923"/>
                  </a:lnTo>
                  <a:lnTo>
                    <a:pt x="357" y="3937"/>
                  </a:lnTo>
                  <a:lnTo>
                    <a:pt x="358" y="3950"/>
                  </a:lnTo>
                  <a:lnTo>
                    <a:pt x="358" y="3963"/>
                  </a:lnTo>
                  <a:lnTo>
                    <a:pt x="355" y="3977"/>
                  </a:lnTo>
                  <a:lnTo>
                    <a:pt x="351" y="3990"/>
                  </a:lnTo>
                  <a:lnTo>
                    <a:pt x="346" y="4004"/>
                  </a:lnTo>
                  <a:lnTo>
                    <a:pt x="338" y="4018"/>
                  </a:lnTo>
                  <a:lnTo>
                    <a:pt x="329" y="4033"/>
                  </a:lnTo>
                  <a:lnTo>
                    <a:pt x="310" y="4064"/>
                  </a:lnTo>
                  <a:lnTo>
                    <a:pt x="287" y="4100"/>
                  </a:lnTo>
                  <a:lnTo>
                    <a:pt x="276" y="4117"/>
                  </a:lnTo>
                  <a:lnTo>
                    <a:pt x="264" y="4135"/>
                  </a:lnTo>
                  <a:lnTo>
                    <a:pt x="250" y="4151"/>
                  </a:lnTo>
                  <a:lnTo>
                    <a:pt x="236" y="4167"/>
                  </a:lnTo>
                  <a:lnTo>
                    <a:pt x="207" y="4199"/>
                  </a:lnTo>
                  <a:lnTo>
                    <a:pt x="178" y="4230"/>
                  </a:lnTo>
                  <a:lnTo>
                    <a:pt x="147" y="4261"/>
                  </a:lnTo>
                  <a:lnTo>
                    <a:pt x="118" y="4292"/>
                  </a:lnTo>
                  <a:lnTo>
                    <a:pt x="105" y="4308"/>
                  </a:lnTo>
                  <a:lnTo>
                    <a:pt x="92" y="4324"/>
                  </a:lnTo>
                  <a:lnTo>
                    <a:pt x="81" y="4340"/>
                  </a:lnTo>
                  <a:lnTo>
                    <a:pt x="69" y="4356"/>
                  </a:lnTo>
                  <a:lnTo>
                    <a:pt x="62" y="4368"/>
                  </a:lnTo>
                  <a:lnTo>
                    <a:pt x="59" y="4375"/>
                  </a:lnTo>
                  <a:lnTo>
                    <a:pt x="59" y="4377"/>
                  </a:lnTo>
                  <a:lnTo>
                    <a:pt x="60" y="4378"/>
                  </a:lnTo>
                  <a:lnTo>
                    <a:pt x="61" y="4378"/>
                  </a:lnTo>
                  <a:lnTo>
                    <a:pt x="63" y="4377"/>
                  </a:lnTo>
                  <a:lnTo>
                    <a:pt x="77" y="4368"/>
                  </a:lnTo>
                  <a:lnTo>
                    <a:pt x="97" y="4354"/>
                  </a:lnTo>
                  <a:lnTo>
                    <a:pt x="107" y="4347"/>
                  </a:lnTo>
                  <a:lnTo>
                    <a:pt x="118" y="4340"/>
                  </a:lnTo>
                  <a:lnTo>
                    <a:pt x="128" y="4335"/>
                  </a:lnTo>
                  <a:lnTo>
                    <a:pt x="137" y="4331"/>
                  </a:lnTo>
                  <a:lnTo>
                    <a:pt x="141" y="4331"/>
                  </a:lnTo>
                  <a:lnTo>
                    <a:pt x="144" y="4331"/>
                  </a:lnTo>
                  <a:lnTo>
                    <a:pt x="147" y="4331"/>
                  </a:lnTo>
                  <a:lnTo>
                    <a:pt x="151" y="4333"/>
                  </a:lnTo>
                  <a:lnTo>
                    <a:pt x="152" y="4335"/>
                  </a:lnTo>
                  <a:lnTo>
                    <a:pt x="153" y="4338"/>
                  </a:lnTo>
                  <a:lnTo>
                    <a:pt x="154" y="4342"/>
                  </a:lnTo>
                  <a:lnTo>
                    <a:pt x="154" y="4349"/>
                  </a:lnTo>
                  <a:lnTo>
                    <a:pt x="151" y="4367"/>
                  </a:lnTo>
                  <a:lnTo>
                    <a:pt x="147" y="4381"/>
                  </a:lnTo>
                  <a:lnTo>
                    <a:pt x="145" y="4392"/>
                  </a:lnTo>
                  <a:lnTo>
                    <a:pt x="142" y="4398"/>
                  </a:lnTo>
                  <a:lnTo>
                    <a:pt x="140" y="4403"/>
                  </a:lnTo>
                  <a:lnTo>
                    <a:pt x="137" y="4404"/>
                  </a:lnTo>
                  <a:lnTo>
                    <a:pt x="135" y="4404"/>
                  </a:lnTo>
                  <a:lnTo>
                    <a:pt x="134" y="4403"/>
                  </a:lnTo>
                  <a:lnTo>
                    <a:pt x="133" y="4401"/>
                  </a:lnTo>
                  <a:lnTo>
                    <a:pt x="134" y="4399"/>
                  </a:lnTo>
                  <a:lnTo>
                    <a:pt x="135" y="4398"/>
                  </a:lnTo>
                  <a:lnTo>
                    <a:pt x="139" y="4398"/>
                  </a:lnTo>
                  <a:lnTo>
                    <a:pt x="143" y="4399"/>
                  </a:lnTo>
                  <a:lnTo>
                    <a:pt x="148" y="4404"/>
                  </a:lnTo>
                  <a:lnTo>
                    <a:pt x="156" y="4411"/>
                  </a:lnTo>
                  <a:lnTo>
                    <a:pt x="165" y="4422"/>
                  </a:lnTo>
                  <a:lnTo>
                    <a:pt x="170" y="4426"/>
                  </a:lnTo>
                  <a:lnTo>
                    <a:pt x="174" y="4431"/>
                  </a:lnTo>
                  <a:lnTo>
                    <a:pt x="180" y="4433"/>
                  </a:lnTo>
                  <a:lnTo>
                    <a:pt x="184" y="4434"/>
                  </a:lnTo>
                  <a:lnTo>
                    <a:pt x="194" y="4434"/>
                  </a:lnTo>
                  <a:lnTo>
                    <a:pt x="202" y="4433"/>
                  </a:lnTo>
                  <a:lnTo>
                    <a:pt x="208" y="4433"/>
                  </a:lnTo>
                  <a:lnTo>
                    <a:pt x="212" y="4433"/>
                  </a:lnTo>
                  <a:lnTo>
                    <a:pt x="216" y="4433"/>
                  </a:lnTo>
                  <a:lnTo>
                    <a:pt x="222" y="4435"/>
                  </a:lnTo>
                  <a:lnTo>
                    <a:pt x="226" y="4438"/>
                  </a:lnTo>
                  <a:lnTo>
                    <a:pt x="231" y="4443"/>
                  </a:lnTo>
                  <a:lnTo>
                    <a:pt x="237" y="4448"/>
                  </a:lnTo>
                  <a:lnTo>
                    <a:pt x="241" y="4457"/>
                  </a:lnTo>
                  <a:lnTo>
                    <a:pt x="244" y="4463"/>
                  </a:lnTo>
                  <a:lnTo>
                    <a:pt x="246" y="4472"/>
                  </a:lnTo>
                  <a:lnTo>
                    <a:pt x="249" y="4480"/>
                  </a:lnTo>
                  <a:lnTo>
                    <a:pt x="249" y="4488"/>
                  </a:lnTo>
                  <a:lnTo>
                    <a:pt x="249" y="4490"/>
                  </a:lnTo>
                  <a:lnTo>
                    <a:pt x="246" y="4493"/>
                  </a:lnTo>
                  <a:lnTo>
                    <a:pt x="244" y="4494"/>
                  </a:lnTo>
                  <a:lnTo>
                    <a:pt x="241" y="4495"/>
                  </a:lnTo>
                  <a:lnTo>
                    <a:pt x="236" y="4494"/>
                  </a:lnTo>
                  <a:lnTo>
                    <a:pt x="230" y="4493"/>
                  </a:lnTo>
                  <a:lnTo>
                    <a:pt x="223" y="4491"/>
                  </a:lnTo>
                  <a:lnTo>
                    <a:pt x="214" y="4487"/>
                  </a:lnTo>
                  <a:lnTo>
                    <a:pt x="202" y="4481"/>
                  </a:lnTo>
                  <a:lnTo>
                    <a:pt x="193" y="4477"/>
                  </a:lnTo>
                  <a:lnTo>
                    <a:pt x="185" y="4475"/>
                  </a:lnTo>
                  <a:lnTo>
                    <a:pt x="179" y="4474"/>
                  </a:lnTo>
                  <a:lnTo>
                    <a:pt x="173" y="4474"/>
                  </a:lnTo>
                  <a:lnTo>
                    <a:pt x="170" y="4475"/>
                  </a:lnTo>
                  <a:lnTo>
                    <a:pt x="167" y="4477"/>
                  </a:lnTo>
                  <a:lnTo>
                    <a:pt x="164" y="4479"/>
                  </a:lnTo>
                  <a:lnTo>
                    <a:pt x="159" y="4486"/>
                  </a:lnTo>
                  <a:lnTo>
                    <a:pt x="153" y="4492"/>
                  </a:lnTo>
                  <a:lnTo>
                    <a:pt x="149" y="4495"/>
                  </a:lnTo>
                  <a:lnTo>
                    <a:pt x="144" y="4499"/>
                  </a:lnTo>
                  <a:lnTo>
                    <a:pt x="138" y="4501"/>
                  </a:lnTo>
                  <a:lnTo>
                    <a:pt x="130" y="4502"/>
                  </a:lnTo>
                  <a:lnTo>
                    <a:pt x="114" y="4503"/>
                  </a:lnTo>
                  <a:lnTo>
                    <a:pt x="101" y="4504"/>
                  </a:lnTo>
                  <a:lnTo>
                    <a:pt x="96" y="4505"/>
                  </a:lnTo>
                  <a:lnTo>
                    <a:pt x="90" y="4506"/>
                  </a:lnTo>
                  <a:lnTo>
                    <a:pt x="86" y="4509"/>
                  </a:lnTo>
                  <a:lnTo>
                    <a:pt x="81" y="4514"/>
                  </a:lnTo>
                  <a:lnTo>
                    <a:pt x="76" y="4519"/>
                  </a:lnTo>
                  <a:lnTo>
                    <a:pt x="73" y="4523"/>
                  </a:lnTo>
                  <a:lnTo>
                    <a:pt x="72" y="4528"/>
                  </a:lnTo>
                  <a:lnTo>
                    <a:pt x="71" y="4532"/>
                  </a:lnTo>
                  <a:lnTo>
                    <a:pt x="73" y="4541"/>
                  </a:lnTo>
                  <a:lnTo>
                    <a:pt x="76" y="4549"/>
                  </a:lnTo>
                  <a:lnTo>
                    <a:pt x="78" y="4554"/>
                  </a:lnTo>
                  <a:lnTo>
                    <a:pt x="79" y="4559"/>
                  </a:lnTo>
                  <a:lnTo>
                    <a:pt x="81" y="4563"/>
                  </a:lnTo>
                  <a:lnTo>
                    <a:pt x="81" y="4569"/>
                  </a:lnTo>
                  <a:lnTo>
                    <a:pt x="79" y="4575"/>
                  </a:lnTo>
                  <a:lnTo>
                    <a:pt x="77" y="4582"/>
                  </a:lnTo>
                  <a:lnTo>
                    <a:pt x="74" y="4589"/>
                  </a:lnTo>
                  <a:lnTo>
                    <a:pt x="69" y="4598"/>
                  </a:lnTo>
                  <a:lnTo>
                    <a:pt x="59" y="4611"/>
                  </a:lnTo>
                  <a:lnTo>
                    <a:pt x="50" y="4621"/>
                  </a:lnTo>
                  <a:lnTo>
                    <a:pt x="42" y="4630"/>
                  </a:lnTo>
                  <a:lnTo>
                    <a:pt x="34" y="4638"/>
                  </a:lnTo>
                  <a:lnTo>
                    <a:pt x="21" y="4648"/>
                  </a:lnTo>
                  <a:lnTo>
                    <a:pt x="12" y="4657"/>
                  </a:lnTo>
                  <a:lnTo>
                    <a:pt x="9" y="4661"/>
                  </a:lnTo>
                  <a:lnTo>
                    <a:pt x="7" y="4667"/>
                  </a:lnTo>
                  <a:lnTo>
                    <a:pt x="7" y="4672"/>
                  </a:lnTo>
                  <a:lnTo>
                    <a:pt x="7" y="4680"/>
                  </a:lnTo>
                  <a:lnTo>
                    <a:pt x="9" y="4688"/>
                  </a:lnTo>
                  <a:lnTo>
                    <a:pt x="13" y="4699"/>
                  </a:lnTo>
                  <a:lnTo>
                    <a:pt x="17" y="4712"/>
                  </a:lnTo>
                  <a:lnTo>
                    <a:pt x="23" y="4728"/>
                  </a:lnTo>
                  <a:lnTo>
                    <a:pt x="28" y="4740"/>
                  </a:lnTo>
                  <a:lnTo>
                    <a:pt x="33" y="4750"/>
                  </a:lnTo>
                  <a:lnTo>
                    <a:pt x="39" y="4757"/>
                  </a:lnTo>
                  <a:lnTo>
                    <a:pt x="44" y="4765"/>
                  </a:lnTo>
                  <a:lnTo>
                    <a:pt x="54" y="4775"/>
                  </a:lnTo>
                  <a:lnTo>
                    <a:pt x="61" y="4785"/>
                  </a:lnTo>
                  <a:lnTo>
                    <a:pt x="62" y="4789"/>
                  </a:lnTo>
                  <a:lnTo>
                    <a:pt x="62" y="4793"/>
                  </a:lnTo>
                  <a:lnTo>
                    <a:pt x="61" y="4798"/>
                  </a:lnTo>
                  <a:lnTo>
                    <a:pt x="58" y="4802"/>
                  </a:lnTo>
                  <a:lnTo>
                    <a:pt x="53" y="4808"/>
                  </a:lnTo>
                  <a:lnTo>
                    <a:pt x="46" y="4814"/>
                  </a:lnTo>
                  <a:lnTo>
                    <a:pt x="35" y="4823"/>
                  </a:lnTo>
                  <a:lnTo>
                    <a:pt x="23" y="4831"/>
                  </a:lnTo>
                  <a:lnTo>
                    <a:pt x="13" y="4839"/>
                  </a:lnTo>
                  <a:lnTo>
                    <a:pt x="5" y="4847"/>
                  </a:lnTo>
                  <a:lnTo>
                    <a:pt x="2" y="4853"/>
                  </a:lnTo>
                  <a:lnTo>
                    <a:pt x="0" y="4859"/>
                  </a:lnTo>
                  <a:lnTo>
                    <a:pt x="1" y="4865"/>
                  </a:lnTo>
                  <a:lnTo>
                    <a:pt x="4" y="4869"/>
                  </a:lnTo>
                  <a:lnTo>
                    <a:pt x="8" y="4873"/>
                  </a:lnTo>
                  <a:lnTo>
                    <a:pt x="14" y="4877"/>
                  </a:lnTo>
                  <a:lnTo>
                    <a:pt x="26" y="4883"/>
                  </a:lnTo>
                  <a:lnTo>
                    <a:pt x="40" y="4887"/>
                  </a:lnTo>
                  <a:lnTo>
                    <a:pt x="45" y="4891"/>
                  </a:lnTo>
                  <a:lnTo>
                    <a:pt x="49" y="4893"/>
                  </a:lnTo>
                  <a:lnTo>
                    <a:pt x="53" y="4894"/>
                  </a:lnTo>
                  <a:lnTo>
                    <a:pt x="54" y="4896"/>
                  </a:lnTo>
                  <a:lnTo>
                    <a:pt x="55" y="4904"/>
                  </a:lnTo>
                  <a:lnTo>
                    <a:pt x="54" y="4910"/>
                  </a:lnTo>
                  <a:lnTo>
                    <a:pt x="54" y="4917"/>
                  </a:lnTo>
                  <a:lnTo>
                    <a:pt x="51" y="4922"/>
                  </a:lnTo>
                  <a:lnTo>
                    <a:pt x="48" y="4932"/>
                  </a:lnTo>
                  <a:lnTo>
                    <a:pt x="44" y="4941"/>
                  </a:lnTo>
                  <a:lnTo>
                    <a:pt x="40" y="4951"/>
                  </a:lnTo>
                  <a:lnTo>
                    <a:pt x="36" y="4961"/>
                  </a:lnTo>
                  <a:lnTo>
                    <a:pt x="36" y="4967"/>
                  </a:lnTo>
                  <a:lnTo>
                    <a:pt x="36" y="4974"/>
                  </a:lnTo>
                  <a:lnTo>
                    <a:pt x="36" y="4980"/>
                  </a:lnTo>
                  <a:lnTo>
                    <a:pt x="39" y="4989"/>
                  </a:lnTo>
                  <a:lnTo>
                    <a:pt x="40" y="4990"/>
                  </a:lnTo>
                  <a:lnTo>
                    <a:pt x="41" y="4991"/>
                  </a:lnTo>
                  <a:lnTo>
                    <a:pt x="43" y="4991"/>
                  </a:lnTo>
                  <a:lnTo>
                    <a:pt x="46" y="4991"/>
                  </a:lnTo>
                  <a:lnTo>
                    <a:pt x="53" y="4990"/>
                  </a:lnTo>
                  <a:lnTo>
                    <a:pt x="60" y="4989"/>
                  </a:lnTo>
                  <a:lnTo>
                    <a:pt x="67" y="4988"/>
                  </a:lnTo>
                  <a:lnTo>
                    <a:pt x="73" y="4988"/>
                  </a:lnTo>
                  <a:lnTo>
                    <a:pt x="76" y="4988"/>
                  </a:lnTo>
                  <a:lnTo>
                    <a:pt x="78" y="4989"/>
                  </a:lnTo>
                  <a:lnTo>
                    <a:pt x="79" y="4990"/>
                  </a:lnTo>
                  <a:lnTo>
                    <a:pt x="81" y="4992"/>
                  </a:lnTo>
                  <a:lnTo>
                    <a:pt x="82" y="5003"/>
                  </a:lnTo>
                  <a:lnTo>
                    <a:pt x="82" y="5012"/>
                  </a:lnTo>
                  <a:lnTo>
                    <a:pt x="82" y="5022"/>
                  </a:lnTo>
                  <a:lnTo>
                    <a:pt x="81" y="5032"/>
                  </a:lnTo>
                  <a:lnTo>
                    <a:pt x="78" y="5048"/>
                  </a:lnTo>
                  <a:lnTo>
                    <a:pt x="76" y="5063"/>
                  </a:lnTo>
                  <a:lnTo>
                    <a:pt x="76" y="5069"/>
                  </a:lnTo>
                  <a:lnTo>
                    <a:pt x="77" y="5076"/>
                  </a:lnTo>
                  <a:lnTo>
                    <a:pt x="79" y="5081"/>
                  </a:lnTo>
                  <a:lnTo>
                    <a:pt x="83" y="5088"/>
                  </a:lnTo>
                  <a:lnTo>
                    <a:pt x="87" y="5092"/>
                  </a:lnTo>
                  <a:lnTo>
                    <a:pt x="93" y="5097"/>
                  </a:lnTo>
                  <a:lnTo>
                    <a:pt x="101" y="5103"/>
                  </a:lnTo>
                  <a:lnTo>
                    <a:pt x="111" y="5107"/>
                  </a:lnTo>
                  <a:lnTo>
                    <a:pt x="134" y="5113"/>
                  </a:lnTo>
                  <a:lnTo>
                    <a:pt x="158" y="5116"/>
                  </a:lnTo>
                  <a:lnTo>
                    <a:pt x="169" y="5119"/>
                  </a:lnTo>
                  <a:lnTo>
                    <a:pt x="180" y="5122"/>
                  </a:lnTo>
                  <a:lnTo>
                    <a:pt x="184" y="5125"/>
                  </a:lnTo>
                  <a:lnTo>
                    <a:pt x="188" y="5129"/>
                  </a:lnTo>
                  <a:lnTo>
                    <a:pt x="192" y="5133"/>
                  </a:lnTo>
                  <a:lnTo>
                    <a:pt x="196" y="5137"/>
                  </a:lnTo>
                  <a:lnTo>
                    <a:pt x="201" y="5147"/>
                  </a:lnTo>
                  <a:lnTo>
                    <a:pt x="207" y="5152"/>
                  </a:lnTo>
                  <a:lnTo>
                    <a:pt x="211" y="5157"/>
                  </a:lnTo>
                  <a:lnTo>
                    <a:pt x="214" y="5159"/>
                  </a:lnTo>
                  <a:lnTo>
                    <a:pt x="217" y="5159"/>
                  </a:lnTo>
                  <a:lnTo>
                    <a:pt x="220" y="5158"/>
                  </a:lnTo>
                  <a:lnTo>
                    <a:pt x="222" y="5156"/>
                  </a:lnTo>
                  <a:lnTo>
                    <a:pt x="224" y="5152"/>
                  </a:lnTo>
                  <a:lnTo>
                    <a:pt x="228" y="5144"/>
                  </a:lnTo>
                  <a:lnTo>
                    <a:pt x="232" y="5136"/>
                  </a:lnTo>
                  <a:lnTo>
                    <a:pt x="236" y="5132"/>
                  </a:lnTo>
                  <a:lnTo>
                    <a:pt x="240" y="5129"/>
                  </a:lnTo>
                  <a:lnTo>
                    <a:pt x="244" y="5127"/>
                  </a:lnTo>
                  <a:lnTo>
                    <a:pt x="249" y="5127"/>
                  </a:lnTo>
                  <a:lnTo>
                    <a:pt x="259" y="5128"/>
                  </a:lnTo>
                  <a:lnTo>
                    <a:pt x="269" y="5131"/>
                  </a:lnTo>
                  <a:lnTo>
                    <a:pt x="280" y="5135"/>
                  </a:lnTo>
                  <a:lnTo>
                    <a:pt x="290" y="5143"/>
                  </a:lnTo>
                  <a:lnTo>
                    <a:pt x="300" y="5150"/>
                  </a:lnTo>
                  <a:lnTo>
                    <a:pt x="310" y="5159"/>
                  </a:lnTo>
                  <a:lnTo>
                    <a:pt x="319" y="5169"/>
                  </a:lnTo>
                  <a:lnTo>
                    <a:pt x="327" y="5179"/>
                  </a:lnTo>
                  <a:lnTo>
                    <a:pt x="335" y="5189"/>
                  </a:lnTo>
                  <a:lnTo>
                    <a:pt x="340" y="5200"/>
                  </a:lnTo>
                  <a:lnTo>
                    <a:pt x="344" y="5211"/>
                  </a:lnTo>
                  <a:lnTo>
                    <a:pt x="348" y="5220"/>
                  </a:lnTo>
                  <a:lnTo>
                    <a:pt x="349" y="5229"/>
                  </a:lnTo>
                  <a:lnTo>
                    <a:pt x="347" y="5238"/>
                  </a:lnTo>
                  <a:lnTo>
                    <a:pt x="346" y="5241"/>
                  </a:lnTo>
                  <a:lnTo>
                    <a:pt x="343" y="5244"/>
                  </a:lnTo>
                  <a:lnTo>
                    <a:pt x="340" y="5246"/>
                  </a:lnTo>
                  <a:lnTo>
                    <a:pt x="337" y="5249"/>
                  </a:lnTo>
                  <a:lnTo>
                    <a:pt x="328" y="5254"/>
                  </a:lnTo>
                  <a:lnTo>
                    <a:pt x="320" y="5261"/>
                  </a:lnTo>
                  <a:lnTo>
                    <a:pt x="310" y="5269"/>
                  </a:lnTo>
                  <a:lnTo>
                    <a:pt x="302" y="5277"/>
                  </a:lnTo>
                  <a:lnTo>
                    <a:pt x="299" y="5281"/>
                  </a:lnTo>
                  <a:lnTo>
                    <a:pt x="296" y="5285"/>
                  </a:lnTo>
                  <a:lnTo>
                    <a:pt x="295" y="5288"/>
                  </a:lnTo>
                  <a:lnTo>
                    <a:pt x="294" y="5291"/>
                  </a:lnTo>
                  <a:lnTo>
                    <a:pt x="294" y="5295"/>
                  </a:lnTo>
                  <a:lnTo>
                    <a:pt x="296" y="5297"/>
                  </a:lnTo>
                  <a:lnTo>
                    <a:pt x="298" y="5298"/>
                  </a:lnTo>
                  <a:lnTo>
                    <a:pt x="302" y="5299"/>
                  </a:lnTo>
                  <a:lnTo>
                    <a:pt x="316" y="5297"/>
                  </a:lnTo>
                  <a:lnTo>
                    <a:pt x="335" y="5295"/>
                  </a:lnTo>
                  <a:lnTo>
                    <a:pt x="343" y="5295"/>
                  </a:lnTo>
                  <a:lnTo>
                    <a:pt x="349" y="5296"/>
                  </a:lnTo>
                  <a:lnTo>
                    <a:pt x="351" y="5298"/>
                  </a:lnTo>
                  <a:lnTo>
                    <a:pt x="351" y="5300"/>
                  </a:lnTo>
                  <a:lnTo>
                    <a:pt x="351" y="5302"/>
                  </a:lnTo>
                  <a:lnTo>
                    <a:pt x="349" y="5306"/>
                  </a:lnTo>
                  <a:lnTo>
                    <a:pt x="344" y="5313"/>
                  </a:lnTo>
                  <a:lnTo>
                    <a:pt x="342" y="5318"/>
                  </a:lnTo>
                  <a:lnTo>
                    <a:pt x="340" y="5324"/>
                  </a:lnTo>
                  <a:lnTo>
                    <a:pt x="339" y="5329"/>
                  </a:lnTo>
                  <a:lnTo>
                    <a:pt x="338" y="5334"/>
                  </a:lnTo>
                  <a:lnTo>
                    <a:pt x="338" y="5339"/>
                  </a:lnTo>
                  <a:lnTo>
                    <a:pt x="338" y="5343"/>
                  </a:lnTo>
                  <a:lnTo>
                    <a:pt x="339" y="5347"/>
                  </a:lnTo>
                  <a:lnTo>
                    <a:pt x="342" y="5354"/>
                  </a:lnTo>
                  <a:lnTo>
                    <a:pt x="348" y="5360"/>
                  </a:lnTo>
                  <a:lnTo>
                    <a:pt x="353" y="5366"/>
                  </a:lnTo>
                  <a:lnTo>
                    <a:pt x="361" y="5371"/>
                  </a:lnTo>
                  <a:lnTo>
                    <a:pt x="392" y="5384"/>
                  </a:lnTo>
                  <a:lnTo>
                    <a:pt x="410" y="5395"/>
                  </a:lnTo>
                  <a:lnTo>
                    <a:pt x="411" y="5398"/>
                  </a:lnTo>
                  <a:lnTo>
                    <a:pt x="411" y="5402"/>
                  </a:lnTo>
                  <a:lnTo>
                    <a:pt x="410" y="5407"/>
                  </a:lnTo>
                  <a:lnTo>
                    <a:pt x="409" y="5412"/>
                  </a:lnTo>
                  <a:lnTo>
                    <a:pt x="406" y="5423"/>
                  </a:lnTo>
                  <a:lnTo>
                    <a:pt x="403" y="5434"/>
                  </a:lnTo>
                  <a:lnTo>
                    <a:pt x="402" y="5439"/>
                  </a:lnTo>
                  <a:lnTo>
                    <a:pt x="400" y="5443"/>
                  </a:lnTo>
                  <a:lnTo>
                    <a:pt x="402" y="5446"/>
                  </a:lnTo>
                  <a:lnTo>
                    <a:pt x="403" y="5449"/>
                  </a:lnTo>
                  <a:lnTo>
                    <a:pt x="405" y="5451"/>
                  </a:lnTo>
                  <a:lnTo>
                    <a:pt x="409" y="5451"/>
                  </a:lnTo>
                  <a:lnTo>
                    <a:pt x="414" y="5451"/>
                  </a:lnTo>
                  <a:lnTo>
                    <a:pt x="421" y="5448"/>
                  </a:lnTo>
                  <a:lnTo>
                    <a:pt x="426" y="5448"/>
                  </a:lnTo>
                  <a:lnTo>
                    <a:pt x="432" y="5448"/>
                  </a:lnTo>
                  <a:lnTo>
                    <a:pt x="436" y="5450"/>
                  </a:lnTo>
                  <a:lnTo>
                    <a:pt x="441" y="5452"/>
                  </a:lnTo>
                  <a:lnTo>
                    <a:pt x="450" y="5458"/>
                  </a:lnTo>
                  <a:lnTo>
                    <a:pt x="455" y="5464"/>
                  </a:lnTo>
                  <a:lnTo>
                    <a:pt x="458" y="5467"/>
                  </a:lnTo>
                  <a:lnTo>
                    <a:pt x="459" y="5471"/>
                  </a:lnTo>
                  <a:lnTo>
                    <a:pt x="459" y="5477"/>
                  </a:lnTo>
                  <a:lnTo>
                    <a:pt x="458" y="5482"/>
                  </a:lnTo>
                  <a:lnTo>
                    <a:pt x="455" y="5488"/>
                  </a:lnTo>
                  <a:lnTo>
                    <a:pt x="453" y="5495"/>
                  </a:lnTo>
                  <a:lnTo>
                    <a:pt x="450" y="5501"/>
                  </a:lnTo>
                  <a:lnTo>
                    <a:pt x="446" y="5508"/>
                  </a:lnTo>
                  <a:lnTo>
                    <a:pt x="443" y="5513"/>
                  </a:lnTo>
                  <a:lnTo>
                    <a:pt x="437" y="5518"/>
                  </a:lnTo>
                  <a:lnTo>
                    <a:pt x="433" y="5521"/>
                  </a:lnTo>
                  <a:lnTo>
                    <a:pt x="429" y="5522"/>
                  </a:lnTo>
                  <a:lnTo>
                    <a:pt x="423" y="5522"/>
                  </a:lnTo>
                  <a:lnTo>
                    <a:pt x="419" y="5521"/>
                  </a:lnTo>
                  <a:lnTo>
                    <a:pt x="414" y="5516"/>
                  </a:lnTo>
                  <a:lnTo>
                    <a:pt x="410" y="5509"/>
                  </a:lnTo>
                  <a:lnTo>
                    <a:pt x="407" y="5506"/>
                  </a:lnTo>
                  <a:lnTo>
                    <a:pt x="403" y="5501"/>
                  </a:lnTo>
                  <a:lnTo>
                    <a:pt x="396" y="5499"/>
                  </a:lnTo>
                  <a:lnTo>
                    <a:pt x="389" y="5497"/>
                  </a:lnTo>
                  <a:lnTo>
                    <a:pt x="381" y="5496"/>
                  </a:lnTo>
                  <a:lnTo>
                    <a:pt x="374" y="5495"/>
                  </a:lnTo>
                  <a:lnTo>
                    <a:pt x="367" y="5496"/>
                  </a:lnTo>
                  <a:lnTo>
                    <a:pt x="360" y="5498"/>
                  </a:lnTo>
                  <a:lnTo>
                    <a:pt x="357" y="5499"/>
                  </a:lnTo>
                  <a:lnTo>
                    <a:pt x="354" y="5501"/>
                  </a:lnTo>
                  <a:lnTo>
                    <a:pt x="352" y="5504"/>
                  </a:lnTo>
                  <a:lnTo>
                    <a:pt x="350" y="5507"/>
                  </a:lnTo>
                  <a:lnTo>
                    <a:pt x="349" y="5510"/>
                  </a:lnTo>
                  <a:lnTo>
                    <a:pt x="348" y="5513"/>
                  </a:lnTo>
                  <a:lnTo>
                    <a:pt x="348" y="5518"/>
                  </a:lnTo>
                  <a:lnTo>
                    <a:pt x="348" y="5522"/>
                  </a:lnTo>
                  <a:lnTo>
                    <a:pt x="349" y="5527"/>
                  </a:lnTo>
                  <a:lnTo>
                    <a:pt x="351" y="5533"/>
                  </a:lnTo>
                  <a:lnTo>
                    <a:pt x="353" y="5539"/>
                  </a:lnTo>
                  <a:lnTo>
                    <a:pt x="356" y="5546"/>
                  </a:lnTo>
                  <a:lnTo>
                    <a:pt x="366" y="5561"/>
                  </a:lnTo>
                  <a:lnTo>
                    <a:pt x="379" y="5578"/>
                  </a:lnTo>
                  <a:lnTo>
                    <a:pt x="383" y="5585"/>
                  </a:lnTo>
                  <a:lnTo>
                    <a:pt x="386" y="5593"/>
                  </a:lnTo>
                  <a:lnTo>
                    <a:pt x="388" y="5602"/>
                  </a:lnTo>
                  <a:lnTo>
                    <a:pt x="388" y="5610"/>
                  </a:lnTo>
                  <a:lnTo>
                    <a:pt x="386" y="5630"/>
                  </a:lnTo>
                  <a:lnTo>
                    <a:pt x="385" y="5648"/>
                  </a:lnTo>
                  <a:lnTo>
                    <a:pt x="385" y="5658"/>
                  </a:lnTo>
                  <a:lnTo>
                    <a:pt x="386" y="5666"/>
                  </a:lnTo>
                  <a:lnTo>
                    <a:pt x="389" y="5674"/>
                  </a:lnTo>
                  <a:lnTo>
                    <a:pt x="393" y="5680"/>
                  </a:lnTo>
                  <a:lnTo>
                    <a:pt x="396" y="5682"/>
                  </a:lnTo>
                  <a:lnTo>
                    <a:pt x="399" y="5686"/>
                  </a:lnTo>
                  <a:lnTo>
                    <a:pt x="403" y="5688"/>
                  </a:lnTo>
                  <a:lnTo>
                    <a:pt x="408" y="5690"/>
                  </a:lnTo>
                  <a:lnTo>
                    <a:pt x="419" y="5692"/>
                  </a:lnTo>
                  <a:lnTo>
                    <a:pt x="433" y="5693"/>
                  </a:lnTo>
                  <a:lnTo>
                    <a:pt x="435" y="5693"/>
                  </a:lnTo>
                  <a:lnTo>
                    <a:pt x="436" y="5691"/>
                  </a:lnTo>
                  <a:lnTo>
                    <a:pt x="437" y="5690"/>
                  </a:lnTo>
                  <a:lnTo>
                    <a:pt x="438" y="5687"/>
                  </a:lnTo>
                  <a:lnTo>
                    <a:pt x="439" y="5680"/>
                  </a:lnTo>
                  <a:lnTo>
                    <a:pt x="439" y="5673"/>
                  </a:lnTo>
                  <a:lnTo>
                    <a:pt x="439" y="5664"/>
                  </a:lnTo>
                  <a:lnTo>
                    <a:pt x="439" y="5655"/>
                  </a:lnTo>
                  <a:lnTo>
                    <a:pt x="441" y="5649"/>
                  </a:lnTo>
                  <a:lnTo>
                    <a:pt x="445" y="5644"/>
                  </a:lnTo>
                  <a:lnTo>
                    <a:pt x="451" y="5643"/>
                  </a:lnTo>
                  <a:lnTo>
                    <a:pt x="466" y="5643"/>
                  </a:lnTo>
                  <a:lnTo>
                    <a:pt x="487" y="5644"/>
                  </a:lnTo>
                  <a:lnTo>
                    <a:pt x="510" y="5646"/>
                  </a:lnTo>
                  <a:lnTo>
                    <a:pt x="534" y="5648"/>
                  </a:lnTo>
                  <a:lnTo>
                    <a:pt x="556" y="5650"/>
                  </a:lnTo>
                  <a:lnTo>
                    <a:pt x="572" y="5652"/>
                  </a:lnTo>
                  <a:lnTo>
                    <a:pt x="578" y="5654"/>
                  </a:lnTo>
                  <a:lnTo>
                    <a:pt x="602" y="5685"/>
                  </a:lnTo>
                  <a:lnTo>
                    <a:pt x="615" y="5703"/>
                  </a:lnTo>
                  <a:lnTo>
                    <a:pt x="617" y="5709"/>
                  </a:lnTo>
                  <a:lnTo>
                    <a:pt x="618" y="5714"/>
                  </a:lnTo>
                  <a:lnTo>
                    <a:pt x="618" y="5717"/>
                  </a:lnTo>
                  <a:lnTo>
                    <a:pt x="616" y="5719"/>
                  </a:lnTo>
                  <a:lnTo>
                    <a:pt x="609" y="5724"/>
                  </a:lnTo>
                  <a:lnTo>
                    <a:pt x="603" y="5731"/>
                  </a:lnTo>
                  <a:lnTo>
                    <a:pt x="599" y="5736"/>
                  </a:lnTo>
                  <a:lnTo>
                    <a:pt x="597" y="5744"/>
                  </a:lnTo>
                  <a:lnTo>
                    <a:pt x="594" y="5753"/>
                  </a:lnTo>
                  <a:lnTo>
                    <a:pt x="593" y="5766"/>
                  </a:lnTo>
                  <a:lnTo>
                    <a:pt x="594" y="5772"/>
                  </a:lnTo>
                  <a:lnTo>
                    <a:pt x="594" y="5777"/>
                  </a:lnTo>
                  <a:lnTo>
                    <a:pt x="595" y="5783"/>
                  </a:lnTo>
                  <a:lnTo>
                    <a:pt x="598" y="5787"/>
                  </a:lnTo>
                  <a:lnTo>
                    <a:pt x="600" y="5790"/>
                  </a:lnTo>
                  <a:lnTo>
                    <a:pt x="602" y="5793"/>
                  </a:lnTo>
                  <a:lnTo>
                    <a:pt x="604" y="5795"/>
                  </a:lnTo>
                  <a:lnTo>
                    <a:pt x="607" y="5798"/>
                  </a:lnTo>
                  <a:lnTo>
                    <a:pt x="615" y="5802"/>
                  </a:lnTo>
                  <a:lnTo>
                    <a:pt x="622" y="5804"/>
                  </a:lnTo>
                  <a:lnTo>
                    <a:pt x="631" y="5805"/>
                  </a:lnTo>
                  <a:lnTo>
                    <a:pt x="640" y="5806"/>
                  </a:lnTo>
                  <a:lnTo>
                    <a:pt x="658" y="5807"/>
                  </a:lnTo>
                  <a:lnTo>
                    <a:pt x="676" y="5811"/>
                  </a:lnTo>
                  <a:lnTo>
                    <a:pt x="685" y="5814"/>
                  </a:lnTo>
                  <a:lnTo>
                    <a:pt x="692" y="5819"/>
                  </a:lnTo>
                  <a:lnTo>
                    <a:pt x="696" y="5822"/>
                  </a:lnTo>
                  <a:lnTo>
                    <a:pt x="699" y="5826"/>
                  </a:lnTo>
                  <a:lnTo>
                    <a:pt x="702" y="5830"/>
                  </a:lnTo>
                  <a:lnTo>
                    <a:pt x="705" y="5835"/>
                  </a:lnTo>
                  <a:lnTo>
                    <a:pt x="708" y="5845"/>
                  </a:lnTo>
                  <a:lnTo>
                    <a:pt x="709" y="5859"/>
                  </a:lnTo>
                  <a:lnTo>
                    <a:pt x="709" y="5874"/>
                  </a:lnTo>
                  <a:lnTo>
                    <a:pt x="710" y="5888"/>
                  </a:lnTo>
                  <a:lnTo>
                    <a:pt x="711" y="5895"/>
                  </a:lnTo>
                  <a:lnTo>
                    <a:pt x="713" y="5901"/>
                  </a:lnTo>
                  <a:lnTo>
                    <a:pt x="715" y="5905"/>
                  </a:lnTo>
                  <a:lnTo>
                    <a:pt x="718" y="5909"/>
                  </a:lnTo>
                  <a:lnTo>
                    <a:pt x="723" y="5911"/>
                  </a:lnTo>
                  <a:lnTo>
                    <a:pt x="728" y="5911"/>
                  </a:lnTo>
                  <a:lnTo>
                    <a:pt x="734" y="5909"/>
                  </a:lnTo>
                  <a:lnTo>
                    <a:pt x="743" y="5904"/>
                  </a:lnTo>
                  <a:lnTo>
                    <a:pt x="751" y="5900"/>
                  </a:lnTo>
                  <a:lnTo>
                    <a:pt x="757" y="5899"/>
                  </a:lnTo>
                  <a:lnTo>
                    <a:pt x="764" y="5900"/>
                  </a:lnTo>
                  <a:lnTo>
                    <a:pt x="770" y="5903"/>
                  </a:lnTo>
                  <a:lnTo>
                    <a:pt x="775" y="5906"/>
                  </a:lnTo>
                  <a:lnTo>
                    <a:pt x="781" y="5912"/>
                  </a:lnTo>
                  <a:lnTo>
                    <a:pt x="785" y="5917"/>
                  </a:lnTo>
                  <a:lnTo>
                    <a:pt x="790" y="5923"/>
                  </a:lnTo>
                  <a:lnTo>
                    <a:pt x="795" y="5929"/>
                  </a:lnTo>
                  <a:lnTo>
                    <a:pt x="799" y="5933"/>
                  </a:lnTo>
                  <a:lnTo>
                    <a:pt x="804" y="5938"/>
                  </a:lnTo>
                  <a:lnTo>
                    <a:pt x="809" y="5940"/>
                  </a:lnTo>
                  <a:lnTo>
                    <a:pt x="813" y="5941"/>
                  </a:lnTo>
                  <a:lnTo>
                    <a:pt x="817" y="5940"/>
                  </a:lnTo>
                  <a:lnTo>
                    <a:pt x="823" y="5937"/>
                  </a:lnTo>
                  <a:lnTo>
                    <a:pt x="827" y="5930"/>
                  </a:lnTo>
                  <a:lnTo>
                    <a:pt x="831" y="5921"/>
                  </a:lnTo>
                  <a:lnTo>
                    <a:pt x="836" y="5914"/>
                  </a:lnTo>
                  <a:lnTo>
                    <a:pt x="841" y="5910"/>
                  </a:lnTo>
                  <a:lnTo>
                    <a:pt x="846" y="5907"/>
                  </a:lnTo>
                  <a:lnTo>
                    <a:pt x="852" y="5907"/>
                  </a:lnTo>
                  <a:lnTo>
                    <a:pt x="858" y="5909"/>
                  </a:lnTo>
                  <a:lnTo>
                    <a:pt x="864" y="5911"/>
                  </a:lnTo>
                  <a:lnTo>
                    <a:pt x="870" y="5915"/>
                  </a:lnTo>
                  <a:lnTo>
                    <a:pt x="877" y="5919"/>
                  </a:lnTo>
                  <a:lnTo>
                    <a:pt x="882" y="5926"/>
                  </a:lnTo>
                  <a:lnTo>
                    <a:pt x="887" y="5932"/>
                  </a:lnTo>
                  <a:lnTo>
                    <a:pt x="893" y="5939"/>
                  </a:lnTo>
                  <a:lnTo>
                    <a:pt x="901" y="5953"/>
                  </a:lnTo>
                  <a:lnTo>
                    <a:pt x="908" y="5965"/>
                  </a:lnTo>
                  <a:lnTo>
                    <a:pt x="911" y="5973"/>
                  </a:lnTo>
                  <a:lnTo>
                    <a:pt x="914" y="5978"/>
                  </a:lnTo>
                  <a:lnTo>
                    <a:pt x="918" y="5981"/>
                  </a:lnTo>
                  <a:lnTo>
                    <a:pt x="921" y="5981"/>
                  </a:lnTo>
                  <a:lnTo>
                    <a:pt x="926" y="5975"/>
                  </a:lnTo>
                  <a:lnTo>
                    <a:pt x="934" y="5967"/>
                  </a:lnTo>
                  <a:lnTo>
                    <a:pt x="938" y="5962"/>
                  </a:lnTo>
                  <a:lnTo>
                    <a:pt x="942" y="5958"/>
                  </a:lnTo>
                  <a:lnTo>
                    <a:pt x="948" y="5955"/>
                  </a:lnTo>
                  <a:lnTo>
                    <a:pt x="954" y="5953"/>
                  </a:lnTo>
                  <a:lnTo>
                    <a:pt x="961" y="5952"/>
                  </a:lnTo>
                  <a:lnTo>
                    <a:pt x="969" y="5954"/>
                  </a:lnTo>
                  <a:lnTo>
                    <a:pt x="978" y="5958"/>
                  </a:lnTo>
                  <a:lnTo>
                    <a:pt x="989" y="5965"/>
                  </a:lnTo>
                  <a:lnTo>
                    <a:pt x="1003" y="5976"/>
                  </a:lnTo>
                  <a:lnTo>
                    <a:pt x="1018" y="5985"/>
                  </a:lnTo>
                  <a:lnTo>
                    <a:pt x="1032" y="5993"/>
                  </a:lnTo>
                  <a:lnTo>
                    <a:pt x="1046" y="5999"/>
                  </a:lnTo>
                  <a:lnTo>
                    <a:pt x="1069" y="6010"/>
                  </a:lnTo>
                  <a:lnTo>
                    <a:pt x="1090" y="6018"/>
                  </a:lnTo>
                  <a:lnTo>
                    <a:pt x="1096" y="6023"/>
                  </a:lnTo>
                  <a:lnTo>
                    <a:pt x="1102" y="6028"/>
                  </a:lnTo>
                  <a:lnTo>
                    <a:pt x="1104" y="6031"/>
                  </a:lnTo>
                  <a:lnTo>
                    <a:pt x="1105" y="6035"/>
                  </a:lnTo>
                  <a:lnTo>
                    <a:pt x="1106" y="6038"/>
                  </a:lnTo>
                  <a:lnTo>
                    <a:pt x="1106" y="6041"/>
                  </a:lnTo>
                  <a:lnTo>
                    <a:pt x="1104" y="6051"/>
                  </a:lnTo>
                  <a:lnTo>
                    <a:pt x="1100" y="6060"/>
                  </a:lnTo>
                  <a:lnTo>
                    <a:pt x="1091" y="6073"/>
                  </a:lnTo>
                  <a:lnTo>
                    <a:pt x="1080" y="6087"/>
                  </a:lnTo>
                  <a:lnTo>
                    <a:pt x="1077" y="6093"/>
                  </a:lnTo>
                  <a:lnTo>
                    <a:pt x="1076" y="6096"/>
                  </a:lnTo>
                  <a:lnTo>
                    <a:pt x="1077" y="6099"/>
                  </a:lnTo>
                  <a:lnTo>
                    <a:pt x="1080" y="6101"/>
                  </a:lnTo>
                  <a:lnTo>
                    <a:pt x="1088" y="6104"/>
                  </a:lnTo>
                  <a:lnTo>
                    <a:pt x="1097" y="6105"/>
                  </a:lnTo>
                  <a:lnTo>
                    <a:pt x="1102" y="6106"/>
                  </a:lnTo>
                  <a:lnTo>
                    <a:pt x="1106" y="6107"/>
                  </a:lnTo>
                  <a:lnTo>
                    <a:pt x="1108" y="6108"/>
                  </a:lnTo>
                  <a:lnTo>
                    <a:pt x="1108" y="6110"/>
                  </a:lnTo>
                  <a:lnTo>
                    <a:pt x="1106" y="6113"/>
                  </a:lnTo>
                  <a:lnTo>
                    <a:pt x="1102" y="6118"/>
                  </a:lnTo>
                  <a:lnTo>
                    <a:pt x="1094" y="6123"/>
                  </a:lnTo>
                  <a:lnTo>
                    <a:pt x="1085" y="6129"/>
                  </a:lnTo>
                  <a:lnTo>
                    <a:pt x="1081" y="6133"/>
                  </a:lnTo>
                  <a:lnTo>
                    <a:pt x="1078" y="6135"/>
                  </a:lnTo>
                  <a:lnTo>
                    <a:pt x="1076" y="6138"/>
                  </a:lnTo>
                  <a:lnTo>
                    <a:pt x="1075" y="6141"/>
                  </a:lnTo>
                  <a:lnTo>
                    <a:pt x="1075" y="6148"/>
                  </a:lnTo>
                  <a:lnTo>
                    <a:pt x="1075" y="6155"/>
                  </a:lnTo>
                  <a:lnTo>
                    <a:pt x="1078" y="6163"/>
                  </a:lnTo>
                  <a:lnTo>
                    <a:pt x="1081" y="6169"/>
                  </a:lnTo>
                  <a:lnTo>
                    <a:pt x="1087" y="6176"/>
                  </a:lnTo>
                  <a:lnTo>
                    <a:pt x="1092" y="6180"/>
                  </a:lnTo>
                  <a:lnTo>
                    <a:pt x="1101" y="6185"/>
                  </a:lnTo>
                  <a:lnTo>
                    <a:pt x="1107" y="6191"/>
                  </a:lnTo>
                  <a:lnTo>
                    <a:pt x="1110" y="6195"/>
                  </a:lnTo>
                  <a:lnTo>
                    <a:pt x="1111" y="6198"/>
                  </a:lnTo>
                  <a:lnTo>
                    <a:pt x="1111" y="6200"/>
                  </a:lnTo>
                  <a:lnTo>
                    <a:pt x="1109" y="6203"/>
                  </a:lnTo>
                  <a:lnTo>
                    <a:pt x="1106" y="6205"/>
                  </a:lnTo>
                  <a:lnTo>
                    <a:pt x="1102" y="6206"/>
                  </a:lnTo>
                  <a:lnTo>
                    <a:pt x="1091" y="6207"/>
                  </a:lnTo>
                  <a:lnTo>
                    <a:pt x="1081" y="6208"/>
                  </a:lnTo>
                  <a:lnTo>
                    <a:pt x="1077" y="6209"/>
                  </a:lnTo>
                  <a:lnTo>
                    <a:pt x="1075" y="6210"/>
                  </a:lnTo>
                  <a:lnTo>
                    <a:pt x="1073" y="6212"/>
                  </a:lnTo>
                  <a:lnTo>
                    <a:pt x="1073" y="6214"/>
                  </a:lnTo>
                  <a:lnTo>
                    <a:pt x="1079" y="6232"/>
                  </a:lnTo>
                  <a:lnTo>
                    <a:pt x="1081" y="6244"/>
                  </a:lnTo>
                  <a:lnTo>
                    <a:pt x="1081" y="6247"/>
                  </a:lnTo>
                  <a:lnTo>
                    <a:pt x="1080" y="6249"/>
                  </a:lnTo>
                  <a:lnTo>
                    <a:pt x="1078" y="6251"/>
                  </a:lnTo>
                  <a:lnTo>
                    <a:pt x="1075" y="6251"/>
                  </a:lnTo>
                  <a:lnTo>
                    <a:pt x="1055" y="6247"/>
                  </a:lnTo>
                  <a:lnTo>
                    <a:pt x="1023" y="6240"/>
                  </a:lnTo>
                  <a:lnTo>
                    <a:pt x="1016" y="6241"/>
                  </a:lnTo>
                  <a:lnTo>
                    <a:pt x="1007" y="6244"/>
                  </a:lnTo>
                  <a:lnTo>
                    <a:pt x="997" y="6248"/>
                  </a:lnTo>
                  <a:lnTo>
                    <a:pt x="987" y="6253"/>
                  </a:lnTo>
                  <a:lnTo>
                    <a:pt x="977" y="6260"/>
                  </a:lnTo>
                  <a:lnTo>
                    <a:pt x="967" y="6267"/>
                  </a:lnTo>
                  <a:lnTo>
                    <a:pt x="960" y="6275"/>
                  </a:lnTo>
                  <a:lnTo>
                    <a:pt x="954" y="6283"/>
                  </a:lnTo>
                  <a:lnTo>
                    <a:pt x="946" y="6297"/>
                  </a:lnTo>
                  <a:lnTo>
                    <a:pt x="941" y="6308"/>
                  </a:lnTo>
                  <a:lnTo>
                    <a:pt x="941" y="6314"/>
                  </a:lnTo>
                  <a:lnTo>
                    <a:pt x="941" y="6318"/>
                  </a:lnTo>
                  <a:lnTo>
                    <a:pt x="941" y="6321"/>
                  </a:lnTo>
                  <a:lnTo>
                    <a:pt x="942" y="6324"/>
                  </a:lnTo>
                  <a:lnTo>
                    <a:pt x="945" y="6327"/>
                  </a:lnTo>
                  <a:lnTo>
                    <a:pt x="947" y="6329"/>
                  </a:lnTo>
                  <a:lnTo>
                    <a:pt x="950" y="6331"/>
                  </a:lnTo>
                  <a:lnTo>
                    <a:pt x="953" y="6332"/>
                  </a:lnTo>
                  <a:lnTo>
                    <a:pt x="962" y="6334"/>
                  </a:lnTo>
                  <a:lnTo>
                    <a:pt x="970" y="6335"/>
                  </a:lnTo>
                  <a:lnTo>
                    <a:pt x="991" y="6334"/>
                  </a:lnTo>
                  <a:lnTo>
                    <a:pt x="1011" y="6334"/>
                  </a:lnTo>
                  <a:lnTo>
                    <a:pt x="1020" y="6334"/>
                  </a:lnTo>
                  <a:lnTo>
                    <a:pt x="1029" y="6335"/>
                  </a:lnTo>
                  <a:lnTo>
                    <a:pt x="1032" y="6335"/>
                  </a:lnTo>
                  <a:lnTo>
                    <a:pt x="1034" y="6337"/>
                  </a:lnTo>
                  <a:lnTo>
                    <a:pt x="1036" y="6338"/>
                  </a:lnTo>
                  <a:lnTo>
                    <a:pt x="1038" y="6341"/>
                  </a:lnTo>
                  <a:lnTo>
                    <a:pt x="1038" y="6342"/>
                  </a:lnTo>
                  <a:lnTo>
                    <a:pt x="1037" y="6344"/>
                  </a:lnTo>
                  <a:lnTo>
                    <a:pt x="1036" y="6347"/>
                  </a:lnTo>
                  <a:lnTo>
                    <a:pt x="1033" y="6350"/>
                  </a:lnTo>
                  <a:lnTo>
                    <a:pt x="1026" y="6357"/>
                  </a:lnTo>
                  <a:lnTo>
                    <a:pt x="1018" y="6365"/>
                  </a:lnTo>
                  <a:lnTo>
                    <a:pt x="998" y="6380"/>
                  </a:lnTo>
                  <a:lnTo>
                    <a:pt x="984" y="6390"/>
                  </a:lnTo>
                  <a:lnTo>
                    <a:pt x="969" y="6399"/>
                  </a:lnTo>
                  <a:lnTo>
                    <a:pt x="956" y="6404"/>
                  </a:lnTo>
                  <a:lnTo>
                    <a:pt x="946" y="6408"/>
                  </a:lnTo>
                  <a:lnTo>
                    <a:pt x="936" y="6411"/>
                  </a:lnTo>
                  <a:lnTo>
                    <a:pt x="929" y="6412"/>
                  </a:lnTo>
                  <a:lnTo>
                    <a:pt x="923" y="6412"/>
                  </a:lnTo>
                  <a:lnTo>
                    <a:pt x="920" y="6411"/>
                  </a:lnTo>
                  <a:lnTo>
                    <a:pt x="918" y="6409"/>
                  </a:lnTo>
                  <a:lnTo>
                    <a:pt x="918" y="6408"/>
                  </a:lnTo>
                  <a:lnTo>
                    <a:pt x="919" y="6408"/>
                  </a:lnTo>
                  <a:lnTo>
                    <a:pt x="921" y="6408"/>
                  </a:lnTo>
                  <a:lnTo>
                    <a:pt x="925" y="6409"/>
                  </a:lnTo>
                  <a:lnTo>
                    <a:pt x="932" y="6413"/>
                  </a:lnTo>
                  <a:lnTo>
                    <a:pt x="939" y="6417"/>
                  </a:lnTo>
                  <a:lnTo>
                    <a:pt x="948" y="6423"/>
                  </a:lnTo>
                  <a:lnTo>
                    <a:pt x="957" y="6432"/>
                  </a:lnTo>
                  <a:lnTo>
                    <a:pt x="969" y="6444"/>
                  </a:lnTo>
                  <a:lnTo>
                    <a:pt x="977" y="6453"/>
                  </a:lnTo>
                  <a:lnTo>
                    <a:pt x="981" y="6459"/>
                  </a:lnTo>
                  <a:lnTo>
                    <a:pt x="982" y="6464"/>
                  </a:lnTo>
                  <a:lnTo>
                    <a:pt x="982" y="6465"/>
                  </a:lnTo>
                  <a:lnTo>
                    <a:pt x="981" y="6468"/>
                  </a:lnTo>
                  <a:lnTo>
                    <a:pt x="980" y="6469"/>
                  </a:lnTo>
                  <a:lnTo>
                    <a:pt x="978" y="6469"/>
                  </a:lnTo>
                  <a:lnTo>
                    <a:pt x="974" y="6470"/>
                  </a:lnTo>
                  <a:lnTo>
                    <a:pt x="967" y="6470"/>
                  </a:lnTo>
                  <a:lnTo>
                    <a:pt x="953" y="6469"/>
                  </a:lnTo>
                  <a:lnTo>
                    <a:pt x="939" y="6468"/>
                  </a:lnTo>
                  <a:lnTo>
                    <a:pt x="933" y="6469"/>
                  </a:lnTo>
                  <a:lnTo>
                    <a:pt x="927" y="6470"/>
                  </a:lnTo>
                  <a:lnTo>
                    <a:pt x="926" y="6472"/>
                  </a:lnTo>
                  <a:lnTo>
                    <a:pt x="924" y="6473"/>
                  </a:lnTo>
                  <a:lnTo>
                    <a:pt x="923" y="6475"/>
                  </a:lnTo>
                  <a:lnTo>
                    <a:pt x="923" y="6478"/>
                  </a:lnTo>
                  <a:lnTo>
                    <a:pt x="923" y="6488"/>
                  </a:lnTo>
                  <a:lnTo>
                    <a:pt x="921" y="6496"/>
                  </a:lnTo>
                  <a:lnTo>
                    <a:pt x="919" y="6503"/>
                  </a:lnTo>
                  <a:lnTo>
                    <a:pt x="915" y="6511"/>
                  </a:lnTo>
                  <a:lnTo>
                    <a:pt x="912" y="6516"/>
                  </a:lnTo>
                  <a:lnTo>
                    <a:pt x="908" y="6523"/>
                  </a:lnTo>
                  <a:lnTo>
                    <a:pt x="902" y="6527"/>
                  </a:lnTo>
                  <a:lnTo>
                    <a:pt x="896" y="6531"/>
                  </a:lnTo>
                  <a:lnTo>
                    <a:pt x="883" y="6539"/>
                  </a:lnTo>
                  <a:lnTo>
                    <a:pt x="868" y="6546"/>
                  </a:lnTo>
                  <a:lnTo>
                    <a:pt x="852" y="6553"/>
                  </a:lnTo>
                  <a:lnTo>
                    <a:pt x="835" y="6559"/>
                  </a:lnTo>
                  <a:lnTo>
                    <a:pt x="826" y="6562"/>
                  </a:lnTo>
                  <a:lnTo>
                    <a:pt x="820" y="6566"/>
                  </a:lnTo>
                  <a:lnTo>
                    <a:pt x="815" y="6568"/>
                  </a:lnTo>
                  <a:lnTo>
                    <a:pt x="813" y="6570"/>
                  </a:lnTo>
                  <a:lnTo>
                    <a:pt x="813" y="6572"/>
                  </a:lnTo>
                  <a:lnTo>
                    <a:pt x="813" y="6573"/>
                  </a:lnTo>
                  <a:lnTo>
                    <a:pt x="815" y="6575"/>
                  </a:lnTo>
                  <a:lnTo>
                    <a:pt x="818" y="6576"/>
                  </a:lnTo>
                  <a:lnTo>
                    <a:pt x="826" y="6581"/>
                  </a:lnTo>
                  <a:lnTo>
                    <a:pt x="835" y="6585"/>
                  </a:lnTo>
                  <a:lnTo>
                    <a:pt x="838" y="6588"/>
                  </a:lnTo>
                  <a:lnTo>
                    <a:pt x="842" y="6591"/>
                  </a:lnTo>
                  <a:lnTo>
                    <a:pt x="844" y="6596"/>
                  </a:lnTo>
                  <a:lnTo>
                    <a:pt x="846" y="6601"/>
                  </a:lnTo>
                  <a:lnTo>
                    <a:pt x="850" y="6610"/>
                  </a:lnTo>
                  <a:lnTo>
                    <a:pt x="855" y="6617"/>
                  </a:lnTo>
                  <a:lnTo>
                    <a:pt x="862" y="6625"/>
                  </a:lnTo>
                  <a:lnTo>
                    <a:pt x="870" y="6631"/>
                  </a:lnTo>
                  <a:lnTo>
                    <a:pt x="879" y="6638"/>
                  </a:lnTo>
                  <a:lnTo>
                    <a:pt x="890" y="6643"/>
                  </a:lnTo>
                  <a:lnTo>
                    <a:pt x="900" y="6647"/>
                  </a:lnTo>
                  <a:lnTo>
                    <a:pt x="911" y="6653"/>
                  </a:lnTo>
                  <a:lnTo>
                    <a:pt x="935" y="6663"/>
                  </a:lnTo>
                  <a:lnTo>
                    <a:pt x="957" y="6672"/>
                  </a:lnTo>
                  <a:lnTo>
                    <a:pt x="968" y="6678"/>
                  </a:lnTo>
                  <a:lnTo>
                    <a:pt x="979" y="6683"/>
                  </a:lnTo>
                  <a:lnTo>
                    <a:pt x="988" y="6690"/>
                  </a:lnTo>
                  <a:lnTo>
                    <a:pt x="996" y="6697"/>
                  </a:lnTo>
                  <a:lnTo>
                    <a:pt x="1019" y="6719"/>
                  </a:lnTo>
                  <a:lnTo>
                    <a:pt x="1043" y="6740"/>
                  </a:lnTo>
                  <a:lnTo>
                    <a:pt x="1066" y="6761"/>
                  </a:lnTo>
                  <a:lnTo>
                    <a:pt x="1092" y="6781"/>
                  </a:lnTo>
                  <a:lnTo>
                    <a:pt x="1103" y="6778"/>
                  </a:lnTo>
                  <a:lnTo>
                    <a:pt x="1114" y="6775"/>
                  </a:lnTo>
                  <a:lnTo>
                    <a:pt x="1124" y="6774"/>
                  </a:lnTo>
                  <a:lnTo>
                    <a:pt x="1134" y="6772"/>
                  </a:lnTo>
                  <a:lnTo>
                    <a:pt x="1144" y="6772"/>
                  </a:lnTo>
                  <a:lnTo>
                    <a:pt x="1153" y="6774"/>
                  </a:lnTo>
                  <a:lnTo>
                    <a:pt x="1163" y="6775"/>
                  </a:lnTo>
                  <a:lnTo>
                    <a:pt x="1173" y="6776"/>
                  </a:lnTo>
                  <a:lnTo>
                    <a:pt x="1192" y="6781"/>
                  </a:lnTo>
                  <a:lnTo>
                    <a:pt x="1213" y="6788"/>
                  </a:lnTo>
                  <a:lnTo>
                    <a:pt x="1235" y="6795"/>
                  </a:lnTo>
                  <a:lnTo>
                    <a:pt x="1260" y="6804"/>
                  </a:lnTo>
                  <a:lnTo>
                    <a:pt x="1275" y="6807"/>
                  </a:lnTo>
                  <a:lnTo>
                    <a:pt x="1295" y="6809"/>
                  </a:lnTo>
                  <a:lnTo>
                    <a:pt x="1316" y="6811"/>
                  </a:lnTo>
                  <a:lnTo>
                    <a:pt x="1339" y="6812"/>
                  </a:lnTo>
                  <a:lnTo>
                    <a:pt x="1350" y="6814"/>
                  </a:lnTo>
                  <a:lnTo>
                    <a:pt x="1359" y="6816"/>
                  </a:lnTo>
                  <a:lnTo>
                    <a:pt x="1369" y="6818"/>
                  </a:lnTo>
                  <a:lnTo>
                    <a:pt x="1378" y="6821"/>
                  </a:lnTo>
                  <a:lnTo>
                    <a:pt x="1385" y="6824"/>
                  </a:lnTo>
                  <a:lnTo>
                    <a:pt x="1390" y="6827"/>
                  </a:lnTo>
                  <a:lnTo>
                    <a:pt x="1396" y="6833"/>
                  </a:lnTo>
                  <a:lnTo>
                    <a:pt x="1398" y="6838"/>
                  </a:lnTo>
                  <a:lnTo>
                    <a:pt x="1401" y="6848"/>
                  </a:lnTo>
                  <a:lnTo>
                    <a:pt x="1404" y="6856"/>
                  </a:lnTo>
                  <a:lnTo>
                    <a:pt x="1408" y="6864"/>
                  </a:lnTo>
                  <a:lnTo>
                    <a:pt x="1411" y="6870"/>
                  </a:lnTo>
                  <a:lnTo>
                    <a:pt x="1415" y="6876"/>
                  </a:lnTo>
                  <a:lnTo>
                    <a:pt x="1420" y="6880"/>
                  </a:lnTo>
                  <a:lnTo>
                    <a:pt x="1424" y="6883"/>
                  </a:lnTo>
                  <a:lnTo>
                    <a:pt x="1428" y="6887"/>
                  </a:lnTo>
                  <a:lnTo>
                    <a:pt x="1434" y="6887"/>
                  </a:lnTo>
                  <a:lnTo>
                    <a:pt x="1438" y="6887"/>
                  </a:lnTo>
                  <a:lnTo>
                    <a:pt x="1443" y="6886"/>
                  </a:lnTo>
                  <a:lnTo>
                    <a:pt x="1449" y="6882"/>
                  </a:lnTo>
                  <a:lnTo>
                    <a:pt x="1454" y="6878"/>
                  </a:lnTo>
                  <a:lnTo>
                    <a:pt x="1459" y="6873"/>
                  </a:lnTo>
                  <a:lnTo>
                    <a:pt x="1465" y="6866"/>
                  </a:lnTo>
                  <a:lnTo>
                    <a:pt x="1471" y="6858"/>
                  </a:lnTo>
                  <a:lnTo>
                    <a:pt x="1476" y="6852"/>
                  </a:lnTo>
                  <a:lnTo>
                    <a:pt x="1481" y="6848"/>
                  </a:lnTo>
                  <a:lnTo>
                    <a:pt x="1487" y="6846"/>
                  </a:lnTo>
                  <a:lnTo>
                    <a:pt x="1495" y="6845"/>
                  </a:lnTo>
                  <a:lnTo>
                    <a:pt x="1503" y="6846"/>
                  </a:lnTo>
                  <a:lnTo>
                    <a:pt x="1510" y="6847"/>
                  </a:lnTo>
                  <a:lnTo>
                    <a:pt x="1519" y="6850"/>
                  </a:lnTo>
                  <a:lnTo>
                    <a:pt x="1527" y="6853"/>
                  </a:lnTo>
                  <a:lnTo>
                    <a:pt x="1543" y="6861"/>
                  </a:lnTo>
                  <a:lnTo>
                    <a:pt x="1557" y="6869"/>
                  </a:lnTo>
                  <a:lnTo>
                    <a:pt x="1570" y="6878"/>
                  </a:lnTo>
                  <a:lnTo>
                    <a:pt x="1578" y="6884"/>
                  </a:lnTo>
                  <a:lnTo>
                    <a:pt x="1581" y="6888"/>
                  </a:lnTo>
                  <a:lnTo>
                    <a:pt x="1583" y="6891"/>
                  </a:lnTo>
                  <a:lnTo>
                    <a:pt x="1585" y="6895"/>
                  </a:lnTo>
                  <a:lnTo>
                    <a:pt x="1585" y="6898"/>
                  </a:lnTo>
                  <a:lnTo>
                    <a:pt x="1584" y="6907"/>
                  </a:lnTo>
                  <a:lnTo>
                    <a:pt x="1581" y="6914"/>
                  </a:lnTo>
                  <a:lnTo>
                    <a:pt x="1578" y="6920"/>
                  </a:lnTo>
                  <a:lnTo>
                    <a:pt x="1575" y="6925"/>
                  </a:lnTo>
                  <a:lnTo>
                    <a:pt x="1574" y="6928"/>
                  </a:lnTo>
                  <a:lnTo>
                    <a:pt x="1574" y="6929"/>
                  </a:lnTo>
                  <a:lnTo>
                    <a:pt x="1574" y="6930"/>
                  </a:lnTo>
                  <a:lnTo>
                    <a:pt x="1575" y="6930"/>
                  </a:lnTo>
                  <a:lnTo>
                    <a:pt x="1584" y="6930"/>
                  </a:lnTo>
                  <a:lnTo>
                    <a:pt x="1594" y="6931"/>
                  </a:lnTo>
                  <a:lnTo>
                    <a:pt x="1604" y="6932"/>
                  </a:lnTo>
                  <a:lnTo>
                    <a:pt x="1615" y="6934"/>
                  </a:lnTo>
                  <a:lnTo>
                    <a:pt x="1624" y="6938"/>
                  </a:lnTo>
                  <a:lnTo>
                    <a:pt x="1635" y="6943"/>
                  </a:lnTo>
                  <a:lnTo>
                    <a:pt x="1645" y="6947"/>
                  </a:lnTo>
                  <a:lnTo>
                    <a:pt x="1654" y="6952"/>
                  </a:lnTo>
                  <a:lnTo>
                    <a:pt x="1674" y="6965"/>
                  </a:lnTo>
                  <a:lnTo>
                    <a:pt x="1692" y="6979"/>
                  </a:lnTo>
                  <a:lnTo>
                    <a:pt x="1709" y="6993"/>
                  </a:lnTo>
                  <a:lnTo>
                    <a:pt x="1723" y="7007"/>
                  </a:lnTo>
                  <a:lnTo>
                    <a:pt x="1737" y="7021"/>
                  </a:lnTo>
                  <a:lnTo>
                    <a:pt x="1746" y="7030"/>
                  </a:lnTo>
                  <a:lnTo>
                    <a:pt x="1748" y="7033"/>
                  </a:lnTo>
                  <a:lnTo>
                    <a:pt x="1750" y="7034"/>
                  </a:lnTo>
                  <a:lnTo>
                    <a:pt x="1751" y="7035"/>
                  </a:lnTo>
                  <a:lnTo>
                    <a:pt x="1754" y="7034"/>
                  </a:lnTo>
                  <a:lnTo>
                    <a:pt x="1756" y="7031"/>
                  </a:lnTo>
                  <a:lnTo>
                    <a:pt x="1760" y="7025"/>
                  </a:lnTo>
                  <a:lnTo>
                    <a:pt x="1769" y="7015"/>
                  </a:lnTo>
                  <a:lnTo>
                    <a:pt x="1782" y="7003"/>
                  </a:lnTo>
                  <a:lnTo>
                    <a:pt x="1802" y="6989"/>
                  </a:lnTo>
                  <a:lnTo>
                    <a:pt x="1816" y="6981"/>
                  </a:lnTo>
                  <a:lnTo>
                    <a:pt x="1820" y="6978"/>
                  </a:lnTo>
                  <a:lnTo>
                    <a:pt x="1822" y="6975"/>
                  </a:lnTo>
                  <a:lnTo>
                    <a:pt x="1822" y="6971"/>
                  </a:lnTo>
                  <a:lnTo>
                    <a:pt x="1819" y="6965"/>
                  </a:lnTo>
                  <a:lnTo>
                    <a:pt x="1816" y="6962"/>
                  </a:lnTo>
                  <a:lnTo>
                    <a:pt x="1810" y="6954"/>
                  </a:lnTo>
                  <a:lnTo>
                    <a:pt x="1800" y="6946"/>
                  </a:lnTo>
                  <a:lnTo>
                    <a:pt x="1794" y="6939"/>
                  </a:lnTo>
                  <a:lnTo>
                    <a:pt x="1789" y="6932"/>
                  </a:lnTo>
                  <a:lnTo>
                    <a:pt x="1784" y="6925"/>
                  </a:lnTo>
                  <a:lnTo>
                    <a:pt x="1778" y="6918"/>
                  </a:lnTo>
                  <a:lnTo>
                    <a:pt x="1771" y="6902"/>
                  </a:lnTo>
                  <a:lnTo>
                    <a:pt x="1763" y="6886"/>
                  </a:lnTo>
                  <a:lnTo>
                    <a:pt x="1758" y="6868"/>
                  </a:lnTo>
                  <a:lnTo>
                    <a:pt x="1754" y="6851"/>
                  </a:lnTo>
                  <a:lnTo>
                    <a:pt x="1749" y="6833"/>
                  </a:lnTo>
                  <a:lnTo>
                    <a:pt x="1745" y="6813"/>
                  </a:lnTo>
                  <a:lnTo>
                    <a:pt x="1737" y="6777"/>
                  </a:lnTo>
                  <a:lnTo>
                    <a:pt x="1729" y="6740"/>
                  </a:lnTo>
                  <a:lnTo>
                    <a:pt x="1723" y="6723"/>
                  </a:lnTo>
                  <a:lnTo>
                    <a:pt x="1716" y="6706"/>
                  </a:lnTo>
                  <a:lnTo>
                    <a:pt x="1708" y="6690"/>
                  </a:lnTo>
                  <a:lnTo>
                    <a:pt x="1699" y="6674"/>
                  </a:lnTo>
                  <a:lnTo>
                    <a:pt x="1691" y="6666"/>
                  </a:lnTo>
                  <a:lnTo>
                    <a:pt x="1687" y="6659"/>
                  </a:lnTo>
                  <a:lnTo>
                    <a:pt x="1682" y="6655"/>
                  </a:lnTo>
                  <a:lnTo>
                    <a:pt x="1678" y="6651"/>
                  </a:lnTo>
                  <a:lnTo>
                    <a:pt x="1681" y="6649"/>
                  </a:lnTo>
                  <a:lnTo>
                    <a:pt x="1686" y="6647"/>
                  </a:lnTo>
                  <a:lnTo>
                    <a:pt x="1688" y="6643"/>
                  </a:lnTo>
                  <a:lnTo>
                    <a:pt x="1692" y="6640"/>
                  </a:lnTo>
                  <a:lnTo>
                    <a:pt x="1696" y="6637"/>
                  </a:lnTo>
                  <a:lnTo>
                    <a:pt x="1703" y="6633"/>
                  </a:lnTo>
                  <a:lnTo>
                    <a:pt x="1718" y="6625"/>
                  </a:lnTo>
                  <a:lnTo>
                    <a:pt x="1735" y="6615"/>
                  </a:lnTo>
                  <a:lnTo>
                    <a:pt x="1741" y="6607"/>
                  </a:lnTo>
                  <a:lnTo>
                    <a:pt x="1746" y="6597"/>
                  </a:lnTo>
                  <a:lnTo>
                    <a:pt x="1751" y="6586"/>
                  </a:lnTo>
                  <a:lnTo>
                    <a:pt x="1756" y="6572"/>
                  </a:lnTo>
                  <a:lnTo>
                    <a:pt x="1755" y="6567"/>
                  </a:lnTo>
                  <a:lnTo>
                    <a:pt x="1755" y="6561"/>
                  </a:lnTo>
                  <a:lnTo>
                    <a:pt x="1755" y="6556"/>
                  </a:lnTo>
                  <a:lnTo>
                    <a:pt x="1755" y="6549"/>
                  </a:lnTo>
                  <a:lnTo>
                    <a:pt x="1757" y="6543"/>
                  </a:lnTo>
                  <a:lnTo>
                    <a:pt x="1760" y="6535"/>
                  </a:lnTo>
                  <a:lnTo>
                    <a:pt x="1764" y="6528"/>
                  </a:lnTo>
                  <a:lnTo>
                    <a:pt x="1770" y="6519"/>
                  </a:lnTo>
                  <a:lnTo>
                    <a:pt x="1777" y="6510"/>
                  </a:lnTo>
                  <a:lnTo>
                    <a:pt x="1785" y="6501"/>
                  </a:lnTo>
                  <a:lnTo>
                    <a:pt x="1793" y="6492"/>
                  </a:lnTo>
                  <a:lnTo>
                    <a:pt x="1803" y="6485"/>
                  </a:lnTo>
                  <a:lnTo>
                    <a:pt x="1825" y="6471"/>
                  </a:lnTo>
                  <a:lnTo>
                    <a:pt x="1845" y="6459"/>
                  </a:lnTo>
                  <a:lnTo>
                    <a:pt x="1856" y="6451"/>
                  </a:lnTo>
                  <a:lnTo>
                    <a:pt x="1868" y="6444"/>
                  </a:lnTo>
                  <a:lnTo>
                    <a:pt x="1878" y="6435"/>
                  </a:lnTo>
                  <a:lnTo>
                    <a:pt x="1890" y="6428"/>
                  </a:lnTo>
                  <a:lnTo>
                    <a:pt x="1890" y="6426"/>
                  </a:lnTo>
                  <a:lnTo>
                    <a:pt x="1888" y="6425"/>
                  </a:lnTo>
                  <a:lnTo>
                    <a:pt x="1861" y="6405"/>
                  </a:lnTo>
                  <a:lnTo>
                    <a:pt x="1847" y="6393"/>
                  </a:lnTo>
                  <a:lnTo>
                    <a:pt x="1843" y="6389"/>
                  </a:lnTo>
                  <a:lnTo>
                    <a:pt x="1842" y="6387"/>
                  </a:lnTo>
                  <a:lnTo>
                    <a:pt x="1842" y="6386"/>
                  </a:lnTo>
                  <a:lnTo>
                    <a:pt x="1844" y="6385"/>
                  </a:lnTo>
                  <a:lnTo>
                    <a:pt x="1852" y="6384"/>
                  </a:lnTo>
                  <a:lnTo>
                    <a:pt x="1861" y="6380"/>
                  </a:lnTo>
                  <a:lnTo>
                    <a:pt x="1866" y="6377"/>
                  </a:lnTo>
                  <a:lnTo>
                    <a:pt x="1870" y="6373"/>
                  </a:lnTo>
                  <a:lnTo>
                    <a:pt x="1874" y="6367"/>
                  </a:lnTo>
                  <a:lnTo>
                    <a:pt x="1877" y="6360"/>
                  </a:lnTo>
                  <a:lnTo>
                    <a:pt x="1878" y="6353"/>
                  </a:lnTo>
                  <a:lnTo>
                    <a:pt x="1878" y="6348"/>
                  </a:lnTo>
                  <a:lnTo>
                    <a:pt x="1877" y="6343"/>
                  </a:lnTo>
                  <a:lnTo>
                    <a:pt x="1876" y="6337"/>
                  </a:lnTo>
                  <a:lnTo>
                    <a:pt x="1873" y="6333"/>
                  </a:lnTo>
                  <a:lnTo>
                    <a:pt x="1871" y="6328"/>
                  </a:lnTo>
                  <a:lnTo>
                    <a:pt x="1867" y="6323"/>
                  </a:lnTo>
                  <a:lnTo>
                    <a:pt x="1862" y="6318"/>
                  </a:lnTo>
                  <a:lnTo>
                    <a:pt x="1853" y="6309"/>
                  </a:lnTo>
                  <a:lnTo>
                    <a:pt x="1841" y="6302"/>
                  </a:lnTo>
                  <a:lnTo>
                    <a:pt x="1828" y="6294"/>
                  </a:lnTo>
                  <a:lnTo>
                    <a:pt x="1814" y="6287"/>
                  </a:lnTo>
                  <a:lnTo>
                    <a:pt x="1787" y="6275"/>
                  </a:lnTo>
                  <a:lnTo>
                    <a:pt x="1761" y="6265"/>
                  </a:lnTo>
                  <a:lnTo>
                    <a:pt x="1742" y="6258"/>
                  </a:lnTo>
                  <a:lnTo>
                    <a:pt x="1731" y="6252"/>
                  </a:lnTo>
                  <a:lnTo>
                    <a:pt x="1716" y="6237"/>
                  </a:lnTo>
                  <a:lnTo>
                    <a:pt x="1704" y="6223"/>
                  </a:lnTo>
                  <a:lnTo>
                    <a:pt x="1695" y="6211"/>
                  </a:lnTo>
                  <a:lnTo>
                    <a:pt x="1689" y="6200"/>
                  </a:lnTo>
                  <a:lnTo>
                    <a:pt x="1685" y="6192"/>
                  </a:lnTo>
                  <a:lnTo>
                    <a:pt x="1682" y="6183"/>
                  </a:lnTo>
                  <a:lnTo>
                    <a:pt x="1681" y="6176"/>
                  </a:lnTo>
                  <a:lnTo>
                    <a:pt x="1682" y="6168"/>
                  </a:lnTo>
                  <a:lnTo>
                    <a:pt x="1688" y="6152"/>
                  </a:lnTo>
                  <a:lnTo>
                    <a:pt x="1695" y="6134"/>
                  </a:lnTo>
                  <a:lnTo>
                    <a:pt x="1699" y="6123"/>
                  </a:lnTo>
                  <a:lnTo>
                    <a:pt x="1703" y="6111"/>
                  </a:lnTo>
                  <a:lnTo>
                    <a:pt x="1706" y="6096"/>
                  </a:lnTo>
                  <a:lnTo>
                    <a:pt x="1708" y="6080"/>
                  </a:lnTo>
                  <a:lnTo>
                    <a:pt x="1707" y="6068"/>
                  </a:lnTo>
                  <a:lnTo>
                    <a:pt x="1706" y="6041"/>
                  </a:lnTo>
                  <a:lnTo>
                    <a:pt x="1705" y="6024"/>
                  </a:lnTo>
                  <a:lnTo>
                    <a:pt x="1705" y="6006"/>
                  </a:lnTo>
                  <a:lnTo>
                    <a:pt x="1705" y="5987"/>
                  </a:lnTo>
                  <a:lnTo>
                    <a:pt x="1706" y="5969"/>
                  </a:lnTo>
                  <a:lnTo>
                    <a:pt x="1709" y="5953"/>
                  </a:lnTo>
                  <a:lnTo>
                    <a:pt x="1713" y="5939"/>
                  </a:lnTo>
                  <a:lnTo>
                    <a:pt x="1716" y="5933"/>
                  </a:lnTo>
                  <a:lnTo>
                    <a:pt x="1718" y="5929"/>
                  </a:lnTo>
                  <a:lnTo>
                    <a:pt x="1721" y="5925"/>
                  </a:lnTo>
                  <a:lnTo>
                    <a:pt x="1726" y="5923"/>
                  </a:lnTo>
                  <a:lnTo>
                    <a:pt x="1730" y="5921"/>
                  </a:lnTo>
                  <a:lnTo>
                    <a:pt x="1735" y="5921"/>
                  </a:lnTo>
                  <a:lnTo>
                    <a:pt x="1741" y="5923"/>
                  </a:lnTo>
                  <a:lnTo>
                    <a:pt x="1746" y="5926"/>
                  </a:lnTo>
                  <a:lnTo>
                    <a:pt x="1754" y="5931"/>
                  </a:lnTo>
                  <a:lnTo>
                    <a:pt x="1760" y="5938"/>
                  </a:lnTo>
                  <a:lnTo>
                    <a:pt x="1769" y="5946"/>
                  </a:lnTo>
                  <a:lnTo>
                    <a:pt x="1777" y="5957"/>
                  </a:lnTo>
                  <a:lnTo>
                    <a:pt x="1783" y="5964"/>
                  </a:lnTo>
                  <a:lnTo>
                    <a:pt x="1789" y="5969"/>
                  </a:lnTo>
                  <a:lnTo>
                    <a:pt x="1797" y="5973"/>
                  </a:lnTo>
                  <a:lnTo>
                    <a:pt x="1804" y="5978"/>
                  </a:lnTo>
                  <a:lnTo>
                    <a:pt x="1813" y="5981"/>
                  </a:lnTo>
                  <a:lnTo>
                    <a:pt x="1821" y="5983"/>
                  </a:lnTo>
                  <a:lnTo>
                    <a:pt x="1829" y="5984"/>
                  </a:lnTo>
                  <a:lnTo>
                    <a:pt x="1838" y="5984"/>
                  </a:lnTo>
                  <a:lnTo>
                    <a:pt x="1845" y="5983"/>
                  </a:lnTo>
                  <a:lnTo>
                    <a:pt x="1852" y="5981"/>
                  </a:lnTo>
                  <a:lnTo>
                    <a:pt x="1857" y="5976"/>
                  </a:lnTo>
                  <a:lnTo>
                    <a:pt x="1861" y="5971"/>
                  </a:lnTo>
                  <a:lnTo>
                    <a:pt x="1864" y="5964"/>
                  </a:lnTo>
                  <a:lnTo>
                    <a:pt x="1866" y="5955"/>
                  </a:lnTo>
                  <a:lnTo>
                    <a:pt x="1864" y="5944"/>
                  </a:lnTo>
                  <a:lnTo>
                    <a:pt x="1861" y="5930"/>
                  </a:lnTo>
                  <a:lnTo>
                    <a:pt x="1857" y="5915"/>
                  </a:lnTo>
                  <a:lnTo>
                    <a:pt x="1852" y="5899"/>
                  </a:lnTo>
                  <a:lnTo>
                    <a:pt x="1848" y="5883"/>
                  </a:lnTo>
                  <a:lnTo>
                    <a:pt x="1847" y="5868"/>
                  </a:lnTo>
                  <a:lnTo>
                    <a:pt x="1848" y="5862"/>
                  </a:lnTo>
                  <a:lnTo>
                    <a:pt x="1849" y="5858"/>
                  </a:lnTo>
                  <a:lnTo>
                    <a:pt x="1853" y="5855"/>
                  </a:lnTo>
                  <a:lnTo>
                    <a:pt x="1857" y="5853"/>
                  </a:lnTo>
                  <a:lnTo>
                    <a:pt x="1863" y="5853"/>
                  </a:lnTo>
                  <a:lnTo>
                    <a:pt x="1871" y="5855"/>
                  </a:lnTo>
                  <a:lnTo>
                    <a:pt x="1881" y="5859"/>
                  </a:lnTo>
                  <a:lnTo>
                    <a:pt x="1892" y="5865"/>
                  </a:lnTo>
                  <a:lnTo>
                    <a:pt x="1896" y="5865"/>
                  </a:lnTo>
                  <a:lnTo>
                    <a:pt x="1900" y="5864"/>
                  </a:lnTo>
                  <a:lnTo>
                    <a:pt x="1905" y="5861"/>
                  </a:lnTo>
                  <a:lnTo>
                    <a:pt x="1911" y="5857"/>
                  </a:lnTo>
                  <a:lnTo>
                    <a:pt x="1915" y="5851"/>
                  </a:lnTo>
                  <a:lnTo>
                    <a:pt x="1918" y="5846"/>
                  </a:lnTo>
                  <a:lnTo>
                    <a:pt x="1918" y="5843"/>
                  </a:lnTo>
                  <a:lnTo>
                    <a:pt x="1918" y="5840"/>
                  </a:lnTo>
                  <a:lnTo>
                    <a:pt x="1917" y="5837"/>
                  </a:lnTo>
                  <a:lnTo>
                    <a:pt x="1915" y="5835"/>
                  </a:lnTo>
                  <a:lnTo>
                    <a:pt x="1914" y="5833"/>
                  </a:lnTo>
                  <a:lnTo>
                    <a:pt x="1914" y="5831"/>
                  </a:lnTo>
                  <a:lnTo>
                    <a:pt x="1914" y="5829"/>
                  </a:lnTo>
                  <a:lnTo>
                    <a:pt x="1915" y="5827"/>
                  </a:lnTo>
                  <a:lnTo>
                    <a:pt x="1918" y="5820"/>
                  </a:lnTo>
                  <a:lnTo>
                    <a:pt x="1924" y="5813"/>
                  </a:lnTo>
                  <a:lnTo>
                    <a:pt x="1930" y="5804"/>
                  </a:lnTo>
                  <a:lnTo>
                    <a:pt x="1938" y="5795"/>
                  </a:lnTo>
                  <a:lnTo>
                    <a:pt x="1947" y="5786"/>
                  </a:lnTo>
                  <a:lnTo>
                    <a:pt x="1957" y="5776"/>
                  </a:lnTo>
                  <a:lnTo>
                    <a:pt x="1967" y="5767"/>
                  </a:lnTo>
                  <a:lnTo>
                    <a:pt x="1979" y="5758"/>
                  </a:lnTo>
                  <a:lnTo>
                    <a:pt x="1989" y="5750"/>
                  </a:lnTo>
                  <a:lnTo>
                    <a:pt x="2000" y="5743"/>
                  </a:lnTo>
                  <a:lnTo>
                    <a:pt x="2011" y="5736"/>
                  </a:lnTo>
                  <a:lnTo>
                    <a:pt x="2021" y="5732"/>
                  </a:lnTo>
                  <a:lnTo>
                    <a:pt x="2029" y="5729"/>
                  </a:lnTo>
                  <a:lnTo>
                    <a:pt x="2038" y="5728"/>
                  </a:lnTo>
                  <a:lnTo>
                    <a:pt x="2044" y="5729"/>
                  </a:lnTo>
                  <a:lnTo>
                    <a:pt x="2050" y="5730"/>
                  </a:lnTo>
                  <a:lnTo>
                    <a:pt x="2055" y="5733"/>
                  </a:lnTo>
                  <a:lnTo>
                    <a:pt x="2061" y="5736"/>
                  </a:lnTo>
                  <a:lnTo>
                    <a:pt x="2069" y="5744"/>
                  </a:lnTo>
                  <a:lnTo>
                    <a:pt x="2078" y="5751"/>
                  </a:lnTo>
                  <a:lnTo>
                    <a:pt x="2081" y="5755"/>
                  </a:lnTo>
                  <a:lnTo>
                    <a:pt x="2085" y="5758"/>
                  </a:lnTo>
                  <a:lnTo>
                    <a:pt x="2089" y="5759"/>
                  </a:lnTo>
                  <a:lnTo>
                    <a:pt x="2093" y="5759"/>
                  </a:lnTo>
                  <a:lnTo>
                    <a:pt x="2097" y="5758"/>
                  </a:lnTo>
                  <a:lnTo>
                    <a:pt x="2101" y="5755"/>
                  </a:lnTo>
                  <a:lnTo>
                    <a:pt x="2106" y="5750"/>
                  </a:lnTo>
                  <a:lnTo>
                    <a:pt x="2110" y="5743"/>
                  </a:lnTo>
                  <a:lnTo>
                    <a:pt x="2112" y="5741"/>
                  </a:lnTo>
                  <a:lnTo>
                    <a:pt x="2115" y="5738"/>
                  </a:lnTo>
                  <a:lnTo>
                    <a:pt x="2119" y="5736"/>
                  </a:lnTo>
                  <a:lnTo>
                    <a:pt x="2122" y="5735"/>
                  </a:lnTo>
                  <a:lnTo>
                    <a:pt x="2131" y="5733"/>
                  </a:lnTo>
                  <a:lnTo>
                    <a:pt x="2141" y="5733"/>
                  </a:lnTo>
                  <a:lnTo>
                    <a:pt x="2153" y="5733"/>
                  </a:lnTo>
                  <a:lnTo>
                    <a:pt x="2166" y="5735"/>
                  </a:lnTo>
                  <a:lnTo>
                    <a:pt x="2180" y="5738"/>
                  </a:lnTo>
                  <a:lnTo>
                    <a:pt x="2194" y="5742"/>
                  </a:lnTo>
                  <a:lnTo>
                    <a:pt x="2208" y="5747"/>
                  </a:lnTo>
                  <a:lnTo>
                    <a:pt x="2222" y="5752"/>
                  </a:lnTo>
                  <a:lnTo>
                    <a:pt x="2236" y="5759"/>
                  </a:lnTo>
                  <a:lnTo>
                    <a:pt x="2249" y="5765"/>
                  </a:lnTo>
                  <a:lnTo>
                    <a:pt x="2261" y="5773"/>
                  </a:lnTo>
                  <a:lnTo>
                    <a:pt x="2271" y="5780"/>
                  </a:lnTo>
                  <a:lnTo>
                    <a:pt x="2280" y="5788"/>
                  </a:lnTo>
                  <a:lnTo>
                    <a:pt x="2287" y="5797"/>
                  </a:lnTo>
                  <a:lnTo>
                    <a:pt x="2292" y="5802"/>
                  </a:lnTo>
                  <a:lnTo>
                    <a:pt x="2299" y="5808"/>
                  </a:lnTo>
                  <a:lnTo>
                    <a:pt x="2308" y="5815"/>
                  </a:lnTo>
                  <a:lnTo>
                    <a:pt x="2320" y="5821"/>
                  </a:lnTo>
                  <a:lnTo>
                    <a:pt x="2346" y="5835"/>
                  </a:lnTo>
                  <a:lnTo>
                    <a:pt x="2374" y="5849"/>
                  </a:lnTo>
                  <a:lnTo>
                    <a:pt x="2425" y="5872"/>
                  </a:lnTo>
                  <a:lnTo>
                    <a:pt x="2447" y="5881"/>
                  </a:lnTo>
                  <a:lnTo>
                    <a:pt x="2449" y="5877"/>
                  </a:lnTo>
                  <a:lnTo>
                    <a:pt x="2451" y="5874"/>
                  </a:lnTo>
                  <a:lnTo>
                    <a:pt x="2452" y="5871"/>
                  </a:lnTo>
                  <a:lnTo>
                    <a:pt x="2452" y="5868"/>
                  </a:lnTo>
                  <a:lnTo>
                    <a:pt x="2452" y="5861"/>
                  </a:lnTo>
                  <a:lnTo>
                    <a:pt x="2452" y="5854"/>
                  </a:lnTo>
                  <a:lnTo>
                    <a:pt x="2452" y="5850"/>
                  </a:lnTo>
                  <a:lnTo>
                    <a:pt x="2453" y="5848"/>
                  </a:lnTo>
                  <a:lnTo>
                    <a:pt x="2455" y="5845"/>
                  </a:lnTo>
                  <a:lnTo>
                    <a:pt x="2457" y="5843"/>
                  </a:lnTo>
                  <a:lnTo>
                    <a:pt x="2460" y="5841"/>
                  </a:lnTo>
                  <a:lnTo>
                    <a:pt x="2465" y="5840"/>
                  </a:lnTo>
                  <a:lnTo>
                    <a:pt x="2471" y="5839"/>
                  </a:lnTo>
                  <a:lnTo>
                    <a:pt x="2479" y="5839"/>
                  </a:lnTo>
                  <a:lnTo>
                    <a:pt x="2486" y="5837"/>
                  </a:lnTo>
                  <a:lnTo>
                    <a:pt x="2496" y="5833"/>
                  </a:lnTo>
                  <a:lnTo>
                    <a:pt x="2507" y="5828"/>
                  </a:lnTo>
                  <a:lnTo>
                    <a:pt x="2517" y="5822"/>
                  </a:lnTo>
                  <a:lnTo>
                    <a:pt x="2527" y="5817"/>
                  </a:lnTo>
                  <a:lnTo>
                    <a:pt x="2537" y="5813"/>
                  </a:lnTo>
                  <a:lnTo>
                    <a:pt x="2541" y="5812"/>
                  </a:lnTo>
                  <a:lnTo>
                    <a:pt x="2545" y="5811"/>
                  </a:lnTo>
                  <a:lnTo>
                    <a:pt x="2549" y="5811"/>
                  </a:lnTo>
                  <a:lnTo>
                    <a:pt x="2551" y="5812"/>
                  </a:lnTo>
                  <a:lnTo>
                    <a:pt x="2567" y="5821"/>
                  </a:lnTo>
                  <a:lnTo>
                    <a:pt x="2581" y="5829"/>
                  </a:lnTo>
                  <a:lnTo>
                    <a:pt x="2591" y="5833"/>
                  </a:lnTo>
                  <a:lnTo>
                    <a:pt x="2599" y="5834"/>
                  </a:lnTo>
                  <a:lnTo>
                    <a:pt x="2605" y="5835"/>
                  </a:lnTo>
                  <a:lnTo>
                    <a:pt x="2609" y="5833"/>
                  </a:lnTo>
                  <a:lnTo>
                    <a:pt x="2612" y="5831"/>
                  </a:lnTo>
                  <a:lnTo>
                    <a:pt x="2614" y="5827"/>
                  </a:lnTo>
                  <a:lnTo>
                    <a:pt x="2616" y="5818"/>
                  </a:lnTo>
                  <a:lnTo>
                    <a:pt x="2621" y="5808"/>
                  </a:lnTo>
                  <a:lnTo>
                    <a:pt x="2624" y="5805"/>
                  </a:lnTo>
                  <a:lnTo>
                    <a:pt x="2628" y="5802"/>
                  </a:lnTo>
                  <a:lnTo>
                    <a:pt x="2635" y="5801"/>
                  </a:lnTo>
                  <a:lnTo>
                    <a:pt x="2643" y="5801"/>
                  </a:lnTo>
                  <a:lnTo>
                    <a:pt x="2648" y="5802"/>
                  </a:lnTo>
                  <a:lnTo>
                    <a:pt x="2653" y="5805"/>
                  </a:lnTo>
                  <a:lnTo>
                    <a:pt x="2661" y="5811"/>
                  </a:lnTo>
                  <a:lnTo>
                    <a:pt x="2669" y="5818"/>
                  </a:lnTo>
                  <a:lnTo>
                    <a:pt x="2690" y="5834"/>
                  </a:lnTo>
                  <a:lnTo>
                    <a:pt x="2712" y="5854"/>
                  </a:lnTo>
                  <a:lnTo>
                    <a:pt x="2734" y="5872"/>
                  </a:lnTo>
                  <a:lnTo>
                    <a:pt x="2754" y="5887"/>
                  </a:lnTo>
                  <a:lnTo>
                    <a:pt x="2763" y="5892"/>
                  </a:lnTo>
                  <a:lnTo>
                    <a:pt x="2770" y="5896"/>
                  </a:lnTo>
                  <a:lnTo>
                    <a:pt x="2774" y="5897"/>
                  </a:lnTo>
                  <a:lnTo>
                    <a:pt x="2777" y="5897"/>
                  </a:lnTo>
                  <a:lnTo>
                    <a:pt x="2779" y="5897"/>
                  </a:lnTo>
                  <a:lnTo>
                    <a:pt x="2781" y="5896"/>
                  </a:lnTo>
                  <a:lnTo>
                    <a:pt x="2781" y="5888"/>
                  </a:lnTo>
                  <a:lnTo>
                    <a:pt x="2782" y="5882"/>
                  </a:lnTo>
                  <a:lnTo>
                    <a:pt x="2783" y="5876"/>
                  </a:lnTo>
                  <a:lnTo>
                    <a:pt x="2786" y="5871"/>
                  </a:lnTo>
                  <a:lnTo>
                    <a:pt x="2789" y="5867"/>
                  </a:lnTo>
                  <a:lnTo>
                    <a:pt x="2791" y="5862"/>
                  </a:lnTo>
                  <a:lnTo>
                    <a:pt x="2795" y="5860"/>
                  </a:lnTo>
                  <a:lnTo>
                    <a:pt x="2798" y="5857"/>
                  </a:lnTo>
                  <a:lnTo>
                    <a:pt x="2807" y="5854"/>
                  </a:lnTo>
                  <a:lnTo>
                    <a:pt x="2818" y="5853"/>
                  </a:lnTo>
                  <a:lnTo>
                    <a:pt x="2829" y="5853"/>
                  </a:lnTo>
                  <a:lnTo>
                    <a:pt x="2839" y="5855"/>
                  </a:lnTo>
                  <a:lnTo>
                    <a:pt x="2862" y="5860"/>
                  </a:lnTo>
                  <a:lnTo>
                    <a:pt x="2882" y="5865"/>
                  </a:lnTo>
                  <a:lnTo>
                    <a:pt x="2891" y="5869"/>
                  </a:lnTo>
                  <a:lnTo>
                    <a:pt x="2899" y="5870"/>
                  </a:lnTo>
                  <a:lnTo>
                    <a:pt x="2904" y="5871"/>
                  </a:lnTo>
                  <a:lnTo>
                    <a:pt x="2907" y="5870"/>
                  </a:lnTo>
                  <a:lnTo>
                    <a:pt x="2917" y="5860"/>
                  </a:lnTo>
                  <a:lnTo>
                    <a:pt x="2927" y="5848"/>
                  </a:lnTo>
                  <a:lnTo>
                    <a:pt x="2931" y="5842"/>
                  </a:lnTo>
                  <a:lnTo>
                    <a:pt x="2935" y="5835"/>
                  </a:lnTo>
                  <a:lnTo>
                    <a:pt x="2938" y="5828"/>
                  </a:lnTo>
                  <a:lnTo>
                    <a:pt x="2942" y="5821"/>
                  </a:lnTo>
                  <a:lnTo>
                    <a:pt x="2943" y="5814"/>
                  </a:lnTo>
                  <a:lnTo>
                    <a:pt x="2943" y="5807"/>
                  </a:lnTo>
                  <a:lnTo>
                    <a:pt x="2942" y="5801"/>
                  </a:lnTo>
                  <a:lnTo>
                    <a:pt x="2940" y="5795"/>
                  </a:lnTo>
                  <a:lnTo>
                    <a:pt x="2934" y="5791"/>
                  </a:lnTo>
                  <a:lnTo>
                    <a:pt x="2928" y="5787"/>
                  </a:lnTo>
                  <a:lnTo>
                    <a:pt x="2919" y="5784"/>
                  </a:lnTo>
                  <a:lnTo>
                    <a:pt x="2907" y="5781"/>
                  </a:lnTo>
                  <a:lnTo>
                    <a:pt x="2902" y="5780"/>
                  </a:lnTo>
                  <a:lnTo>
                    <a:pt x="2896" y="5778"/>
                  </a:lnTo>
                  <a:lnTo>
                    <a:pt x="2890" y="5776"/>
                  </a:lnTo>
                  <a:lnTo>
                    <a:pt x="2885" y="5774"/>
                  </a:lnTo>
                  <a:lnTo>
                    <a:pt x="2874" y="5767"/>
                  </a:lnTo>
                  <a:lnTo>
                    <a:pt x="2863" y="5759"/>
                  </a:lnTo>
                  <a:lnTo>
                    <a:pt x="2854" y="5749"/>
                  </a:lnTo>
                  <a:lnTo>
                    <a:pt x="2846" y="5738"/>
                  </a:lnTo>
                  <a:lnTo>
                    <a:pt x="2839" y="5727"/>
                  </a:lnTo>
                  <a:lnTo>
                    <a:pt x="2834" y="5716"/>
                  </a:lnTo>
                  <a:lnTo>
                    <a:pt x="2833" y="5709"/>
                  </a:lnTo>
                  <a:lnTo>
                    <a:pt x="2832" y="5704"/>
                  </a:lnTo>
                  <a:lnTo>
                    <a:pt x="2831" y="5699"/>
                  </a:lnTo>
                  <a:lnTo>
                    <a:pt x="2831" y="5693"/>
                  </a:lnTo>
                  <a:lnTo>
                    <a:pt x="2832" y="5688"/>
                  </a:lnTo>
                  <a:lnTo>
                    <a:pt x="2833" y="5682"/>
                  </a:lnTo>
                  <a:lnTo>
                    <a:pt x="2835" y="5678"/>
                  </a:lnTo>
                  <a:lnTo>
                    <a:pt x="2837" y="5674"/>
                  </a:lnTo>
                  <a:lnTo>
                    <a:pt x="2842" y="5669"/>
                  </a:lnTo>
                  <a:lnTo>
                    <a:pt x="2846" y="5666"/>
                  </a:lnTo>
                  <a:lnTo>
                    <a:pt x="2851" y="5663"/>
                  </a:lnTo>
                  <a:lnTo>
                    <a:pt x="2858" y="5660"/>
                  </a:lnTo>
                  <a:lnTo>
                    <a:pt x="2864" y="5658"/>
                  </a:lnTo>
                  <a:lnTo>
                    <a:pt x="2873" y="5657"/>
                  </a:lnTo>
                  <a:lnTo>
                    <a:pt x="2881" y="5655"/>
                  </a:lnTo>
                  <a:lnTo>
                    <a:pt x="2892" y="5654"/>
                  </a:lnTo>
                  <a:lnTo>
                    <a:pt x="2895" y="5654"/>
                  </a:lnTo>
                  <a:lnTo>
                    <a:pt x="2898" y="5653"/>
                  </a:lnTo>
                  <a:lnTo>
                    <a:pt x="2900" y="5652"/>
                  </a:lnTo>
                  <a:lnTo>
                    <a:pt x="2901" y="5650"/>
                  </a:lnTo>
                  <a:lnTo>
                    <a:pt x="2902" y="5645"/>
                  </a:lnTo>
                  <a:lnTo>
                    <a:pt x="2901" y="5637"/>
                  </a:lnTo>
                  <a:lnTo>
                    <a:pt x="2895" y="5619"/>
                  </a:lnTo>
                  <a:lnTo>
                    <a:pt x="2888" y="5597"/>
                  </a:lnTo>
                  <a:lnTo>
                    <a:pt x="2885" y="5587"/>
                  </a:lnTo>
                  <a:lnTo>
                    <a:pt x="2882" y="5577"/>
                  </a:lnTo>
                  <a:lnTo>
                    <a:pt x="2880" y="5566"/>
                  </a:lnTo>
                  <a:lnTo>
                    <a:pt x="2881" y="5557"/>
                  </a:lnTo>
                  <a:lnTo>
                    <a:pt x="2882" y="5554"/>
                  </a:lnTo>
                  <a:lnTo>
                    <a:pt x="2885" y="5551"/>
                  </a:lnTo>
                  <a:lnTo>
                    <a:pt x="2887" y="5548"/>
                  </a:lnTo>
                  <a:lnTo>
                    <a:pt x="2890" y="5544"/>
                  </a:lnTo>
                  <a:lnTo>
                    <a:pt x="2894" y="5542"/>
                  </a:lnTo>
                  <a:lnTo>
                    <a:pt x="2899" y="5541"/>
                  </a:lnTo>
                  <a:lnTo>
                    <a:pt x="2904" y="5540"/>
                  </a:lnTo>
                  <a:lnTo>
                    <a:pt x="2912" y="5540"/>
                  </a:lnTo>
                  <a:lnTo>
                    <a:pt x="2919" y="5540"/>
                  </a:lnTo>
                  <a:lnTo>
                    <a:pt x="2927" y="5542"/>
                  </a:lnTo>
                  <a:lnTo>
                    <a:pt x="2934" y="5544"/>
                  </a:lnTo>
                  <a:lnTo>
                    <a:pt x="2941" y="5548"/>
                  </a:lnTo>
                  <a:lnTo>
                    <a:pt x="2954" y="5554"/>
                  </a:lnTo>
                  <a:lnTo>
                    <a:pt x="2963" y="5561"/>
                  </a:lnTo>
                  <a:lnTo>
                    <a:pt x="2969" y="5563"/>
                  </a:lnTo>
                  <a:lnTo>
                    <a:pt x="2972" y="5564"/>
                  </a:lnTo>
                  <a:lnTo>
                    <a:pt x="2975" y="5564"/>
                  </a:lnTo>
                  <a:lnTo>
                    <a:pt x="2978" y="5562"/>
                  </a:lnTo>
                  <a:lnTo>
                    <a:pt x="2981" y="5558"/>
                  </a:lnTo>
                  <a:lnTo>
                    <a:pt x="2983" y="5553"/>
                  </a:lnTo>
                  <a:lnTo>
                    <a:pt x="2984" y="5546"/>
                  </a:lnTo>
                  <a:lnTo>
                    <a:pt x="2984" y="5536"/>
                  </a:lnTo>
                  <a:lnTo>
                    <a:pt x="2983" y="5529"/>
                  </a:lnTo>
                  <a:lnTo>
                    <a:pt x="2982" y="5523"/>
                  </a:lnTo>
                  <a:lnTo>
                    <a:pt x="2978" y="5518"/>
                  </a:lnTo>
                  <a:lnTo>
                    <a:pt x="2974" y="5512"/>
                  </a:lnTo>
                  <a:lnTo>
                    <a:pt x="2970" y="5509"/>
                  </a:lnTo>
                  <a:lnTo>
                    <a:pt x="2965" y="5505"/>
                  </a:lnTo>
                  <a:lnTo>
                    <a:pt x="2960" y="5501"/>
                  </a:lnTo>
                  <a:lnTo>
                    <a:pt x="2954" y="5499"/>
                  </a:lnTo>
                  <a:lnTo>
                    <a:pt x="2934" y="5493"/>
                  </a:lnTo>
                  <a:lnTo>
                    <a:pt x="2927" y="5491"/>
                  </a:lnTo>
                  <a:lnTo>
                    <a:pt x="2937" y="5480"/>
                  </a:lnTo>
                  <a:lnTo>
                    <a:pt x="2944" y="5471"/>
                  </a:lnTo>
                  <a:lnTo>
                    <a:pt x="2948" y="5466"/>
                  </a:lnTo>
                  <a:lnTo>
                    <a:pt x="2949" y="5463"/>
                  </a:lnTo>
                  <a:lnTo>
                    <a:pt x="2949" y="5462"/>
                  </a:lnTo>
                  <a:lnTo>
                    <a:pt x="2949" y="5460"/>
                  </a:lnTo>
                  <a:lnTo>
                    <a:pt x="2948" y="5459"/>
                  </a:lnTo>
                  <a:lnTo>
                    <a:pt x="2947" y="5459"/>
                  </a:lnTo>
                  <a:lnTo>
                    <a:pt x="2943" y="5460"/>
                  </a:lnTo>
                  <a:lnTo>
                    <a:pt x="2937" y="5462"/>
                  </a:lnTo>
                  <a:lnTo>
                    <a:pt x="2926" y="5464"/>
                  </a:lnTo>
                  <a:lnTo>
                    <a:pt x="2913" y="5464"/>
                  </a:lnTo>
                  <a:lnTo>
                    <a:pt x="2907" y="5463"/>
                  </a:lnTo>
                  <a:lnTo>
                    <a:pt x="2903" y="5459"/>
                  </a:lnTo>
                  <a:lnTo>
                    <a:pt x="2902" y="5457"/>
                  </a:lnTo>
                  <a:lnTo>
                    <a:pt x="2901" y="5455"/>
                  </a:lnTo>
                  <a:lnTo>
                    <a:pt x="2900" y="5452"/>
                  </a:lnTo>
                  <a:lnTo>
                    <a:pt x="2900" y="5448"/>
                  </a:lnTo>
                  <a:lnTo>
                    <a:pt x="2899" y="5431"/>
                  </a:lnTo>
                  <a:lnTo>
                    <a:pt x="2900" y="5415"/>
                  </a:lnTo>
                  <a:lnTo>
                    <a:pt x="2901" y="5409"/>
                  </a:lnTo>
                  <a:lnTo>
                    <a:pt x="2904" y="5403"/>
                  </a:lnTo>
                  <a:lnTo>
                    <a:pt x="2905" y="5402"/>
                  </a:lnTo>
                  <a:lnTo>
                    <a:pt x="2908" y="5400"/>
                  </a:lnTo>
                  <a:lnTo>
                    <a:pt x="2912" y="5399"/>
                  </a:lnTo>
                  <a:lnTo>
                    <a:pt x="2915" y="5398"/>
                  </a:lnTo>
                  <a:lnTo>
                    <a:pt x="2941" y="5401"/>
                  </a:lnTo>
                  <a:lnTo>
                    <a:pt x="2986" y="5409"/>
                  </a:lnTo>
                  <a:lnTo>
                    <a:pt x="3010" y="5413"/>
                  </a:lnTo>
                  <a:lnTo>
                    <a:pt x="3030" y="5416"/>
                  </a:lnTo>
                  <a:lnTo>
                    <a:pt x="3045" y="5417"/>
                  </a:lnTo>
                  <a:lnTo>
                    <a:pt x="3053" y="5417"/>
                  </a:lnTo>
                  <a:lnTo>
                    <a:pt x="3054" y="5415"/>
                  </a:lnTo>
                  <a:lnTo>
                    <a:pt x="3055" y="5413"/>
                  </a:lnTo>
                  <a:lnTo>
                    <a:pt x="3055" y="5410"/>
                  </a:lnTo>
                  <a:lnTo>
                    <a:pt x="3055" y="5407"/>
                  </a:lnTo>
                  <a:lnTo>
                    <a:pt x="3053" y="5397"/>
                  </a:lnTo>
                  <a:lnTo>
                    <a:pt x="3053" y="5388"/>
                  </a:lnTo>
                  <a:lnTo>
                    <a:pt x="3053" y="5384"/>
                  </a:lnTo>
                  <a:lnTo>
                    <a:pt x="3054" y="5380"/>
                  </a:lnTo>
                  <a:lnTo>
                    <a:pt x="3055" y="5375"/>
                  </a:lnTo>
                  <a:lnTo>
                    <a:pt x="3057" y="5372"/>
                  </a:lnTo>
                  <a:lnTo>
                    <a:pt x="3061" y="5370"/>
                  </a:lnTo>
                  <a:lnTo>
                    <a:pt x="3066" y="5368"/>
                  </a:lnTo>
                  <a:lnTo>
                    <a:pt x="3072" y="5367"/>
                  </a:lnTo>
                  <a:lnTo>
                    <a:pt x="3080" y="5368"/>
                  </a:lnTo>
                  <a:lnTo>
                    <a:pt x="3091" y="5368"/>
                  </a:lnTo>
                  <a:lnTo>
                    <a:pt x="3112" y="5368"/>
                  </a:lnTo>
                  <a:lnTo>
                    <a:pt x="3138" y="5367"/>
                  </a:lnTo>
                  <a:lnTo>
                    <a:pt x="3166" y="5366"/>
                  </a:lnTo>
                  <a:lnTo>
                    <a:pt x="3194" y="5364"/>
                  </a:lnTo>
                  <a:lnTo>
                    <a:pt x="3220" y="5360"/>
                  </a:lnTo>
                  <a:lnTo>
                    <a:pt x="3230" y="5359"/>
                  </a:lnTo>
                  <a:lnTo>
                    <a:pt x="3240" y="5357"/>
                  </a:lnTo>
                  <a:lnTo>
                    <a:pt x="3247" y="5355"/>
                  </a:lnTo>
                  <a:lnTo>
                    <a:pt x="3252" y="5353"/>
                  </a:lnTo>
                  <a:lnTo>
                    <a:pt x="3260" y="5346"/>
                  </a:lnTo>
                  <a:lnTo>
                    <a:pt x="3265" y="5341"/>
                  </a:lnTo>
                  <a:lnTo>
                    <a:pt x="3269" y="5337"/>
                  </a:lnTo>
                  <a:lnTo>
                    <a:pt x="3271" y="5332"/>
                  </a:lnTo>
                  <a:lnTo>
                    <a:pt x="3271" y="5328"/>
                  </a:lnTo>
                  <a:lnTo>
                    <a:pt x="3271" y="5325"/>
                  </a:lnTo>
                  <a:lnTo>
                    <a:pt x="3271" y="5322"/>
                  </a:lnTo>
                  <a:lnTo>
                    <a:pt x="3269" y="5318"/>
                  </a:lnTo>
                  <a:lnTo>
                    <a:pt x="3267" y="5313"/>
                  </a:lnTo>
                  <a:lnTo>
                    <a:pt x="3266" y="5308"/>
                  </a:lnTo>
                  <a:lnTo>
                    <a:pt x="3267" y="5304"/>
                  </a:lnTo>
                  <a:lnTo>
                    <a:pt x="3269" y="5301"/>
                  </a:lnTo>
                  <a:lnTo>
                    <a:pt x="3274" y="5298"/>
                  </a:lnTo>
                  <a:lnTo>
                    <a:pt x="3279" y="5295"/>
                  </a:lnTo>
                  <a:lnTo>
                    <a:pt x="3285" y="5291"/>
                  </a:lnTo>
                  <a:lnTo>
                    <a:pt x="3293" y="5289"/>
                  </a:lnTo>
                  <a:lnTo>
                    <a:pt x="3302" y="5287"/>
                  </a:lnTo>
                  <a:lnTo>
                    <a:pt x="3311" y="5285"/>
                  </a:lnTo>
                  <a:lnTo>
                    <a:pt x="3333" y="5283"/>
                  </a:lnTo>
                  <a:lnTo>
                    <a:pt x="3356" y="5281"/>
                  </a:lnTo>
                  <a:lnTo>
                    <a:pt x="3380" y="5280"/>
                  </a:lnTo>
                  <a:lnTo>
                    <a:pt x="3404" y="5280"/>
                  </a:lnTo>
                  <a:lnTo>
                    <a:pt x="3425" y="5280"/>
                  </a:lnTo>
                  <a:lnTo>
                    <a:pt x="3444" y="5280"/>
                  </a:lnTo>
                  <a:lnTo>
                    <a:pt x="3452" y="5280"/>
                  </a:lnTo>
                  <a:lnTo>
                    <a:pt x="3461" y="5278"/>
                  </a:lnTo>
                  <a:lnTo>
                    <a:pt x="3467" y="5277"/>
                  </a:lnTo>
                  <a:lnTo>
                    <a:pt x="3475" y="5275"/>
                  </a:lnTo>
                  <a:lnTo>
                    <a:pt x="3487" y="5271"/>
                  </a:lnTo>
                  <a:lnTo>
                    <a:pt x="3497" y="5264"/>
                  </a:lnTo>
                  <a:lnTo>
                    <a:pt x="3504" y="5257"/>
                  </a:lnTo>
                  <a:lnTo>
                    <a:pt x="3512" y="5249"/>
                  </a:lnTo>
                  <a:lnTo>
                    <a:pt x="3518" y="5242"/>
                  </a:lnTo>
                  <a:lnTo>
                    <a:pt x="3525" y="5233"/>
                  </a:lnTo>
                  <a:lnTo>
                    <a:pt x="3531" y="5227"/>
                  </a:lnTo>
                  <a:lnTo>
                    <a:pt x="3537" y="5219"/>
                  </a:lnTo>
                  <a:lnTo>
                    <a:pt x="3546" y="5214"/>
                  </a:lnTo>
                  <a:lnTo>
                    <a:pt x="3556" y="5210"/>
                  </a:lnTo>
                  <a:lnTo>
                    <a:pt x="3561" y="5208"/>
                  </a:lnTo>
                  <a:lnTo>
                    <a:pt x="3567" y="5207"/>
                  </a:lnTo>
                  <a:lnTo>
                    <a:pt x="3573" y="5207"/>
                  </a:lnTo>
                  <a:lnTo>
                    <a:pt x="3581" y="5207"/>
                  </a:lnTo>
                  <a:lnTo>
                    <a:pt x="3597" y="5210"/>
                  </a:lnTo>
                  <a:lnTo>
                    <a:pt x="3616" y="5215"/>
                  </a:lnTo>
                  <a:lnTo>
                    <a:pt x="3628" y="5217"/>
                  </a:lnTo>
                  <a:lnTo>
                    <a:pt x="3642" y="5220"/>
                  </a:lnTo>
                  <a:lnTo>
                    <a:pt x="3655" y="5221"/>
                  </a:lnTo>
                  <a:lnTo>
                    <a:pt x="3670" y="5222"/>
                  </a:lnTo>
                  <a:lnTo>
                    <a:pt x="3684" y="5224"/>
                  </a:lnTo>
                  <a:lnTo>
                    <a:pt x="3698" y="5226"/>
                  </a:lnTo>
                  <a:lnTo>
                    <a:pt x="3712" y="5228"/>
                  </a:lnTo>
                  <a:lnTo>
                    <a:pt x="3725" y="5231"/>
                  </a:lnTo>
                  <a:lnTo>
                    <a:pt x="3737" y="5236"/>
                  </a:lnTo>
                  <a:lnTo>
                    <a:pt x="3748" y="5243"/>
                  </a:lnTo>
                  <a:lnTo>
                    <a:pt x="3753" y="5246"/>
                  </a:lnTo>
                  <a:lnTo>
                    <a:pt x="3757" y="5250"/>
                  </a:lnTo>
                  <a:lnTo>
                    <a:pt x="3762" y="5256"/>
                  </a:lnTo>
                  <a:lnTo>
                    <a:pt x="3765" y="5261"/>
                  </a:lnTo>
                  <a:lnTo>
                    <a:pt x="3768" y="5268"/>
                  </a:lnTo>
                  <a:lnTo>
                    <a:pt x="3770" y="5274"/>
                  </a:lnTo>
                  <a:lnTo>
                    <a:pt x="3772" y="5283"/>
                  </a:lnTo>
                  <a:lnTo>
                    <a:pt x="3773" y="5290"/>
                  </a:lnTo>
                  <a:lnTo>
                    <a:pt x="3774" y="5300"/>
                  </a:lnTo>
                  <a:lnTo>
                    <a:pt x="3774" y="5310"/>
                  </a:lnTo>
                  <a:lnTo>
                    <a:pt x="3774" y="5322"/>
                  </a:lnTo>
                  <a:lnTo>
                    <a:pt x="3773" y="5333"/>
                  </a:lnTo>
                  <a:lnTo>
                    <a:pt x="3772" y="5337"/>
                  </a:lnTo>
                  <a:lnTo>
                    <a:pt x="3770" y="5340"/>
                  </a:lnTo>
                  <a:lnTo>
                    <a:pt x="3767" y="5344"/>
                  </a:lnTo>
                  <a:lnTo>
                    <a:pt x="3764" y="5347"/>
                  </a:lnTo>
                  <a:lnTo>
                    <a:pt x="3755" y="5355"/>
                  </a:lnTo>
                  <a:lnTo>
                    <a:pt x="3749" y="5362"/>
                  </a:lnTo>
                  <a:lnTo>
                    <a:pt x="3746" y="5366"/>
                  </a:lnTo>
                  <a:lnTo>
                    <a:pt x="3745" y="5369"/>
                  </a:lnTo>
                  <a:lnTo>
                    <a:pt x="3746" y="5372"/>
                  </a:lnTo>
                  <a:lnTo>
                    <a:pt x="3750" y="5374"/>
                  </a:lnTo>
                  <a:lnTo>
                    <a:pt x="3755" y="5376"/>
                  </a:lnTo>
                  <a:lnTo>
                    <a:pt x="3763" y="5378"/>
                  </a:lnTo>
                  <a:lnTo>
                    <a:pt x="3773" y="5379"/>
                  </a:lnTo>
                  <a:lnTo>
                    <a:pt x="3788" y="5379"/>
                  </a:lnTo>
                  <a:lnTo>
                    <a:pt x="3812" y="5376"/>
                  </a:lnTo>
                  <a:lnTo>
                    <a:pt x="3840" y="5370"/>
                  </a:lnTo>
                  <a:lnTo>
                    <a:pt x="3852" y="5368"/>
                  </a:lnTo>
                  <a:lnTo>
                    <a:pt x="3863" y="5367"/>
                  </a:lnTo>
                  <a:lnTo>
                    <a:pt x="3866" y="5367"/>
                  </a:lnTo>
                  <a:lnTo>
                    <a:pt x="3869" y="5368"/>
                  </a:lnTo>
                  <a:lnTo>
                    <a:pt x="3871" y="5369"/>
                  </a:lnTo>
                  <a:lnTo>
                    <a:pt x="3872" y="5371"/>
                  </a:lnTo>
                  <a:lnTo>
                    <a:pt x="3875" y="5395"/>
                  </a:lnTo>
                  <a:lnTo>
                    <a:pt x="3876" y="5408"/>
                  </a:lnTo>
                  <a:lnTo>
                    <a:pt x="3877" y="5409"/>
                  </a:lnTo>
                  <a:lnTo>
                    <a:pt x="3878" y="5409"/>
                  </a:lnTo>
                  <a:lnTo>
                    <a:pt x="3879" y="5409"/>
                  </a:lnTo>
                  <a:lnTo>
                    <a:pt x="3880" y="5407"/>
                  </a:lnTo>
                  <a:lnTo>
                    <a:pt x="3885" y="5401"/>
                  </a:lnTo>
                  <a:lnTo>
                    <a:pt x="3892" y="5390"/>
                  </a:lnTo>
                  <a:lnTo>
                    <a:pt x="3894" y="5389"/>
                  </a:lnTo>
                  <a:lnTo>
                    <a:pt x="3900" y="5390"/>
                  </a:lnTo>
                  <a:lnTo>
                    <a:pt x="3908" y="5393"/>
                  </a:lnTo>
                  <a:lnTo>
                    <a:pt x="3918" y="5396"/>
                  </a:lnTo>
                  <a:lnTo>
                    <a:pt x="3930" y="5399"/>
                  </a:lnTo>
                  <a:lnTo>
                    <a:pt x="3942" y="5401"/>
                  </a:lnTo>
                  <a:lnTo>
                    <a:pt x="3956" y="5402"/>
                  </a:lnTo>
                  <a:lnTo>
                    <a:pt x="3972" y="5402"/>
                  </a:lnTo>
                  <a:lnTo>
                    <a:pt x="3975" y="5402"/>
                  </a:lnTo>
                  <a:lnTo>
                    <a:pt x="3977" y="5402"/>
                  </a:lnTo>
                  <a:lnTo>
                    <a:pt x="3978" y="5403"/>
                  </a:lnTo>
                  <a:lnTo>
                    <a:pt x="3979" y="5404"/>
                  </a:lnTo>
                  <a:lnTo>
                    <a:pt x="3978" y="5408"/>
                  </a:lnTo>
                  <a:lnTo>
                    <a:pt x="3976" y="5413"/>
                  </a:lnTo>
                  <a:lnTo>
                    <a:pt x="3967" y="5426"/>
                  </a:lnTo>
                  <a:lnTo>
                    <a:pt x="3958" y="5440"/>
                  </a:lnTo>
                  <a:lnTo>
                    <a:pt x="3954" y="5446"/>
                  </a:lnTo>
                  <a:lnTo>
                    <a:pt x="3951" y="5453"/>
                  </a:lnTo>
                  <a:lnTo>
                    <a:pt x="3951" y="5456"/>
                  </a:lnTo>
                  <a:lnTo>
                    <a:pt x="3951" y="5458"/>
                  </a:lnTo>
                  <a:lnTo>
                    <a:pt x="3951" y="5460"/>
                  </a:lnTo>
                  <a:lnTo>
                    <a:pt x="3952" y="5463"/>
                  </a:lnTo>
                  <a:lnTo>
                    <a:pt x="3954" y="5464"/>
                  </a:lnTo>
                  <a:lnTo>
                    <a:pt x="3958" y="5465"/>
                  </a:lnTo>
                  <a:lnTo>
                    <a:pt x="3961" y="5465"/>
                  </a:lnTo>
                  <a:lnTo>
                    <a:pt x="3966" y="5465"/>
                  </a:lnTo>
                  <a:lnTo>
                    <a:pt x="3978" y="5464"/>
                  </a:lnTo>
                  <a:lnTo>
                    <a:pt x="3995" y="5459"/>
                  </a:lnTo>
                  <a:lnTo>
                    <a:pt x="4000" y="5459"/>
                  </a:lnTo>
                  <a:lnTo>
                    <a:pt x="4004" y="5459"/>
                  </a:lnTo>
                  <a:lnTo>
                    <a:pt x="4007" y="5462"/>
                  </a:lnTo>
                  <a:lnTo>
                    <a:pt x="4011" y="5464"/>
                  </a:lnTo>
                  <a:lnTo>
                    <a:pt x="4019" y="5470"/>
                  </a:lnTo>
                  <a:lnTo>
                    <a:pt x="4027" y="5477"/>
                  </a:lnTo>
                  <a:lnTo>
                    <a:pt x="4032" y="5482"/>
                  </a:lnTo>
                  <a:lnTo>
                    <a:pt x="4037" y="5485"/>
                  </a:lnTo>
                  <a:lnTo>
                    <a:pt x="4038" y="5484"/>
                  </a:lnTo>
                  <a:lnTo>
                    <a:pt x="4039" y="5483"/>
                  </a:lnTo>
                  <a:lnTo>
                    <a:pt x="4041" y="5480"/>
                  </a:lnTo>
                  <a:lnTo>
                    <a:pt x="4041" y="5474"/>
                  </a:lnTo>
                  <a:lnTo>
                    <a:pt x="4042" y="5469"/>
                  </a:lnTo>
                  <a:lnTo>
                    <a:pt x="4043" y="5463"/>
                  </a:lnTo>
                  <a:lnTo>
                    <a:pt x="4044" y="5457"/>
                  </a:lnTo>
                  <a:lnTo>
                    <a:pt x="4046" y="5453"/>
                  </a:lnTo>
                  <a:lnTo>
                    <a:pt x="4052" y="5442"/>
                  </a:lnTo>
                  <a:lnTo>
                    <a:pt x="4060" y="5434"/>
                  </a:lnTo>
                  <a:lnTo>
                    <a:pt x="4070" y="5425"/>
                  </a:lnTo>
                  <a:lnTo>
                    <a:pt x="4080" y="5417"/>
                  </a:lnTo>
                  <a:lnTo>
                    <a:pt x="4093" y="5410"/>
                  </a:lnTo>
                  <a:lnTo>
                    <a:pt x="4106" y="5403"/>
                  </a:lnTo>
                  <a:lnTo>
                    <a:pt x="4134" y="5390"/>
                  </a:lnTo>
                  <a:lnTo>
                    <a:pt x="4161" y="5380"/>
                  </a:lnTo>
                  <a:lnTo>
                    <a:pt x="4188" y="5368"/>
                  </a:lnTo>
                  <a:lnTo>
                    <a:pt x="4210" y="5356"/>
                  </a:lnTo>
                  <a:lnTo>
                    <a:pt x="4218" y="5351"/>
                  </a:lnTo>
                  <a:lnTo>
                    <a:pt x="4226" y="5347"/>
                  </a:lnTo>
                  <a:lnTo>
                    <a:pt x="4233" y="5345"/>
                  </a:lnTo>
                  <a:lnTo>
                    <a:pt x="4240" y="5343"/>
                  </a:lnTo>
                  <a:lnTo>
                    <a:pt x="4246" y="5343"/>
                  </a:lnTo>
                  <a:lnTo>
                    <a:pt x="4252" y="5343"/>
                  </a:lnTo>
                  <a:lnTo>
                    <a:pt x="4256" y="5345"/>
                  </a:lnTo>
                  <a:lnTo>
                    <a:pt x="4259" y="5347"/>
                  </a:lnTo>
                  <a:lnTo>
                    <a:pt x="4261" y="5350"/>
                  </a:lnTo>
                  <a:lnTo>
                    <a:pt x="4262" y="5353"/>
                  </a:lnTo>
                  <a:lnTo>
                    <a:pt x="4261" y="5357"/>
                  </a:lnTo>
                  <a:lnTo>
                    <a:pt x="4260" y="5361"/>
                  </a:lnTo>
                  <a:lnTo>
                    <a:pt x="4257" y="5367"/>
                  </a:lnTo>
                  <a:lnTo>
                    <a:pt x="4253" y="5372"/>
                  </a:lnTo>
                  <a:lnTo>
                    <a:pt x="4247" y="5378"/>
                  </a:lnTo>
                  <a:lnTo>
                    <a:pt x="4240" y="5383"/>
                  </a:lnTo>
                  <a:lnTo>
                    <a:pt x="4233" y="5388"/>
                  </a:lnTo>
                  <a:lnTo>
                    <a:pt x="4230" y="5394"/>
                  </a:lnTo>
                  <a:lnTo>
                    <a:pt x="4228" y="5399"/>
                  </a:lnTo>
                  <a:lnTo>
                    <a:pt x="4228" y="5403"/>
                  </a:lnTo>
                  <a:lnTo>
                    <a:pt x="4230" y="5409"/>
                  </a:lnTo>
                  <a:lnTo>
                    <a:pt x="4233" y="5414"/>
                  </a:lnTo>
                  <a:lnTo>
                    <a:pt x="4238" y="5418"/>
                  </a:lnTo>
                  <a:lnTo>
                    <a:pt x="4243" y="5424"/>
                  </a:lnTo>
                  <a:lnTo>
                    <a:pt x="4271" y="5443"/>
                  </a:lnTo>
                  <a:lnTo>
                    <a:pt x="4298" y="5464"/>
                  </a:lnTo>
                  <a:lnTo>
                    <a:pt x="4314" y="5482"/>
                  </a:lnTo>
                  <a:lnTo>
                    <a:pt x="4330" y="5501"/>
                  </a:lnTo>
                  <a:lnTo>
                    <a:pt x="4345" y="5523"/>
                  </a:lnTo>
                  <a:lnTo>
                    <a:pt x="4359" y="5546"/>
                  </a:lnTo>
                  <a:lnTo>
                    <a:pt x="4373" y="5569"/>
                  </a:lnTo>
                  <a:lnTo>
                    <a:pt x="4386" y="5594"/>
                  </a:lnTo>
                  <a:lnTo>
                    <a:pt x="4398" y="5619"/>
                  </a:lnTo>
                  <a:lnTo>
                    <a:pt x="4411" y="5645"/>
                  </a:lnTo>
                  <a:lnTo>
                    <a:pt x="4436" y="5696"/>
                  </a:lnTo>
                  <a:lnTo>
                    <a:pt x="4463" y="5747"/>
                  </a:lnTo>
                  <a:lnTo>
                    <a:pt x="4477" y="5773"/>
                  </a:lnTo>
                  <a:lnTo>
                    <a:pt x="4492" y="5797"/>
                  </a:lnTo>
                  <a:lnTo>
                    <a:pt x="4507" y="5820"/>
                  </a:lnTo>
                  <a:lnTo>
                    <a:pt x="4523" y="5843"/>
                  </a:lnTo>
                  <a:lnTo>
                    <a:pt x="4537" y="5819"/>
                  </a:lnTo>
                  <a:lnTo>
                    <a:pt x="4552" y="5794"/>
                  </a:lnTo>
                  <a:lnTo>
                    <a:pt x="4557" y="5789"/>
                  </a:lnTo>
                  <a:lnTo>
                    <a:pt x="4561" y="5784"/>
                  </a:lnTo>
                  <a:lnTo>
                    <a:pt x="4565" y="5780"/>
                  </a:lnTo>
                  <a:lnTo>
                    <a:pt x="4571" y="5777"/>
                  </a:lnTo>
                  <a:lnTo>
                    <a:pt x="4575" y="5775"/>
                  </a:lnTo>
                  <a:lnTo>
                    <a:pt x="4580" y="5774"/>
                  </a:lnTo>
                  <a:lnTo>
                    <a:pt x="4587" y="5775"/>
                  </a:lnTo>
                  <a:lnTo>
                    <a:pt x="4592" y="5777"/>
                  </a:lnTo>
                  <a:lnTo>
                    <a:pt x="4600" y="5783"/>
                  </a:lnTo>
                  <a:lnTo>
                    <a:pt x="4609" y="5791"/>
                  </a:lnTo>
                  <a:lnTo>
                    <a:pt x="4621" y="5802"/>
                  </a:lnTo>
                  <a:lnTo>
                    <a:pt x="4633" y="5815"/>
                  </a:lnTo>
                  <a:lnTo>
                    <a:pt x="4652" y="5836"/>
                  </a:lnTo>
                  <a:lnTo>
                    <a:pt x="4661" y="5846"/>
                  </a:lnTo>
                  <a:lnTo>
                    <a:pt x="4660" y="5850"/>
                  </a:lnTo>
                  <a:lnTo>
                    <a:pt x="4660" y="5855"/>
                  </a:lnTo>
                  <a:lnTo>
                    <a:pt x="4661" y="5857"/>
                  </a:lnTo>
                  <a:lnTo>
                    <a:pt x="4663" y="5859"/>
                  </a:lnTo>
                  <a:lnTo>
                    <a:pt x="4666" y="5860"/>
                  </a:lnTo>
                  <a:lnTo>
                    <a:pt x="4671" y="5861"/>
                  </a:lnTo>
                  <a:lnTo>
                    <a:pt x="4675" y="5861"/>
                  </a:lnTo>
                  <a:lnTo>
                    <a:pt x="4680" y="5861"/>
                  </a:lnTo>
                  <a:lnTo>
                    <a:pt x="4707" y="5856"/>
                  </a:lnTo>
                  <a:lnTo>
                    <a:pt x="4742" y="5848"/>
                  </a:lnTo>
                  <a:lnTo>
                    <a:pt x="4761" y="5845"/>
                  </a:lnTo>
                  <a:lnTo>
                    <a:pt x="4781" y="5842"/>
                  </a:lnTo>
                  <a:lnTo>
                    <a:pt x="4799" y="5841"/>
                  </a:lnTo>
                  <a:lnTo>
                    <a:pt x="4817" y="5841"/>
                  </a:lnTo>
                  <a:lnTo>
                    <a:pt x="4827" y="5842"/>
                  </a:lnTo>
                  <a:lnTo>
                    <a:pt x="4836" y="5843"/>
                  </a:lnTo>
                  <a:lnTo>
                    <a:pt x="4843" y="5846"/>
                  </a:lnTo>
                  <a:lnTo>
                    <a:pt x="4851" y="5848"/>
                  </a:lnTo>
                  <a:lnTo>
                    <a:pt x="4858" y="5853"/>
                  </a:lnTo>
                  <a:lnTo>
                    <a:pt x="4865" y="5857"/>
                  </a:lnTo>
                  <a:lnTo>
                    <a:pt x="4871" y="5862"/>
                  </a:lnTo>
                  <a:lnTo>
                    <a:pt x="4876" y="5870"/>
                  </a:lnTo>
                  <a:lnTo>
                    <a:pt x="4899" y="5902"/>
                  </a:lnTo>
                  <a:lnTo>
                    <a:pt x="4928" y="5943"/>
                  </a:lnTo>
                  <a:lnTo>
                    <a:pt x="4954" y="5979"/>
                  </a:lnTo>
                  <a:lnTo>
                    <a:pt x="4968" y="5996"/>
                  </a:lnTo>
                  <a:lnTo>
                    <a:pt x="4973" y="5999"/>
                  </a:lnTo>
                  <a:lnTo>
                    <a:pt x="4979" y="6002"/>
                  </a:lnTo>
                  <a:lnTo>
                    <a:pt x="4984" y="6006"/>
                  </a:lnTo>
                  <a:lnTo>
                    <a:pt x="4990" y="6007"/>
                  </a:lnTo>
                  <a:lnTo>
                    <a:pt x="5001" y="6009"/>
                  </a:lnTo>
                  <a:lnTo>
                    <a:pt x="5013" y="6009"/>
                  </a:lnTo>
                  <a:lnTo>
                    <a:pt x="5025" y="6008"/>
                  </a:lnTo>
                  <a:lnTo>
                    <a:pt x="5037" y="6006"/>
                  </a:lnTo>
                  <a:lnTo>
                    <a:pt x="5049" y="6002"/>
                  </a:lnTo>
                  <a:lnTo>
                    <a:pt x="5060" y="5998"/>
                  </a:lnTo>
                  <a:lnTo>
                    <a:pt x="5079" y="5989"/>
                  </a:lnTo>
                  <a:lnTo>
                    <a:pt x="5094" y="5983"/>
                  </a:lnTo>
                  <a:lnTo>
                    <a:pt x="5099" y="5982"/>
                  </a:lnTo>
                  <a:lnTo>
                    <a:pt x="5104" y="5982"/>
                  </a:lnTo>
                  <a:lnTo>
                    <a:pt x="5105" y="5983"/>
                  </a:lnTo>
                  <a:lnTo>
                    <a:pt x="5106" y="5984"/>
                  </a:lnTo>
                  <a:lnTo>
                    <a:pt x="5106" y="5986"/>
                  </a:lnTo>
                  <a:lnTo>
                    <a:pt x="5106" y="5988"/>
                  </a:lnTo>
                  <a:lnTo>
                    <a:pt x="5106" y="5997"/>
                  </a:lnTo>
                  <a:lnTo>
                    <a:pt x="5109" y="6010"/>
                  </a:lnTo>
                  <a:lnTo>
                    <a:pt x="5113" y="6025"/>
                  </a:lnTo>
                  <a:lnTo>
                    <a:pt x="5120" y="6041"/>
                  </a:lnTo>
                  <a:lnTo>
                    <a:pt x="5129" y="6056"/>
                  </a:lnTo>
                  <a:lnTo>
                    <a:pt x="5137" y="6069"/>
                  </a:lnTo>
                  <a:lnTo>
                    <a:pt x="5141" y="6073"/>
                  </a:lnTo>
                  <a:lnTo>
                    <a:pt x="5146" y="6078"/>
                  </a:lnTo>
                  <a:lnTo>
                    <a:pt x="5151" y="6080"/>
                  </a:lnTo>
                  <a:lnTo>
                    <a:pt x="5155" y="6080"/>
                  </a:lnTo>
                  <a:lnTo>
                    <a:pt x="5163" y="6079"/>
                  </a:lnTo>
                  <a:lnTo>
                    <a:pt x="5169" y="6078"/>
                  </a:lnTo>
                  <a:lnTo>
                    <a:pt x="5175" y="6076"/>
                  </a:lnTo>
                  <a:lnTo>
                    <a:pt x="5181" y="6073"/>
                  </a:lnTo>
                  <a:lnTo>
                    <a:pt x="5193" y="6067"/>
                  </a:lnTo>
                  <a:lnTo>
                    <a:pt x="5206" y="6059"/>
                  </a:lnTo>
                  <a:lnTo>
                    <a:pt x="5220" y="6052"/>
                  </a:lnTo>
                  <a:lnTo>
                    <a:pt x="5236" y="6043"/>
                  </a:lnTo>
                  <a:lnTo>
                    <a:pt x="5246" y="6040"/>
                  </a:lnTo>
                  <a:lnTo>
                    <a:pt x="5256" y="6037"/>
                  </a:lnTo>
                  <a:lnTo>
                    <a:pt x="5266" y="6034"/>
                  </a:lnTo>
                  <a:lnTo>
                    <a:pt x="5278" y="6030"/>
                  </a:lnTo>
                  <a:lnTo>
                    <a:pt x="5298" y="6026"/>
                  </a:lnTo>
                  <a:lnTo>
                    <a:pt x="5313" y="6022"/>
                  </a:lnTo>
                  <a:lnTo>
                    <a:pt x="5325" y="6017"/>
                  </a:lnTo>
                  <a:lnTo>
                    <a:pt x="5332" y="6013"/>
                  </a:lnTo>
                  <a:lnTo>
                    <a:pt x="5339" y="6010"/>
                  </a:lnTo>
                  <a:lnTo>
                    <a:pt x="5342" y="6006"/>
                  </a:lnTo>
                  <a:lnTo>
                    <a:pt x="5343" y="6002"/>
                  </a:lnTo>
                  <a:lnTo>
                    <a:pt x="5343" y="5998"/>
                  </a:lnTo>
                  <a:lnTo>
                    <a:pt x="5342" y="5992"/>
                  </a:lnTo>
                  <a:lnTo>
                    <a:pt x="5340" y="5983"/>
                  </a:lnTo>
                  <a:lnTo>
                    <a:pt x="5341" y="5979"/>
                  </a:lnTo>
                  <a:lnTo>
                    <a:pt x="5343" y="5974"/>
                  </a:lnTo>
                  <a:lnTo>
                    <a:pt x="5348" y="5970"/>
                  </a:lnTo>
                  <a:lnTo>
                    <a:pt x="5355" y="5965"/>
                  </a:lnTo>
                  <a:lnTo>
                    <a:pt x="5376" y="5953"/>
                  </a:lnTo>
                  <a:lnTo>
                    <a:pt x="5400" y="5939"/>
                  </a:lnTo>
                  <a:lnTo>
                    <a:pt x="5424" y="5926"/>
                  </a:lnTo>
                  <a:lnTo>
                    <a:pt x="5450" y="5912"/>
                  </a:lnTo>
                  <a:lnTo>
                    <a:pt x="5474" y="5897"/>
                  </a:lnTo>
                  <a:lnTo>
                    <a:pt x="5499" y="5882"/>
                  </a:lnTo>
                  <a:lnTo>
                    <a:pt x="5522" y="5867"/>
                  </a:lnTo>
                  <a:lnTo>
                    <a:pt x="5542" y="5850"/>
                  </a:lnTo>
                  <a:lnTo>
                    <a:pt x="5547" y="5847"/>
                  </a:lnTo>
                  <a:lnTo>
                    <a:pt x="5551" y="5844"/>
                  </a:lnTo>
                  <a:lnTo>
                    <a:pt x="5555" y="5842"/>
                  </a:lnTo>
                  <a:lnTo>
                    <a:pt x="5559" y="5841"/>
                  </a:lnTo>
                  <a:lnTo>
                    <a:pt x="5567" y="5840"/>
                  </a:lnTo>
                  <a:lnTo>
                    <a:pt x="5575" y="5841"/>
                  </a:lnTo>
                  <a:lnTo>
                    <a:pt x="5582" y="5844"/>
                  </a:lnTo>
                  <a:lnTo>
                    <a:pt x="5590" y="5848"/>
                  </a:lnTo>
                  <a:lnTo>
                    <a:pt x="5597" y="5854"/>
                  </a:lnTo>
                  <a:lnTo>
                    <a:pt x="5606" y="5860"/>
                  </a:lnTo>
                  <a:lnTo>
                    <a:pt x="5614" y="5867"/>
                  </a:lnTo>
                  <a:lnTo>
                    <a:pt x="5624" y="5873"/>
                  </a:lnTo>
                  <a:lnTo>
                    <a:pt x="5635" y="5878"/>
                  </a:lnTo>
                  <a:lnTo>
                    <a:pt x="5646" y="5884"/>
                  </a:lnTo>
                  <a:lnTo>
                    <a:pt x="5660" y="5887"/>
                  </a:lnTo>
                  <a:lnTo>
                    <a:pt x="5674" y="5889"/>
                  </a:lnTo>
                  <a:lnTo>
                    <a:pt x="5681" y="5889"/>
                  </a:lnTo>
                  <a:lnTo>
                    <a:pt x="5690" y="5889"/>
                  </a:lnTo>
                  <a:lnTo>
                    <a:pt x="5698" y="5888"/>
                  </a:lnTo>
                  <a:lnTo>
                    <a:pt x="5708" y="5887"/>
                  </a:lnTo>
                  <a:lnTo>
                    <a:pt x="5712" y="5884"/>
                  </a:lnTo>
                  <a:lnTo>
                    <a:pt x="5717" y="5883"/>
                  </a:lnTo>
                  <a:lnTo>
                    <a:pt x="5721" y="5883"/>
                  </a:lnTo>
                  <a:lnTo>
                    <a:pt x="5725" y="5884"/>
                  </a:lnTo>
                  <a:lnTo>
                    <a:pt x="5730" y="5885"/>
                  </a:lnTo>
                  <a:lnTo>
                    <a:pt x="5734" y="5888"/>
                  </a:lnTo>
                  <a:lnTo>
                    <a:pt x="5737" y="5891"/>
                  </a:lnTo>
                  <a:lnTo>
                    <a:pt x="5742" y="5896"/>
                  </a:lnTo>
                  <a:lnTo>
                    <a:pt x="5759" y="5917"/>
                  </a:lnTo>
                  <a:lnTo>
                    <a:pt x="5777" y="5942"/>
                  </a:lnTo>
                  <a:lnTo>
                    <a:pt x="5787" y="5954"/>
                  </a:lnTo>
                  <a:lnTo>
                    <a:pt x="5798" y="5965"/>
                  </a:lnTo>
                  <a:lnTo>
                    <a:pt x="5803" y="5969"/>
                  </a:lnTo>
                  <a:lnTo>
                    <a:pt x="5809" y="5973"/>
                  </a:lnTo>
                  <a:lnTo>
                    <a:pt x="5815" y="5976"/>
                  </a:lnTo>
                  <a:lnTo>
                    <a:pt x="5821" y="5979"/>
                  </a:lnTo>
                  <a:lnTo>
                    <a:pt x="5828" y="5980"/>
                  </a:lnTo>
                  <a:lnTo>
                    <a:pt x="5835" y="5981"/>
                  </a:lnTo>
                  <a:lnTo>
                    <a:pt x="5842" y="5981"/>
                  </a:lnTo>
                  <a:lnTo>
                    <a:pt x="5849" y="5979"/>
                  </a:lnTo>
                  <a:lnTo>
                    <a:pt x="5857" y="5975"/>
                  </a:lnTo>
                  <a:lnTo>
                    <a:pt x="5865" y="5971"/>
                  </a:lnTo>
                  <a:lnTo>
                    <a:pt x="5874" y="5966"/>
                  </a:lnTo>
                  <a:lnTo>
                    <a:pt x="5883" y="5958"/>
                  </a:lnTo>
                  <a:lnTo>
                    <a:pt x="5885" y="5956"/>
                  </a:lnTo>
                  <a:lnTo>
                    <a:pt x="5889" y="5955"/>
                  </a:lnTo>
                  <a:lnTo>
                    <a:pt x="5893" y="5955"/>
                  </a:lnTo>
                  <a:lnTo>
                    <a:pt x="5899" y="5955"/>
                  </a:lnTo>
                  <a:lnTo>
                    <a:pt x="5911" y="5957"/>
                  </a:lnTo>
                  <a:lnTo>
                    <a:pt x="5925" y="5960"/>
                  </a:lnTo>
                  <a:lnTo>
                    <a:pt x="5957" y="5969"/>
                  </a:lnTo>
                  <a:lnTo>
                    <a:pt x="5991" y="5976"/>
                  </a:lnTo>
                  <a:lnTo>
                    <a:pt x="6010" y="5980"/>
                  </a:lnTo>
                  <a:lnTo>
                    <a:pt x="6026" y="5981"/>
                  </a:lnTo>
                  <a:lnTo>
                    <a:pt x="6033" y="5981"/>
                  </a:lnTo>
                  <a:lnTo>
                    <a:pt x="6041" y="5980"/>
                  </a:lnTo>
                  <a:lnTo>
                    <a:pt x="6049" y="5978"/>
                  </a:lnTo>
                  <a:lnTo>
                    <a:pt x="6055" y="5975"/>
                  </a:lnTo>
                  <a:lnTo>
                    <a:pt x="6060" y="5972"/>
                  </a:lnTo>
                  <a:lnTo>
                    <a:pt x="6066" y="5968"/>
                  </a:lnTo>
                  <a:lnTo>
                    <a:pt x="6071" y="5964"/>
                  </a:lnTo>
                  <a:lnTo>
                    <a:pt x="6074" y="5957"/>
                  </a:lnTo>
                  <a:lnTo>
                    <a:pt x="6078" y="5950"/>
                  </a:lnTo>
                  <a:lnTo>
                    <a:pt x="6080" y="5942"/>
                  </a:lnTo>
                  <a:lnTo>
                    <a:pt x="6082" y="5932"/>
                  </a:lnTo>
                  <a:lnTo>
                    <a:pt x="6082" y="5921"/>
                  </a:lnTo>
                  <a:lnTo>
                    <a:pt x="6081" y="5906"/>
                  </a:lnTo>
                  <a:lnTo>
                    <a:pt x="6077" y="5889"/>
                  </a:lnTo>
                  <a:lnTo>
                    <a:pt x="6072" y="5872"/>
                  </a:lnTo>
                  <a:lnTo>
                    <a:pt x="6067" y="5855"/>
                  </a:lnTo>
                  <a:lnTo>
                    <a:pt x="6063" y="5837"/>
                  </a:lnTo>
                  <a:lnTo>
                    <a:pt x="6059" y="5822"/>
                  </a:lnTo>
                  <a:lnTo>
                    <a:pt x="6058" y="5815"/>
                  </a:lnTo>
                  <a:lnTo>
                    <a:pt x="6059" y="5808"/>
                  </a:lnTo>
                  <a:lnTo>
                    <a:pt x="6060" y="5803"/>
                  </a:lnTo>
                  <a:lnTo>
                    <a:pt x="6063" y="5799"/>
                  </a:lnTo>
                  <a:lnTo>
                    <a:pt x="6075" y="5779"/>
                  </a:lnTo>
                  <a:lnTo>
                    <a:pt x="6092" y="5758"/>
                  </a:lnTo>
                  <a:lnTo>
                    <a:pt x="6100" y="5747"/>
                  </a:lnTo>
                  <a:lnTo>
                    <a:pt x="6107" y="5736"/>
                  </a:lnTo>
                  <a:lnTo>
                    <a:pt x="6111" y="5727"/>
                  </a:lnTo>
                  <a:lnTo>
                    <a:pt x="6113" y="5718"/>
                  </a:lnTo>
                  <a:lnTo>
                    <a:pt x="6115" y="5709"/>
                  </a:lnTo>
                  <a:lnTo>
                    <a:pt x="6116" y="5701"/>
                  </a:lnTo>
                  <a:lnTo>
                    <a:pt x="6119" y="5694"/>
                  </a:lnTo>
                  <a:lnTo>
                    <a:pt x="6122" y="5688"/>
                  </a:lnTo>
                  <a:lnTo>
                    <a:pt x="6125" y="5682"/>
                  </a:lnTo>
                  <a:lnTo>
                    <a:pt x="6128" y="5678"/>
                  </a:lnTo>
                  <a:lnTo>
                    <a:pt x="6131" y="5675"/>
                  </a:lnTo>
                  <a:lnTo>
                    <a:pt x="6136" y="5673"/>
                  </a:lnTo>
                  <a:lnTo>
                    <a:pt x="6140" y="5671"/>
                  </a:lnTo>
                  <a:lnTo>
                    <a:pt x="6144" y="5671"/>
                  </a:lnTo>
                  <a:lnTo>
                    <a:pt x="6150" y="5669"/>
                  </a:lnTo>
                  <a:lnTo>
                    <a:pt x="6155" y="5671"/>
                  </a:lnTo>
                  <a:lnTo>
                    <a:pt x="6166" y="5672"/>
                  </a:lnTo>
                  <a:lnTo>
                    <a:pt x="6178" y="5676"/>
                  </a:lnTo>
                  <a:lnTo>
                    <a:pt x="6203" y="5688"/>
                  </a:lnTo>
                  <a:lnTo>
                    <a:pt x="6228" y="5701"/>
                  </a:lnTo>
                  <a:lnTo>
                    <a:pt x="6241" y="5707"/>
                  </a:lnTo>
                  <a:lnTo>
                    <a:pt x="6254" y="5713"/>
                  </a:lnTo>
                  <a:lnTo>
                    <a:pt x="6267" y="5716"/>
                  </a:lnTo>
                  <a:lnTo>
                    <a:pt x="6279" y="5718"/>
                  </a:lnTo>
                  <a:lnTo>
                    <a:pt x="6293" y="5720"/>
                  </a:lnTo>
                  <a:lnTo>
                    <a:pt x="6307" y="5723"/>
                  </a:lnTo>
                  <a:lnTo>
                    <a:pt x="6319" y="5725"/>
                  </a:lnTo>
                  <a:lnTo>
                    <a:pt x="6330" y="5729"/>
                  </a:lnTo>
                  <a:lnTo>
                    <a:pt x="6340" y="5733"/>
                  </a:lnTo>
                  <a:lnTo>
                    <a:pt x="6350" y="5736"/>
                  </a:lnTo>
                  <a:lnTo>
                    <a:pt x="6359" y="5741"/>
                  </a:lnTo>
                  <a:lnTo>
                    <a:pt x="6366" y="5746"/>
                  </a:lnTo>
                  <a:lnTo>
                    <a:pt x="6374" y="5751"/>
                  </a:lnTo>
                  <a:lnTo>
                    <a:pt x="6380" y="5757"/>
                  </a:lnTo>
                  <a:lnTo>
                    <a:pt x="6387" y="5762"/>
                  </a:lnTo>
                  <a:lnTo>
                    <a:pt x="6392" y="5767"/>
                  </a:lnTo>
                  <a:lnTo>
                    <a:pt x="6402" y="5780"/>
                  </a:lnTo>
                  <a:lnTo>
                    <a:pt x="6410" y="5793"/>
                  </a:lnTo>
                  <a:lnTo>
                    <a:pt x="6426" y="5821"/>
                  </a:lnTo>
                  <a:lnTo>
                    <a:pt x="6440" y="5850"/>
                  </a:lnTo>
                  <a:lnTo>
                    <a:pt x="6448" y="5865"/>
                  </a:lnTo>
                  <a:lnTo>
                    <a:pt x="6457" y="5879"/>
                  </a:lnTo>
                  <a:lnTo>
                    <a:pt x="6469" y="5893"/>
                  </a:lnTo>
                  <a:lnTo>
                    <a:pt x="6482" y="5906"/>
                  </a:lnTo>
                  <a:lnTo>
                    <a:pt x="6493" y="5916"/>
                  </a:lnTo>
                  <a:lnTo>
                    <a:pt x="6505" y="5924"/>
                  </a:lnTo>
                  <a:lnTo>
                    <a:pt x="6516" y="5930"/>
                  </a:lnTo>
                  <a:lnTo>
                    <a:pt x="6527" y="5934"/>
                  </a:lnTo>
                  <a:lnTo>
                    <a:pt x="6539" y="5938"/>
                  </a:lnTo>
                  <a:lnTo>
                    <a:pt x="6549" y="5940"/>
                  </a:lnTo>
                  <a:lnTo>
                    <a:pt x="6560" y="5941"/>
                  </a:lnTo>
                  <a:lnTo>
                    <a:pt x="6571" y="5942"/>
                  </a:lnTo>
                  <a:lnTo>
                    <a:pt x="6582" y="5941"/>
                  </a:lnTo>
                  <a:lnTo>
                    <a:pt x="6593" y="5939"/>
                  </a:lnTo>
                  <a:lnTo>
                    <a:pt x="6603" y="5937"/>
                  </a:lnTo>
                  <a:lnTo>
                    <a:pt x="6614" y="5934"/>
                  </a:lnTo>
                  <a:lnTo>
                    <a:pt x="6636" y="5928"/>
                  </a:lnTo>
                  <a:lnTo>
                    <a:pt x="6658" y="5920"/>
                  </a:lnTo>
                  <a:lnTo>
                    <a:pt x="6680" y="5914"/>
                  </a:lnTo>
                  <a:lnTo>
                    <a:pt x="6702" y="5909"/>
                  </a:lnTo>
                  <a:lnTo>
                    <a:pt x="6714" y="5906"/>
                  </a:lnTo>
                  <a:lnTo>
                    <a:pt x="6726" y="5905"/>
                  </a:lnTo>
                  <a:lnTo>
                    <a:pt x="6738" y="5904"/>
                  </a:lnTo>
                  <a:lnTo>
                    <a:pt x="6751" y="5904"/>
                  </a:lnTo>
                  <a:lnTo>
                    <a:pt x="6763" y="5906"/>
                  </a:lnTo>
                  <a:lnTo>
                    <a:pt x="6776" y="5909"/>
                  </a:lnTo>
                  <a:lnTo>
                    <a:pt x="6789" y="5912"/>
                  </a:lnTo>
                  <a:lnTo>
                    <a:pt x="6802" y="5917"/>
                  </a:lnTo>
                  <a:lnTo>
                    <a:pt x="6816" y="5924"/>
                  </a:lnTo>
                  <a:lnTo>
                    <a:pt x="6828" y="5931"/>
                  </a:lnTo>
                  <a:lnTo>
                    <a:pt x="6842" y="5941"/>
                  </a:lnTo>
                  <a:lnTo>
                    <a:pt x="6858" y="5953"/>
                  </a:lnTo>
                  <a:lnTo>
                    <a:pt x="6866" y="5954"/>
                  </a:lnTo>
                  <a:lnTo>
                    <a:pt x="6874" y="5955"/>
                  </a:lnTo>
                  <a:lnTo>
                    <a:pt x="6880" y="5956"/>
                  </a:lnTo>
                  <a:lnTo>
                    <a:pt x="6888" y="5958"/>
                  </a:lnTo>
                  <a:lnTo>
                    <a:pt x="6902" y="5962"/>
                  </a:lnTo>
                  <a:lnTo>
                    <a:pt x="6917" y="5966"/>
                  </a:lnTo>
                  <a:lnTo>
                    <a:pt x="6919" y="5967"/>
                  </a:lnTo>
                  <a:lnTo>
                    <a:pt x="6920" y="5968"/>
                  </a:lnTo>
                  <a:lnTo>
                    <a:pt x="6921" y="5970"/>
                  </a:lnTo>
                  <a:lnTo>
                    <a:pt x="6922" y="5973"/>
                  </a:lnTo>
                  <a:lnTo>
                    <a:pt x="6922" y="5980"/>
                  </a:lnTo>
                  <a:lnTo>
                    <a:pt x="6921" y="5987"/>
                  </a:lnTo>
                  <a:lnTo>
                    <a:pt x="6919" y="6003"/>
                  </a:lnTo>
                  <a:lnTo>
                    <a:pt x="6917" y="6015"/>
                  </a:lnTo>
                  <a:lnTo>
                    <a:pt x="6918" y="6021"/>
                  </a:lnTo>
                  <a:lnTo>
                    <a:pt x="6919" y="6026"/>
                  </a:lnTo>
                  <a:lnTo>
                    <a:pt x="6920" y="6029"/>
                  </a:lnTo>
                  <a:lnTo>
                    <a:pt x="6922" y="6032"/>
                  </a:lnTo>
                  <a:lnTo>
                    <a:pt x="6928" y="6038"/>
                  </a:lnTo>
                  <a:lnTo>
                    <a:pt x="6934" y="6042"/>
                  </a:lnTo>
                  <a:lnTo>
                    <a:pt x="6938" y="6046"/>
                  </a:lnTo>
                  <a:lnTo>
                    <a:pt x="6943" y="6050"/>
                  </a:lnTo>
                  <a:lnTo>
                    <a:pt x="6947" y="6051"/>
                  </a:lnTo>
                  <a:lnTo>
                    <a:pt x="6951" y="6052"/>
                  </a:lnTo>
                  <a:lnTo>
                    <a:pt x="6960" y="6053"/>
                  </a:lnTo>
                  <a:lnTo>
                    <a:pt x="6968" y="6051"/>
                  </a:lnTo>
                  <a:lnTo>
                    <a:pt x="6986" y="6045"/>
                  </a:lnTo>
                  <a:lnTo>
                    <a:pt x="7003" y="6042"/>
                  </a:lnTo>
                  <a:lnTo>
                    <a:pt x="7006" y="6043"/>
                  </a:lnTo>
                  <a:lnTo>
                    <a:pt x="7008" y="6044"/>
                  </a:lnTo>
                  <a:lnTo>
                    <a:pt x="7009" y="6046"/>
                  </a:lnTo>
                  <a:lnTo>
                    <a:pt x="7011" y="6049"/>
                  </a:lnTo>
                  <a:lnTo>
                    <a:pt x="7011" y="6052"/>
                  </a:lnTo>
                  <a:lnTo>
                    <a:pt x="7012" y="6054"/>
                  </a:lnTo>
                  <a:lnTo>
                    <a:pt x="7014" y="6055"/>
                  </a:lnTo>
                  <a:lnTo>
                    <a:pt x="7018" y="6055"/>
                  </a:lnTo>
                  <a:lnTo>
                    <a:pt x="7029" y="6056"/>
                  </a:lnTo>
                  <a:lnTo>
                    <a:pt x="7039" y="6057"/>
                  </a:lnTo>
                  <a:lnTo>
                    <a:pt x="7047" y="6059"/>
                  </a:lnTo>
                  <a:lnTo>
                    <a:pt x="7055" y="6062"/>
                  </a:lnTo>
                  <a:lnTo>
                    <a:pt x="7063" y="6065"/>
                  </a:lnTo>
                  <a:lnTo>
                    <a:pt x="7071" y="6066"/>
                  </a:lnTo>
                  <a:lnTo>
                    <a:pt x="7079" y="6068"/>
                  </a:lnTo>
                  <a:lnTo>
                    <a:pt x="7090" y="6068"/>
                  </a:lnTo>
                  <a:lnTo>
                    <a:pt x="7115" y="6068"/>
                  </a:lnTo>
                  <a:lnTo>
                    <a:pt x="7139" y="6065"/>
                  </a:lnTo>
                  <a:lnTo>
                    <a:pt x="7163" y="6062"/>
                  </a:lnTo>
                  <a:lnTo>
                    <a:pt x="7187" y="6057"/>
                  </a:lnTo>
                  <a:lnTo>
                    <a:pt x="7211" y="6051"/>
                  </a:lnTo>
                  <a:lnTo>
                    <a:pt x="7233" y="6044"/>
                  </a:lnTo>
                  <a:lnTo>
                    <a:pt x="7255" y="6038"/>
                  </a:lnTo>
                  <a:lnTo>
                    <a:pt x="7277" y="6030"/>
                  </a:lnTo>
                  <a:lnTo>
                    <a:pt x="7298" y="6020"/>
                  </a:lnTo>
                  <a:lnTo>
                    <a:pt x="7326" y="6004"/>
                  </a:lnTo>
                  <a:lnTo>
                    <a:pt x="7357" y="5986"/>
                  </a:lnTo>
                  <a:lnTo>
                    <a:pt x="7390" y="5968"/>
                  </a:lnTo>
                  <a:lnTo>
                    <a:pt x="7422" y="5951"/>
                  </a:lnTo>
                  <a:lnTo>
                    <a:pt x="7451" y="5937"/>
                  </a:lnTo>
                  <a:lnTo>
                    <a:pt x="7465" y="5931"/>
                  </a:lnTo>
                  <a:lnTo>
                    <a:pt x="7477" y="5928"/>
                  </a:lnTo>
                  <a:lnTo>
                    <a:pt x="7488" y="5927"/>
                  </a:lnTo>
                  <a:lnTo>
                    <a:pt x="7496" y="5927"/>
                  </a:lnTo>
                  <a:lnTo>
                    <a:pt x="7506" y="5930"/>
                  </a:lnTo>
                  <a:lnTo>
                    <a:pt x="7514" y="5933"/>
                  </a:lnTo>
                  <a:lnTo>
                    <a:pt x="7519" y="5937"/>
                  </a:lnTo>
                  <a:lnTo>
                    <a:pt x="7524" y="5941"/>
                  </a:lnTo>
                  <a:lnTo>
                    <a:pt x="7531" y="5950"/>
                  </a:lnTo>
                  <a:lnTo>
                    <a:pt x="7537" y="5957"/>
                  </a:lnTo>
                  <a:lnTo>
                    <a:pt x="7541" y="5960"/>
                  </a:lnTo>
                  <a:lnTo>
                    <a:pt x="7545" y="5962"/>
                  </a:lnTo>
                  <a:lnTo>
                    <a:pt x="7549" y="5965"/>
                  </a:lnTo>
                  <a:lnTo>
                    <a:pt x="7556" y="5966"/>
                  </a:lnTo>
                  <a:lnTo>
                    <a:pt x="7564" y="5966"/>
                  </a:lnTo>
                  <a:lnTo>
                    <a:pt x="7574" y="5965"/>
                  </a:lnTo>
                  <a:lnTo>
                    <a:pt x="7586" y="5962"/>
                  </a:lnTo>
                  <a:lnTo>
                    <a:pt x="7601" y="5959"/>
                  </a:lnTo>
                  <a:lnTo>
                    <a:pt x="7612" y="5958"/>
                  </a:lnTo>
                  <a:lnTo>
                    <a:pt x="7621" y="5958"/>
                  </a:lnTo>
                  <a:lnTo>
                    <a:pt x="7631" y="5960"/>
                  </a:lnTo>
                  <a:lnTo>
                    <a:pt x="7641" y="5965"/>
                  </a:lnTo>
                  <a:lnTo>
                    <a:pt x="7661" y="5974"/>
                  </a:lnTo>
                  <a:lnTo>
                    <a:pt x="7681" y="5987"/>
                  </a:lnTo>
                  <a:lnTo>
                    <a:pt x="7690" y="5995"/>
                  </a:lnTo>
                  <a:lnTo>
                    <a:pt x="7700" y="6000"/>
                  </a:lnTo>
                  <a:lnTo>
                    <a:pt x="7710" y="6007"/>
                  </a:lnTo>
                  <a:lnTo>
                    <a:pt x="7720" y="6011"/>
                  </a:lnTo>
                  <a:lnTo>
                    <a:pt x="7730" y="6014"/>
                  </a:lnTo>
                  <a:lnTo>
                    <a:pt x="7741" y="6016"/>
                  </a:lnTo>
                  <a:lnTo>
                    <a:pt x="7752" y="6016"/>
                  </a:lnTo>
                  <a:lnTo>
                    <a:pt x="7763" y="6015"/>
                  </a:lnTo>
                  <a:lnTo>
                    <a:pt x="7769" y="6014"/>
                  </a:lnTo>
                  <a:lnTo>
                    <a:pt x="7775" y="6012"/>
                  </a:lnTo>
                  <a:lnTo>
                    <a:pt x="7783" y="6009"/>
                  </a:lnTo>
                  <a:lnTo>
                    <a:pt x="7792" y="6004"/>
                  </a:lnTo>
                  <a:lnTo>
                    <a:pt x="7811" y="5995"/>
                  </a:lnTo>
                  <a:lnTo>
                    <a:pt x="7831" y="5982"/>
                  </a:lnTo>
                  <a:lnTo>
                    <a:pt x="7852" y="5969"/>
                  </a:lnTo>
                  <a:lnTo>
                    <a:pt x="7869" y="5956"/>
                  </a:lnTo>
                  <a:lnTo>
                    <a:pt x="7882" y="5945"/>
                  </a:lnTo>
                  <a:lnTo>
                    <a:pt x="7890" y="5938"/>
                  </a:lnTo>
                  <a:lnTo>
                    <a:pt x="7892" y="5933"/>
                  </a:lnTo>
                  <a:lnTo>
                    <a:pt x="7893" y="5928"/>
                  </a:lnTo>
                  <a:lnTo>
                    <a:pt x="7892" y="5925"/>
                  </a:lnTo>
                  <a:lnTo>
                    <a:pt x="7890" y="5920"/>
                  </a:lnTo>
                  <a:lnTo>
                    <a:pt x="7884" y="5913"/>
                  </a:lnTo>
                  <a:lnTo>
                    <a:pt x="7878" y="5905"/>
                  </a:lnTo>
                  <a:lnTo>
                    <a:pt x="7874" y="5901"/>
                  </a:lnTo>
                  <a:lnTo>
                    <a:pt x="7872" y="5896"/>
                  </a:lnTo>
                  <a:lnTo>
                    <a:pt x="7870" y="5890"/>
                  </a:lnTo>
                  <a:lnTo>
                    <a:pt x="7870" y="5884"/>
                  </a:lnTo>
                  <a:lnTo>
                    <a:pt x="7871" y="5876"/>
                  </a:lnTo>
                  <a:lnTo>
                    <a:pt x="7874" y="5869"/>
                  </a:lnTo>
                  <a:lnTo>
                    <a:pt x="7880" y="5859"/>
                  </a:lnTo>
                  <a:lnTo>
                    <a:pt x="7887" y="5848"/>
                  </a:lnTo>
                  <a:lnTo>
                    <a:pt x="7904" y="5827"/>
                  </a:lnTo>
                  <a:lnTo>
                    <a:pt x="7928" y="5794"/>
                  </a:lnTo>
                  <a:lnTo>
                    <a:pt x="7941" y="5775"/>
                  </a:lnTo>
                  <a:lnTo>
                    <a:pt x="7955" y="5756"/>
                  </a:lnTo>
                  <a:lnTo>
                    <a:pt x="7969" y="5734"/>
                  </a:lnTo>
                  <a:lnTo>
                    <a:pt x="7982" y="5714"/>
                  </a:lnTo>
                  <a:lnTo>
                    <a:pt x="7994" y="5693"/>
                  </a:lnTo>
                  <a:lnTo>
                    <a:pt x="8004" y="5674"/>
                  </a:lnTo>
                  <a:lnTo>
                    <a:pt x="8007" y="5664"/>
                  </a:lnTo>
                  <a:lnTo>
                    <a:pt x="8010" y="5655"/>
                  </a:lnTo>
                  <a:lnTo>
                    <a:pt x="8012" y="5647"/>
                  </a:lnTo>
                  <a:lnTo>
                    <a:pt x="8014" y="5639"/>
                  </a:lnTo>
                  <a:lnTo>
                    <a:pt x="8014" y="5632"/>
                  </a:lnTo>
                  <a:lnTo>
                    <a:pt x="8014" y="5626"/>
                  </a:lnTo>
                  <a:lnTo>
                    <a:pt x="8013" y="5620"/>
                  </a:lnTo>
                  <a:lnTo>
                    <a:pt x="8010" y="5616"/>
                  </a:lnTo>
                  <a:lnTo>
                    <a:pt x="8007" y="5612"/>
                  </a:lnTo>
                  <a:lnTo>
                    <a:pt x="8002" y="5609"/>
                  </a:lnTo>
                  <a:lnTo>
                    <a:pt x="7995" y="5607"/>
                  </a:lnTo>
                  <a:lnTo>
                    <a:pt x="7988" y="5607"/>
                  </a:lnTo>
                  <a:lnTo>
                    <a:pt x="7978" y="5607"/>
                  </a:lnTo>
                  <a:lnTo>
                    <a:pt x="7970" y="5606"/>
                  </a:lnTo>
                  <a:lnTo>
                    <a:pt x="7964" y="5605"/>
                  </a:lnTo>
                  <a:lnTo>
                    <a:pt x="7957" y="5604"/>
                  </a:lnTo>
                  <a:lnTo>
                    <a:pt x="7953" y="5602"/>
                  </a:lnTo>
                  <a:lnTo>
                    <a:pt x="7950" y="5599"/>
                  </a:lnTo>
                  <a:lnTo>
                    <a:pt x="7947" y="5596"/>
                  </a:lnTo>
                  <a:lnTo>
                    <a:pt x="7944" y="5594"/>
                  </a:lnTo>
                  <a:lnTo>
                    <a:pt x="7943" y="5591"/>
                  </a:lnTo>
                  <a:lnTo>
                    <a:pt x="7943" y="5588"/>
                  </a:lnTo>
                  <a:lnTo>
                    <a:pt x="7944" y="5583"/>
                  </a:lnTo>
                  <a:lnTo>
                    <a:pt x="7946" y="5580"/>
                  </a:lnTo>
                  <a:lnTo>
                    <a:pt x="7949" y="5571"/>
                  </a:lnTo>
                  <a:lnTo>
                    <a:pt x="7955" y="5563"/>
                  </a:lnTo>
                  <a:lnTo>
                    <a:pt x="7963" y="5555"/>
                  </a:lnTo>
                  <a:lnTo>
                    <a:pt x="7971" y="5547"/>
                  </a:lnTo>
                  <a:lnTo>
                    <a:pt x="7981" y="5538"/>
                  </a:lnTo>
                  <a:lnTo>
                    <a:pt x="7991" y="5530"/>
                  </a:lnTo>
                  <a:lnTo>
                    <a:pt x="8009" y="5518"/>
                  </a:lnTo>
                  <a:lnTo>
                    <a:pt x="8024" y="5509"/>
                  </a:lnTo>
                  <a:lnTo>
                    <a:pt x="8040" y="5502"/>
                  </a:lnTo>
                  <a:lnTo>
                    <a:pt x="8063" y="5495"/>
                  </a:lnTo>
                  <a:lnTo>
                    <a:pt x="8092" y="5487"/>
                  </a:lnTo>
                  <a:lnTo>
                    <a:pt x="8124" y="5480"/>
                  </a:lnTo>
                  <a:lnTo>
                    <a:pt x="8157" y="5472"/>
                  </a:lnTo>
                  <a:lnTo>
                    <a:pt x="8187" y="5467"/>
                  </a:lnTo>
                  <a:lnTo>
                    <a:pt x="8214" y="5463"/>
                  </a:lnTo>
                  <a:lnTo>
                    <a:pt x="8235" y="5462"/>
                  </a:lnTo>
                  <a:lnTo>
                    <a:pt x="8241" y="5463"/>
                  </a:lnTo>
                  <a:lnTo>
                    <a:pt x="8247" y="5464"/>
                  </a:lnTo>
                  <a:lnTo>
                    <a:pt x="8255" y="5467"/>
                  </a:lnTo>
                  <a:lnTo>
                    <a:pt x="8262" y="5471"/>
                  </a:lnTo>
                  <a:lnTo>
                    <a:pt x="8280" y="5481"/>
                  </a:lnTo>
                  <a:lnTo>
                    <a:pt x="8298" y="5493"/>
                  </a:lnTo>
                  <a:lnTo>
                    <a:pt x="8316" y="5506"/>
                  </a:lnTo>
                  <a:lnTo>
                    <a:pt x="8334" y="5518"/>
                  </a:lnTo>
                  <a:lnTo>
                    <a:pt x="8352" y="5528"/>
                  </a:lnTo>
                  <a:lnTo>
                    <a:pt x="8366" y="5536"/>
                  </a:lnTo>
                  <a:lnTo>
                    <a:pt x="8367" y="5533"/>
                  </a:lnTo>
                  <a:lnTo>
                    <a:pt x="8369" y="5529"/>
                  </a:lnTo>
                  <a:lnTo>
                    <a:pt x="8371" y="5527"/>
                  </a:lnTo>
                  <a:lnTo>
                    <a:pt x="8374" y="5526"/>
                  </a:lnTo>
                  <a:lnTo>
                    <a:pt x="8376" y="5525"/>
                  </a:lnTo>
                  <a:lnTo>
                    <a:pt x="8380" y="5524"/>
                  </a:lnTo>
                  <a:lnTo>
                    <a:pt x="8383" y="5524"/>
                  </a:lnTo>
                  <a:lnTo>
                    <a:pt x="8386" y="5525"/>
                  </a:lnTo>
                  <a:lnTo>
                    <a:pt x="8395" y="5527"/>
                  </a:lnTo>
                  <a:lnTo>
                    <a:pt x="8402" y="5532"/>
                  </a:lnTo>
                  <a:lnTo>
                    <a:pt x="8411" y="5537"/>
                  </a:lnTo>
                  <a:lnTo>
                    <a:pt x="8420" y="5543"/>
                  </a:lnTo>
                  <a:lnTo>
                    <a:pt x="8437" y="5557"/>
                  </a:lnTo>
                  <a:lnTo>
                    <a:pt x="8453" y="5573"/>
                  </a:lnTo>
                  <a:lnTo>
                    <a:pt x="8465" y="5587"/>
                  </a:lnTo>
                  <a:lnTo>
                    <a:pt x="8472" y="5596"/>
                  </a:lnTo>
                  <a:lnTo>
                    <a:pt x="8483" y="5616"/>
                  </a:lnTo>
                  <a:lnTo>
                    <a:pt x="8494" y="5636"/>
                  </a:lnTo>
                  <a:lnTo>
                    <a:pt x="8502" y="5658"/>
                  </a:lnTo>
                  <a:lnTo>
                    <a:pt x="8511" y="5680"/>
                  </a:lnTo>
                  <a:lnTo>
                    <a:pt x="8519" y="5703"/>
                  </a:lnTo>
                  <a:lnTo>
                    <a:pt x="8526" y="5725"/>
                  </a:lnTo>
                  <a:lnTo>
                    <a:pt x="8533" y="5747"/>
                  </a:lnTo>
                  <a:lnTo>
                    <a:pt x="8539" y="5770"/>
                  </a:lnTo>
                  <a:lnTo>
                    <a:pt x="8540" y="5776"/>
                  </a:lnTo>
                  <a:lnTo>
                    <a:pt x="8539" y="5785"/>
                  </a:lnTo>
                  <a:lnTo>
                    <a:pt x="8538" y="5792"/>
                  </a:lnTo>
                  <a:lnTo>
                    <a:pt x="8536" y="5800"/>
                  </a:lnTo>
                  <a:lnTo>
                    <a:pt x="8534" y="5808"/>
                  </a:lnTo>
                  <a:lnTo>
                    <a:pt x="8533" y="5816"/>
                  </a:lnTo>
                  <a:lnTo>
                    <a:pt x="8533" y="5823"/>
                  </a:lnTo>
                  <a:lnTo>
                    <a:pt x="8535" y="5831"/>
                  </a:lnTo>
                  <a:lnTo>
                    <a:pt x="8538" y="5840"/>
                  </a:lnTo>
                  <a:lnTo>
                    <a:pt x="8541" y="5846"/>
                  </a:lnTo>
                  <a:lnTo>
                    <a:pt x="8546" y="5854"/>
                  </a:lnTo>
                  <a:lnTo>
                    <a:pt x="8550" y="5859"/>
                  </a:lnTo>
                  <a:lnTo>
                    <a:pt x="8560" y="5871"/>
                  </a:lnTo>
                  <a:lnTo>
                    <a:pt x="8569" y="5881"/>
                  </a:lnTo>
                  <a:lnTo>
                    <a:pt x="8579" y="5890"/>
                  </a:lnTo>
                  <a:lnTo>
                    <a:pt x="8588" y="5901"/>
                  </a:lnTo>
                  <a:lnTo>
                    <a:pt x="8591" y="5906"/>
                  </a:lnTo>
                  <a:lnTo>
                    <a:pt x="8595" y="5913"/>
                  </a:lnTo>
                  <a:lnTo>
                    <a:pt x="8598" y="5919"/>
                  </a:lnTo>
                  <a:lnTo>
                    <a:pt x="8601" y="5927"/>
                  </a:lnTo>
                  <a:lnTo>
                    <a:pt x="8602" y="5952"/>
                  </a:lnTo>
                  <a:lnTo>
                    <a:pt x="8604" y="5971"/>
                  </a:lnTo>
                  <a:lnTo>
                    <a:pt x="8605" y="5980"/>
                  </a:lnTo>
                  <a:lnTo>
                    <a:pt x="8607" y="5986"/>
                  </a:lnTo>
                  <a:lnTo>
                    <a:pt x="8609" y="5992"/>
                  </a:lnTo>
                  <a:lnTo>
                    <a:pt x="8611" y="5997"/>
                  </a:lnTo>
                  <a:lnTo>
                    <a:pt x="8613" y="6001"/>
                  </a:lnTo>
                  <a:lnTo>
                    <a:pt x="8617" y="6003"/>
                  </a:lnTo>
                  <a:lnTo>
                    <a:pt x="8620" y="6007"/>
                  </a:lnTo>
                  <a:lnTo>
                    <a:pt x="8623" y="6008"/>
                  </a:lnTo>
                  <a:lnTo>
                    <a:pt x="8630" y="6010"/>
                  </a:lnTo>
                  <a:lnTo>
                    <a:pt x="8637" y="6011"/>
                  </a:lnTo>
                  <a:lnTo>
                    <a:pt x="8654" y="6009"/>
                  </a:lnTo>
                  <a:lnTo>
                    <a:pt x="8672" y="6009"/>
                  </a:lnTo>
                  <a:lnTo>
                    <a:pt x="8680" y="6011"/>
                  </a:lnTo>
                  <a:lnTo>
                    <a:pt x="8689" y="6014"/>
                  </a:lnTo>
                  <a:lnTo>
                    <a:pt x="8693" y="6017"/>
                  </a:lnTo>
                  <a:lnTo>
                    <a:pt x="8697" y="6022"/>
                  </a:lnTo>
                  <a:lnTo>
                    <a:pt x="8702" y="6026"/>
                  </a:lnTo>
                  <a:lnTo>
                    <a:pt x="8705" y="6032"/>
                  </a:lnTo>
                  <a:lnTo>
                    <a:pt x="8710" y="6039"/>
                  </a:lnTo>
                  <a:lnTo>
                    <a:pt x="8714" y="6043"/>
                  </a:lnTo>
                  <a:lnTo>
                    <a:pt x="8718" y="6046"/>
                  </a:lnTo>
                  <a:lnTo>
                    <a:pt x="8720" y="6048"/>
                  </a:lnTo>
                  <a:lnTo>
                    <a:pt x="8723" y="6049"/>
                  </a:lnTo>
                  <a:lnTo>
                    <a:pt x="8727" y="6048"/>
                  </a:lnTo>
                  <a:lnTo>
                    <a:pt x="8729" y="6046"/>
                  </a:lnTo>
                  <a:lnTo>
                    <a:pt x="8732" y="6044"/>
                  </a:lnTo>
                  <a:lnTo>
                    <a:pt x="8738" y="6041"/>
                  </a:lnTo>
                  <a:lnTo>
                    <a:pt x="8746" y="6038"/>
                  </a:lnTo>
                  <a:lnTo>
                    <a:pt x="8750" y="6038"/>
                  </a:lnTo>
                  <a:lnTo>
                    <a:pt x="8756" y="6039"/>
                  </a:lnTo>
                  <a:lnTo>
                    <a:pt x="8762" y="6041"/>
                  </a:lnTo>
                  <a:lnTo>
                    <a:pt x="8770" y="6044"/>
                  </a:lnTo>
                  <a:lnTo>
                    <a:pt x="8774" y="6048"/>
                  </a:lnTo>
                  <a:lnTo>
                    <a:pt x="8777" y="6052"/>
                  </a:lnTo>
                  <a:lnTo>
                    <a:pt x="8780" y="6056"/>
                  </a:lnTo>
                  <a:lnTo>
                    <a:pt x="8784" y="6060"/>
                  </a:lnTo>
                  <a:lnTo>
                    <a:pt x="8789" y="6071"/>
                  </a:lnTo>
                  <a:lnTo>
                    <a:pt x="8793" y="6081"/>
                  </a:lnTo>
                  <a:lnTo>
                    <a:pt x="8798" y="6091"/>
                  </a:lnTo>
                  <a:lnTo>
                    <a:pt x="8802" y="6099"/>
                  </a:lnTo>
                  <a:lnTo>
                    <a:pt x="8804" y="6102"/>
                  </a:lnTo>
                  <a:lnTo>
                    <a:pt x="8807" y="6105"/>
                  </a:lnTo>
                  <a:lnTo>
                    <a:pt x="8811" y="6106"/>
                  </a:lnTo>
                  <a:lnTo>
                    <a:pt x="8814" y="6107"/>
                  </a:lnTo>
                  <a:lnTo>
                    <a:pt x="8827" y="6105"/>
                  </a:lnTo>
                  <a:lnTo>
                    <a:pt x="8838" y="6101"/>
                  </a:lnTo>
                  <a:lnTo>
                    <a:pt x="8843" y="6101"/>
                  </a:lnTo>
                  <a:lnTo>
                    <a:pt x="8847" y="6100"/>
                  </a:lnTo>
                  <a:lnTo>
                    <a:pt x="8852" y="6101"/>
                  </a:lnTo>
                  <a:lnTo>
                    <a:pt x="8855" y="6105"/>
                  </a:lnTo>
                  <a:lnTo>
                    <a:pt x="8857" y="6108"/>
                  </a:lnTo>
                  <a:lnTo>
                    <a:pt x="8858" y="6113"/>
                  </a:lnTo>
                  <a:lnTo>
                    <a:pt x="8859" y="6120"/>
                  </a:lnTo>
                  <a:lnTo>
                    <a:pt x="8861" y="6128"/>
                  </a:lnTo>
                  <a:lnTo>
                    <a:pt x="8862" y="6150"/>
                  </a:lnTo>
                  <a:lnTo>
                    <a:pt x="8864" y="6175"/>
                  </a:lnTo>
                  <a:lnTo>
                    <a:pt x="8867" y="6199"/>
                  </a:lnTo>
                  <a:lnTo>
                    <a:pt x="8868" y="6222"/>
                  </a:lnTo>
                  <a:lnTo>
                    <a:pt x="8871" y="6241"/>
                  </a:lnTo>
                  <a:lnTo>
                    <a:pt x="8874" y="6255"/>
                  </a:lnTo>
                  <a:lnTo>
                    <a:pt x="8985" y="6255"/>
                  </a:lnTo>
                  <a:lnTo>
                    <a:pt x="8995" y="6254"/>
                  </a:lnTo>
                  <a:lnTo>
                    <a:pt x="9002" y="6253"/>
                  </a:lnTo>
                  <a:lnTo>
                    <a:pt x="9010" y="6251"/>
                  </a:lnTo>
                  <a:lnTo>
                    <a:pt x="9016" y="6248"/>
                  </a:lnTo>
                  <a:lnTo>
                    <a:pt x="9022" y="6244"/>
                  </a:lnTo>
                  <a:lnTo>
                    <a:pt x="9026" y="6239"/>
                  </a:lnTo>
                  <a:lnTo>
                    <a:pt x="9030" y="6235"/>
                  </a:lnTo>
                  <a:lnTo>
                    <a:pt x="9035" y="6230"/>
                  </a:lnTo>
                  <a:lnTo>
                    <a:pt x="9042" y="6221"/>
                  </a:lnTo>
                  <a:lnTo>
                    <a:pt x="9050" y="6212"/>
                  </a:lnTo>
                  <a:lnTo>
                    <a:pt x="9054" y="6209"/>
                  </a:lnTo>
                  <a:lnTo>
                    <a:pt x="9058" y="6207"/>
                  </a:lnTo>
                  <a:lnTo>
                    <a:pt x="9064" y="6205"/>
                  </a:lnTo>
                  <a:lnTo>
                    <a:pt x="9069" y="6205"/>
                  </a:lnTo>
                  <a:lnTo>
                    <a:pt x="9085" y="6202"/>
                  </a:lnTo>
                  <a:lnTo>
                    <a:pt x="9112" y="6196"/>
                  </a:lnTo>
                  <a:lnTo>
                    <a:pt x="9142" y="6190"/>
                  </a:lnTo>
                  <a:lnTo>
                    <a:pt x="9173" y="6184"/>
                  </a:lnTo>
                  <a:lnTo>
                    <a:pt x="9187" y="6182"/>
                  </a:lnTo>
                  <a:lnTo>
                    <a:pt x="9198" y="6181"/>
                  </a:lnTo>
                  <a:lnTo>
                    <a:pt x="9208" y="6181"/>
                  </a:lnTo>
                  <a:lnTo>
                    <a:pt x="9215" y="6183"/>
                  </a:lnTo>
                  <a:lnTo>
                    <a:pt x="9217" y="6184"/>
                  </a:lnTo>
                  <a:lnTo>
                    <a:pt x="9217" y="6186"/>
                  </a:lnTo>
                  <a:lnTo>
                    <a:pt x="9217" y="6189"/>
                  </a:lnTo>
                  <a:lnTo>
                    <a:pt x="9216" y="6192"/>
                  </a:lnTo>
                  <a:lnTo>
                    <a:pt x="9210" y="6199"/>
                  </a:lnTo>
                  <a:lnTo>
                    <a:pt x="9199" y="6209"/>
                  </a:lnTo>
                  <a:lnTo>
                    <a:pt x="9193" y="6214"/>
                  </a:lnTo>
                  <a:lnTo>
                    <a:pt x="9190" y="6220"/>
                  </a:lnTo>
                  <a:lnTo>
                    <a:pt x="9189" y="6225"/>
                  </a:lnTo>
                  <a:lnTo>
                    <a:pt x="9191" y="6228"/>
                  </a:lnTo>
                  <a:lnTo>
                    <a:pt x="9197" y="6236"/>
                  </a:lnTo>
                  <a:lnTo>
                    <a:pt x="9206" y="6244"/>
                  </a:lnTo>
                  <a:lnTo>
                    <a:pt x="9210" y="6248"/>
                  </a:lnTo>
                  <a:lnTo>
                    <a:pt x="9212" y="6252"/>
                  </a:lnTo>
                  <a:lnTo>
                    <a:pt x="9213" y="6254"/>
                  </a:lnTo>
                  <a:lnTo>
                    <a:pt x="9213" y="6256"/>
                  </a:lnTo>
                  <a:lnTo>
                    <a:pt x="9213" y="6260"/>
                  </a:lnTo>
                  <a:lnTo>
                    <a:pt x="9212" y="6262"/>
                  </a:lnTo>
                  <a:lnTo>
                    <a:pt x="9209" y="6268"/>
                  </a:lnTo>
                  <a:lnTo>
                    <a:pt x="9202" y="6275"/>
                  </a:lnTo>
                  <a:lnTo>
                    <a:pt x="9191" y="6283"/>
                  </a:lnTo>
                  <a:lnTo>
                    <a:pt x="9176" y="6292"/>
                  </a:lnTo>
                  <a:lnTo>
                    <a:pt x="9171" y="6295"/>
                  </a:lnTo>
                  <a:lnTo>
                    <a:pt x="9168" y="6299"/>
                  </a:lnTo>
                  <a:lnTo>
                    <a:pt x="9164" y="6303"/>
                  </a:lnTo>
                  <a:lnTo>
                    <a:pt x="9162" y="6307"/>
                  </a:lnTo>
                  <a:lnTo>
                    <a:pt x="9156" y="6317"/>
                  </a:lnTo>
                  <a:lnTo>
                    <a:pt x="9152" y="6329"/>
                  </a:lnTo>
                  <a:lnTo>
                    <a:pt x="9150" y="6341"/>
                  </a:lnTo>
                  <a:lnTo>
                    <a:pt x="9148" y="6355"/>
                  </a:lnTo>
                  <a:lnTo>
                    <a:pt x="9146" y="6370"/>
                  </a:lnTo>
                  <a:lnTo>
                    <a:pt x="9145" y="6385"/>
                  </a:lnTo>
                  <a:lnTo>
                    <a:pt x="9143" y="6415"/>
                  </a:lnTo>
                  <a:lnTo>
                    <a:pt x="9141" y="6444"/>
                  </a:lnTo>
                  <a:lnTo>
                    <a:pt x="9140" y="6458"/>
                  </a:lnTo>
                  <a:lnTo>
                    <a:pt x="9137" y="6471"/>
                  </a:lnTo>
                  <a:lnTo>
                    <a:pt x="9134" y="6483"/>
                  </a:lnTo>
                  <a:lnTo>
                    <a:pt x="9129" y="6492"/>
                  </a:lnTo>
                  <a:lnTo>
                    <a:pt x="9126" y="6497"/>
                  </a:lnTo>
                  <a:lnTo>
                    <a:pt x="9122" y="6501"/>
                  </a:lnTo>
                  <a:lnTo>
                    <a:pt x="9117" y="6503"/>
                  </a:lnTo>
                  <a:lnTo>
                    <a:pt x="9111" y="6505"/>
                  </a:lnTo>
                  <a:lnTo>
                    <a:pt x="9100" y="6510"/>
                  </a:lnTo>
                  <a:lnTo>
                    <a:pt x="9090" y="6513"/>
                  </a:lnTo>
                  <a:lnTo>
                    <a:pt x="9085" y="6515"/>
                  </a:lnTo>
                  <a:lnTo>
                    <a:pt x="9082" y="6518"/>
                  </a:lnTo>
                  <a:lnTo>
                    <a:pt x="9080" y="6523"/>
                  </a:lnTo>
                  <a:lnTo>
                    <a:pt x="9079" y="6528"/>
                  </a:lnTo>
                  <a:lnTo>
                    <a:pt x="9079" y="6533"/>
                  </a:lnTo>
                  <a:lnTo>
                    <a:pt x="9081" y="6542"/>
                  </a:lnTo>
                  <a:lnTo>
                    <a:pt x="9085" y="6551"/>
                  </a:lnTo>
                  <a:lnTo>
                    <a:pt x="9092" y="6562"/>
                  </a:lnTo>
                  <a:lnTo>
                    <a:pt x="9097" y="6571"/>
                  </a:lnTo>
                  <a:lnTo>
                    <a:pt x="9098" y="6577"/>
                  </a:lnTo>
                  <a:lnTo>
                    <a:pt x="9099" y="6580"/>
                  </a:lnTo>
                  <a:lnTo>
                    <a:pt x="9098" y="6583"/>
                  </a:lnTo>
                  <a:lnTo>
                    <a:pt x="9097" y="6584"/>
                  </a:lnTo>
                  <a:lnTo>
                    <a:pt x="9096" y="6586"/>
                  </a:lnTo>
                  <a:lnTo>
                    <a:pt x="9093" y="6588"/>
                  </a:lnTo>
                  <a:lnTo>
                    <a:pt x="9087" y="6589"/>
                  </a:lnTo>
                  <a:lnTo>
                    <a:pt x="9081" y="6589"/>
                  </a:lnTo>
                  <a:lnTo>
                    <a:pt x="9073" y="6588"/>
                  </a:lnTo>
                  <a:lnTo>
                    <a:pt x="9058" y="6584"/>
                  </a:lnTo>
                  <a:lnTo>
                    <a:pt x="9043" y="6579"/>
                  </a:lnTo>
                  <a:lnTo>
                    <a:pt x="9030" y="6572"/>
                  </a:lnTo>
                  <a:lnTo>
                    <a:pt x="9023" y="6567"/>
                  </a:lnTo>
                  <a:lnTo>
                    <a:pt x="9014" y="6559"/>
                  </a:lnTo>
                  <a:lnTo>
                    <a:pt x="9007" y="6554"/>
                  </a:lnTo>
                  <a:lnTo>
                    <a:pt x="9000" y="6552"/>
                  </a:lnTo>
                  <a:lnTo>
                    <a:pt x="8994" y="6552"/>
                  </a:lnTo>
                  <a:lnTo>
                    <a:pt x="8988" y="6553"/>
                  </a:lnTo>
                  <a:lnTo>
                    <a:pt x="8983" y="6556"/>
                  </a:lnTo>
                  <a:lnTo>
                    <a:pt x="8979" y="6560"/>
                  </a:lnTo>
                  <a:lnTo>
                    <a:pt x="8973" y="6565"/>
                  </a:lnTo>
                  <a:lnTo>
                    <a:pt x="8964" y="6576"/>
                  </a:lnTo>
                  <a:lnTo>
                    <a:pt x="8951" y="6587"/>
                  </a:lnTo>
                  <a:lnTo>
                    <a:pt x="8943" y="6593"/>
                  </a:lnTo>
                  <a:lnTo>
                    <a:pt x="8936" y="6596"/>
                  </a:lnTo>
                  <a:lnTo>
                    <a:pt x="8926" y="6598"/>
                  </a:lnTo>
                  <a:lnTo>
                    <a:pt x="8915" y="6599"/>
                  </a:lnTo>
                  <a:lnTo>
                    <a:pt x="8911" y="6600"/>
                  </a:lnTo>
                  <a:lnTo>
                    <a:pt x="8906" y="6603"/>
                  </a:lnTo>
                  <a:lnTo>
                    <a:pt x="8902" y="6608"/>
                  </a:lnTo>
                  <a:lnTo>
                    <a:pt x="8899" y="6613"/>
                  </a:lnTo>
                  <a:lnTo>
                    <a:pt x="8897" y="6621"/>
                  </a:lnTo>
                  <a:lnTo>
                    <a:pt x="8894" y="6629"/>
                  </a:lnTo>
                  <a:lnTo>
                    <a:pt x="8892" y="6638"/>
                  </a:lnTo>
                  <a:lnTo>
                    <a:pt x="8891" y="6647"/>
                  </a:lnTo>
                  <a:lnTo>
                    <a:pt x="8890" y="6657"/>
                  </a:lnTo>
                  <a:lnTo>
                    <a:pt x="8890" y="6668"/>
                  </a:lnTo>
                  <a:lnTo>
                    <a:pt x="8890" y="6678"/>
                  </a:lnTo>
                  <a:lnTo>
                    <a:pt x="8891" y="6687"/>
                  </a:lnTo>
                  <a:lnTo>
                    <a:pt x="8894" y="6697"/>
                  </a:lnTo>
                  <a:lnTo>
                    <a:pt x="8896" y="6706"/>
                  </a:lnTo>
                  <a:lnTo>
                    <a:pt x="8898" y="6713"/>
                  </a:lnTo>
                  <a:lnTo>
                    <a:pt x="8902" y="6720"/>
                  </a:lnTo>
                  <a:lnTo>
                    <a:pt x="8909" y="6732"/>
                  </a:lnTo>
                  <a:lnTo>
                    <a:pt x="8914" y="6742"/>
                  </a:lnTo>
                  <a:lnTo>
                    <a:pt x="8917" y="6753"/>
                  </a:lnTo>
                  <a:lnTo>
                    <a:pt x="8920" y="6763"/>
                  </a:lnTo>
                  <a:lnTo>
                    <a:pt x="8922" y="6772"/>
                  </a:lnTo>
                  <a:lnTo>
                    <a:pt x="8922" y="6782"/>
                  </a:lnTo>
                  <a:lnTo>
                    <a:pt x="8922" y="6791"/>
                  </a:lnTo>
                  <a:lnTo>
                    <a:pt x="8919" y="6799"/>
                  </a:lnTo>
                  <a:lnTo>
                    <a:pt x="8916" y="6807"/>
                  </a:lnTo>
                  <a:lnTo>
                    <a:pt x="8912" y="6814"/>
                  </a:lnTo>
                  <a:lnTo>
                    <a:pt x="8908" y="6822"/>
                  </a:lnTo>
                  <a:lnTo>
                    <a:pt x="8901" y="6828"/>
                  </a:lnTo>
                  <a:lnTo>
                    <a:pt x="8895" y="6836"/>
                  </a:lnTo>
                  <a:lnTo>
                    <a:pt x="8887" y="6842"/>
                  </a:lnTo>
                  <a:lnTo>
                    <a:pt x="8878" y="6849"/>
                  </a:lnTo>
                  <a:lnTo>
                    <a:pt x="8869" y="6854"/>
                  </a:lnTo>
                  <a:lnTo>
                    <a:pt x="8863" y="6859"/>
                  </a:lnTo>
                  <a:lnTo>
                    <a:pt x="8858" y="6864"/>
                  </a:lnTo>
                  <a:lnTo>
                    <a:pt x="8855" y="6869"/>
                  </a:lnTo>
                  <a:lnTo>
                    <a:pt x="8852" y="6874"/>
                  </a:lnTo>
                  <a:lnTo>
                    <a:pt x="8849" y="6879"/>
                  </a:lnTo>
                  <a:lnTo>
                    <a:pt x="8849" y="6884"/>
                  </a:lnTo>
                  <a:lnTo>
                    <a:pt x="8849" y="6889"/>
                  </a:lnTo>
                  <a:lnTo>
                    <a:pt x="8850" y="6892"/>
                  </a:lnTo>
                  <a:lnTo>
                    <a:pt x="8852" y="6895"/>
                  </a:lnTo>
                  <a:lnTo>
                    <a:pt x="8855" y="6897"/>
                  </a:lnTo>
                  <a:lnTo>
                    <a:pt x="8858" y="6898"/>
                  </a:lnTo>
                  <a:lnTo>
                    <a:pt x="8861" y="6898"/>
                  </a:lnTo>
                  <a:lnTo>
                    <a:pt x="8866" y="6897"/>
                  </a:lnTo>
                  <a:lnTo>
                    <a:pt x="8871" y="6894"/>
                  </a:lnTo>
                  <a:lnTo>
                    <a:pt x="8877" y="6889"/>
                  </a:lnTo>
                  <a:lnTo>
                    <a:pt x="8883" y="6882"/>
                  </a:lnTo>
                  <a:lnTo>
                    <a:pt x="8889" y="6877"/>
                  </a:lnTo>
                  <a:lnTo>
                    <a:pt x="8899" y="6869"/>
                  </a:lnTo>
                  <a:lnTo>
                    <a:pt x="8909" y="6863"/>
                  </a:lnTo>
                  <a:lnTo>
                    <a:pt x="8919" y="6855"/>
                  </a:lnTo>
                  <a:lnTo>
                    <a:pt x="8930" y="6849"/>
                  </a:lnTo>
                  <a:lnTo>
                    <a:pt x="8939" y="6841"/>
                  </a:lnTo>
                  <a:lnTo>
                    <a:pt x="8942" y="6838"/>
                  </a:lnTo>
                  <a:lnTo>
                    <a:pt x="8945" y="6834"/>
                  </a:lnTo>
                  <a:lnTo>
                    <a:pt x="8947" y="6831"/>
                  </a:lnTo>
                  <a:lnTo>
                    <a:pt x="8948" y="6826"/>
                  </a:lnTo>
                  <a:lnTo>
                    <a:pt x="8950" y="6817"/>
                  </a:lnTo>
                  <a:lnTo>
                    <a:pt x="8952" y="6807"/>
                  </a:lnTo>
                  <a:lnTo>
                    <a:pt x="8954" y="6799"/>
                  </a:lnTo>
                  <a:lnTo>
                    <a:pt x="8957" y="6793"/>
                  </a:lnTo>
                  <a:lnTo>
                    <a:pt x="8960" y="6789"/>
                  </a:lnTo>
                  <a:lnTo>
                    <a:pt x="8964" y="6784"/>
                  </a:lnTo>
                  <a:lnTo>
                    <a:pt x="8967" y="6782"/>
                  </a:lnTo>
                  <a:lnTo>
                    <a:pt x="8970" y="6780"/>
                  </a:lnTo>
                  <a:lnTo>
                    <a:pt x="8974" y="6779"/>
                  </a:lnTo>
                  <a:lnTo>
                    <a:pt x="8979" y="6779"/>
                  </a:lnTo>
                  <a:lnTo>
                    <a:pt x="8982" y="6780"/>
                  </a:lnTo>
                  <a:lnTo>
                    <a:pt x="8986" y="6782"/>
                  </a:lnTo>
                  <a:lnTo>
                    <a:pt x="8996" y="6788"/>
                  </a:lnTo>
                  <a:lnTo>
                    <a:pt x="9004" y="6795"/>
                  </a:lnTo>
                  <a:lnTo>
                    <a:pt x="9013" y="6805"/>
                  </a:lnTo>
                  <a:lnTo>
                    <a:pt x="9022" y="6814"/>
                  </a:lnTo>
                  <a:lnTo>
                    <a:pt x="9029" y="6825"/>
                  </a:lnTo>
                  <a:lnTo>
                    <a:pt x="9037" y="6837"/>
                  </a:lnTo>
                  <a:lnTo>
                    <a:pt x="9049" y="6856"/>
                  </a:lnTo>
                  <a:lnTo>
                    <a:pt x="9055" y="6868"/>
                  </a:lnTo>
                  <a:lnTo>
                    <a:pt x="9057" y="6870"/>
                  </a:lnTo>
                  <a:lnTo>
                    <a:pt x="9061" y="6872"/>
                  </a:lnTo>
                  <a:lnTo>
                    <a:pt x="9066" y="6872"/>
                  </a:lnTo>
                  <a:lnTo>
                    <a:pt x="9072" y="6870"/>
                  </a:lnTo>
                  <a:lnTo>
                    <a:pt x="9089" y="6867"/>
                  </a:lnTo>
                  <a:lnTo>
                    <a:pt x="9107" y="6863"/>
                  </a:lnTo>
                  <a:lnTo>
                    <a:pt x="9125" y="6858"/>
                  </a:lnTo>
                  <a:lnTo>
                    <a:pt x="9143" y="6851"/>
                  </a:lnTo>
                  <a:lnTo>
                    <a:pt x="9157" y="6846"/>
                  </a:lnTo>
                  <a:lnTo>
                    <a:pt x="9166" y="6840"/>
                  </a:lnTo>
                  <a:lnTo>
                    <a:pt x="9179" y="6832"/>
                  </a:lnTo>
                  <a:lnTo>
                    <a:pt x="9191" y="6821"/>
                  </a:lnTo>
                  <a:lnTo>
                    <a:pt x="9203" y="6810"/>
                  </a:lnTo>
                  <a:lnTo>
                    <a:pt x="9215" y="6797"/>
                  </a:lnTo>
                  <a:lnTo>
                    <a:pt x="9237" y="6769"/>
                  </a:lnTo>
                  <a:lnTo>
                    <a:pt x="9259" y="6740"/>
                  </a:lnTo>
                  <a:lnTo>
                    <a:pt x="9281" y="6712"/>
                  </a:lnTo>
                  <a:lnTo>
                    <a:pt x="9304" y="6686"/>
                  </a:lnTo>
                  <a:lnTo>
                    <a:pt x="9316" y="6676"/>
                  </a:lnTo>
                  <a:lnTo>
                    <a:pt x="9328" y="6665"/>
                  </a:lnTo>
                  <a:lnTo>
                    <a:pt x="9340" y="6657"/>
                  </a:lnTo>
                  <a:lnTo>
                    <a:pt x="9352" y="6650"/>
                  </a:lnTo>
                  <a:lnTo>
                    <a:pt x="9357" y="6637"/>
                  </a:lnTo>
                  <a:lnTo>
                    <a:pt x="9361" y="6623"/>
                  </a:lnTo>
                  <a:lnTo>
                    <a:pt x="9366" y="6609"/>
                  </a:lnTo>
                  <a:lnTo>
                    <a:pt x="9374" y="6595"/>
                  </a:lnTo>
                  <a:lnTo>
                    <a:pt x="9383" y="6580"/>
                  </a:lnTo>
                  <a:lnTo>
                    <a:pt x="9391" y="6566"/>
                  </a:lnTo>
                  <a:lnTo>
                    <a:pt x="9401" y="6552"/>
                  </a:lnTo>
                  <a:lnTo>
                    <a:pt x="9411" y="6538"/>
                  </a:lnTo>
                  <a:lnTo>
                    <a:pt x="9432" y="6510"/>
                  </a:lnTo>
                  <a:lnTo>
                    <a:pt x="9455" y="6485"/>
                  </a:lnTo>
                  <a:lnTo>
                    <a:pt x="9476" y="6461"/>
                  </a:lnTo>
                  <a:lnTo>
                    <a:pt x="9497" y="6441"/>
                  </a:lnTo>
                  <a:lnTo>
                    <a:pt x="9502" y="6434"/>
                  </a:lnTo>
                  <a:lnTo>
                    <a:pt x="9505" y="6429"/>
                  </a:lnTo>
                  <a:lnTo>
                    <a:pt x="9509" y="6423"/>
                  </a:lnTo>
                  <a:lnTo>
                    <a:pt x="9510" y="6418"/>
                  </a:lnTo>
                  <a:lnTo>
                    <a:pt x="9511" y="6406"/>
                  </a:lnTo>
                  <a:lnTo>
                    <a:pt x="9510" y="6395"/>
                  </a:lnTo>
                  <a:lnTo>
                    <a:pt x="9508" y="6385"/>
                  </a:lnTo>
                  <a:lnTo>
                    <a:pt x="9508" y="6374"/>
                  </a:lnTo>
                  <a:lnTo>
                    <a:pt x="9508" y="6369"/>
                  </a:lnTo>
                  <a:lnTo>
                    <a:pt x="9509" y="6363"/>
                  </a:lnTo>
                  <a:lnTo>
                    <a:pt x="9510" y="6358"/>
                  </a:lnTo>
                  <a:lnTo>
                    <a:pt x="9513" y="6352"/>
                  </a:lnTo>
                  <a:lnTo>
                    <a:pt x="9522" y="6339"/>
                  </a:lnTo>
                  <a:lnTo>
                    <a:pt x="9532" y="6325"/>
                  </a:lnTo>
                  <a:lnTo>
                    <a:pt x="9543" y="6310"/>
                  </a:lnTo>
                  <a:lnTo>
                    <a:pt x="9556" y="6295"/>
                  </a:lnTo>
                  <a:lnTo>
                    <a:pt x="9583" y="6264"/>
                  </a:lnTo>
                  <a:lnTo>
                    <a:pt x="9610" y="6232"/>
                  </a:lnTo>
                  <a:lnTo>
                    <a:pt x="9637" y="6199"/>
                  </a:lnTo>
                  <a:lnTo>
                    <a:pt x="9661" y="6169"/>
                  </a:lnTo>
                  <a:lnTo>
                    <a:pt x="9671" y="6155"/>
                  </a:lnTo>
                  <a:lnTo>
                    <a:pt x="9680" y="6141"/>
                  </a:lnTo>
                  <a:lnTo>
                    <a:pt x="9687" y="6128"/>
                  </a:lnTo>
                  <a:lnTo>
                    <a:pt x="9693" y="6116"/>
                  </a:lnTo>
                  <a:lnTo>
                    <a:pt x="9697" y="6104"/>
                  </a:lnTo>
                  <a:lnTo>
                    <a:pt x="9700" y="6088"/>
                  </a:lnTo>
                  <a:lnTo>
                    <a:pt x="9703" y="6071"/>
                  </a:lnTo>
                  <a:lnTo>
                    <a:pt x="9705" y="6054"/>
                  </a:lnTo>
                  <a:lnTo>
                    <a:pt x="9707" y="6016"/>
                  </a:lnTo>
                  <a:lnTo>
                    <a:pt x="9707" y="5978"/>
                  </a:lnTo>
                  <a:lnTo>
                    <a:pt x="9705" y="5937"/>
                  </a:lnTo>
                  <a:lnTo>
                    <a:pt x="9704" y="5897"/>
                  </a:lnTo>
                  <a:lnTo>
                    <a:pt x="9703" y="5859"/>
                  </a:lnTo>
                  <a:lnTo>
                    <a:pt x="9703" y="5825"/>
                  </a:lnTo>
                  <a:lnTo>
                    <a:pt x="9714" y="5807"/>
                  </a:lnTo>
                  <a:lnTo>
                    <a:pt x="9725" y="5791"/>
                  </a:lnTo>
                  <a:lnTo>
                    <a:pt x="9735" y="5774"/>
                  </a:lnTo>
                  <a:lnTo>
                    <a:pt x="9745" y="5758"/>
                  </a:lnTo>
                  <a:lnTo>
                    <a:pt x="9752" y="5742"/>
                  </a:lnTo>
                  <a:lnTo>
                    <a:pt x="9759" y="5725"/>
                  </a:lnTo>
                  <a:lnTo>
                    <a:pt x="9764" y="5709"/>
                  </a:lnTo>
                  <a:lnTo>
                    <a:pt x="9768" y="5694"/>
                  </a:lnTo>
                  <a:lnTo>
                    <a:pt x="9771" y="5678"/>
                  </a:lnTo>
                  <a:lnTo>
                    <a:pt x="9775" y="5663"/>
                  </a:lnTo>
                  <a:lnTo>
                    <a:pt x="9776" y="5648"/>
                  </a:lnTo>
                  <a:lnTo>
                    <a:pt x="9777" y="5632"/>
                  </a:lnTo>
                  <a:lnTo>
                    <a:pt x="9776" y="5618"/>
                  </a:lnTo>
                  <a:lnTo>
                    <a:pt x="9775" y="5603"/>
                  </a:lnTo>
                  <a:lnTo>
                    <a:pt x="9773" y="5588"/>
                  </a:lnTo>
                  <a:lnTo>
                    <a:pt x="9769" y="5574"/>
                  </a:lnTo>
                  <a:lnTo>
                    <a:pt x="9766" y="5560"/>
                  </a:lnTo>
                  <a:lnTo>
                    <a:pt x="9761" y="5546"/>
                  </a:lnTo>
                  <a:lnTo>
                    <a:pt x="9755" y="5533"/>
                  </a:lnTo>
                  <a:lnTo>
                    <a:pt x="9749" y="5519"/>
                  </a:lnTo>
                  <a:lnTo>
                    <a:pt x="9741" y="5506"/>
                  </a:lnTo>
                  <a:lnTo>
                    <a:pt x="9733" y="5493"/>
                  </a:lnTo>
                  <a:lnTo>
                    <a:pt x="9724" y="5481"/>
                  </a:lnTo>
                  <a:lnTo>
                    <a:pt x="9714" y="5469"/>
                  </a:lnTo>
                  <a:lnTo>
                    <a:pt x="9704" y="5457"/>
                  </a:lnTo>
                  <a:lnTo>
                    <a:pt x="9692" y="5445"/>
                  </a:lnTo>
                  <a:lnTo>
                    <a:pt x="9680" y="5435"/>
                  </a:lnTo>
                  <a:lnTo>
                    <a:pt x="9667" y="5424"/>
                  </a:lnTo>
                  <a:lnTo>
                    <a:pt x="9654" y="5413"/>
                  </a:lnTo>
                  <a:lnTo>
                    <a:pt x="9639" y="5403"/>
                  </a:lnTo>
                  <a:lnTo>
                    <a:pt x="9624" y="5394"/>
                  </a:lnTo>
                  <a:lnTo>
                    <a:pt x="9609" y="5384"/>
                  </a:lnTo>
                  <a:lnTo>
                    <a:pt x="9602" y="5382"/>
                  </a:lnTo>
                  <a:lnTo>
                    <a:pt x="9597" y="5380"/>
                  </a:lnTo>
                  <a:lnTo>
                    <a:pt x="9592" y="5379"/>
                  </a:lnTo>
                  <a:lnTo>
                    <a:pt x="9586" y="5379"/>
                  </a:lnTo>
                  <a:lnTo>
                    <a:pt x="9582" y="5379"/>
                  </a:lnTo>
                  <a:lnTo>
                    <a:pt x="9578" y="5381"/>
                  </a:lnTo>
                  <a:lnTo>
                    <a:pt x="9573" y="5383"/>
                  </a:lnTo>
                  <a:lnTo>
                    <a:pt x="9569" y="5385"/>
                  </a:lnTo>
                  <a:lnTo>
                    <a:pt x="9561" y="5393"/>
                  </a:lnTo>
                  <a:lnTo>
                    <a:pt x="9556" y="5401"/>
                  </a:lnTo>
                  <a:lnTo>
                    <a:pt x="9551" y="5411"/>
                  </a:lnTo>
                  <a:lnTo>
                    <a:pt x="9545" y="5422"/>
                  </a:lnTo>
                  <a:lnTo>
                    <a:pt x="9538" y="5443"/>
                  </a:lnTo>
                  <a:lnTo>
                    <a:pt x="9531" y="5459"/>
                  </a:lnTo>
                  <a:lnTo>
                    <a:pt x="9529" y="5465"/>
                  </a:lnTo>
                  <a:lnTo>
                    <a:pt x="9526" y="5468"/>
                  </a:lnTo>
                  <a:lnTo>
                    <a:pt x="9525" y="5469"/>
                  </a:lnTo>
                  <a:lnTo>
                    <a:pt x="9523" y="5468"/>
                  </a:lnTo>
                  <a:lnTo>
                    <a:pt x="9522" y="5467"/>
                  </a:lnTo>
                  <a:lnTo>
                    <a:pt x="9520" y="5465"/>
                  </a:lnTo>
                  <a:lnTo>
                    <a:pt x="9519" y="5458"/>
                  </a:lnTo>
                  <a:lnTo>
                    <a:pt x="9517" y="5448"/>
                  </a:lnTo>
                  <a:lnTo>
                    <a:pt x="9515" y="5434"/>
                  </a:lnTo>
                  <a:lnTo>
                    <a:pt x="9512" y="5421"/>
                  </a:lnTo>
                  <a:lnTo>
                    <a:pt x="9511" y="5415"/>
                  </a:lnTo>
                  <a:lnTo>
                    <a:pt x="9510" y="5412"/>
                  </a:lnTo>
                  <a:lnTo>
                    <a:pt x="9510" y="5411"/>
                  </a:lnTo>
                  <a:lnTo>
                    <a:pt x="9509" y="5411"/>
                  </a:lnTo>
                  <a:lnTo>
                    <a:pt x="9508" y="5412"/>
                  </a:lnTo>
                  <a:lnTo>
                    <a:pt x="9506" y="5425"/>
                  </a:lnTo>
                  <a:lnTo>
                    <a:pt x="9505" y="5453"/>
                  </a:lnTo>
                  <a:lnTo>
                    <a:pt x="9505" y="5457"/>
                  </a:lnTo>
                  <a:lnTo>
                    <a:pt x="9503" y="5460"/>
                  </a:lnTo>
                  <a:lnTo>
                    <a:pt x="9499" y="5465"/>
                  </a:lnTo>
                  <a:lnTo>
                    <a:pt x="9495" y="5469"/>
                  </a:lnTo>
                  <a:lnTo>
                    <a:pt x="9489" y="5472"/>
                  </a:lnTo>
                  <a:lnTo>
                    <a:pt x="9484" y="5476"/>
                  </a:lnTo>
                  <a:lnTo>
                    <a:pt x="9477" y="5479"/>
                  </a:lnTo>
                  <a:lnTo>
                    <a:pt x="9471" y="5481"/>
                  </a:lnTo>
                  <a:lnTo>
                    <a:pt x="9464" y="5483"/>
                  </a:lnTo>
                  <a:lnTo>
                    <a:pt x="9459" y="5484"/>
                  </a:lnTo>
                  <a:lnTo>
                    <a:pt x="9454" y="5484"/>
                  </a:lnTo>
                  <a:lnTo>
                    <a:pt x="9448" y="5483"/>
                  </a:lnTo>
                  <a:lnTo>
                    <a:pt x="9444" y="5481"/>
                  </a:lnTo>
                  <a:lnTo>
                    <a:pt x="9442" y="5478"/>
                  </a:lnTo>
                  <a:lnTo>
                    <a:pt x="9440" y="5473"/>
                  </a:lnTo>
                  <a:lnTo>
                    <a:pt x="9440" y="5467"/>
                  </a:lnTo>
                  <a:lnTo>
                    <a:pt x="9445" y="5429"/>
                  </a:lnTo>
                  <a:lnTo>
                    <a:pt x="9452" y="5392"/>
                  </a:lnTo>
                  <a:lnTo>
                    <a:pt x="9454" y="5376"/>
                  </a:lnTo>
                  <a:lnTo>
                    <a:pt x="9457" y="5365"/>
                  </a:lnTo>
                  <a:lnTo>
                    <a:pt x="9459" y="5357"/>
                  </a:lnTo>
                  <a:lnTo>
                    <a:pt x="9460" y="5356"/>
                  </a:lnTo>
                  <a:lnTo>
                    <a:pt x="9462" y="5360"/>
                  </a:lnTo>
                  <a:lnTo>
                    <a:pt x="9463" y="5365"/>
                  </a:lnTo>
                  <a:lnTo>
                    <a:pt x="9463" y="5368"/>
                  </a:lnTo>
                  <a:lnTo>
                    <a:pt x="9461" y="5370"/>
                  </a:lnTo>
                  <a:lnTo>
                    <a:pt x="9459" y="5372"/>
                  </a:lnTo>
                  <a:lnTo>
                    <a:pt x="9456" y="5374"/>
                  </a:lnTo>
                  <a:lnTo>
                    <a:pt x="9452" y="5375"/>
                  </a:lnTo>
                  <a:lnTo>
                    <a:pt x="9447" y="5375"/>
                  </a:lnTo>
                  <a:lnTo>
                    <a:pt x="9439" y="5376"/>
                  </a:lnTo>
                  <a:lnTo>
                    <a:pt x="9430" y="5379"/>
                  </a:lnTo>
                  <a:lnTo>
                    <a:pt x="9426" y="5380"/>
                  </a:lnTo>
                  <a:lnTo>
                    <a:pt x="9424" y="5381"/>
                  </a:lnTo>
                  <a:lnTo>
                    <a:pt x="9421" y="5382"/>
                  </a:lnTo>
                  <a:lnTo>
                    <a:pt x="9420" y="5384"/>
                  </a:lnTo>
                  <a:lnTo>
                    <a:pt x="9420" y="5393"/>
                  </a:lnTo>
                  <a:lnTo>
                    <a:pt x="9424" y="5401"/>
                  </a:lnTo>
                  <a:lnTo>
                    <a:pt x="9427" y="5409"/>
                  </a:lnTo>
                  <a:lnTo>
                    <a:pt x="9430" y="5417"/>
                  </a:lnTo>
                  <a:lnTo>
                    <a:pt x="9431" y="5421"/>
                  </a:lnTo>
                  <a:lnTo>
                    <a:pt x="9432" y="5424"/>
                  </a:lnTo>
                  <a:lnTo>
                    <a:pt x="9432" y="5427"/>
                  </a:lnTo>
                  <a:lnTo>
                    <a:pt x="9431" y="5430"/>
                  </a:lnTo>
                  <a:lnTo>
                    <a:pt x="9430" y="5432"/>
                  </a:lnTo>
                  <a:lnTo>
                    <a:pt x="9427" y="5436"/>
                  </a:lnTo>
                  <a:lnTo>
                    <a:pt x="9422" y="5437"/>
                  </a:lnTo>
                  <a:lnTo>
                    <a:pt x="9417" y="5439"/>
                  </a:lnTo>
                  <a:lnTo>
                    <a:pt x="9402" y="5441"/>
                  </a:lnTo>
                  <a:lnTo>
                    <a:pt x="9390" y="5443"/>
                  </a:lnTo>
                  <a:lnTo>
                    <a:pt x="9382" y="5444"/>
                  </a:lnTo>
                  <a:lnTo>
                    <a:pt x="9375" y="5444"/>
                  </a:lnTo>
                  <a:lnTo>
                    <a:pt x="9371" y="5443"/>
                  </a:lnTo>
                  <a:lnTo>
                    <a:pt x="9369" y="5442"/>
                  </a:lnTo>
                  <a:lnTo>
                    <a:pt x="9369" y="5439"/>
                  </a:lnTo>
                  <a:lnTo>
                    <a:pt x="9370" y="5435"/>
                  </a:lnTo>
                  <a:lnTo>
                    <a:pt x="9375" y="5424"/>
                  </a:lnTo>
                  <a:lnTo>
                    <a:pt x="9383" y="5410"/>
                  </a:lnTo>
                  <a:lnTo>
                    <a:pt x="9386" y="5401"/>
                  </a:lnTo>
                  <a:lnTo>
                    <a:pt x="9390" y="5392"/>
                  </a:lnTo>
                  <a:lnTo>
                    <a:pt x="9392" y="5382"/>
                  </a:lnTo>
                  <a:lnTo>
                    <a:pt x="9394" y="5370"/>
                  </a:lnTo>
                  <a:lnTo>
                    <a:pt x="9394" y="5361"/>
                  </a:lnTo>
                  <a:lnTo>
                    <a:pt x="9393" y="5353"/>
                  </a:lnTo>
                  <a:lnTo>
                    <a:pt x="9391" y="5346"/>
                  </a:lnTo>
                  <a:lnTo>
                    <a:pt x="9387" y="5340"/>
                  </a:lnTo>
                  <a:lnTo>
                    <a:pt x="9383" y="5334"/>
                  </a:lnTo>
                  <a:lnTo>
                    <a:pt x="9376" y="5330"/>
                  </a:lnTo>
                  <a:lnTo>
                    <a:pt x="9370" y="5327"/>
                  </a:lnTo>
                  <a:lnTo>
                    <a:pt x="9362" y="5324"/>
                  </a:lnTo>
                  <a:lnTo>
                    <a:pt x="9346" y="5319"/>
                  </a:lnTo>
                  <a:lnTo>
                    <a:pt x="9329" y="5317"/>
                  </a:lnTo>
                  <a:lnTo>
                    <a:pt x="9312" y="5316"/>
                  </a:lnTo>
                  <a:lnTo>
                    <a:pt x="9294" y="5316"/>
                  </a:lnTo>
                  <a:lnTo>
                    <a:pt x="9286" y="5315"/>
                  </a:lnTo>
                  <a:lnTo>
                    <a:pt x="9277" y="5314"/>
                  </a:lnTo>
                  <a:lnTo>
                    <a:pt x="9271" y="5313"/>
                  </a:lnTo>
                  <a:lnTo>
                    <a:pt x="9265" y="5311"/>
                  </a:lnTo>
                  <a:lnTo>
                    <a:pt x="9261" y="5308"/>
                  </a:lnTo>
                  <a:lnTo>
                    <a:pt x="9258" y="5304"/>
                  </a:lnTo>
                  <a:lnTo>
                    <a:pt x="9254" y="5300"/>
                  </a:lnTo>
                  <a:lnTo>
                    <a:pt x="9253" y="5296"/>
                  </a:lnTo>
                  <a:lnTo>
                    <a:pt x="9253" y="5291"/>
                  </a:lnTo>
                  <a:lnTo>
                    <a:pt x="9253" y="5286"/>
                  </a:lnTo>
                  <a:lnTo>
                    <a:pt x="9255" y="5281"/>
                  </a:lnTo>
                  <a:lnTo>
                    <a:pt x="9258" y="5275"/>
                  </a:lnTo>
                  <a:lnTo>
                    <a:pt x="9261" y="5270"/>
                  </a:lnTo>
                  <a:lnTo>
                    <a:pt x="9264" y="5264"/>
                  </a:lnTo>
                  <a:lnTo>
                    <a:pt x="9269" y="5259"/>
                  </a:lnTo>
                  <a:lnTo>
                    <a:pt x="9275" y="5253"/>
                  </a:lnTo>
                  <a:lnTo>
                    <a:pt x="9294" y="5234"/>
                  </a:lnTo>
                  <a:lnTo>
                    <a:pt x="9313" y="5219"/>
                  </a:lnTo>
                  <a:lnTo>
                    <a:pt x="9330" y="5206"/>
                  </a:lnTo>
                  <a:lnTo>
                    <a:pt x="9346" y="5194"/>
                  </a:lnTo>
                  <a:lnTo>
                    <a:pt x="9362" y="5183"/>
                  </a:lnTo>
                  <a:lnTo>
                    <a:pt x="9379" y="5171"/>
                  </a:lnTo>
                  <a:lnTo>
                    <a:pt x="9397" y="5156"/>
                  </a:lnTo>
                  <a:lnTo>
                    <a:pt x="9415" y="5138"/>
                  </a:lnTo>
                  <a:lnTo>
                    <a:pt x="9442" y="5110"/>
                  </a:lnTo>
                  <a:lnTo>
                    <a:pt x="9483" y="5065"/>
                  </a:lnTo>
                  <a:lnTo>
                    <a:pt x="9532" y="5009"/>
                  </a:lnTo>
                  <a:lnTo>
                    <a:pt x="9585" y="4948"/>
                  </a:lnTo>
                  <a:lnTo>
                    <a:pt x="9636" y="4887"/>
                  </a:lnTo>
                  <a:lnTo>
                    <a:pt x="9679" y="4832"/>
                  </a:lnTo>
                  <a:lnTo>
                    <a:pt x="9696" y="4810"/>
                  </a:lnTo>
                  <a:lnTo>
                    <a:pt x="9709" y="4790"/>
                  </a:lnTo>
                  <a:lnTo>
                    <a:pt x="9713" y="4782"/>
                  </a:lnTo>
                  <a:lnTo>
                    <a:pt x="9718" y="4775"/>
                  </a:lnTo>
                  <a:lnTo>
                    <a:pt x="9720" y="4770"/>
                  </a:lnTo>
                  <a:lnTo>
                    <a:pt x="9720" y="4766"/>
                  </a:lnTo>
                  <a:lnTo>
                    <a:pt x="9721" y="4759"/>
                  </a:lnTo>
                  <a:lnTo>
                    <a:pt x="9722" y="4753"/>
                  </a:lnTo>
                  <a:lnTo>
                    <a:pt x="9723" y="4747"/>
                  </a:lnTo>
                  <a:lnTo>
                    <a:pt x="9726" y="4742"/>
                  </a:lnTo>
                  <a:lnTo>
                    <a:pt x="9728" y="4738"/>
                  </a:lnTo>
                  <a:lnTo>
                    <a:pt x="9733" y="4733"/>
                  </a:lnTo>
                  <a:lnTo>
                    <a:pt x="9736" y="4729"/>
                  </a:lnTo>
                  <a:lnTo>
                    <a:pt x="9741" y="4726"/>
                  </a:lnTo>
                  <a:lnTo>
                    <a:pt x="9751" y="4720"/>
                  </a:lnTo>
                  <a:lnTo>
                    <a:pt x="9763" y="4716"/>
                  </a:lnTo>
                  <a:lnTo>
                    <a:pt x="9776" y="4714"/>
                  </a:lnTo>
                  <a:lnTo>
                    <a:pt x="9790" y="4713"/>
                  </a:lnTo>
                  <a:lnTo>
                    <a:pt x="9794" y="4712"/>
                  </a:lnTo>
                  <a:lnTo>
                    <a:pt x="9798" y="4710"/>
                  </a:lnTo>
                  <a:lnTo>
                    <a:pt x="9803" y="4705"/>
                  </a:lnTo>
                  <a:lnTo>
                    <a:pt x="9808" y="4701"/>
                  </a:lnTo>
                  <a:lnTo>
                    <a:pt x="9818" y="4687"/>
                  </a:lnTo>
                  <a:lnTo>
                    <a:pt x="9828" y="4671"/>
                  </a:lnTo>
                  <a:lnTo>
                    <a:pt x="9837" y="4655"/>
                  </a:lnTo>
                  <a:lnTo>
                    <a:pt x="9846" y="4638"/>
                  </a:lnTo>
                  <a:lnTo>
                    <a:pt x="9856" y="4624"/>
                  </a:lnTo>
                  <a:lnTo>
                    <a:pt x="9863" y="4613"/>
                  </a:lnTo>
                  <a:lnTo>
                    <a:pt x="9874" y="4603"/>
                  </a:lnTo>
                  <a:lnTo>
                    <a:pt x="9886" y="4594"/>
                  </a:lnTo>
                  <a:lnTo>
                    <a:pt x="9896" y="4588"/>
                  </a:lnTo>
                  <a:lnTo>
                    <a:pt x="9908" y="4582"/>
                  </a:lnTo>
                  <a:lnTo>
                    <a:pt x="9919" y="4577"/>
                  </a:lnTo>
                  <a:lnTo>
                    <a:pt x="9931" y="4573"/>
                  </a:lnTo>
                  <a:lnTo>
                    <a:pt x="9943" y="4570"/>
                  </a:lnTo>
                  <a:lnTo>
                    <a:pt x="9956" y="4568"/>
                  </a:lnTo>
                  <a:lnTo>
                    <a:pt x="9980" y="4565"/>
                  </a:lnTo>
                  <a:lnTo>
                    <a:pt x="10006" y="4565"/>
                  </a:lnTo>
                  <a:lnTo>
                    <a:pt x="10032" y="4565"/>
                  </a:lnTo>
                  <a:lnTo>
                    <a:pt x="10059" y="4565"/>
                  </a:lnTo>
                  <a:lnTo>
                    <a:pt x="10090" y="4565"/>
                  </a:lnTo>
                  <a:lnTo>
                    <a:pt x="10110" y="4566"/>
                  </a:lnTo>
                  <a:lnTo>
                    <a:pt x="10121" y="4566"/>
                  </a:lnTo>
                  <a:lnTo>
                    <a:pt x="10125" y="4569"/>
                  </a:lnTo>
                  <a:lnTo>
                    <a:pt x="10128" y="4572"/>
                  </a:lnTo>
                  <a:lnTo>
                    <a:pt x="10133" y="4576"/>
                  </a:lnTo>
                  <a:lnTo>
                    <a:pt x="10138" y="4579"/>
                  </a:lnTo>
                  <a:lnTo>
                    <a:pt x="10143" y="4583"/>
                  </a:lnTo>
                  <a:lnTo>
                    <a:pt x="10152" y="4587"/>
                  </a:lnTo>
                  <a:lnTo>
                    <a:pt x="10163" y="4591"/>
                  </a:lnTo>
                  <a:lnTo>
                    <a:pt x="10172" y="4593"/>
                  </a:lnTo>
                  <a:lnTo>
                    <a:pt x="10183" y="4594"/>
                  </a:lnTo>
                  <a:lnTo>
                    <a:pt x="10195" y="4593"/>
                  </a:lnTo>
                  <a:lnTo>
                    <a:pt x="10205" y="4592"/>
                  </a:lnTo>
                  <a:lnTo>
                    <a:pt x="10209" y="4591"/>
                  </a:lnTo>
                  <a:lnTo>
                    <a:pt x="10212" y="4590"/>
                  </a:lnTo>
                  <a:lnTo>
                    <a:pt x="10213" y="4589"/>
                  </a:lnTo>
                  <a:lnTo>
                    <a:pt x="10214" y="4588"/>
                  </a:lnTo>
                  <a:lnTo>
                    <a:pt x="10213" y="4587"/>
                  </a:lnTo>
                  <a:lnTo>
                    <a:pt x="10210" y="4585"/>
                  </a:lnTo>
                  <a:lnTo>
                    <a:pt x="10205" y="4584"/>
                  </a:lnTo>
                  <a:lnTo>
                    <a:pt x="10198" y="4583"/>
                  </a:lnTo>
                  <a:lnTo>
                    <a:pt x="10191" y="4582"/>
                  </a:lnTo>
                  <a:lnTo>
                    <a:pt x="10185" y="4577"/>
                  </a:lnTo>
                  <a:lnTo>
                    <a:pt x="10182" y="4573"/>
                  </a:lnTo>
                  <a:lnTo>
                    <a:pt x="10181" y="4569"/>
                  </a:lnTo>
                  <a:lnTo>
                    <a:pt x="10181" y="4565"/>
                  </a:lnTo>
                  <a:lnTo>
                    <a:pt x="10182" y="4563"/>
                  </a:lnTo>
                  <a:lnTo>
                    <a:pt x="10183" y="4561"/>
                  </a:lnTo>
                  <a:lnTo>
                    <a:pt x="10185" y="4559"/>
                  </a:lnTo>
                  <a:lnTo>
                    <a:pt x="10188" y="4557"/>
                  </a:lnTo>
                  <a:lnTo>
                    <a:pt x="10192" y="4555"/>
                  </a:lnTo>
                  <a:lnTo>
                    <a:pt x="10197" y="4554"/>
                  </a:lnTo>
                  <a:lnTo>
                    <a:pt x="10202" y="4552"/>
                  </a:lnTo>
                  <a:lnTo>
                    <a:pt x="10210" y="4551"/>
                  </a:lnTo>
                  <a:lnTo>
                    <a:pt x="10217" y="4552"/>
                  </a:lnTo>
                  <a:lnTo>
                    <a:pt x="10224" y="4554"/>
                  </a:lnTo>
                  <a:lnTo>
                    <a:pt x="10230" y="4555"/>
                  </a:lnTo>
                  <a:lnTo>
                    <a:pt x="10242" y="4560"/>
                  </a:lnTo>
                  <a:lnTo>
                    <a:pt x="10254" y="4565"/>
                  </a:lnTo>
                  <a:lnTo>
                    <a:pt x="10266" y="4572"/>
                  </a:lnTo>
                  <a:lnTo>
                    <a:pt x="10278" y="4577"/>
                  </a:lnTo>
                  <a:lnTo>
                    <a:pt x="10284" y="4579"/>
                  </a:lnTo>
                  <a:lnTo>
                    <a:pt x="10291" y="4582"/>
                  </a:lnTo>
                  <a:lnTo>
                    <a:pt x="10298" y="4583"/>
                  </a:lnTo>
                  <a:lnTo>
                    <a:pt x="10306" y="4583"/>
                  </a:lnTo>
                  <a:lnTo>
                    <a:pt x="10311" y="4583"/>
                  </a:lnTo>
                  <a:lnTo>
                    <a:pt x="10314" y="4582"/>
                  </a:lnTo>
                  <a:lnTo>
                    <a:pt x="10319" y="4579"/>
                  </a:lnTo>
                  <a:lnTo>
                    <a:pt x="10321" y="4577"/>
                  </a:lnTo>
                  <a:lnTo>
                    <a:pt x="10326" y="4572"/>
                  </a:lnTo>
                  <a:lnTo>
                    <a:pt x="10331" y="4566"/>
                  </a:lnTo>
                  <a:lnTo>
                    <a:pt x="10335" y="4561"/>
                  </a:lnTo>
                  <a:lnTo>
                    <a:pt x="10341" y="4557"/>
                  </a:lnTo>
                  <a:lnTo>
                    <a:pt x="10346" y="4556"/>
                  </a:lnTo>
                  <a:lnTo>
                    <a:pt x="10350" y="4556"/>
                  </a:lnTo>
                  <a:lnTo>
                    <a:pt x="10356" y="4556"/>
                  </a:lnTo>
                  <a:lnTo>
                    <a:pt x="10363" y="4557"/>
                  </a:lnTo>
                  <a:lnTo>
                    <a:pt x="10366" y="4558"/>
                  </a:lnTo>
                  <a:lnTo>
                    <a:pt x="10370" y="4560"/>
                  </a:lnTo>
                  <a:lnTo>
                    <a:pt x="10374" y="4563"/>
                  </a:lnTo>
                  <a:lnTo>
                    <a:pt x="10377" y="4566"/>
                  </a:lnTo>
                  <a:lnTo>
                    <a:pt x="10382" y="4573"/>
                  </a:lnTo>
                  <a:lnTo>
                    <a:pt x="10388" y="4579"/>
                  </a:lnTo>
                  <a:lnTo>
                    <a:pt x="10391" y="4583"/>
                  </a:lnTo>
                  <a:lnTo>
                    <a:pt x="10394" y="4585"/>
                  </a:lnTo>
                  <a:lnTo>
                    <a:pt x="10398" y="4587"/>
                  </a:lnTo>
                  <a:lnTo>
                    <a:pt x="10402" y="4588"/>
                  </a:lnTo>
                  <a:lnTo>
                    <a:pt x="10407" y="4588"/>
                  </a:lnTo>
                  <a:lnTo>
                    <a:pt x="10411" y="4588"/>
                  </a:lnTo>
                  <a:lnTo>
                    <a:pt x="10417" y="4586"/>
                  </a:lnTo>
                  <a:lnTo>
                    <a:pt x="10423" y="4583"/>
                  </a:lnTo>
                  <a:lnTo>
                    <a:pt x="10425" y="4582"/>
                  </a:lnTo>
                  <a:lnTo>
                    <a:pt x="10425" y="4579"/>
                  </a:lnTo>
                  <a:lnTo>
                    <a:pt x="10424" y="4578"/>
                  </a:lnTo>
                  <a:lnTo>
                    <a:pt x="10422" y="4575"/>
                  </a:lnTo>
                  <a:lnTo>
                    <a:pt x="10418" y="4571"/>
                  </a:lnTo>
                  <a:lnTo>
                    <a:pt x="10412" y="4565"/>
                  </a:lnTo>
                  <a:lnTo>
                    <a:pt x="10408" y="4560"/>
                  </a:lnTo>
                  <a:lnTo>
                    <a:pt x="10406" y="4557"/>
                  </a:lnTo>
                  <a:lnTo>
                    <a:pt x="10407" y="4555"/>
                  </a:lnTo>
                  <a:lnTo>
                    <a:pt x="10409" y="4554"/>
                  </a:lnTo>
                  <a:lnTo>
                    <a:pt x="10414" y="4552"/>
                  </a:lnTo>
                  <a:lnTo>
                    <a:pt x="10419" y="4552"/>
                  </a:lnTo>
                  <a:lnTo>
                    <a:pt x="10429" y="4551"/>
                  </a:lnTo>
                  <a:lnTo>
                    <a:pt x="10437" y="4549"/>
                  </a:lnTo>
                  <a:lnTo>
                    <a:pt x="10443" y="4545"/>
                  </a:lnTo>
                  <a:lnTo>
                    <a:pt x="10447" y="4541"/>
                  </a:lnTo>
                  <a:lnTo>
                    <a:pt x="10450" y="4534"/>
                  </a:lnTo>
                  <a:lnTo>
                    <a:pt x="10452" y="4529"/>
                  </a:lnTo>
                  <a:lnTo>
                    <a:pt x="10453" y="4522"/>
                  </a:lnTo>
                  <a:lnTo>
                    <a:pt x="10456" y="4516"/>
                  </a:lnTo>
                  <a:lnTo>
                    <a:pt x="10457" y="4509"/>
                  </a:lnTo>
                  <a:lnTo>
                    <a:pt x="10458" y="4503"/>
                  </a:lnTo>
                  <a:lnTo>
                    <a:pt x="10460" y="4499"/>
                  </a:lnTo>
                  <a:lnTo>
                    <a:pt x="10463" y="4494"/>
                  </a:lnTo>
                  <a:lnTo>
                    <a:pt x="10468" y="4492"/>
                  </a:lnTo>
                  <a:lnTo>
                    <a:pt x="10474" y="4492"/>
                  </a:lnTo>
                  <a:lnTo>
                    <a:pt x="10482" y="4493"/>
                  </a:lnTo>
                  <a:lnTo>
                    <a:pt x="10493" y="4496"/>
                  </a:lnTo>
                  <a:lnTo>
                    <a:pt x="10504" y="4501"/>
                  </a:lnTo>
                  <a:lnTo>
                    <a:pt x="10513" y="4505"/>
                  </a:lnTo>
                  <a:lnTo>
                    <a:pt x="10520" y="4509"/>
                  </a:lnTo>
                  <a:lnTo>
                    <a:pt x="10527" y="4514"/>
                  </a:lnTo>
                  <a:lnTo>
                    <a:pt x="10537" y="4522"/>
                  </a:lnTo>
                  <a:lnTo>
                    <a:pt x="10546" y="4530"/>
                  </a:lnTo>
                  <a:lnTo>
                    <a:pt x="10555" y="4537"/>
                  </a:lnTo>
                  <a:lnTo>
                    <a:pt x="10564" y="4545"/>
                  </a:lnTo>
                  <a:lnTo>
                    <a:pt x="10570" y="4548"/>
                  </a:lnTo>
                  <a:lnTo>
                    <a:pt x="10576" y="4551"/>
                  </a:lnTo>
                  <a:lnTo>
                    <a:pt x="10584" y="4555"/>
                  </a:lnTo>
                  <a:lnTo>
                    <a:pt x="10592" y="4557"/>
                  </a:lnTo>
                  <a:lnTo>
                    <a:pt x="10603" y="4549"/>
                  </a:lnTo>
                  <a:lnTo>
                    <a:pt x="10614" y="4544"/>
                  </a:lnTo>
                  <a:lnTo>
                    <a:pt x="10624" y="4542"/>
                  </a:lnTo>
                  <a:lnTo>
                    <a:pt x="10634" y="4541"/>
                  </a:lnTo>
                  <a:lnTo>
                    <a:pt x="10643" y="4542"/>
                  </a:lnTo>
                  <a:lnTo>
                    <a:pt x="10653" y="4544"/>
                  </a:lnTo>
                  <a:lnTo>
                    <a:pt x="10660" y="4547"/>
                  </a:lnTo>
                  <a:lnTo>
                    <a:pt x="10668" y="4552"/>
                  </a:lnTo>
                  <a:lnTo>
                    <a:pt x="10674" y="4557"/>
                  </a:lnTo>
                  <a:lnTo>
                    <a:pt x="10679" y="4563"/>
                  </a:lnTo>
                  <a:lnTo>
                    <a:pt x="10682" y="4569"/>
                  </a:lnTo>
                  <a:lnTo>
                    <a:pt x="10684" y="4574"/>
                  </a:lnTo>
                  <a:lnTo>
                    <a:pt x="10685" y="4580"/>
                  </a:lnTo>
                  <a:lnTo>
                    <a:pt x="10684" y="4585"/>
                  </a:lnTo>
                  <a:lnTo>
                    <a:pt x="10683" y="4587"/>
                  </a:lnTo>
                  <a:lnTo>
                    <a:pt x="10681" y="4589"/>
                  </a:lnTo>
                  <a:lnTo>
                    <a:pt x="10679" y="4590"/>
                  </a:lnTo>
                  <a:lnTo>
                    <a:pt x="10675" y="4591"/>
                  </a:lnTo>
                  <a:lnTo>
                    <a:pt x="10663" y="4597"/>
                  </a:lnTo>
                  <a:lnTo>
                    <a:pt x="10652" y="4604"/>
                  </a:lnTo>
                  <a:lnTo>
                    <a:pt x="10640" y="4612"/>
                  </a:lnTo>
                  <a:lnTo>
                    <a:pt x="10631" y="4621"/>
                  </a:lnTo>
                  <a:lnTo>
                    <a:pt x="10628" y="4626"/>
                  </a:lnTo>
                  <a:lnTo>
                    <a:pt x="10626" y="4630"/>
                  </a:lnTo>
                  <a:lnTo>
                    <a:pt x="10626" y="4634"/>
                  </a:lnTo>
                  <a:lnTo>
                    <a:pt x="10626" y="4638"/>
                  </a:lnTo>
                  <a:lnTo>
                    <a:pt x="10629" y="4641"/>
                  </a:lnTo>
                  <a:lnTo>
                    <a:pt x="10633" y="4644"/>
                  </a:lnTo>
                  <a:lnTo>
                    <a:pt x="10640" y="4646"/>
                  </a:lnTo>
                  <a:lnTo>
                    <a:pt x="10649" y="4648"/>
                  </a:lnTo>
                  <a:lnTo>
                    <a:pt x="10658" y="4648"/>
                  </a:lnTo>
                  <a:lnTo>
                    <a:pt x="10666" y="4648"/>
                  </a:lnTo>
                  <a:lnTo>
                    <a:pt x="10673" y="4646"/>
                  </a:lnTo>
                  <a:lnTo>
                    <a:pt x="10680" y="4645"/>
                  </a:lnTo>
                  <a:lnTo>
                    <a:pt x="10691" y="4640"/>
                  </a:lnTo>
                  <a:lnTo>
                    <a:pt x="10701" y="4633"/>
                  </a:lnTo>
                  <a:lnTo>
                    <a:pt x="10710" y="4629"/>
                  </a:lnTo>
                  <a:lnTo>
                    <a:pt x="10718" y="4627"/>
                  </a:lnTo>
                  <a:lnTo>
                    <a:pt x="10723" y="4627"/>
                  </a:lnTo>
                  <a:lnTo>
                    <a:pt x="10727" y="4628"/>
                  </a:lnTo>
                  <a:lnTo>
                    <a:pt x="10731" y="4631"/>
                  </a:lnTo>
                  <a:lnTo>
                    <a:pt x="10736" y="4635"/>
                  </a:lnTo>
                  <a:lnTo>
                    <a:pt x="10739" y="4638"/>
                  </a:lnTo>
                  <a:lnTo>
                    <a:pt x="10742" y="4639"/>
                  </a:lnTo>
                  <a:lnTo>
                    <a:pt x="10744" y="4640"/>
                  </a:lnTo>
                  <a:lnTo>
                    <a:pt x="10747" y="4641"/>
                  </a:lnTo>
                  <a:lnTo>
                    <a:pt x="10755" y="4640"/>
                  </a:lnTo>
                  <a:lnTo>
                    <a:pt x="10763" y="4638"/>
                  </a:lnTo>
                  <a:lnTo>
                    <a:pt x="10770" y="4634"/>
                  </a:lnTo>
                  <a:lnTo>
                    <a:pt x="10778" y="4630"/>
                  </a:lnTo>
                  <a:lnTo>
                    <a:pt x="10785" y="4625"/>
                  </a:lnTo>
                  <a:lnTo>
                    <a:pt x="10793" y="4618"/>
                  </a:lnTo>
                  <a:lnTo>
                    <a:pt x="10807" y="4607"/>
                  </a:lnTo>
                  <a:lnTo>
                    <a:pt x="10820" y="4599"/>
                  </a:lnTo>
                  <a:lnTo>
                    <a:pt x="10824" y="4597"/>
                  </a:lnTo>
                  <a:lnTo>
                    <a:pt x="10827" y="4596"/>
                  </a:lnTo>
                  <a:lnTo>
                    <a:pt x="10829" y="4597"/>
                  </a:lnTo>
                  <a:lnTo>
                    <a:pt x="10830" y="4597"/>
                  </a:lnTo>
                  <a:lnTo>
                    <a:pt x="10832" y="4599"/>
                  </a:lnTo>
                  <a:lnTo>
                    <a:pt x="10832" y="4600"/>
                  </a:lnTo>
                  <a:lnTo>
                    <a:pt x="10834" y="4612"/>
                  </a:lnTo>
                  <a:lnTo>
                    <a:pt x="10837" y="4619"/>
                  </a:lnTo>
                  <a:lnTo>
                    <a:pt x="10839" y="4622"/>
                  </a:lnTo>
                  <a:lnTo>
                    <a:pt x="10841" y="4625"/>
                  </a:lnTo>
                  <a:lnTo>
                    <a:pt x="10843" y="4626"/>
                  </a:lnTo>
                  <a:lnTo>
                    <a:pt x="10846" y="4627"/>
                  </a:lnTo>
                  <a:lnTo>
                    <a:pt x="10851" y="4627"/>
                  </a:lnTo>
                  <a:lnTo>
                    <a:pt x="10857" y="4626"/>
                  </a:lnTo>
                  <a:lnTo>
                    <a:pt x="10865" y="4622"/>
                  </a:lnTo>
                  <a:lnTo>
                    <a:pt x="10871" y="4619"/>
                  </a:lnTo>
                  <a:lnTo>
                    <a:pt x="10888" y="4612"/>
                  </a:lnTo>
                  <a:lnTo>
                    <a:pt x="10905" y="4605"/>
                  </a:lnTo>
                  <a:lnTo>
                    <a:pt x="10913" y="4603"/>
                  </a:lnTo>
                  <a:lnTo>
                    <a:pt x="10922" y="4603"/>
                  </a:lnTo>
                  <a:lnTo>
                    <a:pt x="10927" y="4604"/>
                  </a:lnTo>
                  <a:lnTo>
                    <a:pt x="10932" y="4605"/>
                  </a:lnTo>
                  <a:lnTo>
                    <a:pt x="10936" y="4606"/>
                  </a:lnTo>
                  <a:lnTo>
                    <a:pt x="10940" y="4608"/>
                  </a:lnTo>
                  <a:lnTo>
                    <a:pt x="10932" y="4600"/>
                  </a:lnTo>
                  <a:lnTo>
                    <a:pt x="10908" y="4571"/>
                  </a:lnTo>
                  <a:lnTo>
                    <a:pt x="10903" y="4561"/>
                  </a:lnTo>
                  <a:lnTo>
                    <a:pt x="10897" y="4552"/>
                  </a:lnTo>
                  <a:lnTo>
                    <a:pt x="10893" y="4543"/>
                  </a:lnTo>
                  <a:lnTo>
                    <a:pt x="10890" y="4533"/>
                  </a:lnTo>
                  <a:lnTo>
                    <a:pt x="10888" y="4524"/>
                  </a:lnTo>
                  <a:lnTo>
                    <a:pt x="10889" y="4516"/>
                  </a:lnTo>
                  <a:lnTo>
                    <a:pt x="10890" y="4512"/>
                  </a:lnTo>
                  <a:lnTo>
                    <a:pt x="10892" y="4507"/>
                  </a:lnTo>
                  <a:lnTo>
                    <a:pt x="10894" y="4504"/>
                  </a:lnTo>
                  <a:lnTo>
                    <a:pt x="10897" y="4501"/>
                  </a:lnTo>
                  <a:lnTo>
                    <a:pt x="10903" y="4488"/>
                  </a:lnTo>
                  <a:lnTo>
                    <a:pt x="10910" y="4463"/>
                  </a:lnTo>
                  <a:lnTo>
                    <a:pt x="10917" y="4448"/>
                  </a:lnTo>
                  <a:lnTo>
                    <a:pt x="10923" y="4433"/>
                  </a:lnTo>
                  <a:lnTo>
                    <a:pt x="10931" y="4418"/>
                  </a:lnTo>
                  <a:lnTo>
                    <a:pt x="10940" y="4405"/>
                  </a:lnTo>
                  <a:lnTo>
                    <a:pt x="10967" y="4371"/>
                  </a:lnTo>
                  <a:lnTo>
                    <a:pt x="10993" y="4340"/>
                  </a:lnTo>
                  <a:lnTo>
                    <a:pt x="11017" y="4311"/>
                  </a:lnTo>
                  <a:lnTo>
                    <a:pt x="11038" y="4283"/>
                  </a:lnTo>
                  <a:lnTo>
                    <a:pt x="11059" y="4256"/>
                  </a:lnTo>
                  <a:lnTo>
                    <a:pt x="11077" y="4230"/>
                  </a:lnTo>
                  <a:lnTo>
                    <a:pt x="11094" y="4205"/>
                  </a:lnTo>
                  <a:lnTo>
                    <a:pt x="11109" y="4179"/>
                  </a:lnTo>
                  <a:lnTo>
                    <a:pt x="11113" y="4175"/>
                  </a:lnTo>
                  <a:lnTo>
                    <a:pt x="11118" y="4171"/>
                  </a:lnTo>
                  <a:lnTo>
                    <a:pt x="11126" y="4167"/>
                  </a:lnTo>
                  <a:lnTo>
                    <a:pt x="11134" y="4163"/>
                  </a:lnTo>
                  <a:lnTo>
                    <a:pt x="11156" y="4153"/>
                  </a:lnTo>
                  <a:lnTo>
                    <a:pt x="11183" y="4144"/>
                  </a:lnTo>
                  <a:lnTo>
                    <a:pt x="11212" y="4137"/>
                  </a:lnTo>
                  <a:lnTo>
                    <a:pt x="11243" y="4130"/>
                  </a:lnTo>
                  <a:lnTo>
                    <a:pt x="11275" y="4126"/>
                  </a:lnTo>
                  <a:lnTo>
                    <a:pt x="11307" y="4124"/>
                  </a:lnTo>
                  <a:lnTo>
                    <a:pt x="11322" y="4123"/>
                  </a:lnTo>
                  <a:lnTo>
                    <a:pt x="11336" y="4124"/>
                  </a:lnTo>
                  <a:lnTo>
                    <a:pt x="11350" y="4125"/>
                  </a:lnTo>
                  <a:lnTo>
                    <a:pt x="11362" y="4127"/>
                  </a:lnTo>
                  <a:lnTo>
                    <a:pt x="11372" y="4129"/>
                  </a:lnTo>
                  <a:lnTo>
                    <a:pt x="11382" y="4133"/>
                  </a:lnTo>
                  <a:lnTo>
                    <a:pt x="11391" y="4138"/>
                  </a:lnTo>
                  <a:lnTo>
                    <a:pt x="11397" y="4144"/>
                  </a:lnTo>
                  <a:lnTo>
                    <a:pt x="11401" y="4151"/>
                  </a:lnTo>
                  <a:lnTo>
                    <a:pt x="11404" y="4159"/>
                  </a:lnTo>
                  <a:lnTo>
                    <a:pt x="11405" y="4169"/>
                  </a:lnTo>
                  <a:lnTo>
                    <a:pt x="11402" y="4179"/>
                  </a:lnTo>
                  <a:lnTo>
                    <a:pt x="11397" y="4192"/>
                  </a:lnTo>
                  <a:lnTo>
                    <a:pt x="11390" y="4205"/>
                  </a:lnTo>
                  <a:lnTo>
                    <a:pt x="11379" y="4220"/>
                  </a:lnTo>
                  <a:lnTo>
                    <a:pt x="11366" y="4236"/>
                  </a:lnTo>
                  <a:lnTo>
                    <a:pt x="11355" y="4249"/>
                  </a:lnTo>
                  <a:lnTo>
                    <a:pt x="11350" y="4258"/>
                  </a:lnTo>
                  <a:lnTo>
                    <a:pt x="11348" y="4263"/>
                  </a:lnTo>
                  <a:lnTo>
                    <a:pt x="11346" y="4266"/>
                  </a:lnTo>
                  <a:lnTo>
                    <a:pt x="11346" y="4269"/>
                  </a:lnTo>
                  <a:lnTo>
                    <a:pt x="11348" y="4272"/>
                  </a:lnTo>
                  <a:lnTo>
                    <a:pt x="11349" y="4275"/>
                  </a:lnTo>
                  <a:lnTo>
                    <a:pt x="11351" y="4276"/>
                  </a:lnTo>
                  <a:lnTo>
                    <a:pt x="11353" y="4278"/>
                  </a:lnTo>
                  <a:lnTo>
                    <a:pt x="11355" y="4279"/>
                  </a:lnTo>
                  <a:lnTo>
                    <a:pt x="11363" y="4280"/>
                  </a:lnTo>
                  <a:lnTo>
                    <a:pt x="11370" y="4281"/>
                  </a:lnTo>
                  <a:lnTo>
                    <a:pt x="11386" y="4280"/>
                  </a:lnTo>
                  <a:lnTo>
                    <a:pt x="11401" y="4280"/>
                  </a:lnTo>
                  <a:lnTo>
                    <a:pt x="11407" y="4280"/>
                  </a:lnTo>
                  <a:lnTo>
                    <a:pt x="11410" y="4281"/>
                  </a:lnTo>
                  <a:lnTo>
                    <a:pt x="11411" y="4282"/>
                  </a:lnTo>
                  <a:lnTo>
                    <a:pt x="11411" y="4284"/>
                  </a:lnTo>
                  <a:lnTo>
                    <a:pt x="11411" y="4285"/>
                  </a:lnTo>
                  <a:lnTo>
                    <a:pt x="11409" y="4287"/>
                  </a:lnTo>
                  <a:lnTo>
                    <a:pt x="11391" y="4312"/>
                  </a:lnTo>
                  <a:lnTo>
                    <a:pt x="11379" y="4327"/>
                  </a:lnTo>
                  <a:lnTo>
                    <a:pt x="11377" y="4333"/>
                  </a:lnTo>
                  <a:lnTo>
                    <a:pt x="11376" y="4336"/>
                  </a:lnTo>
                  <a:lnTo>
                    <a:pt x="11376" y="4338"/>
                  </a:lnTo>
                  <a:lnTo>
                    <a:pt x="11378" y="4338"/>
                  </a:lnTo>
                  <a:lnTo>
                    <a:pt x="11385" y="4335"/>
                  </a:lnTo>
                  <a:lnTo>
                    <a:pt x="11397" y="4326"/>
                  </a:lnTo>
                  <a:lnTo>
                    <a:pt x="11413" y="4314"/>
                  </a:lnTo>
                  <a:lnTo>
                    <a:pt x="11430" y="4299"/>
                  </a:lnTo>
                  <a:lnTo>
                    <a:pt x="11470" y="4266"/>
                  </a:lnTo>
                  <a:lnTo>
                    <a:pt x="11508" y="4231"/>
                  </a:lnTo>
                  <a:lnTo>
                    <a:pt x="11538" y="4205"/>
                  </a:lnTo>
                  <a:lnTo>
                    <a:pt x="11552" y="4193"/>
                  </a:lnTo>
                  <a:lnTo>
                    <a:pt x="11575" y="4178"/>
                  </a:lnTo>
                  <a:lnTo>
                    <a:pt x="11593" y="4167"/>
                  </a:lnTo>
                  <a:lnTo>
                    <a:pt x="11607" y="4160"/>
                  </a:lnTo>
                  <a:lnTo>
                    <a:pt x="11618" y="4157"/>
                  </a:lnTo>
                  <a:lnTo>
                    <a:pt x="11630" y="4156"/>
                  </a:lnTo>
                  <a:lnTo>
                    <a:pt x="11633" y="4156"/>
                  </a:lnTo>
                  <a:lnTo>
                    <a:pt x="11632" y="4153"/>
                  </a:lnTo>
                  <a:lnTo>
                    <a:pt x="11628" y="4138"/>
                  </a:lnTo>
                  <a:lnTo>
                    <a:pt x="11627" y="4124"/>
                  </a:lnTo>
                  <a:lnTo>
                    <a:pt x="11627" y="4105"/>
                  </a:lnTo>
                  <a:lnTo>
                    <a:pt x="11628" y="4081"/>
                  </a:lnTo>
                  <a:lnTo>
                    <a:pt x="11631" y="4049"/>
                  </a:lnTo>
                  <a:lnTo>
                    <a:pt x="11632" y="4044"/>
                  </a:lnTo>
                  <a:lnTo>
                    <a:pt x="11633" y="4039"/>
                  </a:lnTo>
                  <a:lnTo>
                    <a:pt x="11635" y="4033"/>
                  </a:lnTo>
                  <a:lnTo>
                    <a:pt x="11638" y="4028"/>
                  </a:lnTo>
                  <a:lnTo>
                    <a:pt x="11645" y="4018"/>
                  </a:lnTo>
                  <a:lnTo>
                    <a:pt x="11653" y="4008"/>
                  </a:lnTo>
                  <a:lnTo>
                    <a:pt x="11663" y="4000"/>
                  </a:lnTo>
                  <a:lnTo>
                    <a:pt x="11674" y="3992"/>
                  </a:lnTo>
                  <a:lnTo>
                    <a:pt x="11685" y="3985"/>
                  </a:lnTo>
                  <a:lnTo>
                    <a:pt x="11697" y="3978"/>
                  </a:lnTo>
                  <a:lnTo>
                    <a:pt x="11708" y="3972"/>
                  </a:lnTo>
                  <a:lnTo>
                    <a:pt x="11720" y="3968"/>
                  </a:lnTo>
                  <a:lnTo>
                    <a:pt x="11731" y="3963"/>
                  </a:lnTo>
                  <a:lnTo>
                    <a:pt x="11741" y="3961"/>
                  </a:lnTo>
                  <a:lnTo>
                    <a:pt x="11750" y="3959"/>
                  </a:lnTo>
                  <a:lnTo>
                    <a:pt x="11757" y="3959"/>
                  </a:lnTo>
                  <a:lnTo>
                    <a:pt x="11762" y="3960"/>
                  </a:lnTo>
                  <a:lnTo>
                    <a:pt x="11765" y="3962"/>
                  </a:lnTo>
                  <a:lnTo>
                    <a:pt x="11777" y="3984"/>
                  </a:lnTo>
                  <a:lnTo>
                    <a:pt x="11788" y="3999"/>
                  </a:lnTo>
                  <a:lnTo>
                    <a:pt x="11796" y="4010"/>
                  </a:lnTo>
                  <a:lnTo>
                    <a:pt x="11801" y="4017"/>
                  </a:lnTo>
                  <a:lnTo>
                    <a:pt x="11806" y="4021"/>
                  </a:lnTo>
                  <a:lnTo>
                    <a:pt x="11804" y="4019"/>
                  </a:lnTo>
                  <a:lnTo>
                    <a:pt x="11801" y="4017"/>
                  </a:lnTo>
                  <a:lnTo>
                    <a:pt x="11796" y="4015"/>
                  </a:lnTo>
                  <a:lnTo>
                    <a:pt x="11789" y="4015"/>
                  </a:lnTo>
                  <a:lnTo>
                    <a:pt x="11782" y="4017"/>
                  </a:lnTo>
                  <a:lnTo>
                    <a:pt x="11777" y="4018"/>
                  </a:lnTo>
                  <a:lnTo>
                    <a:pt x="11772" y="4020"/>
                  </a:lnTo>
                  <a:lnTo>
                    <a:pt x="11768" y="4025"/>
                  </a:lnTo>
                  <a:lnTo>
                    <a:pt x="11762" y="4029"/>
                  </a:lnTo>
                  <a:lnTo>
                    <a:pt x="11757" y="4034"/>
                  </a:lnTo>
                  <a:lnTo>
                    <a:pt x="11751" y="4041"/>
                  </a:lnTo>
                  <a:lnTo>
                    <a:pt x="11745" y="4048"/>
                  </a:lnTo>
                  <a:lnTo>
                    <a:pt x="11740" y="4058"/>
                  </a:lnTo>
                  <a:lnTo>
                    <a:pt x="11734" y="4066"/>
                  </a:lnTo>
                  <a:lnTo>
                    <a:pt x="11730" y="4075"/>
                  </a:lnTo>
                  <a:lnTo>
                    <a:pt x="11727" y="4085"/>
                  </a:lnTo>
                  <a:lnTo>
                    <a:pt x="11723" y="4095"/>
                  </a:lnTo>
                  <a:lnTo>
                    <a:pt x="11718" y="4116"/>
                  </a:lnTo>
                  <a:lnTo>
                    <a:pt x="11715" y="4140"/>
                  </a:lnTo>
                  <a:lnTo>
                    <a:pt x="11709" y="4188"/>
                  </a:lnTo>
                  <a:lnTo>
                    <a:pt x="11706" y="4237"/>
                  </a:lnTo>
                  <a:lnTo>
                    <a:pt x="11704" y="4259"/>
                  </a:lnTo>
                  <a:lnTo>
                    <a:pt x="11702" y="4280"/>
                  </a:lnTo>
                  <a:lnTo>
                    <a:pt x="11698" y="4299"/>
                  </a:lnTo>
                  <a:lnTo>
                    <a:pt x="11693" y="4315"/>
                  </a:lnTo>
                  <a:lnTo>
                    <a:pt x="11690" y="4322"/>
                  </a:lnTo>
                  <a:lnTo>
                    <a:pt x="11686" y="4328"/>
                  </a:lnTo>
                  <a:lnTo>
                    <a:pt x="11681" y="4334"/>
                  </a:lnTo>
                  <a:lnTo>
                    <a:pt x="11677" y="4338"/>
                  </a:lnTo>
                  <a:lnTo>
                    <a:pt x="11672" y="4341"/>
                  </a:lnTo>
                  <a:lnTo>
                    <a:pt x="11666" y="4343"/>
                  </a:lnTo>
                  <a:lnTo>
                    <a:pt x="11660" y="4345"/>
                  </a:lnTo>
                  <a:lnTo>
                    <a:pt x="11652" y="4345"/>
                  </a:lnTo>
                  <a:lnTo>
                    <a:pt x="11642" y="4343"/>
                  </a:lnTo>
                  <a:lnTo>
                    <a:pt x="11633" y="4342"/>
                  </a:lnTo>
                  <a:lnTo>
                    <a:pt x="11623" y="4343"/>
                  </a:lnTo>
                  <a:lnTo>
                    <a:pt x="11616" y="4343"/>
                  </a:lnTo>
                  <a:lnTo>
                    <a:pt x="11607" y="4346"/>
                  </a:lnTo>
                  <a:lnTo>
                    <a:pt x="11601" y="4347"/>
                  </a:lnTo>
                  <a:lnTo>
                    <a:pt x="11593" y="4349"/>
                  </a:lnTo>
                  <a:lnTo>
                    <a:pt x="11588" y="4352"/>
                  </a:lnTo>
                  <a:lnTo>
                    <a:pt x="11576" y="4359"/>
                  </a:lnTo>
                  <a:lnTo>
                    <a:pt x="11567" y="4366"/>
                  </a:lnTo>
                  <a:lnTo>
                    <a:pt x="11559" y="4375"/>
                  </a:lnTo>
                  <a:lnTo>
                    <a:pt x="11552" y="4383"/>
                  </a:lnTo>
                  <a:lnTo>
                    <a:pt x="11532" y="4425"/>
                  </a:lnTo>
                  <a:lnTo>
                    <a:pt x="11513" y="4461"/>
                  </a:lnTo>
                  <a:lnTo>
                    <a:pt x="11480" y="4502"/>
                  </a:lnTo>
                  <a:lnTo>
                    <a:pt x="11432" y="4557"/>
                  </a:lnTo>
                  <a:lnTo>
                    <a:pt x="11376" y="4619"/>
                  </a:lnTo>
                  <a:lnTo>
                    <a:pt x="11315" y="4684"/>
                  </a:lnTo>
                  <a:lnTo>
                    <a:pt x="11285" y="4714"/>
                  </a:lnTo>
                  <a:lnTo>
                    <a:pt x="11256" y="4743"/>
                  </a:lnTo>
                  <a:lnTo>
                    <a:pt x="11229" y="4769"/>
                  </a:lnTo>
                  <a:lnTo>
                    <a:pt x="11203" y="4790"/>
                  </a:lnTo>
                  <a:lnTo>
                    <a:pt x="11191" y="4800"/>
                  </a:lnTo>
                  <a:lnTo>
                    <a:pt x="11181" y="4808"/>
                  </a:lnTo>
                  <a:lnTo>
                    <a:pt x="11171" y="4815"/>
                  </a:lnTo>
                  <a:lnTo>
                    <a:pt x="11161" y="4821"/>
                  </a:lnTo>
                  <a:lnTo>
                    <a:pt x="11154" y="4824"/>
                  </a:lnTo>
                  <a:lnTo>
                    <a:pt x="11146" y="4827"/>
                  </a:lnTo>
                  <a:lnTo>
                    <a:pt x="11141" y="4827"/>
                  </a:lnTo>
                  <a:lnTo>
                    <a:pt x="11135" y="4826"/>
                  </a:lnTo>
                  <a:lnTo>
                    <a:pt x="11119" y="4817"/>
                  </a:lnTo>
                  <a:lnTo>
                    <a:pt x="11107" y="4813"/>
                  </a:lnTo>
                  <a:lnTo>
                    <a:pt x="11102" y="4812"/>
                  </a:lnTo>
                  <a:lnTo>
                    <a:pt x="11099" y="4812"/>
                  </a:lnTo>
                  <a:lnTo>
                    <a:pt x="11097" y="4813"/>
                  </a:lnTo>
                  <a:lnTo>
                    <a:pt x="11094" y="4814"/>
                  </a:lnTo>
                  <a:lnTo>
                    <a:pt x="11093" y="4815"/>
                  </a:lnTo>
                  <a:lnTo>
                    <a:pt x="11092" y="4817"/>
                  </a:lnTo>
                  <a:lnTo>
                    <a:pt x="11092" y="4821"/>
                  </a:lnTo>
                  <a:lnTo>
                    <a:pt x="11093" y="4824"/>
                  </a:lnTo>
                  <a:lnTo>
                    <a:pt x="11097" y="4831"/>
                  </a:lnTo>
                  <a:lnTo>
                    <a:pt x="11101" y="4840"/>
                  </a:lnTo>
                  <a:lnTo>
                    <a:pt x="11112" y="4861"/>
                  </a:lnTo>
                  <a:lnTo>
                    <a:pt x="11122" y="4881"/>
                  </a:lnTo>
                  <a:lnTo>
                    <a:pt x="11127" y="4892"/>
                  </a:lnTo>
                  <a:lnTo>
                    <a:pt x="11129" y="4900"/>
                  </a:lnTo>
                  <a:lnTo>
                    <a:pt x="11129" y="4904"/>
                  </a:lnTo>
                  <a:lnTo>
                    <a:pt x="11129" y="4907"/>
                  </a:lnTo>
                  <a:lnTo>
                    <a:pt x="11129" y="4910"/>
                  </a:lnTo>
                  <a:lnTo>
                    <a:pt x="11127" y="4913"/>
                  </a:lnTo>
                  <a:lnTo>
                    <a:pt x="11111" y="4934"/>
                  </a:lnTo>
                  <a:lnTo>
                    <a:pt x="11095" y="4955"/>
                  </a:lnTo>
                  <a:lnTo>
                    <a:pt x="11081" y="4975"/>
                  </a:lnTo>
                  <a:lnTo>
                    <a:pt x="11069" y="4994"/>
                  </a:lnTo>
                  <a:lnTo>
                    <a:pt x="11058" y="5013"/>
                  </a:lnTo>
                  <a:lnTo>
                    <a:pt x="11048" y="5033"/>
                  </a:lnTo>
                  <a:lnTo>
                    <a:pt x="11038" y="5051"/>
                  </a:lnTo>
                  <a:lnTo>
                    <a:pt x="11031" y="5069"/>
                  </a:lnTo>
                  <a:lnTo>
                    <a:pt x="11024" y="5087"/>
                  </a:lnTo>
                  <a:lnTo>
                    <a:pt x="11019" y="5105"/>
                  </a:lnTo>
                  <a:lnTo>
                    <a:pt x="11014" y="5122"/>
                  </a:lnTo>
                  <a:lnTo>
                    <a:pt x="11010" y="5139"/>
                  </a:lnTo>
                  <a:lnTo>
                    <a:pt x="11007" y="5157"/>
                  </a:lnTo>
                  <a:lnTo>
                    <a:pt x="11005" y="5174"/>
                  </a:lnTo>
                  <a:lnTo>
                    <a:pt x="11003" y="5191"/>
                  </a:lnTo>
                  <a:lnTo>
                    <a:pt x="11003" y="5208"/>
                  </a:lnTo>
                  <a:lnTo>
                    <a:pt x="11003" y="5244"/>
                  </a:lnTo>
                  <a:lnTo>
                    <a:pt x="11005" y="5281"/>
                  </a:lnTo>
                  <a:lnTo>
                    <a:pt x="11008" y="5318"/>
                  </a:lnTo>
                  <a:lnTo>
                    <a:pt x="11014" y="5358"/>
                  </a:lnTo>
                  <a:lnTo>
                    <a:pt x="11026" y="5444"/>
                  </a:lnTo>
                  <a:lnTo>
                    <a:pt x="11038" y="5541"/>
                  </a:lnTo>
                  <a:lnTo>
                    <a:pt x="11039" y="5562"/>
                  </a:lnTo>
                  <a:lnTo>
                    <a:pt x="11043" y="5581"/>
                  </a:lnTo>
                  <a:lnTo>
                    <a:pt x="11046" y="5598"/>
                  </a:lnTo>
                  <a:lnTo>
                    <a:pt x="11050" y="5615"/>
                  </a:lnTo>
                  <a:lnTo>
                    <a:pt x="11054" y="5632"/>
                  </a:lnTo>
                  <a:lnTo>
                    <a:pt x="11058" y="5649"/>
                  </a:lnTo>
                  <a:lnTo>
                    <a:pt x="11061" y="5667"/>
                  </a:lnTo>
                  <a:lnTo>
                    <a:pt x="11062" y="5688"/>
                  </a:lnTo>
                  <a:lnTo>
                    <a:pt x="11063" y="5707"/>
                  </a:lnTo>
                  <a:lnTo>
                    <a:pt x="11065" y="5722"/>
                  </a:lnTo>
                  <a:lnTo>
                    <a:pt x="11069" y="5734"/>
                  </a:lnTo>
                  <a:lnTo>
                    <a:pt x="11073" y="5744"/>
                  </a:lnTo>
                  <a:lnTo>
                    <a:pt x="11077" y="5753"/>
                  </a:lnTo>
                  <a:lnTo>
                    <a:pt x="11081" y="5765"/>
                  </a:lnTo>
                  <a:lnTo>
                    <a:pt x="11084" y="5780"/>
                  </a:lnTo>
                  <a:lnTo>
                    <a:pt x="11085" y="5799"/>
                  </a:lnTo>
                  <a:lnTo>
                    <a:pt x="11085" y="5808"/>
                  </a:lnTo>
                  <a:lnTo>
                    <a:pt x="11086" y="5817"/>
                  </a:lnTo>
                  <a:lnTo>
                    <a:pt x="11088" y="5823"/>
                  </a:lnTo>
                  <a:lnTo>
                    <a:pt x="11090" y="5828"/>
                  </a:lnTo>
                  <a:lnTo>
                    <a:pt x="11093" y="5831"/>
                  </a:lnTo>
                  <a:lnTo>
                    <a:pt x="11097" y="5833"/>
                  </a:lnTo>
                  <a:lnTo>
                    <a:pt x="11101" y="5834"/>
                  </a:lnTo>
                  <a:lnTo>
                    <a:pt x="11105" y="5834"/>
                  </a:lnTo>
                  <a:lnTo>
                    <a:pt x="11111" y="5833"/>
                  </a:lnTo>
                  <a:lnTo>
                    <a:pt x="11116" y="5830"/>
                  </a:lnTo>
                  <a:lnTo>
                    <a:pt x="11121" y="5827"/>
                  </a:lnTo>
                  <a:lnTo>
                    <a:pt x="11128" y="5822"/>
                  </a:lnTo>
                  <a:lnTo>
                    <a:pt x="11140" y="5813"/>
                  </a:lnTo>
                  <a:lnTo>
                    <a:pt x="11153" y="5800"/>
                  </a:lnTo>
                  <a:lnTo>
                    <a:pt x="11179" y="5771"/>
                  </a:lnTo>
                  <a:lnTo>
                    <a:pt x="11204" y="5741"/>
                  </a:lnTo>
                  <a:lnTo>
                    <a:pt x="11225" y="5715"/>
                  </a:lnTo>
                  <a:lnTo>
                    <a:pt x="11239" y="5700"/>
                  </a:lnTo>
                  <a:lnTo>
                    <a:pt x="11243" y="5692"/>
                  </a:lnTo>
                  <a:lnTo>
                    <a:pt x="11247" y="5682"/>
                  </a:lnTo>
                  <a:lnTo>
                    <a:pt x="11251" y="5668"/>
                  </a:lnTo>
                  <a:lnTo>
                    <a:pt x="11255" y="5652"/>
                  </a:lnTo>
                  <a:lnTo>
                    <a:pt x="11263" y="5615"/>
                  </a:lnTo>
                  <a:lnTo>
                    <a:pt x="11273" y="5577"/>
                  </a:lnTo>
                  <a:lnTo>
                    <a:pt x="11279" y="5558"/>
                  </a:lnTo>
                  <a:lnTo>
                    <a:pt x="11286" y="5542"/>
                  </a:lnTo>
                  <a:lnTo>
                    <a:pt x="11289" y="5536"/>
                  </a:lnTo>
                  <a:lnTo>
                    <a:pt x="11294" y="5529"/>
                  </a:lnTo>
                  <a:lnTo>
                    <a:pt x="11298" y="5523"/>
                  </a:lnTo>
                  <a:lnTo>
                    <a:pt x="11303" y="5519"/>
                  </a:lnTo>
                  <a:lnTo>
                    <a:pt x="11308" y="5514"/>
                  </a:lnTo>
                  <a:lnTo>
                    <a:pt x="11313" y="5512"/>
                  </a:lnTo>
                  <a:lnTo>
                    <a:pt x="11318" y="5510"/>
                  </a:lnTo>
                  <a:lnTo>
                    <a:pt x="11325" y="5510"/>
                  </a:lnTo>
                  <a:lnTo>
                    <a:pt x="11331" y="5511"/>
                  </a:lnTo>
                  <a:lnTo>
                    <a:pt x="11339" y="5513"/>
                  </a:lnTo>
                  <a:lnTo>
                    <a:pt x="11346" y="5518"/>
                  </a:lnTo>
                  <a:lnTo>
                    <a:pt x="11354" y="5523"/>
                  </a:lnTo>
                  <a:lnTo>
                    <a:pt x="11362" y="5528"/>
                  </a:lnTo>
                  <a:lnTo>
                    <a:pt x="11368" y="5530"/>
                  </a:lnTo>
                  <a:lnTo>
                    <a:pt x="11372" y="5532"/>
                  </a:lnTo>
                  <a:lnTo>
                    <a:pt x="11376" y="5529"/>
                  </a:lnTo>
                  <a:lnTo>
                    <a:pt x="11378" y="5526"/>
                  </a:lnTo>
                  <a:lnTo>
                    <a:pt x="11379" y="5522"/>
                  </a:lnTo>
                  <a:lnTo>
                    <a:pt x="11379" y="5516"/>
                  </a:lnTo>
                  <a:lnTo>
                    <a:pt x="11379" y="5510"/>
                  </a:lnTo>
                  <a:lnTo>
                    <a:pt x="11373" y="5480"/>
                  </a:lnTo>
                  <a:lnTo>
                    <a:pt x="11369" y="5457"/>
                  </a:lnTo>
                  <a:lnTo>
                    <a:pt x="11370" y="5443"/>
                  </a:lnTo>
                  <a:lnTo>
                    <a:pt x="11373" y="5428"/>
                  </a:lnTo>
                  <a:lnTo>
                    <a:pt x="11379" y="5412"/>
                  </a:lnTo>
                  <a:lnTo>
                    <a:pt x="11385" y="5396"/>
                  </a:lnTo>
                  <a:lnTo>
                    <a:pt x="11393" y="5380"/>
                  </a:lnTo>
                  <a:lnTo>
                    <a:pt x="11401" y="5366"/>
                  </a:lnTo>
                  <a:lnTo>
                    <a:pt x="11407" y="5359"/>
                  </a:lnTo>
                  <a:lnTo>
                    <a:pt x="11412" y="5354"/>
                  </a:lnTo>
                  <a:lnTo>
                    <a:pt x="11418" y="5350"/>
                  </a:lnTo>
                  <a:lnTo>
                    <a:pt x="11423" y="5345"/>
                  </a:lnTo>
                  <a:lnTo>
                    <a:pt x="11427" y="5339"/>
                  </a:lnTo>
                  <a:lnTo>
                    <a:pt x="11434" y="5329"/>
                  </a:lnTo>
                  <a:lnTo>
                    <a:pt x="11442" y="5317"/>
                  </a:lnTo>
                  <a:lnTo>
                    <a:pt x="11452" y="5305"/>
                  </a:lnTo>
                  <a:lnTo>
                    <a:pt x="11456" y="5300"/>
                  </a:lnTo>
                  <a:lnTo>
                    <a:pt x="11462" y="5296"/>
                  </a:lnTo>
                  <a:lnTo>
                    <a:pt x="11466" y="5292"/>
                  </a:lnTo>
                  <a:lnTo>
                    <a:pt x="11471" y="5290"/>
                  </a:lnTo>
                  <a:lnTo>
                    <a:pt x="11475" y="5289"/>
                  </a:lnTo>
                  <a:lnTo>
                    <a:pt x="11479" y="5289"/>
                  </a:lnTo>
                  <a:lnTo>
                    <a:pt x="11482" y="5291"/>
                  </a:lnTo>
                  <a:lnTo>
                    <a:pt x="11484" y="5296"/>
                  </a:lnTo>
                  <a:lnTo>
                    <a:pt x="11491" y="5314"/>
                  </a:lnTo>
                  <a:lnTo>
                    <a:pt x="11493" y="5328"/>
                  </a:lnTo>
                  <a:lnTo>
                    <a:pt x="11495" y="5339"/>
                  </a:lnTo>
                  <a:lnTo>
                    <a:pt x="11496" y="5346"/>
                  </a:lnTo>
                  <a:lnTo>
                    <a:pt x="11497" y="5347"/>
                  </a:lnTo>
                  <a:lnTo>
                    <a:pt x="11499" y="5348"/>
                  </a:lnTo>
                  <a:lnTo>
                    <a:pt x="11503" y="5348"/>
                  </a:lnTo>
                  <a:lnTo>
                    <a:pt x="11506" y="5347"/>
                  </a:lnTo>
                  <a:lnTo>
                    <a:pt x="11517" y="5341"/>
                  </a:lnTo>
                  <a:lnTo>
                    <a:pt x="11535" y="5330"/>
                  </a:lnTo>
                  <a:lnTo>
                    <a:pt x="11544" y="5324"/>
                  </a:lnTo>
                  <a:lnTo>
                    <a:pt x="11550" y="5317"/>
                  </a:lnTo>
                  <a:lnTo>
                    <a:pt x="11554" y="5310"/>
                  </a:lnTo>
                  <a:lnTo>
                    <a:pt x="11558" y="5302"/>
                  </a:lnTo>
                  <a:lnTo>
                    <a:pt x="11559" y="5294"/>
                  </a:lnTo>
                  <a:lnTo>
                    <a:pt x="11559" y="5285"/>
                  </a:lnTo>
                  <a:lnTo>
                    <a:pt x="11558" y="5277"/>
                  </a:lnTo>
                  <a:lnTo>
                    <a:pt x="11555" y="5269"/>
                  </a:lnTo>
                  <a:lnTo>
                    <a:pt x="11549" y="5252"/>
                  </a:lnTo>
                  <a:lnTo>
                    <a:pt x="11540" y="5235"/>
                  </a:lnTo>
                  <a:lnTo>
                    <a:pt x="11531" y="5220"/>
                  </a:lnTo>
                  <a:lnTo>
                    <a:pt x="11523" y="5207"/>
                  </a:lnTo>
                  <a:lnTo>
                    <a:pt x="11521" y="5204"/>
                  </a:lnTo>
                  <a:lnTo>
                    <a:pt x="11521" y="5199"/>
                  </a:lnTo>
                  <a:lnTo>
                    <a:pt x="11521" y="5193"/>
                  </a:lnTo>
                  <a:lnTo>
                    <a:pt x="11522" y="5187"/>
                  </a:lnTo>
                  <a:lnTo>
                    <a:pt x="11525" y="5173"/>
                  </a:lnTo>
                  <a:lnTo>
                    <a:pt x="11531" y="5157"/>
                  </a:lnTo>
                  <a:lnTo>
                    <a:pt x="11536" y="5141"/>
                  </a:lnTo>
                  <a:lnTo>
                    <a:pt x="11541" y="5124"/>
                  </a:lnTo>
                  <a:lnTo>
                    <a:pt x="11545" y="5110"/>
                  </a:lnTo>
                  <a:lnTo>
                    <a:pt x="11546" y="5100"/>
                  </a:lnTo>
                  <a:lnTo>
                    <a:pt x="11547" y="5085"/>
                  </a:lnTo>
                  <a:lnTo>
                    <a:pt x="11549" y="5074"/>
                  </a:lnTo>
                  <a:lnTo>
                    <a:pt x="11551" y="5069"/>
                  </a:lnTo>
                  <a:lnTo>
                    <a:pt x="11553" y="5066"/>
                  </a:lnTo>
                  <a:lnTo>
                    <a:pt x="11555" y="5063"/>
                  </a:lnTo>
                  <a:lnTo>
                    <a:pt x="11559" y="5061"/>
                  </a:lnTo>
                  <a:lnTo>
                    <a:pt x="11562" y="5060"/>
                  </a:lnTo>
                  <a:lnTo>
                    <a:pt x="11565" y="5060"/>
                  </a:lnTo>
                  <a:lnTo>
                    <a:pt x="11568" y="5060"/>
                  </a:lnTo>
                  <a:lnTo>
                    <a:pt x="11572" y="5060"/>
                  </a:lnTo>
                  <a:lnTo>
                    <a:pt x="11579" y="5062"/>
                  </a:lnTo>
                  <a:lnTo>
                    <a:pt x="11587" y="5066"/>
                  </a:lnTo>
                  <a:lnTo>
                    <a:pt x="11602" y="5076"/>
                  </a:lnTo>
                  <a:lnTo>
                    <a:pt x="11616" y="5087"/>
                  </a:lnTo>
                  <a:lnTo>
                    <a:pt x="11625" y="5096"/>
                  </a:lnTo>
                  <a:lnTo>
                    <a:pt x="11631" y="5100"/>
                  </a:lnTo>
                  <a:lnTo>
                    <a:pt x="11636" y="5099"/>
                  </a:lnTo>
                  <a:lnTo>
                    <a:pt x="11642" y="5097"/>
                  </a:lnTo>
                  <a:lnTo>
                    <a:pt x="11646" y="5095"/>
                  </a:lnTo>
                  <a:lnTo>
                    <a:pt x="11650" y="5093"/>
                  </a:lnTo>
                  <a:lnTo>
                    <a:pt x="11655" y="5090"/>
                  </a:lnTo>
                  <a:lnTo>
                    <a:pt x="11658" y="5087"/>
                  </a:lnTo>
                  <a:lnTo>
                    <a:pt x="11660" y="5083"/>
                  </a:lnTo>
                  <a:lnTo>
                    <a:pt x="11663" y="5079"/>
                  </a:lnTo>
                  <a:lnTo>
                    <a:pt x="11666" y="5071"/>
                  </a:lnTo>
                  <a:lnTo>
                    <a:pt x="11669" y="5062"/>
                  </a:lnTo>
                  <a:lnTo>
                    <a:pt x="11669" y="5052"/>
                  </a:lnTo>
                  <a:lnTo>
                    <a:pt x="11669" y="5041"/>
                  </a:lnTo>
                  <a:lnTo>
                    <a:pt x="11666" y="5032"/>
                  </a:lnTo>
                  <a:lnTo>
                    <a:pt x="11663" y="5022"/>
                  </a:lnTo>
                  <a:lnTo>
                    <a:pt x="11659" y="5012"/>
                  </a:lnTo>
                  <a:lnTo>
                    <a:pt x="11652" y="5004"/>
                  </a:lnTo>
                  <a:lnTo>
                    <a:pt x="11647" y="4996"/>
                  </a:lnTo>
                  <a:lnTo>
                    <a:pt x="11639" y="4991"/>
                  </a:lnTo>
                  <a:lnTo>
                    <a:pt x="11632" y="4987"/>
                  </a:lnTo>
                  <a:lnTo>
                    <a:pt x="11623" y="4984"/>
                  </a:lnTo>
                  <a:lnTo>
                    <a:pt x="11621" y="4983"/>
                  </a:lnTo>
                  <a:lnTo>
                    <a:pt x="11620" y="4981"/>
                  </a:lnTo>
                  <a:lnTo>
                    <a:pt x="11619" y="4977"/>
                  </a:lnTo>
                  <a:lnTo>
                    <a:pt x="11617" y="4971"/>
                  </a:lnTo>
                  <a:lnTo>
                    <a:pt x="11616" y="4960"/>
                  </a:lnTo>
                  <a:lnTo>
                    <a:pt x="11614" y="4945"/>
                  </a:lnTo>
                  <a:lnTo>
                    <a:pt x="11611" y="4917"/>
                  </a:lnTo>
                  <a:lnTo>
                    <a:pt x="11611" y="4899"/>
                  </a:lnTo>
                  <a:lnTo>
                    <a:pt x="11613" y="4894"/>
                  </a:lnTo>
                  <a:lnTo>
                    <a:pt x="11615" y="4890"/>
                  </a:lnTo>
                  <a:lnTo>
                    <a:pt x="11619" y="4885"/>
                  </a:lnTo>
                  <a:lnTo>
                    <a:pt x="11624" y="4882"/>
                  </a:lnTo>
                  <a:lnTo>
                    <a:pt x="11630" y="4879"/>
                  </a:lnTo>
                  <a:lnTo>
                    <a:pt x="11634" y="4876"/>
                  </a:lnTo>
                  <a:lnTo>
                    <a:pt x="11638" y="4872"/>
                  </a:lnTo>
                  <a:lnTo>
                    <a:pt x="11642" y="4869"/>
                  </a:lnTo>
                  <a:lnTo>
                    <a:pt x="11644" y="4865"/>
                  </a:lnTo>
                  <a:lnTo>
                    <a:pt x="11645" y="4859"/>
                  </a:lnTo>
                  <a:lnTo>
                    <a:pt x="11644" y="4853"/>
                  </a:lnTo>
                  <a:lnTo>
                    <a:pt x="11642" y="4847"/>
                  </a:lnTo>
                  <a:lnTo>
                    <a:pt x="11639" y="4840"/>
                  </a:lnTo>
                  <a:lnTo>
                    <a:pt x="11635" y="4832"/>
                  </a:lnTo>
                  <a:lnTo>
                    <a:pt x="11631" y="4826"/>
                  </a:lnTo>
                  <a:lnTo>
                    <a:pt x="11627" y="4820"/>
                  </a:lnTo>
                  <a:lnTo>
                    <a:pt x="11621" y="4814"/>
                  </a:lnTo>
                  <a:lnTo>
                    <a:pt x="11616" y="4809"/>
                  </a:lnTo>
                  <a:lnTo>
                    <a:pt x="11610" y="4804"/>
                  </a:lnTo>
                  <a:lnTo>
                    <a:pt x="11606" y="4800"/>
                  </a:lnTo>
                  <a:lnTo>
                    <a:pt x="11601" y="4798"/>
                  </a:lnTo>
                  <a:lnTo>
                    <a:pt x="11596" y="4797"/>
                  </a:lnTo>
                  <a:lnTo>
                    <a:pt x="11592" y="4798"/>
                  </a:lnTo>
                  <a:lnTo>
                    <a:pt x="11589" y="4800"/>
                  </a:lnTo>
                  <a:lnTo>
                    <a:pt x="11577" y="4811"/>
                  </a:lnTo>
                  <a:lnTo>
                    <a:pt x="11566" y="4820"/>
                  </a:lnTo>
                  <a:lnTo>
                    <a:pt x="11559" y="4825"/>
                  </a:lnTo>
                  <a:lnTo>
                    <a:pt x="11552" y="4827"/>
                  </a:lnTo>
                  <a:lnTo>
                    <a:pt x="11550" y="4827"/>
                  </a:lnTo>
                  <a:lnTo>
                    <a:pt x="11548" y="4827"/>
                  </a:lnTo>
                  <a:lnTo>
                    <a:pt x="11546" y="4827"/>
                  </a:lnTo>
                  <a:lnTo>
                    <a:pt x="11544" y="4825"/>
                  </a:lnTo>
                  <a:lnTo>
                    <a:pt x="11541" y="4822"/>
                  </a:lnTo>
                  <a:lnTo>
                    <a:pt x="11540" y="4815"/>
                  </a:lnTo>
                  <a:lnTo>
                    <a:pt x="11540" y="4799"/>
                  </a:lnTo>
                  <a:lnTo>
                    <a:pt x="11542" y="4778"/>
                  </a:lnTo>
                  <a:lnTo>
                    <a:pt x="11547" y="4753"/>
                  </a:lnTo>
                  <a:lnTo>
                    <a:pt x="11550" y="4727"/>
                  </a:lnTo>
                  <a:lnTo>
                    <a:pt x="11551" y="4720"/>
                  </a:lnTo>
                  <a:lnTo>
                    <a:pt x="11552" y="4714"/>
                  </a:lnTo>
                  <a:lnTo>
                    <a:pt x="11554" y="4709"/>
                  </a:lnTo>
                  <a:lnTo>
                    <a:pt x="11556" y="4703"/>
                  </a:lnTo>
                  <a:lnTo>
                    <a:pt x="11563" y="4694"/>
                  </a:lnTo>
                  <a:lnTo>
                    <a:pt x="11571" y="4685"/>
                  </a:lnTo>
                  <a:lnTo>
                    <a:pt x="11588" y="4669"/>
                  </a:lnTo>
                  <a:lnTo>
                    <a:pt x="11607" y="4654"/>
                  </a:lnTo>
                  <a:lnTo>
                    <a:pt x="11609" y="4650"/>
                  </a:lnTo>
                  <a:lnTo>
                    <a:pt x="11614" y="4646"/>
                  </a:lnTo>
                  <a:lnTo>
                    <a:pt x="11618" y="4641"/>
                  </a:lnTo>
                  <a:lnTo>
                    <a:pt x="11624" y="4636"/>
                  </a:lnTo>
                  <a:lnTo>
                    <a:pt x="11638" y="4626"/>
                  </a:lnTo>
                  <a:lnTo>
                    <a:pt x="11653" y="4615"/>
                  </a:lnTo>
                  <a:lnTo>
                    <a:pt x="11660" y="4610"/>
                  </a:lnTo>
                  <a:lnTo>
                    <a:pt x="11666" y="4603"/>
                  </a:lnTo>
                  <a:lnTo>
                    <a:pt x="11672" y="4598"/>
                  </a:lnTo>
                  <a:lnTo>
                    <a:pt x="11676" y="4592"/>
                  </a:lnTo>
                  <a:lnTo>
                    <a:pt x="11679" y="4587"/>
                  </a:lnTo>
                  <a:lnTo>
                    <a:pt x="11680" y="4583"/>
                  </a:lnTo>
                  <a:lnTo>
                    <a:pt x="11680" y="4579"/>
                  </a:lnTo>
                  <a:lnTo>
                    <a:pt x="11679" y="4577"/>
                  </a:lnTo>
                  <a:lnTo>
                    <a:pt x="11678" y="4575"/>
                  </a:lnTo>
                  <a:lnTo>
                    <a:pt x="11677" y="4573"/>
                  </a:lnTo>
                  <a:lnTo>
                    <a:pt x="11666" y="4562"/>
                  </a:lnTo>
                  <a:lnTo>
                    <a:pt x="11659" y="4555"/>
                  </a:lnTo>
                  <a:lnTo>
                    <a:pt x="11655" y="4547"/>
                  </a:lnTo>
                  <a:lnTo>
                    <a:pt x="11652" y="4541"/>
                  </a:lnTo>
                  <a:lnTo>
                    <a:pt x="11651" y="4533"/>
                  </a:lnTo>
                  <a:lnTo>
                    <a:pt x="11653" y="4522"/>
                  </a:lnTo>
                  <a:lnTo>
                    <a:pt x="11657" y="4509"/>
                  </a:lnTo>
                  <a:lnTo>
                    <a:pt x="11661" y="4492"/>
                  </a:lnTo>
                  <a:lnTo>
                    <a:pt x="11663" y="4485"/>
                  </a:lnTo>
                  <a:lnTo>
                    <a:pt x="11666" y="4478"/>
                  </a:lnTo>
                  <a:lnTo>
                    <a:pt x="11670" y="4473"/>
                  </a:lnTo>
                  <a:lnTo>
                    <a:pt x="11673" y="4468"/>
                  </a:lnTo>
                  <a:lnTo>
                    <a:pt x="11676" y="4464"/>
                  </a:lnTo>
                  <a:lnTo>
                    <a:pt x="11680" y="4462"/>
                  </a:lnTo>
                  <a:lnTo>
                    <a:pt x="11685" y="4459"/>
                  </a:lnTo>
                  <a:lnTo>
                    <a:pt x="11689" y="4458"/>
                  </a:lnTo>
                  <a:lnTo>
                    <a:pt x="11699" y="4455"/>
                  </a:lnTo>
                  <a:lnTo>
                    <a:pt x="11708" y="4457"/>
                  </a:lnTo>
                  <a:lnTo>
                    <a:pt x="11719" y="4459"/>
                  </a:lnTo>
                  <a:lnTo>
                    <a:pt x="11730" y="4462"/>
                  </a:lnTo>
                  <a:lnTo>
                    <a:pt x="11751" y="4469"/>
                  </a:lnTo>
                  <a:lnTo>
                    <a:pt x="11771" y="4478"/>
                  </a:lnTo>
                  <a:lnTo>
                    <a:pt x="11779" y="4480"/>
                  </a:lnTo>
                  <a:lnTo>
                    <a:pt x="11788" y="4481"/>
                  </a:lnTo>
                  <a:lnTo>
                    <a:pt x="11791" y="4481"/>
                  </a:lnTo>
                  <a:lnTo>
                    <a:pt x="11795" y="4480"/>
                  </a:lnTo>
                  <a:lnTo>
                    <a:pt x="11797" y="4479"/>
                  </a:lnTo>
                  <a:lnTo>
                    <a:pt x="11800" y="4477"/>
                  </a:lnTo>
                  <a:lnTo>
                    <a:pt x="11807" y="4468"/>
                  </a:lnTo>
                  <a:lnTo>
                    <a:pt x="11823" y="4451"/>
                  </a:lnTo>
                  <a:lnTo>
                    <a:pt x="11841" y="4432"/>
                  </a:lnTo>
                  <a:lnTo>
                    <a:pt x="11860" y="4411"/>
                  </a:lnTo>
                  <a:lnTo>
                    <a:pt x="11870" y="4403"/>
                  </a:lnTo>
                  <a:lnTo>
                    <a:pt x="11879" y="4394"/>
                  </a:lnTo>
                  <a:lnTo>
                    <a:pt x="11886" y="4389"/>
                  </a:lnTo>
                  <a:lnTo>
                    <a:pt x="11893" y="4385"/>
                  </a:lnTo>
                  <a:lnTo>
                    <a:pt x="11896" y="4384"/>
                  </a:lnTo>
                  <a:lnTo>
                    <a:pt x="11898" y="4384"/>
                  </a:lnTo>
                  <a:lnTo>
                    <a:pt x="11900" y="4385"/>
                  </a:lnTo>
                  <a:lnTo>
                    <a:pt x="11901" y="4388"/>
                  </a:lnTo>
                  <a:lnTo>
                    <a:pt x="11901" y="4390"/>
                  </a:lnTo>
                  <a:lnTo>
                    <a:pt x="11901" y="4393"/>
                  </a:lnTo>
                  <a:lnTo>
                    <a:pt x="11901" y="4398"/>
                  </a:lnTo>
                  <a:lnTo>
                    <a:pt x="11900" y="4404"/>
                  </a:lnTo>
                  <a:lnTo>
                    <a:pt x="11893" y="4434"/>
                  </a:lnTo>
                  <a:lnTo>
                    <a:pt x="11888" y="4455"/>
                  </a:lnTo>
                  <a:lnTo>
                    <a:pt x="11888" y="4464"/>
                  </a:lnTo>
                  <a:lnTo>
                    <a:pt x="11888" y="4471"/>
                  </a:lnTo>
                  <a:lnTo>
                    <a:pt x="11889" y="4475"/>
                  </a:lnTo>
                  <a:lnTo>
                    <a:pt x="11890" y="4478"/>
                  </a:lnTo>
                  <a:lnTo>
                    <a:pt x="11893" y="4480"/>
                  </a:lnTo>
                  <a:lnTo>
                    <a:pt x="11896" y="4481"/>
                  </a:lnTo>
                  <a:lnTo>
                    <a:pt x="11899" y="4480"/>
                  </a:lnTo>
                  <a:lnTo>
                    <a:pt x="11902" y="4479"/>
                  </a:lnTo>
                  <a:lnTo>
                    <a:pt x="11912" y="4472"/>
                  </a:lnTo>
                  <a:lnTo>
                    <a:pt x="11924" y="4462"/>
                  </a:lnTo>
                  <a:lnTo>
                    <a:pt x="11951" y="4436"/>
                  </a:lnTo>
                  <a:lnTo>
                    <a:pt x="11982" y="4405"/>
                  </a:lnTo>
                  <a:lnTo>
                    <a:pt x="11998" y="4391"/>
                  </a:lnTo>
                  <a:lnTo>
                    <a:pt x="12015" y="4377"/>
                  </a:lnTo>
                  <a:lnTo>
                    <a:pt x="12024" y="4371"/>
                  </a:lnTo>
                  <a:lnTo>
                    <a:pt x="12033" y="4366"/>
                  </a:lnTo>
                  <a:lnTo>
                    <a:pt x="12041" y="4362"/>
                  </a:lnTo>
                  <a:lnTo>
                    <a:pt x="12050" y="4357"/>
                  </a:lnTo>
                  <a:lnTo>
                    <a:pt x="12064" y="4353"/>
                  </a:lnTo>
                  <a:lnTo>
                    <a:pt x="12078" y="4350"/>
                  </a:lnTo>
                  <a:lnTo>
                    <a:pt x="12092" y="4350"/>
                  </a:lnTo>
                  <a:lnTo>
                    <a:pt x="12105" y="4350"/>
                  </a:lnTo>
                  <a:lnTo>
                    <a:pt x="12119" y="4352"/>
                  </a:lnTo>
                  <a:lnTo>
                    <a:pt x="12132" y="4355"/>
                  </a:lnTo>
                  <a:lnTo>
                    <a:pt x="12144" y="4361"/>
                  </a:lnTo>
                  <a:lnTo>
                    <a:pt x="12157" y="4367"/>
                  </a:lnTo>
                  <a:lnTo>
                    <a:pt x="12167" y="4374"/>
                  </a:lnTo>
                  <a:lnTo>
                    <a:pt x="12179" y="4382"/>
                  </a:lnTo>
                  <a:lnTo>
                    <a:pt x="12190" y="4392"/>
                  </a:lnTo>
                  <a:lnTo>
                    <a:pt x="12200" y="4402"/>
                  </a:lnTo>
                  <a:lnTo>
                    <a:pt x="12209" y="4413"/>
                  </a:lnTo>
                  <a:lnTo>
                    <a:pt x="12218" y="4425"/>
                  </a:lnTo>
                  <a:lnTo>
                    <a:pt x="12227" y="4437"/>
                  </a:lnTo>
                  <a:lnTo>
                    <a:pt x="12234" y="4450"/>
                  </a:lnTo>
                  <a:lnTo>
                    <a:pt x="12235" y="4451"/>
                  </a:lnTo>
                  <a:lnTo>
                    <a:pt x="12238" y="4450"/>
                  </a:lnTo>
                  <a:lnTo>
                    <a:pt x="12243" y="4448"/>
                  </a:lnTo>
                  <a:lnTo>
                    <a:pt x="12248" y="4444"/>
                  </a:lnTo>
                  <a:lnTo>
                    <a:pt x="12261" y="4434"/>
                  </a:lnTo>
                  <a:lnTo>
                    <a:pt x="12279" y="4419"/>
                  </a:lnTo>
                  <a:lnTo>
                    <a:pt x="12322" y="4381"/>
                  </a:lnTo>
                  <a:lnTo>
                    <a:pt x="12371" y="4335"/>
                  </a:lnTo>
                  <a:lnTo>
                    <a:pt x="12419" y="4287"/>
                  </a:lnTo>
                  <a:lnTo>
                    <a:pt x="12462" y="4244"/>
                  </a:lnTo>
                  <a:lnTo>
                    <a:pt x="12480" y="4226"/>
                  </a:lnTo>
                  <a:lnTo>
                    <a:pt x="12494" y="4211"/>
                  </a:lnTo>
                  <a:lnTo>
                    <a:pt x="12503" y="4199"/>
                  </a:lnTo>
                  <a:lnTo>
                    <a:pt x="12507" y="4193"/>
                  </a:lnTo>
                  <a:lnTo>
                    <a:pt x="12509" y="4187"/>
                  </a:lnTo>
                  <a:lnTo>
                    <a:pt x="12513" y="4183"/>
                  </a:lnTo>
                  <a:lnTo>
                    <a:pt x="12518" y="4178"/>
                  </a:lnTo>
                  <a:lnTo>
                    <a:pt x="12525" y="4172"/>
                  </a:lnTo>
                  <a:lnTo>
                    <a:pt x="12541" y="4161"/>
                  </a:lnTo>
                  <a:lnTo>
                    <a:pt x="12563" y="4150"/>
                  </a:lnTo>
                  <a:lnTo>
                    <a:pt x="12612" y="4125"/>
                  </a:lnTo>
                  <a:lnTo>
                    <a:pt x="12668" y="4098"/>
                  </a:lnTo>
                  <a:lnTo>
                    <a:pt x="12696" y="4084"/>
                  </a:lnTo>
                  <a:lnTo>
                    <a:pt x="12724" y="4069"/>
                  </a:lnTo>
                  <a:lnTo>
                    <a:pt x="12749" y="4054"/>
                  </a:lnTo>
                  <a:lnTo>
                    <a:pt x="12772" y="4038"/>
                  </a:lnTo>
                  <a:lnTo>
                    <a:pt x="12782" y="4029"/>
                  </a:lnTo>
                  <a:lnTo>
                    <a:pt x="12791" y="4020"/>
                  </a:lnTo>
                  <a:lnTo>
                    <a:pt x="12799" y="4012"/>
                  </a:lnTo>
                  <a:lnTo>
                    <a:pt x="12806" y="4003"/>
                  </a:lnTo>
                  <a:lnTo>
                    <a:pt x="12811" y="3993"/>
                  </a:lnTo>
                  <a:lnTo>
                    <a:pt x="12815" y="3985"/>
                  </a:lnTo>
                  <a:lnTo>
                    <a:pt x="12818" y="3975"/>
                  </a:lnTo>
                  <a:lnTo>
                    <a:pt x="12818" y="3965"/>
                  </a:lnTo>
                  <a:lnTo>
                    <a:pt x="12819" y="3962"/>
                  </a:lnTo>
                  <a:lnTo>
                    <a:pt x="12820" y="3960"/>
                  </a:lnTo>
                  <a:lnTo>
                    <a:pt x="12821" y="3958"/>
                  </a:lnTo>
                  <a:lnTo>
                    <a:pt x="12824" y="3958"/>
                  </a:lnTo>
                  <a:lnTo>
                    <a:pt x="12830" y="3958"/>
                  </a:lnTo>
                  <a:lnTo>
                    <a:pt x="12838" y="3961"/>
                  </a:lnTo>
                  <a:lnTo>
                    <a:pt x="12848" y="3966"/>
                  </a:lnTo>
                  <a:lnTo>
                    <a:pt x="12860" y="3973"/>
                  </a:lnTo>
                  <a:lnTo>
                    <a:pt x="12872" y="3982"/>
                  </a:lnTo>
                  <a:lnTo>
                    <a:pt x="12885" y="3991"/>
                  </a:lnTo>
                  <a:lnTo>
                    <a:pt x="12912" y="4012"/>
                  </a:lnTo>
                  <a:lnTo>
                    <a:pt x="12936" y="4032"/>
                  </a:lnTo>
                  <a:lnTo>
                    <a:pt x="12958" y="4048"/>
                  </a:lnTo>
                  <a:lnTo>
                    <a:pt x="12972" y="4058"/>
                  </a:lnTo>
                  <a:lnTo>
                    <a:pt x="12974" y="4058"/>
                  </a:lnTo>
                  <a:lnTo>
                    <a:pt x="12978" y="4055"/>
                  </a:lnTo>
                  <a:lnTo>
                    <a:pt x="12983" y="4050"/>
                  </a:lnTo>
                  <a:lnTo>
                    <a:pt x="12988" y="4043"/>
                  </a:lnTo>
                  <a:lnTo>
                    <a:pt x="13000" y="4026"/>
                  </a:lnTo>
                  <a:lnTo>
                    <a:pt x="13012" y="4005"/>
                  </a:lnTo>
                  <a:lnTo>
                    <a:pt x="13024" y="3984"/>
                  </a:lnTo>
                  <a:lnTo>
                    <a:pt x="13031" y="3965"/>
                  </a:lnTo>
                  <a:lnTo>
                    <a:pt x="13034" y="3957"/>
                  </a:lnTo>
                  <a:lnTo>
                    <a:pt x="13036" y="3950"/>
                  </a:lnTo>
                  <a:lnTo>
                    <a:pt x="13036" y="3948"/>
                  </a:lnTo>
                  <a:lnTo>
                    <a:pt x="13036" y="3946"/>
                  </a:lnTo>
                  <a:lnTo>
                    <a:pt x="13034" y="3944"/>
                  </a:lnTo>
                  <a:lnTo>
                    <a:pt x="13033" y="3943"/>
                  </a:lnTo>
                  <a:lnTo>
                    <a:pt x="13029" y="3938"/>
                  </a:lnTo>
                  <a:lnTo>
                    <a:pt x="13024" y="3931"/>
                  </a:lnTo>
                  <a:lnTo>
                    <a:pt x="13018" y="3921"/>
                  </a:lnTo>
                  <a:lnTo>
                    <a:pt x="13012" y="3909"/>
                  </a:lnTo>
                  <a:lnTo>
                    <a:pt x="13006" y="3898"/>
                  </a:lnTo>
                  <a:lnTo>
                    <a:pt x="13002" y="3888"/>
                  </a:lnTo>
                  <a:lnTo>
                    <a:pt x="12999" y="3879"/>
                  </a:lnTo>
                  <a:lnTo>
                    <a:pt x="12999" y="3874"/>
                  </a:lnTo>
                  <a:lnTo>
                    <a:pt x="13000" y="3866"/>
                  </a:lnTo>
                  <a:lnTo>
                    <a:pt x="12999" y="3859"/>
                  </a:lnTo>
                  <a:lnTo>
                    <a:pt x="12997" y="3851"/>
                  </a:lnTo>
                  <a:lnTo>
                    <a:pt x="12994" y="3844"/>
                  </a:lnTo>
                  <a:lnTo>
                    <a:pt x="12988" y="3836"/>
                  </a:lnTo>
                  <a:lnTo>
                    <a:pt x="12982" y="3830"/>
                  </a:lnTo>
                  <a:lnTo>
                    <a:pt x="12975" y="3822"/>
                  </a:lnTo>
                  <a:lnTo>
                    <a:pt x="12969" y="3817"/>
                  </a:lnTo>
                  <a:lnTo>
                    <a:pt x="12945" y="3796"/>
                  </a:lnTo>
                  <a:lnTo>
                    <a:pt x="12938" y="3789"/>
                  </a:lnTo>
                  <a:lnTo>
                    <a:pt x="12942" y="3789"/>
                  </a:lnTo>
                  <a:lnTo>
                    <a:pt x="12945" y="3789"/>
                  </a:lnTo>
                  <a:lnTo>
                    <a:pt x="12948" y="3788"/>
                  </a:lnTo>
                  <a:lnTo>
                    <a:pt x="12952" y="3786"/>
                  </a:lnTo>
                  <a:lnTo>
                    <a:pt x="12954" y="3783"/>
                  </a:lnTo>
                  <a:lnTo>
                    <a:pt x="12956" y="3780"/>
                  </a:lnTo>
                  <a:lnTo>
                    <a:pt x="12957" y="3777"/>
                  </a:lnTo>
                  <a:lnTo>
                    <a:pt x="12958" y="3774"/>
                  </a:lnTo>
                  <a:lnTo>
                    <a:pt x="12959" y="3765"/>
                  </a:lnTo>
                  <a:lnTo>
                    <a:pt x="12958" y="3755"/>
                  </a:lnTo>
                  <a:lnTo>
                    <a:pt x="12956" y="3746"/>
                  </a:lnTo>
                  <a:lnTo>
                    <a:pt x="12953" y="3735"/>
                  </a:lnTo>
                  <a:lnTo>
                    <a:pt x="12946" y="3720"/>
                  </a:lnTo>
                  <a:lnTo>
                    <a:pt x="12940" y="3707"/>
                  </a:lnTo>
                  <a:lnTo>
                    <a:pt x="12932" y="3697"/>
                  </a:lnTo>
                  <a:lnTo>
                    <a:pt x="12925" y="3690"/>
                  </a:lnTo>
                  <a:lnTo>
                    <a:pt x="12918" y="3684"/>
                  </a:lnTo>
                  <a:lnTo>
                    <a:pt x="12911" y="3679"/>
                  </a:lnTo>
                  <a:lnTo>
                    <a:pt x="12904" y="3676"/>
                  </a:lnTo>
                  <a:lnTo>
                    <a:pt x="12898" y="3672"/>
                  </a:lnTo>
                  <a:lnTo>
                    <a:pt x="12891" y="3669"/>
                  </a:lnTo>
                  <a:lnTo>
                    <a:pt x="12886" y="3666"/>
                  </a:lnTo>
                  <a:lnTo>
                    <a:pt x="12880" y="3662"/>
                  </a:lnTo>
                  <a:lnTo>
                    <a:pt x="12876" y="3657"/>
                  </a:lnTo>
                  <a:lnTo>
                    <a:pt x="12873" y="3650"/>
                  </a:lnTo>
                  <a:lnTo>
                    <a:pt x="12871" y="3641"/>
                  </a:lnTo>
                  <a:lnTo>
                    <a:pt x="12869" y="3630"/>
                  </a:lnTo>
                  <a:lnTo>
                    <a:pt x="12869" y="3616"/>
                  </a:lnTo>
                  <a:lnTo>
                    <a:pt x="12868" y="3608"/>
                  </a:lnTo>
                  <a:lnTo>
                    <a:pt x="12865" y="3602"/>
                  </a:lnTo>
                  <a:lnTo>
                    <a:pt x="12862" y="3598"/>
                  </a:lnTo>
                  <a:lnTo>
                    <a:pt x="12857" y="3597"/>
                  </a:lnTo>
                  <a:lnTo>
                    <a:pt x="12851" y="3597"/>
                  </a:lnTo>
                  <a:lnTo>
                    <a:pt x="12845" y="3597"/>
                  </a:lnTo>
                  <a:lnTo>
                    <a:pt x="12837" y="3599"/>
                  </a:lnTo>
                  <a:lnTo>
                    <a:pt x="12830" y="3601"/>
                  </a:lnTo>
                  <a:lnTo>
                    <a:pt x="12813" y="3606"/>
                  </a:lnTo>
                  <a:lnTo>
                    <a:pt x="12796" y="3609"/>
                  </a:lnTo>
                  <a:lnTo>
                    <a:pt x="12789" y="3610"/>
                  </a:lnTo>
                  <a:lnTo>
                    <a:pt x="12781" y="3609"/>
                  </a:lnTo>
                  <a:lnTo>
                    <a:pt x="12774" y="3606"/>
                  </a:lnTo>
                  <a:lnTo>
                    <a:pt x="12768" y="3600"/>
                  </a:lnTo>
                  <a:lnTo>
                    <a:pt x="12765" y="3597"/>
                  </a:lnTo>
                  <a:lnTo>
                    <a:pt x="12763" y="3594"/>
                  </a:lnTo>
                  <a:lnTo>
                    <a:pt x="12761" y="3591"/>
                  </a:lnTo>
                  <a:lnTo>
                    <a:pt x="12761" y="3587"/>
                  </a:lnTo>
                  <a:lnTo>
                    <a:pt x="12761" y="3585"/>
                  </a:lnTo>
                  <a:lnTo>
                    <a:pt x="12762" y="3583"/>
                  </a:lnTo>
                  <a:lnTo>
                    <a:pt x="12763" y="3581"/>
                  </a:lnTo>
                  <a:lnTo>
                    <a:pt x="12765" y="3580"/>
                  </a:lnTo>
                  <a:lnTo>
                    <a:pt x="12771" y="3578"/>
                  </a:lnTo>
                  <a:lnTo>
                    <a:pt x="12778" y="3577"/>
                  </a:lnTo>
                  <a:lnTo>
                    <a:pt x="12787" y="3575"/>
                  </a:lnTo>
                  <a:lnTo>
                    <a:pt x="12796" y="3575"/>
                  </a:lnTo>
                  <a:lnTo>
                    <a:pt x="12817" y="3575"/>
                  </a:lnTo>
                  <a:lnTo>
                    <a:pt x="12835" y="3575"/>
                  </a:lnTo>
                  <a:lnTo>
                    <a:pt x="12843" y="3575"/>
                  </a:lnTo>
                  <a:lnTo>
                    <a:pt x="12848" y="3574"/>
                  </a:lnTo>
                  <a:lnTo>
                    <a:pt x="12850" y="3573"/>
                  </a:lnTo>
                  <a:lnTo>
                    <a:pt x="12852" y="3572"/>
                  </a:lnTo>
                  <a:lnTo>
                    <a:pt x="12852" y="3571"/>
                  </a:lnTo>
                  <a:lnTo>
                    <a:pt x="12854" y="3570"/>
                  </a:lnTo>
                  <a:lnTo>
                    <a:pt x="12850" y="3565"/>
                  </a:lnTo>
                  <a:lnTo>
                    <a:pt x="12844" y="3558"/>
                  </a:lnTo>
                  <a:lnTo>
                    <a:pt x="12835" y="3550"/>
                  </a:lnTo>
                  <a:lnTo>
                    <a:pt x="12825" y="3542"/>
                  </a:lnTo>
                  <a:lnTo>
                    <a:pt x="12817" y="3533"/>
                  </a:lnTo>
                  <a:lnTo>
                    <a:pt x="12811" y="3525"/>
                  </a:lnTo>
                  <a:lnTo>
                    <a:pt x="12810" y="3522"/>
                  </a:lnTo>
                  <a:lnTo>
                    <a:pt x="12810" y="3518"/>
                  </a:lnTo>
                  <a:lnTo>
                    <a:pt x="12811" y="3515"/>
                  </a:lnTo>
                  <a:lnTo>
                    <a:pt x="12815" y="3512"/>
                  </a:lnTo>
                  <a:lnTo>
                    <a:pt x="12818" y="3511"/>
                  </a:lnTo>
                  <a:lnTo>
                    <a:pt x="12822" y="3511"/>
                  </a:lnTo>
                  <a:lnTo>
                    <a:pt x="12828" y="3511"/>
                  </a:lnTo>
                  <a:lnTo>
                    <a:pt x="12833" y="3513"/>
                  </a:lnTo>
                  <a:lnTo>
                    <a:pt x="12845" y="3517"/>
                  </a:lnTo>
                  <a:lnTo>
                    <a:pt x="12860" y="3525"/>
                  </a:lnTo>
                  <a:lnTo>
                    <a:pt x="12876" y="3533"/>
                  </a:lnTo>
                  <a:lnTo>
                    <a:pt x="12894" y="3543"/>
                  </a:lnTo>
                  <a:lnTo>
                    <a:pt x="12915" y="3552"/>
                  </a:lnTo>
                  <a:lnTo>
                    <a:pt x="12935" y="3559"/>
                  </a:lnTo>
                  <a:lnTo>
                    <a:pt x="12946" y="3561"/>
                  </a:lnTo>
                  <a:lnTo>
                    <a:pt x="12958" y="3564"/>
                  </a:lnTo>
                  <a:lnTo>
                    <a:pt x="12969" y="3566"/>
                  </a:lnTo>
                  <a:lnTo>
                    <a:pt x="12981" y="3566"/>
                  </a:lnTo>
                  <a:lnTo>
                    <a:pt x="12992" y="3566"/>
                  </a:lnTo>
                  <a:lnTo>
                    <a:pt x="13004" y="3564"/>
                  </a:lnTo>
                  <a:lnTo>
                    <a:pt x="13017" y="3561"/>
                  </a:lnTo>
                  <a:lnTo>
                    <a:pt x="13029" y="3557"/>
                  </a:lnTo>
                  <a:lnTo>
                    <a:pt x="13042" y="3552"/>
                  </a:lnTo>
                  <a:lnTo>
                    <a:pt x="13054" y="3544"/>
                  </a:lnTo>
                  <a:lnTo>
                    <a:pt x="13067" y="3536"/>
                  </a:lnTo>
                  <a:lnTo>
                    <a:pt x="13080" y="3525"/>
                  </a:lnTo>
                  <a:lnTo>
                    <a:pt x="13092" y="3512"/>
                  </a:lnTo>
                  <a:lnTo>
                    <a:pt x="13105" y="3498"/>
                  </a:lnTo>
                  <a:lnTo>
                    <a:pt x="13117" y="3481"/>
                  </a:lnTo>
                  <a:lnTo>
                    <a:pt x="13129" y="3462"/>
                  </a:lnTo>
                  <a:lnTo>
                    <a:pt x="13133" y="3457"/>
                  </a:lnTo>
                  <a:lnTo>
                    <a:pt x="13135" y="3452"/>
                  </a:lnTo>
                  <a:lnTo>
                    <a:pt x="13137" y="3445"/>
                  </a:lnTo>
                  <a:lnTo>
                    <a:pt x="13138" y="3440"/>
                  </a:lnTo>
                  <a:lnTo>
                    <a:pt x="13138" y="3427"/>
                  </a:lnTo>
                  <a:lnTo>
                    <a:pt x="13137" y="3414"/>
                  </a:lnTo>
                  <a:lnTo>
                    <a:pt x="13134" y="3401"/>
                  </a:lnTo>
                  <a:lnTo>
                    <a:pt x="13129" y="3388"/>
                  </a:lnTo>
                  <a:lnTo>
                    <a:pt x="13125" y="3374"/>
                  </a:lnTo>
                  <a:lnTo>
                    <a:pt x="13120" y="3362"/>
                  </a:lnTo>
                  <a:lnTo>
                    <a:pt x="13115" y="3349"/>
                  </a:lnTo>
                  <a:lnTo>
                    <a:pt x="13111" y="3337"/>
                  </a:lnTo>
                  <a:lnTo>
                    <a:pt x="13108" y="3327"/>
                  </a:lnTo>
                  <a:lnTo>
                    <a:pt x="13106" y="3317"/>
                  </a:lnTo>
                  <a:lnTo>
                    <a:pt x="13106" y="3313"/>
                  </a:lnTo>
                  <a:lnTo>
                    <a:pt x="13106" y="3309"/>
                  </a:lnTo>
                  <a:lnTo>
                    <a:pt x="13106" y="3305"/>
                  </a:lnTo>
                  <a:lnTo>
                    <a:pt x="13107" y="3302"/>
                  </a:lnTo>
                  <a:lnTo>
                    <a:pt x="13109" y="3299"/>
                  </a:lnTo>
                  <a:lnTo>
                    <a:pt x="13111" y="3296"/>
                  </a:lnTo>
                  <a:lnTo>
                    <a:pt x="13114" y="3294"/>
                  </a:lnTo>
                  <a:lnTo>
                    <a:pt x="13119" y="3293"/>
                  </a:lnTo>
                  <a:lnTo>
                    <a:pt x="13135" y="3287"/>
                  </a:lnTo>
                  <a:lnTo>
                    <a:pt x="13154" y="3277"/>
                  </a:lnTo>
                  <a:lnTo>
                    <a:pt x="13176" y="3267"/>
                  </a:lnTo>
                  <a:lnTo>
                    <a:pt x="13194" y="3261"/>
                  </a:lnTo>
                  <a:lnTo>
                    <a:pt x="13201" y="3260"/>
                  </a:lnTo>
                  <a:lnTo>
                    <a:pt x="13207" y="3260"/>
                  </a:lnTo>
                  <a:lnTo>
                    <a:pt x="13208" y="3261"/>
                  </a:lnTo>
                  <a:lnTo>
                    <a:pt x="13209" y="3263"/>
                  </a:lnTo>
                  <a:lnTo>
                    <a:pt x="13210" y="3265"/>
                  </a:lnTo>
                  <a:lnTo>
                    <a:pt x="13210" y="3267"/>
                  </a:lnTo>
                  <a:lnTo>
                    <a:pt x="13207" y="3276"/>
                  </a:lnTo>
                  <a:lnTo>
                    <a:pt x="13200" y="3287"/>
                  </a:lnTo>
                  <a:lnTo>
                    <a:pt x="13191" y="3302"/>
                  </a:lnTo>
                  <a:lnTo>
                    <a:pt x="13176" y="3320"/>
                  </a:lnTo>
                  <a:lnTo>
                    <a:pt x="13169" y="3330"/>
                  </a:lnTo>
                  <a:lnTo>
                    <a:pt x="13166" y="3337"/>
                  </a:lnTo>
                  <a:lnTo>
                    <a:pt x="13165" y="3341"/>
                  </a:lnTo>
                  <a:lnTo>
                    <a:pt x="13166" y="3343"/>
                  </a:lnTo>
                  <a:lnTo>
                    <a:pt x="13166" y="3345"/>
                  </a:lnTo>
                  <a:lnTo>
                    <a:pt x="13167" y="3347"/>
                  </a:lnTo>
                  <a:lnTo>
                    <a:pt x="13171" y="3350"/>
                  </a:lnTo>
                  <a:lnTo>
                    <a:pt x="13177" y="3352"/>
                  </a:lnTo>
                  <a:lnTo>
                    <a:pt x="13183" y="3355"/>
                  </a:lnTo>
                  <a:lnTo>
                    <a:pt x="13190" y="3356"/>
                  </a:lnTo>
                  <a:lnTo>
                    <a:pt x="13196" y="3358"/>
                  </a:lnTo>
                  <a:lnTo>
                    <a:pt x="13203" y="3360"/>
                  </a:lnTo>
                  <a:lnTo>
                    <a:pt x="13207" y="3362"/>
                  </a:lnTo>
                  <a:lnTo>
                    <a:pt x="13210" y="3365"/>
                  </a:lnTo>
                  <a:lnTo>
                    <a:pt x="13211" y="3368"/>
                  </a:lnTo>
                  <a:lnTo>
                    <a:pt x="13211" y="3370"/>
                  </a:lnTo>
                  <a:lnTo>
                    <a:pt x="13210" y="3373"/>
                  </a:lnTo>
                  <a:lnTo>
                    <a:pt x="13209" y="3375"/>
                  </a:lnTo>
                  <a:lnTo>
                    <a:pt x="13204" y="3384"/>
                  </a:lnTo>
                  <a:lnTo>
                    <a:pt x="13195" y="3393"/>
                  </a:lnTo>
                  <a:lnTo>
                    <a:pt x="13190" y="3399"/>
                  </a:lnTo>
                  <a:lnTo>
                    <a:pt x="13186" y="3404"/>
                  </a:lnTo>
                  <a:lnTo>
                    <a:pt x="13185" y="3409"/>
                  </a:lnTo>
                  <a:lnTo>
                    <a:pt x="13186" y="3412"/>
                  </a:lnTo>
                  <a:lnTo>
                    <a:pt x="13189" y="3415"/>
                  </a:lnTo>
                  <a:lnTo>
                    <a:pt x="13193" y="3417"/>
                  </a:lnTo>
                  <a:lnTo>
                    <a:pt x="13199" y="3418"/>
                  </a:lnTo>
                  <a:lnTo>
                    <a:pt x="13206" y="3419"/>
                  </a:lnTo>
                  <a:lnTo>
                    <a:pt x="13223" y="3420"/>
                  </a:lnTo>
                  <a:lnTo>
                    <a:pt x="13245" y="3421"/>
                  </a:lnTo>
                  <a:lnTo>
                    <a:pt x="13269" y="3420"/>
                  </a:lnTo>
                  <a:lnTo>
                    <a:pt x="13295" y="3420"/>
                  </a:lnTo>
                  <a:lnTo>
                    <a:pt x="13322" y="3420"/>
                  </a:lnTo>
                  <a:lnTo>
                    <a:pt x="13348" y="3421"/>
                  </a:lnTo>
                  <a:lnTo>
                    <a:pt x="13361" y="3423"/>
                  </a:lnTo>
                  <a:lnTo>
                    <a:pt x="13374" y="3424"/>
                  </a:lnTo>
                  <a:lnTo>
                    <a:pt x="13386" y="3426"/>
                  </a:lnTo>
                  <a:lnTo>
                    <a:pt x="13396" y="3429"/>
                  </a:lnTo>
                  <a:lnTo>
                    <a:pt x="13407" y="3432"/>
                  </a:lnTo>
                  <a:lnTo>
                    <a:pt x="13416" y="3435"/>
                  </a:lnTo>
                  <a:lnTo>
                    <a:pt x="13424" y="3441"/>
                  </a:lnTo>
                  <a:lnTo>
                    <a:pt x="13432" y="3446"/>
                  </a:lnTo>
                  <a:lnTo>
                    <a:pt x="13437" y="3453"/>
                  </a:lnTo>
                  <a:lnTo>
                    <a:pt x="13442" y="3460"/>
                  </a:lnTo>
                  <a:lnTo>
                    <a:pt x="13444" y="3468"/>
                  </a:lnTo>
                  <a:lnTo>
                    <a:pt x="13445" y="3477"/>
                  </a:lnTo>
                  <a:lnTo>
                    <a:pt x="13445" y="3487"/>
                  </a:lnTo>
                  <a:lnTo>
                    <a:pt x="13447" y="3496"/>
                  </a:lnTo>
                  <a:lnTo>
                    <a:pt x="13448" y="3504"/>
                  </a:lnTo>
                  <a:lnTo>
                    <a:pt x="13451" y="3513"/>
                  </a:lnTo>
                  <a:lnTo>
                    <a:pt x="13455" y="3521"/>
                  </a:lnTo>
                  <a:lnTo>
                    <a:pt x="13458" y="3528"/>
                  </a:lnTo>
                  <a:lnTo>
                    <a:pt x="13462" y="3536"/>
                  </a:lnTo>
                  <a:lnTo>
                    <a:pt x="13468" y="3542"/>
                  </a:lnTo>
                  <a:lnTo>
                    <a:pt x="13478" y="3555"/>
                  </a:lnTo>
                  <a:lnTo>
                    <a:pt x="13491" y="3566"/>
                  </a:lnTo>
                  <a:lnTo>
                    <a:pt x="13505" y="3577"/>
                  </a:lnTo>
                  <a:lnTo>
                    <a:pt x="13520" y="3586"/>
                  </a:lnTo>
                  <a:lnTo>
                    <a:pt x="13553" y="3605"/>
                  </a:lnTo>
                  <a:lnTo>
                    <a:pt x="13584" y="3622"/>
                  </a:lnTo>
                  <a:lnTo>
                    <a:pt x="13599" y="3630"/>
                  </a:lnTo>
                  <a:lnTo>
                    <a:pt x="13613" y="3639"/>
                  </a:lnTo>
                  <a:lnTo>
                    <a:pt x="13626" y="3649"/>
                  </a:lnTo>
                  <a:lnTo>
                    <a:pt x="13637" y="3658"/>
                  </a:lnTo>
                  <a:lnTo>
                    <a:pt x="13641" y="3661"/>
                  </a:lnTo>
                  <a:lnTo>
                    <a:pt x="13647" y="3663"/>
                  </a:lnTo>
                  <a:lnTo>
                    <a:pt x="13656" y="3664"/>
                  </a:lnTo>
                  <a:lnTo>
                    <a:pt x="13666" y="3664"/>
                  </a:lnTo>
                  <a:lnTo>
                    <a:pt x="13675" y="3664"/>
                  </a:lnTo>
                  <a:lnTo>
                    <a:pt x="13686" y="3663"/>
                  </a:lnTo>
                  <a:lnTo>
                    <a:pt x="13697" y="3662"/>
                  </a:lnTo>
                  <a:lnTo>
                    <a:pt x="13707" y="3659"/>
                  </a:lnTo>
                  <a:lnTo>
                    <a:pt x="13715" y="3656"/>
                  </a:lnTo>
                  <a:lnTo>
                    <a:pt x="13722" y="3653"/>
                  </a:lnTo>
                  <a:lnTo>
                    <a:pt x="13724" y="3651"/>
                  </a:lnTo>
                  <a:lnTo>
                    <a:pt x="13726" y="3650"/>
                  </a:lnTo>
                  <a:lnTo>
                    <a:pt x="13727" y="3648"/>
                  </a:lnTo>
                  <a:lnTo>
                    <a:pt x="13728" y="3645"/>
                  </a:lnTo>
                  <a:lnTo>
                    <a:pt x="13728" y="3643"/>
                  </a:lnTo>
                  <a:lnTo>
                    <a:pt x="13727" y="3640"/>
                  </a:lnTo>
                  <a:lnTo>
                    <a:pt x="13725" y="3638"/>
                  </a:lnTo>
                  <a:lnTo>
                    <a:pt x="13722" y="3636"/>
                  </a:lnTo>
                  <a:lnTo>
                    <a:pt x="13713" y="3629"/>
                  </a:lnTo>
                  <a:lnTo>
                    <a:pt x="13699" y="3624"/>
                  </a:lnTo>
                  <a:lnTo>
                    <a:pt x="13700" y="3616"/>
                  </a:lnTo>
                  <a:lnTo>
                    <a:pt x="13701" y="3611"/>
                  </a:lnTo>
                  <a:lnTo>
                    <a:pt x="13702" y="3607"/>
                  </a:lnTo>
                  <a:lnTo>
                    <a:pt x="13705" y="3603"/>
                  </a:lnTo>
                  <a:lnTo>
                    <a:pt x="13707" y="3600"/>
                  </a:lnTo>
                  <a:lnTo>
                    <a:pt x="13709" y="3599"/>
                  </a:lnTo>
                  <a:lnTo>
                    <a:pt x="13711" y="3598"/>
                  </a:lnTo>
                  <a:lnTo>
                    <a:pt x="13714" y="3597"/>
                  </a:lnTo>
                  <a:lnTo>
                    <a:pt x="13720" y="3596"/>
                  </a:lnTo>
                  <a:lnTo>
                    <a:pt x="13726" y="3594"/>
                  </a:lnTo>
                  <a:lnTo>
                    <a:pt x="13729" y="3592"/>
                  </a:lnTo>
                  <a:lnTo>
                    <a:pt x="13734" y="3589"/>
                  </a:lnTo>
                  <a:lnTo>
                    <a:pt x="13737" y="3586"/>
                  </a:lnTo>
                  <a:lnTo>
                    <a:pt x="13741" y="3582"/>
                  </a:lnTo>
                  <a:lnTo>
                    <a:pt x="13744" y="3577"/>
                  </a:lnTo>
                  <a:lnTo>
                    <a:pt x="13747" y="3573"/>
                  </a:lnTo>
                  <a:lnTo>
                    <a:pt x="13747" y="3570"/>
                  </a:lnTo>
                  <a:lnTo>
                    <a:pt x="13745" y="3568"/>
                  </a:lnTo>
                  <a:lnTo>
                    <a:pt x="13743" y="3566"/>
                  </a:lnTo>
                  <a:lnTo>
                    <a:pt x="13741" y="3565"/>
                  </a:lnTo>
                  <a:lnTo>
                    <a:pt x="13738" y="3564"/>
                  </a:lnTo>
                  <a:lnTo>
                    <a:pt x="13734" y="3564"/>
                  </a:lnTo>
                  <a:lnTo>
                    <a:pt x="13726" y="3563"/>
                  </a:lnTo>
                  <a:lnTo>
                    <a:pt x="13719" y="3561"/>
                  </a:lnTo>
                  <a:lnTo>
                    <a:pt x="13715" y="3560"/>
                  </a:lnTo>
                  <a:lnTo>
                    <a:pt x="13712" y="3559"/>
                  </a:lnTo>
                  <a:lnTo>
                    <a:pt x="13711" y="3557"/>
                  </a:lnTo>
                  <a:lnTo>
                    <a:pt x="13710" y="3555"/>
                  </a:lnTo>
                  <a:lnTo>
                    <a:pt x="13711" y="3552"/>
                  </a:lnTo>
                  <a:lnTo>
                    <a:pt x="13714" y="3549"/>
                  </a:lnTo>
                  <a:lnTo>
                    <a:pt x="13717" y="3544"/>
                  </a:lnTo>
                  <a:lnTo>
                    <a:pt x="13723" y="3540"/>
                  </a:lnTo>
                  <a:lnTo>
                    <a:pt x="13734" y="3531"/>
                  </a:lnTo>
                  <a:lnTo>
                    <a:pt x="13747" y="3523"/>
                  </a:lnTo>
                  <a:lnTo>
                    <a:pt x="13752" y="3517"/>
                  </a:lnTo>
                  <a:lnTo>
                    <a:pt x="13756" y="3513"/>
                  </a:lnTo>
                  <a:lnTo>
                    <a:pt x="13759" y="3508"/>
                  </a:lnTo>
                  <a:lnTo>
                    <a:pt x="13762" y="3502"/>
                  </a:lnTo>
                  <a:lnTo>
                    <a:pt x="13762" y="3497"/>
                  </a:lnTo>
                  <a:lnTo>
                    <a:pt x="13759" y="3491"/>
                  </a:lnTo>
                  <a:lnTo>
                    <a:pt x="13755" y="3487"/>
                  </a:lnTo>
                  <a:lnTo>
                    <a:pt x="13749" y="3482"/>
                  </a:lnTo>
                  <a:lnTo>
                    <a:pt x="13742" y="3477"/>
                  </a:lnTo>
                  <a:lnTo>
                    <a:pt x="13738" y="3473"/>
                  </a:lnTo>
                  <a:lnTo>
                    <a:pt x="13735" y="3471"/>
                  </a:lnTo>
                  <a:lnTo>
                    <a:pt x="13734" y="3468"/>
                  </a:lnTo>
                  <a:lnTo>
                    <a:pt x="13734" y="3466"/>
                  </a:lnTo>
                  <a:lnTo>
                    <a:pt x="13735" y="3465"/>
                  </a:lnTo>
                  <a:lnTo>
                    <a:pt x="13737" y="3463"/>
                  </a:lnTo>
                  <a:lnTo>
                    <a:pt x="13740" y="3461"/>
                  </a:lnTo>
                  <a:lnTo>
                    <a:pt x="13749" y="3460"/>
                  </a:lnTo>
                  <a:lnTo>
                    <a:pt x="13757" y="3458"/>
                  </a:lnTo>
                  <a:lnTo>
                    <a:pt x="13765" y="3455"/>
                  </a:lnTo>
                  <a:lnTo>
                    <a:pt x="13771" y="3451"/>
                  </a:lnTo>
                  <a:lnTo>
                    <a:pt x="13770" y="3446"/>
                  </a:lnTo>
                  <a:lnTo>
                    <a:pt x="13763" y="3439"/>
                  </a:lnTo>
                  <a:lnTo>
                    <a:pt x="13752" y="3428"/>
                  </a:lnTo>
                  <a:lnTo>
                    <a:pt x="13740" y="3416"/>
                  </a:lnTo>
                  <a:lnTo>
                    <a:pt x="13736" y="3411"/>
                  </a:lnTo>
                  <a:lnTo>
                    <a:pt x="13731" y="3404"/>
                  </a:lnTo>
                  <a:lnTo>
                    <a:pt x="13728" y="3399"/>
                  </a:lnTo>
                  <a:lnTo>
                    <a:pt x="13726" y="3393"/>
                  </a:lnTo>
                  <a:lnTo>
                    <a:pt x="13725" y="3389"/>
                  </a:lnTo>
                  <a:lnTo>
                    <a:pt x="13727" y="3386"/>
                  </a:lnTo>
                  <a:lnTo>
                    <a:pt x="13730" y="3383"/>
                  </a:lnTo>
                  <a:lnTo>
                    <a:pt x="13737" y="3382"/>
                  </a:lnTo>
                  <a:lnTo>
                    <a:pt x="13742" y="3382"/>
                  </a:lnTo>
                  <a:lnTo>
                    <a:pt x="13749" y="3384"/>
                  </a:lnTo>
                  <a:lnTo>
                    <a:pt x="13758" y="3387"/>
                  </a:lnTo>
                  <a:lnTo>
                    <a:pt x="13769" y="3390"/>
                  </a:lnTo>
                  <a:lnTo>
                    <a:pt x="13792" y="3400"/>
                  </a:lnTo>
                  <a:lnTo>
                    <a:pt x="13815" y="3409"/>
                  </a:lnTo>
                  <a:lnTo>
                    <a:pt x="13826" y="3413"/>
                  </a:lnTo>
                  <a:lnTo>
                    <a:pt x="13835" y="3415"/>
                  </a:lnTo>
                  <a:lnTo>
                    <a:pt x="13842" y="3417"/>
                  </a:lnTo>
                  <a:lnTo>
                    <a:pt x="13848" y="3417"/>
                  </a:lnTo>
                  <a:lnTo>
                    <a:pt x="13849" y="3417"/>
                  </a:lnTo>
                  <a:lnTo>
                    <a:pt x="13850" y="3416"/>
                  </a:lnTo>
                  <a:lnTo>
                    <a:pt x="13850" y="3414"/>
                  </a:lnTo>
                  <a:lnTo>
                    <a:pt x="13850" y="3412"/>
                  </a:lnTo>
                  <a:lnTo>
                    <a:pt x="13846" y="3405"/>
                  </a:lnTo>
                  <a:lnTo>
                    <a:pt x="13837" y="3397"/>
                  </a:lnTo>
                  <a:lnTo>
                    <a:pt x="13834" y="3392"/>
                  </a:lnTo>
                  <a:lnTo>
                    <a:pt x="13831" y="3389"/>
                  </a:lnTo>
                  <a:lnTo>
                    <a:pt x="13828" y="3385"/>
                  </a:lnTo>
                  <a:lnTo>
                    <a:pt x="13827" y="3382"/>
                  </a:lnTo>
                  <a:lnTo>
                    <a:pt x="13826" y="3378"/>
                  </a:lnTo>
                  <a:lnTo>
                    <a:pt x="13826" y="3375"/>
                  </a:lnTo>
                  <a:lnTo>
                    <a:pt x="13827" y="3372"/>
                  </a:lnTo>
                  <a:lnTo>
                    <a:pt x="13828" y="3370"/>
                  </a:lnTo>
                  <a:lnTo>
                    <a:pt x="13832" y="3365"/>
                  </a:lnTo>
                  <a:lnTo>
                    <a:pt x="13836" y="3363"/>
                  </a:lnTo>
                  <a:lnTo>
                    <a:pt x="13838" y="3363"/>
                  </a:lnTo>
                  <a:lnTo>
                    <a:pt x="13840" y="3363"/>
                  </a:lnTo>
                  <a:lnTo>
                    <a:pt x="13842" y="3364"/>
                  </a:lnTo>
                  <a:lnTo>
                    <a:pt x="13845" y="3366"/>
                  </a:lnTo>
                  <a:lnTo>
                    <a:pt x="13851" y="3372"/>
                  </a:lnTo>
                  <a:lnTo>
                    <a:pt x="13861" y="3379"/>
                  </a:lnTo>
                  <a:lnTo>
                    <a:pt x="13873" y="3388"/>
                  </a:lnTo>
                  <a:lnTo>
                    <a:pt x="13884" y="3393"/>
                  </a:lnTo>
                  <a:lnTo>
                    <a:pt x="13890" y="3396"/>
                  </a:lnTo>
                  <a:lnTo>
                    <a:pt x="13894" y="3397"/>
                  </a:lnTo>
                  <a:lnTo>
                    <a:pt x="13898" y="3396"/>
                  </a:lnTo>
                  <a:lnTo>
                    <a:pt x="13902" y="3394"/>
                  </a:lnTo>
                  <a:lnTo>
                    <a:pt x="13903" y="3390"/>
                  </a:lnTo>
                  <a:lnTo>
                    <a:pt x="13903" y="3385"/>
                  </a:lnTo>
                  <a:lnTo>
                    <a:pt x="13902" y="3376"/>
                  </a:lnTo>
                  <a:lnTo>
                    <a:pt x="13898" y="3366"/>
                  </a:lnTo>
                  <a:lnTo>
                    <a:pt x="13895" y="3355"/>
                  </a:lnTo>
                  <a:lnTo>
                    <a:pt x="13894" y="3345"/>
                  </a:lnTo>
                  <a:lnTo>
                    <a:pt x="13895" y="3341"/>
                  </a:lnTo>
                  <a:lnTo>
                    <a:pt x="13895" y="3337"/>
                  </a:lnTo>
                  <a:lnTo>
                    <a:pt x="13896" y="3334"/>
                  </a:lnTo>
                  <a:lnTo>
                    <a:pt x="13898" y="3332"/>
                  </a:lnTo>
                  <a:lnTo>
                    <a:pt x="13903" y="3328"/>
                  </a:lnTo>
                  <a:lnTo>
                    <a:pt x="13908" y="3326"/>
                  </a:lnTo>
                  <a:lnTo>
                    <a:pt x="13915" y="3323"/>
                  </a:lnTo>
                  <a:lnTo>
                    <a:pt x="13922" y="3322"/>
                  </a:lnTo>
                  <a:lnTo>
                    <a:pt x="13937" y="3321"/>
                  </a:lnTo>
                  <a:lnTo>
                    <a:pt x="13950" y="3321"/>
                  </a:lnTo>
                  <a:lnTo>
                    <a:pt x="13956" y="3320"/>
                  </a:lnTo>
                  <a:lnTo>
                    <a:pt x="13960" y="3318"/>
                  </a:lnTo>
                  <a:lnTo>
                    <a:pt x="13962" y="3317"/>
                  </a:lnTo>
                  <a:lnTo>
                    <a:pt x="13963" y="3316"/>
                  </a:lnTo>
                  <a:lnTo>
                    <a:pt x="13964" y="3315"/>
                  </a:lnTo>
                  <a:lnTo>
                    <a:pt x="13964" y="3313"/>
                  </a:lnTo>
                  <a:lnTo>
                    <a:pt x="13963" y="3306"/>
                  </a:lnTo>
                  <a:lnTo>
                    <a:pt x="13962" y="3300"/>
                  </a:lnTo>
                  <a:lnTo>
                    <a:pt x="13960" y="3294"/>
                  </a:lnTo>
                  <a:lnTo>
                    <a:pt x="13957" y="3290"/>
                  </a:lnTo>
                  <a:lnTo>
                    <a:pt x="13948" y="3280"/>
                  </a:lnTo>
                  <a:lnTo>
                    <a:pt x="13937" y="3273"/>
                  </a:lnTo>
                  <a:lnTo>
                    <a:pt x="13914" y="3259"/>
                  </a:lnTo>
                  <a:lnTo>
                    <a:pt x="13891" y="3244"/>
                  </a:lnTo>
                  <a:lnTo>
                    <a:pt x="13876" y="3229"/>
                  </a:lnTo>
                  <a:lnTo>
                    <a:pt x="13862" y="3211"/>
                  </a:lnTo>
                  <a:lnTo>
                    <a:pt x="13848" y="3193"/>
                  </a:lnTo>
                  <a:lnTo>
                    <a:pt x="13834" y="3175"/>
                  </a:lnTo>
                  <a:lnTo>
                    <a:pt x="13819" y="3158"/>
                  </a:lnTo>
                  <a:lnTo>
                    <a:pt x="13804" y="3144"/>
                  </a:lnTo>
                  <a:lnTo>
                    <a:pt x="13795" y="3137"/>
                  </a:lnTo>
                  <a:lnTo>
                    <a:pt x="13786" y="3132"/>
                  </a:lnTo>
                  <a:lnTo>
                    <a:pt x="13778" y="3127"/>
                  </a:lnTo>
                  <a:lnTo>
                    <a:pt x="13768" y="3124"/>
                  </a:lnTo>
                  <a:lnTo>
                    <a:pt x="13766" y="3126"/>
                  </a:lnTo>
                  <a:lnTo>
                    <a:pt x="13758" y="3130"/>
                  </a:lnTo>
                  <a:lnTo>
                    <a:pt x="13748" y="3132"/>
                  </a:lnTo>
                  <a:lnTo>
                    <a:pt x="13736" y="3134"/>
                  </a:lnTo>
                  <a:lnTo>
                    <a:pt x="13709" y="3138"/>
                  </a:lnTo>
                  <a:lnTo>
                    <a:pt x="13691" y="3139"/>
                  </a:lnTo>
                  <a:lnTo>
                    <a:pt x="13688" y="3138"/>
                  </a:lnTo>
                  <a:lnTo>
                    <a:pt x="13685" y="3137"/>
                  </a:lnTo>
                  <a:lnTo>
                    <a:pt x="13682" y="3134"/>
                  </a:lnTo>
                  <a:lnTo>
                    <a:pt x="13678" y="3131"/>
                  </a:lnTo>
                  <a:lnTo>
                    <a:pt x="13670" y="3121"/>
                  </a:lnTo>
                  <a:lnTo>
                    <a:pt x="13659" y="3111"/>
                  </a:lnTo>
                  <a:lnTo>
                    <a:pt x="13654" y="3106"/>
                  </a:lnTo>
                  <a:lnTo>
                    <a:pt x="13647" y="3100"/>
                  </a:lnTo>
                  <a:lnTo>
                    <a:pt x="13640" y="3095"/>
                  </a:lnTo>
                  <a:lnTo>
                    <a:pt x="13632" y="3091"/>
                  </a:lnTo>
                  <a:lnTo>
                    <a:pt x="13623" y="3086"/>
                  </a:lnTo>
                  <a:lnTo>
                    <a:pt x="13613" y="3083"/>
                  </a:lnTo>
                  <a:lnTo>
                    <a:pt x="13603" y="3080"/>
                  </a:lnTo>
                  <a:lnTo>
                    <a:pt x="13591" y="3078"/>
                  </a:lnTo>
                  <a:lnTo>
                    <a:pt x="13588" y="3078"/>
                  </a:lnTo>
                  <a:lnTo>
                    <a:pt x="13586" y="3079"/>
                  </a:lnTo>
                  <a:lnTo>
                    <a:pt x="13585" y="3080"/>
                  </a:lnTo>
                  <a:lnTo>
                    <a:pt x="13584" y="3081"/>
                  </a:lnTo>
                  <a:lnTo>
                    <a:pt x="13583" y="3086"/>
                  </a:lnTo>
                  <a:lnTo>
                    <a:pt x="13583" y="3093"/>
                  </a:lnTo>
                  <a:lnTo>
                    <a:pt x="13586" y="3111"/>
                  </a:lnTo>
                  <a:lnTo>
                    <a:pt x="13592" y="3134"/>
                  </a:lnTo>
                  <a:lnTo>
                    <a:pt x="13599" y="3159"/>
                  </a:lnTo>
                  <a:lnTo>
                    <a:pt x="13605" y="3184"/>
                  </a:lnTo>
                  <a:lnTo>
                    <a:pt x="13609" y="3197"/>
                  </a:lnTo>
                  <a:lnTo>
                    <a:pt x="13610" y="3209"/>
                  </a:lnTo>
                  <a:lnTo>
                    <a:pt x="13611" y="3221"/>
                  </a:lnTo>
                  <a:lnTo>
                    <a:pt x="13611" y="3232"/>
                  </a:lnTo>
                  <a:lnTo>
                    <a:pt x="13610" y="3236"/>
                  </a:lnTo>
                  <a:lnTo>
                    <a:pt x="13608" y="3240"/>
                  </a:lnTo>
                  <a:lnTo>
                    <a:pt x="13607" y="3243"/>
                  </a:lnTo>
                  <a:lnTo>
                    <a:pt x="13604" y="3244"/>
                  </a:lnTo>
                  <a:lnTo>
                    <a:pt x="13601" y="3244"/>
                  </a:lnTo>
                  <a:lnTo>
                    <a:pt x="13598" y="3243"/>
                  </a:lnTo>
                  <a:lnTo>
                    <a:pt x="13595" y="3240"/>
                  </a:lnTo>
                  <a:lnTo>
                    <a:pt x="13591" y="3237"/>
                  </a:lnTo>
                  <a:lnTo>
                    <a:pt x="13583" y="3228"/>
                  </a:lnTo>
                  <a:lnTo>
                    <a:pt x="13574" y="3216"/>
                  </a:lnTo>
                  <a:lnTo>
                    <a:pt x="13566" y="3201"/>
                  </a:lnTo>
                  <a:lnTo>
                    <a:pt x="13556" y="3183"/>
                  </a:lnTo>
                  <a:lnTo>
                    <a:pt x="13546" y="3165"/>
                  </a:lnTo>
                  <a:lnTo>
                    <a:pt x="13538" y="3146"/>
                  </a:lnTo>
                  <a:lnTo>
                    <a:pt x="13529" y="3126"/>
                  </a:lnTo>
                  <a:lnTo>
                    <a:pt x="13521" y="3107"/>
                  </a:lnTo>
                  <a:lnTo>
                    <a:pt x="13515" y="3088"/>
                  </a:lnTo>
                  <a:lnTo>
                    <a:pt x="13511" y="3069"/>
                  </a:lnTo>
                  <a:lnTo>
                    <a:pt x="13507" y="3053"/>
                  </a:lnTo>
                  <a:lnTo>
                    <a:pt x="13506" y="3039"/>
                  </a:lnTo>
                  <a:lnTo>
                    <a:pt x="13506" y="3027"/>
                  </a:lnTo>
                  <a:lnTo>
                    <a:pt x="13505" y="3016"/>
                  </a:lnTo>
                  <a:lnTo>
                    <a:pt x="13504" y="3007"/>
                  </a:lnTo>
                  <a:lnTo>
                    <a:pt x="13502" y="2998"/>
                  </a:lnTo>
                  <a:lnTo>
                    <a:pt x="13499" y="2991"/>
                  </a:lnTo>
                  <a:lnTo>
                    <a:pt x="13496" y="2984"/>
                  </a:lnTo>
                  <a:lnTo>
                    <a:pt x="13492" y="2979"/>
                  </a:lnTo>
                  <a:lnTo>
                    <a:pt x="13488" y="2974"/>
                  </a:lnTo>
                  <a:lnTo>
                    <a:pt x="13485" y="2970"/>
                  </a:lnTo>
                  <a:lnTo>
                    <a:pt x="13479" y="2967"/>
                  </a:lnTo>
                  <a:lnTo>
                    <a:pt x="13475" y="2965"/>
                  </a:lnTo>
                  <a:lnTo>
                    <a:pt x="13470" y="2964"/>
                  </a:lnTo>
                  <a:lnTo>
                    <a:pt x="13460" y="2961"/>
                  </a:lnTo>
                  <a:lnTo>
                    <a:pt x="13449" y="2960"/>
                  </a:lnTo>
                  <a:lnTo>
                    <a:pt x="13428" y="2963"/>
                  </a:lnTo>
                  <a:lnTo>
                    <a:pt x="13409" y="2963"/>
                  </a:lnTo>
                  <a:lnTo>
                    <a:pt x="13405" y="2963"/>
                  </a:lnTo>
                  <a:lnTo>
                    <a:pt x="13402" y="2961"/>
                  </a:lnTo>
                  <a:lnTo>
                    <a:pt x="13399" y="2960"/>
                  </a:lnTo>
                  <a:lnTo>
                    <a:pt x="13396" y="2958"/>
                  </a:lnTo>
                  <a:lnTo>
                    <a:pt x="13394" y="2956"/>
                  </a:lnTo>
                  <a:lnTo>
                    <a:pt x="13392" y="2953"/>
                  </a:lnTo>
                  <a:lnTo>
                    <a:pt x="13391" y="2949"/>
                  </a:lnTo>
                  <a:lnTo>
                    <a:pt x="13391" y="2943"/>
                  </a:lnTo>
                  <a:lnTo>
                    <a:pt x="13391" y="2939"/>
                  </a:lnTo>
                  <a:lnTo>
                    <a:pt x="13392" y="2935"/>
                  </a:lnTo>
                  <a:lnTo>
                    <a:pt x="13394" y="2931"/>
                  </a:lnTo>
                  <a:lnTo>
                    <a:pt x="13395" y="2928"/>
                  </a:lnTo>
                  <a:lnTo>
                    <a:pt x="13399" y="2924"/>
                  </a:lnTo>
                  <a:lnTo>
                    <a:pt x="13401" y="2918"/>
                  </a:lnTo>
                  <a:lnTo>
                    <a:pt x="13400" y="2916"/>
                  </a:lnTo>
                  <a:lnTo>
                    <a:pt x="13399" y="2913"/>
                  </a:lnTo>
                  <a:lnTo>
                    <a:pt x="13396" y="2909"/>
                  </a:lnTo>
                  <a:lnTo>
                    <a:pt x="13393" y="2904"/>
                  </a:lnTo>
                  <a:lnTo>
                    <a:pt x="13380" y="2891"/>
                  </a:lnTo>
                  <a:lnTo>
                    <a:pt x="13361" y="2874"/>
                  </a:lnTo>
                  <a:lnTo>
                    <a:pt x="13336" y="2854"/>
                  </a:lnTo>
                  <a:lnTo>
                    <a:pt x="13299" y="2823"/>
                  </a:lnTo>
                  <a:lnTo>
                    <a:pt x="13254" y="2785"/>
                  </a:lnTo>
                  <a:lnTo>
                    <a:pt x="13201" y="2742"/>
                  </a:lnTo>
                  <a:lnTo>
                    <a:pt x="13141" y="2695"/>
                  </a:lnTo>
                  <a:lnTo>
                    <a:pt x="13076" y="2646"/>
                  </a:lnTo>
                  <a:lnTo>
                    <a:pt x="13043" y="2622"/>
                  </a:lnTo>
                  <a:lnTo>
                    <a:pt x="13009" y="2597"/>
                  </a:lnTo>
                  <a:lnTo>
                    <a:pt x="12974" y="2574"/>
                  </a:lnTo>
                  <a:lnTo>
                    <a:pt x="12940" y="2551"/>
                  </a:lnTo>
                  <a:lnTo>
                    <a:pt x="12905" y="2530"/>
                  </a:lnTo>
                  <a:lnTo>
                    <a:pt x="12871" y="2508"/>
                  </a:lnTo>
                  <a:lnTo>
                    <a:pt x="12836" y="2489"/>
                  </a:lnTo>
                  <a:lnTo>
                    <a:pt x="12803" y="2471"/>
                  </a:lnTo>
                  <a:lnTo>
                    <a:pt x="12771" y="2456"/>
                  </a:lnTo>
                  <a:lnTo>
                    <a:pt x="12738" y="2442"/>
                  </a:lnTo>
                  <a:lnTo>
                    <a:pt x="12708" y="2432"/>
                  </a:lnTo>
                  <a:lnTo>
                    <a:pt x="12679" y="2423"/>
                  </a:lnTo>
                  <a:lnTo>
                    <a:pt x="12652" y="2418"/>
                  </a:lnTo>
                  <a:lnTo>
                    <a:pt x="12626" y="2414"/>
                  </a:lnTo>
                  <a:lnTo>
                    <a:pt x="12603" y="2415"/>
                  </a:lnTo>
                  <a:lnTo>
                    <a:pt x="12581" y="2420"/>
                  </a:lnTo>
                  <a:lnTo>
                    <a:pt x="12563" y="2428"/>
                  </a:lnTo>
                  <a:lnTo>
                    <a:pt x="12546" y="2440"/>
                  </a:lnTo>
                  <a:lnTo>
                    <a:pt x="12532" y="2457"/>
                  </a:lnTo>
                  <a:lnTo>
                    <a:pt x="12523" y="2478"/>
                  </a:lnTo>
                  <a:lnTo>
                    <a:pt x="12503" y="2468"/>
                  </a:lnTo>
                  <a:lnTo>
                    <a:pt x="12456" y="2444"/>
                  </a:lnTo>
                  <a:lnTo>
                    <a:pt x="12403" y="2419"/>
                  </a:lnTo>
                  <a:lnTo>
                    <a:pt x="12369" y="2401"/>
                  </a:lnTo>
                  <a:lnTo>
                    <a:pt x="12356" y="2396"/>
                  </a:lnTo>
                  <a:lnTo>
                    <a:pt x="12344" y="2392"/>
                  </a:lnTo>
                  <a:lnTo>
                    <a:pt x="12333" y="2391"/>
                  </a:lnTo>
                  <a:lnTo>
                    <a:pt x="12325" y="2392"/>
                  </a:lnTo>
                  <a:lnTo>
                    <a:pt x="12316" y="2394"/>
                  </a:lnTo>
                  <a:lnTo>
                    <a:pt x="12309" y="2397"/>
                  </a:lnTo>
                  <a:lnTo>
                    <a:pt x="12304" y="2402"/>
                  </a:lnTo>
                  <a:lnTo>
                    <a:pt x="12300" y="2408"/>
                  </a:lnTo>
                  <a:lnTo>
                    <a:pt x="12288" y="2429"/>
                  </a:lnTo>
                  <a:lnTo>
                    <a:pt x="12284" y="2440"/>
                  </a:lnTo>
                  <a:lnTo>
                    <a:pt x="12280" y="2438"/>
                  </a:lnTo>
                  <a:lnTo>
                    <a:pt x="12276" y="2437"/>
                  </a:lnTo>
                  <a:lnTo>
                    <a:pt x="12272" y="2437"/>
                  </a:lnTo>
                  <a:lnTo>
                    <a:pt x="12266" y="2438"/>
                  </a:lnTo>
                  <a:lnTo>
                    <a:pt x="12261" y="2440"/>
                  </a:lnTo>
                  <a:lnTo>
                    <a:pt x="12255" y="2442"/>
                  </a:lnTo>
                  <a:lnTo>
                    <a:pt x="12249" y="2446"/>
                  </a:lnTo>
                  <a:lnTo>
                    <a:pt x="12245" y="2450"/>
                  </a:lnTo>
                  <a:lnTo>
                    <a:pt x="12241" y="2454"/>
                  </a:lnTo>
                  <a:lnTo>
                    <a:pt x="12237" y="2458"/>
                  </a:lnTo>
                  <a:lnTo>
                    <a:pt x="12234" y="2463"/>
                  </a:lnTo>
                  <a:lnTo>
                    <a:pt x="12233" y="2467"/>
                  </a:lnTo>
                  <a:lnTo>
                    <a:pt x="12233" y="2471"/>
                  </a:lnTo>
                  <a:lnTo>
                    <a:pt x="12235" y="2476"/>
                  </a:lnTo>
                  <a:lnTo>
                    <a:pt x="12239" y="2479"/>
                  </a:lnTo>
                  <a:lnTo>
                    <a:pt x="12246" y="2482"/>
                  </a:lnTo>
                  <a:lnTo>
                    <a:pt x="12256" y="2486"/>
                  </a:lnTo>
                  <a:lnTo>
                    <a:pt x="12265" y="2491"/>
                  </a:lnTo>
                  <a:lnTo>
                    <a:pt x="12272" y="2495"/>
                  </a:lnTo>
                  <a:lnTo>
                    <a:pt x="12278" y="2500"/>
                  </a:lnTo>
                  <a:lnTo>
                    <a:pt x="12283" y="2505"/>
                  </a:lnTo>
                  <a:lnTo>
                    <a:pt x="12286" y="2510"/>
                  </a:lnTo>
                  <a:lnTo>
                    <a:pt x="12289" y="2516"/>
                  </a:lnTo>
                  <a:lnTo>
                    <a:pt x="12291" y="2522"/>
                  </a:lnTo>
                  <a:lnTo>
                    <a:pt x="12297" y="2551"/>
                  </a:lnTo>
                  <a:lnTo>
                    <a:pt x="12307" y="2593"/>
                  </a:lnTo>
                  <a:lnTo>
                    <a:pt x="12309" y="2605"/>
                  </a:lnTo>
                  <a:lnTo>
                    <a:pt x="12311" y="2617"/>
                  </a:lnTo>
                  <a:lnTo>
                    <a:pt x="12309" y="2629"/>
                  </a:lnTo>
                  <a:lnTo>
                    <a:pt x="12307" y="2642"/>
                  </a:lnTo>
                  <a:lnTo>
                    <a:pt x="12304" y="2654"/>
                  </a:lnTo>
                  <a:lnTo>
                    <a:pt x="12299" y="2666"/>
                  </a:lnTo>
                  <a:lnTo>
                    <a:pt x="12292" y="2678"/>
                  </a:lnTo>
                  <a:lnTo>
                    <a:pt x="12285" y="2690"/>
                  </a:lnTo>
                  <a:lnTo>
                    <a:pt x="12276" y="2700"/>
                  </a:lnTo>
                  <a:lnTo>
                    <a:pt x="12267" y="2708"/>
                  </a:lnTo>
                  <a:lnTo>
                    <a:pt x="12257" y="2715"/>
                  </a:lnTo>
                  <a:lnTo>
                    <a:pt x="12247" y="2719"/>
                  </a:lnTo>
                  <a:lnTo>
                    <a:pt x="12241" y="2721"/>
                  </a:lnTo>
                  <a:lnTo>
                    <a:pt x="12235" y="2721"/>
                  </a:lnTo>
                  <a:lnTo>
                    <a:pt x="12230" y="2722"/>
                  </a:lnTo>
                  <a:lnTo>
                    <a:pt x="12223" y="2721"/>
                  </a:lnTo>
                  <a:lnTo>
                    <a:pt x="12218" y="2720"/>
                  </a:lnTo>
                  <a:lnTo>
                    <a:pt x="12211" y="2719"/>
                  </a:lnTo>
                  <a:lnTo>
                    <a:pt x="12206" y="2716"/>
                  </a:lnTo>
                  <a:lnTo>
                    <a:pt x="12200" y="2713"/>
                  </a:lnTo>
                  <a:lnTo>
                    <a:pt x="12193" y="2708"/>
                  </a:lnTo>
                  <a:lnTo>
                    <a:pt x="12189" y="2704"/>
                  </a:lnTo>
                  <a:lnTo>
                    <a:pt x="12186" y="2699"/>
                  </a:lnTo>
                  <a:lnTo>
                    <a:pt x="12185" y="2694"/>
                  </a:lnTo>
                  <a:lnTo>
                    <a:pt x="12185" y="2690"/>
                  </a:lnTo>
                  <a:lnTo>
                    <a:pt x="12186" y="2686"/>
                  </a:lnTo>
                  <a:lnTo>
                    <a:pt x="12187" y="2681"/>
                  </a:lnTo>
                  <a:lnTo>
                    <a:pt x="12189" y="2676"/>
                  </a:lnTo>
                  <a:lnTo>
                    <a:pt x="12193" y="2667"/>
                  </a:lnTo>
                  <a:lnTo>
                    <a:pt x="12195" y="2658"/>
                  </a:lnTo>
                  <a:lnTo>
                    <a:pt x="12195" y="2652"/>
                  </a:lnTo>
                  <a:lnTo>
                    <a:pt x="12194" y="2647"/>
                  </a:lnTo>
                  <a:lnTo>
                    <a:pt x="12192" y="2642"/>
                  </a:lnTo>
                  <a:lnTo>
                    <a:pt x="12188" y="2636"/>
                  </a:lnTo>
                  <a:lnTo>
                    <a:pt x="12182" y="2631"/>
                  </a:lnTo>
                  <a:lnTo>
                    <a:pt x="12176" y="2626"/>
                  </a:lnTo>
                  <a:lnTo>
                    <a:pt x="12169" y="2623"/>
                  </a:lnTo>
                  <a:lnTo>
                    <a:pt x="12163" y="2622"/>
                  </a:lnTo>
                  <a:lnTo>
                    <a:pt x="12148" y="2620"/>
                  </a:lnTo>
                  <a:lnTo>
                    <a:pt x="12133" y="2620"/>
                  </a:lnTo>
                  <a:lnTo>
                    <a:pt x="12118" y="2619"/>
                  </a:lnTo>
                  <a:lnTo>
                    <a:pt x="12103" y="2618"/>
                  </a:lnTo>
                  <a:lnTo>
                    <a:pt x="12095" y="2616"/>
                  </a:lnTo>
                  <a:lnTo>
                    <a:pt x="12089" y="2614"/>
                  </a:lnTo>
                  <a:lnTo>
                    <a:pt x="12082" y="2610"/>
                  </a:lnTo>
                  <a:lnTo>
                    <a:pt x="12077" y="2605"/>
                  </a:lnTo>
                  <a:lnTo>
                    <a:pt x="12072" y="2601"/>
                  </a:lnTo>
                  <a:lnTo>
                    <a:pt x="12070" y="2597"/>
                  </a:lnTo>
                  <a:lnTo>
                    <a:pt x="12069" y="2594"/>
                  </a:lnTo>
                  <a:lnTo>
                    <a:pt x="12069" y="2591"/>
                  </a:lnTo>
                  <a:lnTo>
                    <a:pt x="12072" y="2586"/>
                  </a:lnTo>
                  <a:lnTo>
                    <a:pt x="12077" y="2581"/>
                  </a:lnTo>
                  <a:lnTo>
                    <a:pt x="12082" y="2576"/>
                  </a:lnTo>
                  <a:lnTo>
                    <a:pt x="12088" y="2569"/>
                  </a:lnTo>
                  <a:lnTo>
                    <a:pt x="12090" y="2565"/>
                  </a:lnTo>
                  <a:lnTo>
                    <a:pt x="12091" y="2562"/>
                  </a:lnTo>
                  <a:lnTo>
                    <a:pt x="12092" y="2556"/>
                  </a:lnTo>
                  <a:lnTo>
                    <a:pt x="12092" y="2551"/>
                  </a:lnTo>
                  <a:lnTo>
                    <a:pt x="12091" y="2547"/>
                  </a:lnTo>
                  <a:lnTo>
                    <a:pt x="12088" y="2542"/>
                  </a:lnTo>
                  <a:lnTo>
                    <a:pt x="12084" y="2536"/>
                  </a:lnTo>
                  <a:lnTo>
                    <a:pt x="12079" y="2530"/>
                  </a:lnTo>
                  <a:lnTo>
                    <a:pt x="12068" y="2514"/>
                  </a:lnTo>
                  <a:lnTo>
                    <a:pt x="12057" y="2498"/>
                  </a:lnTo>
                  <a:lnTo>
                    <a:pt x="12052" y="2491"/>
                  </a:lnTo>
                  <a:lnTo>
                    <a:pt x="12049" y="2483"/>
                  </a:lnTo>
                  <a:lnTo>
                    <a:pt x="12047" y="2477"/>
                  </a:lnTo>
                  <a:lnTo>
                    <a:pt x="12046" y="2470"/>
                  </a:lnTo>
                  <a:lnTo>
                    <a:pt x="12046" y="2467"/>
                  </a:lnTo>
                  <a:lnTo>
                    <a:pt x="12047" y="2465"/>
                  </a:lnTo>
                  <a:lnTo>
                    <a:pt x="12048" y="2463"/>
                  </a:lnTo>
                  <a:lnTo>
                    <a:pt x="12050" y="2461"/>
                  </a:lnTo>
                  <a:lnTo>
                    <a:pt x="12053" y="2458"/>
                  </a:lnTo>
                  <a:lnTo>
                    <a:pt x="12056" y="2457"/>
                  </a:lnTo>
                  <a:lnTo>
                    <a:pt x="12061" y="2456"/>
                  </a:lnTo>
                  <a:lnTo>
                    <a:pt x="12065" y="2455"/>
                  </a:lnTo>
                  <a:lnTo>
                    <a:pt x="12069" y="2456"/>
                  </a:lnTo>
                  <a:lnTo>
                    <a:pt x="12074" y="2458"/>
                  </a:lnTo>
                  <a:lnTo>
                    <a:pt x="12078" y="2463"/>
                  </a:lnTo>
                  <a:lnTo>
                    <a:pt x="12082" y="2468"/>
                  </a:lnTo>
                  <a:lnTo>
                    <a:pt x="12093" y="2482"/>
                  </a:lnTo>
                  <a:lnTo>
                    <a:pt x="12106" y="2496"/>
                  </a:lnTo>
                  <a:lnTo>
                    <a:pt x="12113" y="2503"/>
                  </a:lnTo>
                  <a:lnTo>
                    <a:pt x="12123" y="2508"/>
                  </a:lnTo>
                  <a:lnTo>
                    <a:pt x="12133" y="2512"/>
                  </a:lnTo>
                  <a:lnTo>
                    <a:pt x="12144" y="2514"/>
                  </a:lnTo>
                  <a:lnTo>
                    <a:pt x="12150" y="2514"/>
                  </a:lnTo>
                  <a:lnTo>
                    <a:pt x="12157" y="2514"/>
                  </a:lnTo>
                  <a:lnTo>
                    <a:pt x="12163" y="2513"/>
                  </a:lnTo>
                  <a:lnTo>
                    <a:pt x="12171" y="2511"/>
                  </a:lnTo>
                  <a:lnTo>
                    <a:pt x="12178" y="2509"/>
                  </a:lnTo>
                  <a:lnTo>
                    <a:pt x="12186" y="2506"/>
                  </a:lnTo>
                  <a:lnTo>
                    <a:pt x="12194" y="2503"/>
                  </a:lnTo>
                  <a:lnTo>
                    <a:pt x="12203" y="2497"/>
                  </a:lnTo>
                  <a:lnTo>
                    <a:pt x="12206" y="2495"/>
                  </a:lnTo>
                  <a:lnTo>
                    <a:pt x="12207" y="2492"/>
                  </a:lnTo>
                  <a:lnTo>
                    <a:pt x="12207" y="2488"/>
                  </a:lnTo>
                  <a:lnTo>
                    <a:pt x="12206" y="2482"/>
                  </a:lnTo>
                  <a:lnTo>
                    <a:pt x="12201" y="2469"/>
                  </a:lnTo>
                  <a:lnTo>
                    <a:pt x="12194" y="2455"/>
                  </a:lnTo>
                  <a:lnTo>
                    <a:pt x="12185" y="2442"/>
                  </a:lnTo>
                  <a:lnTo>
                    <a:pt x="12176" y="2429"/>
                  </a:lnTo>
                  <a:lnTo>
                    <a:pt x="12167" y="2420"/>
                  </a:lnTo>
                  <a:lnTo>
                    <a:pt x="12161" y="2413"/>
                  </a:lnTo>
                  <a:lnTo>
                    <a:pt x="12149" y="2405"/>
                  </a:lnTo>
                  <a:lnTo>
                    <a:pt x="12138" y="2397"/>
                  </a:lnTo>
                  <a:lnTo>
                    <a:pt x="12129" y="2392"/>
                  </a:lnTo>
                  <a:lnTo>
                    <a:pt x="12119" y="2387"/>
                  </a:lnTo>
                  <a:lnTo>
                    <a:pt x="12110" y="2384"/>
                  </a:lnTo>
                  <a:lnTo>
                    <a:pt x="12103" y="2383"/>
                  </a:lnTo>
                  <a:lnTo>
                    <a:pt x="12095" y="2382"/>
                  </a:lnTo>
                  <a:lnTo>
                    <a:pt x="12088" y="2383"/>
                  </a:lnTo>
                  <a:lnTo>
                    <a:pt x="12081" y="2385"/>
                  </a:lnTo>
                  <a:lnTo>
                    <a:pt x="12076" y="2387"/>
                  </a:lnTo>
                  <a:lnTo>
                    <a:pt x="12070" y="2392"/>
                  </a:lnTo>
                  <a:lnTo>
                    <a:pt x="12066" y="2396"/>
                  </a:lnTo>
                  <a:lnTo>
                    <a:pt x="12061" y="2401"/>
                  </a:lnTo>
                  <a:lnTo>
                    <a:pt x="12057" y="2407"/>
                  </a:lnTo>
                  <a:lnTo>
                    <a:pt x="12053" y="2413"/>
                  </a:lnTo>
                  <a:lnTo>
                    <a:pt x="12050" y="2420"/>
                  </a:lnTo>
                  <a:lnTo>
                    <a:pt x="12038" y="2450"/>
                  </a:lnTo>
                  <a:lnTo>
                    <a:pt x="12029" y="2480"/>
                  </a:lnTo>
                  <a:lnTo>
                    <a:pt x="12024" y="2494"/>
                  </a:lnTo>
                  <a:lnTo>
                    <a:pt x="12020" y="2506"/>
                  </a:lnTo>
                  <a:lnTo>
                    <a:pt x="12016" y="2510"/>
                  </a:lnTo>
                  <a:lnTo>
                    <a:pt x="12013" y="2514"/>
                  </a:lnTo>
                  <a:lnTo>
                    <a:pt x="12011" y="2518"/>
                  </a:lnTo>
                  <a:lnTo>
                    <a:pt x="12007" y="2521"/>
                  </a:lnTo>
                  <a:lnTo>
                    <a:pt x="11992" y="2528"/>
                  </a:lnTo>
                  <a:lnTo>
                    <a:pt x="11977" y="2534"/>
                  </a:lnTo>
                  <a:lnTo>
                    <a:pt x="11964" y="2538"/>
                  </a:lnTo>
                  <a:lnTo>
                    <a:pt x="11951" y="2540"/>
                  </a:lnTo>
                  <a:lnTo>
                    <a:pt x="11938" y="2540"/>
                  </a:lnTo>
                  <a:lnTo>
                    <a:pt x="11926" y="2540"/>
                  </a:lnTo>
                  <a:lnTo>
                    <a:pt x="11914" y="2538"/>
                  </a:lnTo>
                  <a:lnTo>
                    <a:pt x="11902" y="2537"/>
                  </a:lnTo>
                  <a:lnTo>
                    <a:pt x="11879" y="2532"/>
                  </a:lnTo>
                  <a:lnTo>
                    <a:pt x="11852" y="2527"/>
                  </a:lnTo>
                  <a:lnTo>
                    <a:pt x="11837" y="2527"/>
                  </a:lnTo>
                  <a:lnTo>
                    <a:pt x="11820" y="2527"/>
                  </a:lnTo>
                  <a:lnTo>
                    <a:pt x="11803" y="2528"/>
                  </a:lnTo>
                  <a:lnTo>
                    <a:pt x="11785" y="2532"/>
                  </a:lnTo>
                  <a:lnTo>
                    <a:pt x="11779" y="2531"/>
                  </a:lnTo>
                  <a:lnTo>
                    <a:pt x="11775" y="2528"/>
                  </a:lnTo>
                  <a:lnTo>
                    <a:pt x="11772" y="2526"/>
                  </a:lnTo>
                  <a:lnTo>
                    <a:pt x="11769" y="2524"/>
                  </a:lnTo>
                  <a:lnTo>
                    <a:pt x="11763" y="2518"/>
                  </a:lnTo>
                  <a:lnTo>
                    <a:pt x="11759" y="2510"/>
                  </a:lnTo>
                  <a:lnTo>
                    <a:pt x="11754" y="2495"/>
                  </a:lnTo>
                  <a:lnTo>
                    <a:pt x="11749" y="2480"/>
                  </a:lnTo>
                  <a:lnTo>
                    <a:pt x="11746" y="2475"/>
                  </a:lnTo>
                  <a:lnTo>
                    <a:pt x="11743" y="2469"/>
                  </a:lnTo>
                  <a:lnTo>
                    <a:pt x="11741" y="2467"/>
                  </a:lnTo>
                  <a:lnTo>
                    <a:pt x="11737" y="2465"/>
                  </a:lnTo>
                  <a:lnTo>
                    <a:pt x="11735" y="2464"/>
                  </a:lnTo>
                  <a:lnTo>
                    <a:pt x="11732" y="2464"/>
                  </a:lnTo>
                  <a:lnTo>
                    <a:pt x="11723" y="2464"/>
                  </a:lnTo>
                  <a:lnTo>
                    <a:pt x="11713" y="2467"/>
                  </a:lnTo>
                  <a:lnTo>
                    <a:pt x="11700" y="2472"/>
                  </a:lnTo>
                  <a:lnTo>
                    <a:pt x="11685" y="2482"/>
                  </a:lnTo>
                  <a:lnTo>
                    <a:pt x="11673" y="2489"/>
                  </a:lnTo>
                  <a:lnTo>
                    <a:pt x="11661" y="2493"/>
                  </a:lnTo>
                  <a:lnTo>
                    <a:pt x="11649" y="2495"/>
                  </a:lnTo>
                  <a:lnTo>
                    <a:pt x="11637" y="2496"/>
                  </a:lnTo>
                  <a:lnTo>
                    <a:pt x="11625" y="2495"/>
                  </a:lnTo>
                  <a:lnTo>
                    <a:pt x="11614" y="2494"/>
                  </a:lnTo>
                  <a:lnTo>
                    <a:pt x="11603" y="2492"/>
                  </a:lnTo>
                  <a:lnTo>
                    <a:pt x="11591" y="2490"/>
                  </a:lnTo>
                  <a:lnTo>
                    <a:pt x="11568" y="2485"/>
                  </a:lnTo>
                  <a:lnTo>
                    <a:pt x="11546" y="2483"/>
                  </a:lnTo>
                  <a:lnTo>
                    <a:pt x="11535" y="2483"/>
                  </a:lnTo>
                  <a:lnTo>
                    <a:pt x="11524" y="2485"/>
                  </a:lnTo>
                  <a:lnTo>
                    <a:pt x="11514" y="2489"/>
                  </a:lnTo>
                  <a:lnTo>
                    <a:pt x="11504" y="2494"/>
                  </a:lnTo>
                  <a:lnTo>
                    <a:pt x="11505" y="2507"/>
                  </a:lnTo>
                  <a:lnTo>
                    <a:pt x="11503" y="2537"/>
                  </a:lnTo>
                  <a:lnTo>
                    <a:pt x="11500" y="2545"/>
                  </a:lnTo>
                  <a:lnTo>
                    <a:pt x="11498" y="2552"/>
                  </a:lnTo>
                  <a:lnTo>
                    <a:pt x="11495" y="2559"/>
                  </a:lnTo>
                  <a:lnTo>
                    <a:pt x="11491" y="2565"/>
                  </a:lnTo>
                  <a:lnTo>
                    <a:pt x="11485" y="2569"/>
                  </a:lnTo>
                  <a:lnTo>
                    <a:pt x="11479" y="2573"/>
                  </a:lnTo>
                  <a:lnTo>
                    <a:pt x="11470" y="2575"/>
                  </a:lnTo>
                  <a:lnTo>
                    <a:pt x="11462" y="2575"/>
                  </a:lnTo>
                  <a:lnTo>
                    <a:pt x="11456" y="2569"/>
                  </a:lnTo>
                  <a:lnTo>
                    <a:pt x="11448" y="2559"/>
                  </a:lnTo>
                  <a:lnTo>
                    <a:pt x="11437" y="2541"/>
                  </a:lnTo>
                  <a:lnTo>
                    <a:pt x="11423" y="2522"/>
                  </a:lnTo>
                  <a:lnTo>
                    <a:pt x="11406" y="2500"/>
                  </a:lnTo>
                  <a:lnTo>
                    <a:pt x="11387" y="2480"/>
                  </a:lnTo>
                  <a:lnTo>
                    <a:pt x="11378" y="2470"/>
                  </a:lnTo>
                  <a:lnTo>
                    <a:pt x="11368" y="2462"/>
                  </a:lnTo>
                  <a:lnTo>
                    <a:pt x="11357" y="2454"/>
                  </a:lnTo>
                  <a:lnTo>
                    <a:pt x="11346" y="2448"/>
                  </a:lnTo>
                  <a:lnTo>
                    <a:pt x="11331" y="2440"/>
                  </a:lnTo>
                  <a:lnTo>
                    <a:pt x="11321" y="2434"/>
                  </a:lnTo>
                  <a:lnTo>
                    <a:pt x="11314" y="2428"/>
                  </a:lnTo>
                  <a:lnTo>
                    <a:pt x="11310" y="2423"/>
                  </a:lnTo>
                  <a:lnTo>
                    <a:pt x="11309" y="2422"/>
                  </a:lnTo>
                  <a:lnTo>
                    <a:pt x="11309" y="2420"/>
                  </a:lnTo>
                  <a:lnTo>
                    <a:pt x="11310" y="2418"/>
                  </a:lnTo>
                  <a:lnTo>
                    <a:pt x="11310" y="2416"/>
                  </a:lnTo>
                  <a:lnTo>
                    <a:pt x="11314" y="2414"/>
                  </a:lnTo>
                  <a:lnTo>
                    <a:pt x="11320" y="2412"/>
                  </a:lnTo>
                  <a:lnTo>
                    <a:pt x="11334" y="2408"/>
                  </a:lnTo>
                  <a:lnTo>
                    <a:pt x="11350" y="2405"/>
                  </a:lnTo>
                  <a:lnTo>
                    <a:pt x="11358" y="2402"/>
                  </a:lnTo>
                  <a:lnTo>
                    <a:pt x="11367" y="2400"/>
                  </a:lnTo>
                  <a:lnTo>
                    <a:pt x="11374" y="2397"/>
                  </a:lnTo>
                  <a:lnTo>
                    <a:pt x="11381" y="2394"/>
                  </a:lnTo>
                  <a:lnTo>
                    <a:pt x="11383" y="2392"/>
                  </a:lnTo>
                  <a:lnTo>
                    <a:pt x="11385" y="2388"/>
                  </a:lnTo>
                  <a:lnTo>
                    <a:pt x="11387" y="2386"/>
                  </a:lnTo>
                  <a:lnTo>
                    <a:pt x="11388" y="2383"/>
                  </a:lnTo>
                  <a:lnTo>
                    <a:pt x="11390" y="2376"/>
                  </a:lnTo>
                  <a:lnTo>
                    <a:pt x="11388" y="2367"/>
                  </a:lnTo>
                  <a:lnTo>
                    <a:pt x="11386" y="2357"/>
                  </a:lnTo>
                  <a:lnTo>
                    <a:pt x="11383" y="2348"/>
                  </a:lnTo>
                  <a:lnTo>
                    <a:pt x="11379" y="2338"/>
                  </a:lnTo>
                  <a:lnTo>
                    <a:pt x="11373" y="2327"/>
                  </a:lnTo>
                  <a:lnTo>
                    <a:pt x="11351" y="2288"/>
                  </a:lnTo>
                  <a:lnTo>
                    <a:pt x="11335" y="2263"/>
                  </a:lnTo>
                  <a:lnTo>
                    <a:pt x="11327" y="2251"/>
                  </a:lnTo>
                  <a:lnTo>
                    <a:pt x="11320" y="2240"/>
                  </a:lnTo>
                  <a:lnTo>
                    <a:pt x="11312" y="2230"/>
                  </a:lnTo>
                  <a:lnTo>
                    <a:pt x="11303" y="2220"/>
                  </a:lnTo>
                  <a:lnTo>
                    <a:pt x="11294" y="2212"/>
                  </a:lnTo>
                  <a:lnTo>
                    <a:pt x="11285" y="2204"/>
                  </a:lnTo>
                  <a:lnTo>
                    <a:pt x="11275" y="2197"/>
                  </a:lnTo>
                  <a:lnTo>
                    <a:pt x="11265" y="2191"/>
                  </a:lnTo>
                  <a:lnTo>
                    <a:pt x="11255" y="2185"/>
                  </a:lnTo>
                  <a:lnTo>
                    <a:pt x="11244" y="2181"/>
                  </a:lnTo>
                  <a:lnTo>
                    <a:pt x="11233" y="2176"/>
                  </a:lnTo>
                  <a:lnTo>
                    <a:pt x="11223" y="2172"/>
                  </a:lnTo>
                  <a:lnTo>
                    <a:pt x="11199" y="2165"/>
                  </a:lnTo>
                  <a:lnTo>
                    <a:pt x="11176" y="2161"/>
                  </a:lnTo>
                  <a:lnTo>
                    <a:pt x="11153" y="2158"/>
                  </a:lnTo>
                  <a:lnTo>
                    <a:pt x="11129" y="2156"/>
                  </a:lnTo>
                  <a:lnTo>
                    <a:pt x="11106" y="2154"/>
                  </a:lnTo>
                  <a:lnTo>
                    <a:pt x="11084" y="2153"/>
                  </a:lnTo>
                  <a:lnTo>
                    <a:pt x="11061" y="2151"/>
                  </a:lnTo>
                  <a:lnTo>
                    <a:pt x="11039" y="2149"/>
                  </a:lnTo>
                  <a:lnTo>
                    <a:pt x="11019" y="2147"/>
                  </a:lnTo>
                  <a:lnTo>
                    <a:pt x="11001" y="2144"/>
                  </a:lnTo>
                  <a:lnTo>
                    <a:pt x="10986" y="2141"/>
                  </a:lnTo>
                  <a:lnTo>
                    <a:pt x="10973" y="2140"/>
                  </a:lnTo>
                  <a:lnTo>
                    <a:pt x="10962" y="2140"/>
                  </a:lnTo>
                  <a:lnTo>
                    <a:pt x="10953" y="2140"/>
                  </a:lnTo>
                  <a:lnTo>
                    <a:pt x="10946" y="2142"/>
                  </a:lnTo>
                  <a:lnTo>
                    <a:pt x="10939" y="2144"/>
                  </a:lnTo>
                  <a:lnTo>
                    <a:pt x="10933" y="2147"/>
                  </a:lnTo>
                  <a:lnTo>
                    <a:pt x="10927" y="2150"/>
                  </a:lnTo>
                  <a:lnTo>
                    <a:pt x="10918" y="2159"/>
                  </a:lnTo>
                  <a:lnTo>
                    <a:pt x="10906" y="2170"/>
                  </a:lnTo>
                  <a:lnTo>
                    <a:pt x="10898" y="2175"/>
                  </a:lnTo>
                  <a:lnTo>
                    <a:pt x="10891" y="2179"/>
                  </a:lnTo>
                  <a:lnTo>
                    <a:pt x="10881" y="2185"/>
                  </a:lnTo>
                  <a:lnTo>
                    <a:pt x="10869" y="2190"/>
                  </a:lnTo>
                  <a:lnTo>
                    <a:pt x="10855" y="2195"/>
                  </a:lnTo>
                  <a:lnTo>
                    <a:pt x="10841" y="2199"/>
                  </a:lnTo>
                  <a:lnTo>
                    <a:pt x="10828" y="2201"/>
                  </a:lnTo>
                  <a:lnTo>
                    <a:pt x="10815" y="2203"/>
                  </a:lnTo>
                  <a:lnTo>
                    <a:pt x="10802" y="2203"/>
                  </a:lnTo>
                  <a:lnTo>
                    <a:pt x="10791" y="2203"/>
                  </a:lnTo>
                  <a:lnTo>
                    <a:pt x="10779" y="2202"/>
                  </a:lnTo>
                  <a:lnTo>
                    <a:pt x="10768" y="2200"/>
                  </a:lnTo>
                  <a:lnTo>
                    <a:pt x="10746" y="2196"/>
                  </a:lnTo>
                  <a:lnTo>
                    <a:pt x="10727" y="2189"/>
                  </a:lnTo>
                  <a:lnTo>
                    <a:pt x="10710" y="2182"/>
                  </a:lnTo>
                  <a:lnTo>
                    <a:pt x="10693" y="2175"/>
                  </a:lnTo>
                  <a:lnTo>
                    <a:pt x="10688" y="2164"/>
                  </a:lnTo>
                  <a:lnTo>
                    <a:pt x="10684" y="2155"/>
                  </a:lnTo>
                  <a:lnTo>
                    <a:pt x="10680" y="2145"/>
                  </a:lnTo>
                  <a:lnTo>
                    <a:pt x="10674" y="2136"/>
                  </a:lnTo>
                  <a:lnTo>
                    <a:pt x="10663" y="2119"/>
                  </a:lnTo>
                  <a:lnTo>
                    <a:pt x="10651" y="2103"/>
                  </a:lnTo>
                  <a:lnTo>
                    <a:pt x="10638" y="2087"/>
                  </a:lnTo>
                  <a:lnTo>
                    <a:pt x="10625" y="2070"/>
                  </a:lnTo>
                  <a:lnTo>
                    <a:pt x="10613" y="2050"/>
                  </a:lnTo>
                  <a:lnTo>
                    <a:pt x="10600" y="2029"/>
                  </a:lnTo>
                  <a:lnTo>
                    <a:pt x="10597" y="2023"/>
                  </a:lnTo>
                  <a:lnTo>
                    <a:pt x="10593" y="2018"/>
                  </a:lnTo>
                  <a:lnTo>
                    <a:pt x="10588" y="2011"/>
                  </a:lnTo>
                  <a:lnTo>
                    <a:pt x="10583" y="2006"/>
                  </a:lnTo>
                  <a:lnTo>
                    <a:pt x="10571" y="1996"/>
                  </a:lnTo>
                  <a:lnTo>
                    <a:pt x="10556" y="1986"/>
                  </a:lnTo>
                  <a:lnTo>
                    <a:pt x="10523" y="1965"/>
                  </a:lnTo>
                  <a:lnTo>
                    <a:pt x="10489" y="1945"/>
                  </a:lnTo>
                  <a:lnTo>
                    <a:pt x="10473" y="1935"/>
                  </a:lnTo>
                  <a:lnTo>
                    <a:pt x="10457" y="1925"/>
                  </a:lnTo>
                  <a:lnTo>
                    <a:pt x="10443" y="1914"/>
                  </a:lnTo>
                  <a:lnTo>
                    <a:pt x="10430" y="1904"/>
                  </a:lnTo>
                  <a:lnTo>
                    <a:pt x="10424" y="1899"/>
                  </a:lnTo>
                  <a:lnTo>
                    <a:pt x="10420" y="1894"/>
                  </a:lnTo>
                  <a:lnTo>
                    <a:pt x="10416" y="1889"/>
                  </a:lnTo>
                  <a:lnTo>
                    <a:pt x="10412" y="1882"/>
                  </a:lnTo>
                  <a:lnTo>
                    <a:pt x="10410" y="1877"/>
                  </a:lnTo>
                  <a:lnTo>
                    <a:pt x="10408" y="1871"/>
                  </a:lnTo>
                  <a:lnTo>
                    <a:pt x="10408" y="1865"/>
                  </a:lnTo>
                  <a:lnTo>
                    <a:pt x="10408" y="1860"/>
                  </a:lnTo>
                  <a:lnTo>
                    <a:pt x="10409" y="1854"/>
                  </a:lnTo>
                  <a:lnTo>
                    <a:pt x="10411" y="1850"/>
                  </a:lnTo>
                  <a:lnTo>
                    <a:pt x="10414" y="1847"/>
                  </a:lnTo>
                  <a:lnTo>
                    <a:pt x="10417" y="1846"/>
                  </a:lnTo>
                  <a:lnTo>
                    <a:pt x="10421" y="1844"/>
                  </a:lnTo>
                  <a:lnTo>
                    <a:pt x="10425" y="1844"/>
                  </a:lnTo>
                  <a:lnTo>
                    <a:pt x="10430" y="1847"/>
                  </a:lnTo>
                  <a:lnTo>
                    <a:pt x="10434" y="1849"/>
                  </a:lnTo>
                  <a:lnTo>
                    <a:pt x="10445" y="1855"/>
                  </a:lnTo>
                  <a:lnTo>
                    <a:pt x="10457" y="1863"/>
                  </a:lnTo>
                  <a:lnTo>
                    <a:pt x="10468" y="1872"/>
                  </a:lnTo>
                  <a:lnTo>
                    <a:pt x="10480" y="1882"/>
                  </a:lnTo>
                  <a:lnTo>
                    <a:pt x="10491" y="1891"/>
                  </a:lnTo>
                  <a:lnTo>
                    <a:pt x="10502" y="1899"/>
                  </a:lnTo>
                  <a:lnTo>
                    <a:pt x="10510" y="1905"/>
                  </a:lnTo>
                  <a:lnTo>
                    <a:pt x="10518" y="1907"/>
                  </a:lnTo>
                  <a:lnTo>
                    <a:pt x="10520" y="1907"/>
                  </a:lnTo>
                  <a:lnTo>
                    <a:pt x="10522" y="1906"/>
                  </a:lnTo>
                  <a:lnTo>
                    <a:pt x="10524" y="1904"/>
                  </a:lnTo>
                  <a:lnTo>
                    <a:pt x="10524" y="1900"/>
                  </a:lnTo>
                  <a:lnTo>
                    <a:pt x="10524" y="1895"/>
                  </a:lnTo>
                  <a:lnTo>
                    <a:pt x="10524" y="1889"/>
                  </a:lnTo>
                  <a:lnTo>
                    <a:pt x="10522" y="1881"/>
                  </a:lnTo>
                  <a:lnTo>
                    <a:pt x="10519" y="1871"/>
                  </a:lnTo>
                  <a:lnTo>
                    <a:pt x="10517" y="1867"/>
                  </a:lnTo>
                  <a:lnTo>
                    <a:pt x="10513" y="1862"/>
                  </a:lnTo>
                  <a:lnTo>
                    <a:pt x="10505" y="1854"/>
                  </a:lnTo>
                  <a:lnTo>
                    <a:pt x="10496" y="1847"/>
                  </a:lnTo>
                  <a:lnTo>
                    <a:pt x="10474" y="1829"/>
                  </a:lnTo>
                  <a:lnTo>
                    <a:pt x="10448" y="1810"/>
                  </a:lnTo>
                  <a:lnTo>
                    <a:pt x="10422" y="1792"/>
                  </a:lnTo>
                  <a:lnTo>
                    <a:pt x="10396" y="1774"/>
                  </a:lnTo>
                  <a:lnTo>
                    <a:pt x="10376" y="1763"/>
                  </a:lnTo>
                  <a:lnTo>
                    <a:pt x="10362" y="1756"/>
                  </a:lnTo>
                  <a:lnTo>
                    <a:pt x="10355" y="1754"/>
                  </a:lnTo>
                  <a:lnTo>
                    <a:pt x="10349" y="1754"/>
                  </a:lnTo>
                  <a:lnTo>
                    <a:pt x="10342" y="1754"/>
                  </a:lnTo>
                  <a:lnTo>
                    <a:pt x="10337" y="1755"/>
                  </a:lnTo>
                  <a:lnTo>
                    <a:pt x="10331" y="1758"/>
                  </a:lnTo>
                  <a:lnTo>
                    <a:pt x="10324" y="1762"/>
                  </a:lnTo>
                  <a:lnTo>
                    <a:pt x="10318" y="1766"/>
                  </a:lnTo>
                  <a:lnTo>
                    <a:pt x="10312" y="1770"/>
                  </a:lnTo>
                  <a:lnTo>
                    <a:pt x="10300" y="1782"/>
                  </a:lnTo>
                  <a:lnTo>
                    <a:pt x="10289" y="1796"/>
                  </a:lnTo>
                  <a:lnTo>
                    <a:pt x="10277" y="1811"/>
                  </a:lnTo>
                  <a:lnTo>
                    <a:pt x="10265" y="1828"/>
                  </a:lnTo>
                  <a:lnTo>
                    <a:pt x="10242" y="1863"/>
                  </a:lnTo>
                  <a:lnTo>
                    <a:pt x="10219" y="1897"/>
                  </a:lnTo>
                  <a:lnTo>
                    <a:pt x="10207" y="1912"/>
                  </a:lnTo>
                  <a:lnTo>
                    <a:pt x="10195" y="1925"/>
                  </a:lnTo>
                  <a:lnTo>
                    <a:pt x="10188" y="1931"/>
                  </a:lnTo>
                  <a:lnTo>
                    <a:pt x="10182" y="1936"/>
                  </a:lnTo>
                  <a:lnTo>
                    <a:pt x="10177" y="1940"/>
                  </a:lnTo>
                  <a:lnTo>
                    <a:pt x="10170" y="1944"/>
                  </a:lnTo>
                  <a:lnTo>
                    <a:pt x="10159" y="1949"/>
                  </a:lnTo>
                  <a:lnTo>
                    <a:pt x="10150" y="1952"/>
                  </a:lnTo>
                  <a:lnTo>
                    <a:pt x="10139" y="1954"/>
                  </a:lnTo>
                  <a:lnTo>
                    <a:pt x="10128" y="1957"/>
                  </a:lnTo>
                  <a:lnTo>
                    <a:pt x="10118" y="1958"/>
                  </a:lnTo>
                  <a:lnTo>
                    <a:pt x="10109" y="1958"/>
                  </a:lnTo>
                  <a:lnTo>
                    <a:pt x="10099" y="1957"/>
                  </a:lnTo>
                  <a:lnTo>
                    <a:pt x="10091" y="1954"/>
                  </a:lnTo>
                  <a:lnTo>
                    <a:pt x="10085" y="1951"/>
                  </a:lnTo>
                  <a:lnTo>
                    <a:pt x="10081" y="1948"/>
                  </a:lnTo>
                  <a:lnTo>
                    <a:pt x="10080" y="1945"/>
                  </a:lnTo>
                  <a:lnTo>
                    <a:pt x="10077" y="1942"/>
                  </a:lnTo>
                  <a:lnTo>
                    <a:pt x="10077" y="1939"/>
                  </a:lnTo>
                  <a:lnTo>
                    <a:pt x="10077" y="1936"/>
                  </a:lnTo>
                  <a:lnTo>
                    <a:pt x="10079" y="1928"/>
                  </a:lnTo>
                  <a:lnTo>
                    <a:pt x="10083" y="1919"/>
                  </a:lnTo>
                  <a:lnTo>
                    <a:pt x="10090" y="1909"/>
                  </a:lnTo>
                  <a:lnTo>
                    <a:pt x="10101" y="1898"/>
                  </a:lnTo>
                  <a:lnTo>
                    <a:pt x="10110" y="1892"/>
                  </a:lnTo>
                  <a:lnTo>
                    <a:pt x="10124" y="1884"/>
                  </a:lnTo>
                  <a:lnTo>
                    <a:pt x="10140" y="1876"/>
                  </a:lnTo>
                  <a:lnTo>
                    <a:pt x="10155" y="1867"/>
                  </a:lnTo>
                  <a:lnTo>
                    <a:pt x="10161" y="1863"/>
                  </a:lnTo>
                  <a:lnTo>
                    <a:pt x="10166" y="1857"/>
                  </a:lnTo>
                  <a:lnTo>
                    <a:pt x="10169" y="1852"/>
                  </a:lnTo>
                  <a:lnTo>
                    <a:pt x="10170" y="1847"/>
                  </a:lnTo>
                  <a:lnTo>
                    <a:pt x="10170" y="1843"/>
                  </a:lnTo>
                  <a:lnTo>
                    <a:pt x="10169" y="1840"/>
                  </a:lnTo>
                  <a:lnTo>
                    <a:pt x="10167" y="1838"/>
                  </a:lnTo>
                  <a:lnTo>
                    <a:pt x="10165" y="1835"/>
                  </a:lnTo>
                  <a:lnTo>
                    <a:pt x="10157" y="1828"/>
                  </a:lnTo>
                  <a:lnTo>
                    <a:pt x="10146" y="1821"/>
                  </a:lnTo>
                  <a:lnTo>
                    <a:pt x="10136" y="1816"/>
                  </a:lnTo>
                  <a:lnTo>
                    <a:pt x="10116" y="1808"/>
                  </a:lnTo>
                  <a:lnTo>
                    <a:pt x="10094" y="1798"/>
                  </a:lnTo>
                  <a:lnTo>
                    <a:pt x="10072" y="1787"/>
                  </a:lnTo>
                  <a:lnTo>
                    <a:pt x="10062" y="1782"/>
                  </a:lnTo>
                  <a:lnTo>
                    <a:pt x="10056" y="1777"/>
                  </a:lnTo>
                  <a:lnTo>
                    <a:pt x="10054" y="1774"/>
                  </a:lnTo>
                  <a:lnTo>
                    <a:pt x="10053" y="1772"/>
                  </a:lnTo>
                  <a:lnTo>
                    <a:pt x="10052" y="1770"/>
                  </a:lnTo>
                  <a:lnTo>
                    <a:pt x="10053" y="1768"/>
                  </a:lnTo>
                  <a:lnTo>
                    <a:pt x="10054" y="1766"/>
                  </a:lnTo>
                  <a:lnTo>
                    <a:pt x="10056" y="1765"/>
                  </a:lnTo>
                  <a:lnTo>
                    <a:pt x="10059" y="1763"/>
                  </a:lnTo>
                  <a:lnTo>
                    <a:pt x="10065" y="1762"/>
                  </a:lnTo>
                  <a:lnTo>
                    <a:pt x="10077" y="1760"/>
                  </a:lnTo>
                  <a:lnTo>
                    <a:pt x="10097" y="1759"/>
                  </a:lnTo>
                  <a:lnTo>
                    <a:pt x="10105" y="1760"/>
                  </a:lnTo>
                  <a:lnTo>
                    <a:pt x="10113" y="1762"/>
                  </a:lnTo>
                  <a:lnTo>
                    <a:pt x="10121" y="1765"/>
                  </a:lnTo>
                  <a:lnTo>
                    <a:pt x="10128" y="1769"/>
                  </a:lnTo>
                  <a:lnTo>
                    <a:pt x="10143" y="1778"/>
                  </a:lnTo>
                  <a:lnTo>
                    <a:pt x="10159" y="1787"/>
                  </a:lnTo>
                  <a:lnTo>
                    <a:pt x="10168" y="1792"/>
                  </a:lnTo>
                  <a:lnTo>
                    <a:pt x="10177" y="1795"/>
                  </a:lnTo>
                  <a:lnTo>
                    <a:pt x="10187" y="1798"/>
                  </a:lnTo>
                  <a:lnTo>
                    <a:pt x="10198" y="1801"/>
                  </a:lnTo>
                  <a:lnTo>
                    <a:pt x="10209" y="1802"/>
                  </a:lnTo>
                  <a:lnTo>
                    <a:pt x="10222" y="1802"/>
                  </a:lnTo>
                  <a:lnTo>
                    <a:pt x="10236" y="1801"/>
                  </a:lnTo>
                  <a:lnTo>
                    <a:pt x="10251" y="1798"/>
                  </a:lnTo>
                  <a:lnTo>
                    <a:pt x="10254" y="1797"/>
                  </a:lnTo>
                  <a:lnTo>
                    <a:pt x="10256" y="1795"/>
                  </a:lnTo>
                  <a:lnTo>
                    <a:pt x="10257" y="1794"/>
                  </a:lnTo>
                  <a:lnTo>
                    <a:pt x="10257" y="1792"/>
                  </a:lnTo>
                  <a:lnTo>
                    <a:pt x="10254" y="1786"/>
                  </a:lnTo>
                  <a:lnTo>
                    <a:pt x="10248" y="1781"/>
                  </a:lnTo>
                  <a:lnTo>
                    <a:pt x="10239" y="1776"/>
                  </a:lnTo>
                  <a:lnTo>
                    <a:pt x="10227" y="1768"/>
                  </a:lnTo>
                  <a:lnTo>
                    <a:pt x="10214" y="1762"/>
                  </a:lnTo>
                  <a:lnTo>
                    <a:pt x="10199" y="1754"/>
                  </a:lnTo>
                  <a:lnTo>
                    <a:pt x="10168" y="1741"/>
                  </a:lnTo>
                  <a:lnTo>
                    <a:pt x="10139" y="1728"/>
                  </a:lnTo>
                  <a:lnTo>
                    <a:pt x="10115" y="1718"/>
                  </a:lnTo>
                  <a:lnTo>
                    <a:pt x="10101" y="1713"/>
                  </a:lnTo>
                  <a:lnTo>
                    <a:pt x="10086" y="1709"/>
                  </a:lnTo>
                  <a:lnTo>
                    <a:pt x="10071" y="1706"/>
                  </a:lnTo>
                  <a:lnTo>
                    <a:pt x="10055" y="1702"/>
                  </a:lnTo>
                  <a:lnTo>
                    <a:pt x="10038" y="1700"/>
                  </a:lnTo>
                  <a:lnTo>
                    <a:pt x="10001" y="1698"/>
                  </a:lnTo>
                  <a:lnTo>
                    <a:pt x="9962" y="1697"/>
                  </a:lnTo>
                  <a:lnTo>
                    <a:pt x="9923" y="1696"/>
                  </a:lnTo>
                  <a:lnTo>
                    <a:pt x="9885" y="1695"/>
                  </a:lnTo>
                  <a:lnTo>
                    <a:pt x="9865" y="1695"/>
                  </a:lnTo>
                  <a:lnTo>
                    <a:pt x="9847" y="1693"/>
                  </a:lnTo>
                  <a:lnTo>
                    <a:pt x="9830" y="1690"/>
                  </a:lnTo>
                  <a:lnTo>
                    <a:pt x="9814" y="1688"/>
                  </a:lnTo>
                  <a:lnTo>
                    <a:pt x="9808" y="1683"/>
                  </a:lnTo>
                  <a:lnTo>
                    <a:pt x="9800" y="1671"/>
                  </a:lnTo>
                  <a:lnTo>
                    <a:pt x="9788" y="1656"/>
                  </a:lnTo>
                  <a:lnTo>
                    <a:pt x="9774" y="1640"/>
                  </a:lnTo>
                  <a:lnTo>
                    <a:pt x="9767" y="1633"/>
                  </a:lnTo>
                  <a:lnTo>
                    <a:pt x="9761" y="1628"/>
                  </a:lnTo>
                  <a:lnTo>
                    <a:pt x="9754" y="1624"/>
                  </a:lnTo>
                  <a:lnTo>
                    <a:pt x="9748" y="1622"/>
                  </a:lnTo>
                  <a:lnTo>
                    <a:pt x="9746" y="1622"/>
                  </a:lnTo>
                  <a:lnTo>
                    <a:pt x="9742" y="1622"/>
                  </a:lnTo>
                  <a:lnTo>
                    <a:pt x="9740" y="1623"/>
                  </a:lnTo>
                  <a:lnTo>
                    <a:pt x="9738" y="1625"/>
                  </a:lnTo>
                  <a:lnTo>
                    <a:pt x="9736" y="1628"/>
                  </a:lnTo>
                  <a:lnTo>
                    <a:pt x="9735" y="1631"/>
                  </a:lnTo>
                  <a:lnTo>
                    <a:pt x="9734" y="1636"/>
                  </a:lnTo>
                  <a:lnTo>
                    <a:pt x="9733" y="1641"/>
                  </a:lnTo>
                  <a:lnTo>
                    <a:pt x="9733" y="1650"/>
                  </a:lnTo>
                  <a:lnTo>
                    <a:pt x="9733" y="1656"/>
                  </a:lnTo>
                  <a:lnTo>
                    <a:pt x="9735" y="1664"/>
                  </a:lnTo>
                  <a:lnTo>
                    <a:pt x="9738" y="1670"/>
                  </a:lnTo>
                  <a:lnTo>
                    <a:pt x="9745" y="1682"/>
                  </a:lnTo>
                  <a:lnTo>
                    <a:pt x="9751" y="1694"/>
                  </a:lnTo>
                  <a:lnTo>
                    <a:pt x="9753" y="1700"/>
                  </a:lnTo>
                  <a:lnTo>
                    <a:pt x="9755" y="1706"/>
                  </a:lnTo>
                  <a:lnTo>
                    <a:pt x="9756" y="1712"/>
                  </a:lnTo>
                  <a:lnTo>
                    <a:pt x="9756" y="1717"/>
                  </a:lnTo>
                  <a:lnTo>
                    <a:pt x="9754" y="1724"/>
                  </a:lnTo>
                  <a:lnTo>
                    <a:pt x="9750" y="1730"/>
                  </a:lnTo>
                  <a:lnTo>
                    <a:pt x="9745" y="1737"/>
                  </a:lnTo>
                  <a:lnTo>
                    <a:pt x="9737" y="1743"/>
                  </a:lnTo>
                  <a:lnTo>
                    <a:pt x="9722" y="1754"/>
                  </a:lnTo>
                  <a:lnTo>
                    <a:pt x="9711" y="1759"/>
                  </a:lnTo>
                  <a:lnTo>
                    <a:pt x="9708" y="1760"/>
                  </a:lnTo>
                  <a:lnTo>
                    <a:pt x="9705" y="1760"/>
                  </a:lnTo>
                  <a:lnTo>
                    <a:pt x="9703" y="1759"/>
                  </a:lnTo>
                  <a:lnTo>
                    <a:pt x="9700" y="1756"/>
                  </a:lnTo>
                  <a:lnTo>
                    <a:pt x="9695" y="1740"/>
                  </a:lnTo>
                  <a:lnTo>
                    <a:pt x="9686" y="1713"/>
                  </a:lnTo>
                  <a:lnTo>
                    <a:pt x="9684" y="1710"/>
                  </a:lnTo>
                  <a:lnTo>
                    <a:pt x="9681" y="1708"/>
                  </a:lnTo>
                  <a:lnTo>
                    <a:pt x="9679" y="1707"/>
                  </a:lnTo>
                  <a:lnTo>
                    <a:pt x="9676" y="1706"/>
                  </a:lnTo>
                  <a:lnTo>
                    <a:pt x="9672" y="1706"/>
                  </a:lnTo>
                  <a:lnTo>
                    <a:pt x="9668" y="1707"/>
                  </a:lnTo>
                  <a:lnTo>
                    <a:pt x="9665" y="1709"/>
                  </a:lnTo>
                  <a:lnTo>
                    <a:pt x="9661" y="1711"/>
                  </a:lnTo>
                  <a:lnTo>
                    <a:pt x="9652" y="1717"/>
                  </a:lnTo>
                  <a:lnTo>
                    <a:pt x="9643" y="1726"/>
                  </a:lnTo>
                  <a:lnTo>
                    <a:pt x="9635" y="1736"/>
                  </a:lnTo>
                  <a:lnTo>
                    <a:pt x="9625" y="1748"/>
                  </a:lnTo>
                  <a:lnTo>
                    <a:pt x="9616" y="1760"/>
                  </a:lnTo>
                  <a:lnTo>
                    <a:pt x="9609" y="1773"/>
                  </a:lnTo>
                  <a:lnTo>
                    <a:pt x="9601" y="1786"/>
                  </a:lnTo>
                  <a:lnTo>
                    <a:pt x="9595" y="1800"/>
                  </a:lnTo>
                  <a:lnTo>
                    <a:pt x="9589" y="1813"/>
                  </a:lnTo>
                  <a:lnTo>
                    <a:pt x="9586" y="1825"/>
                  </a:lnTo>
                  <a:lnTo>
                    <a:pt x="9584" y="1836"/>
                  </a:lnTo>
                  <a:lnTo>
                    <a:pt x="9584" y="1846"/>
                  </a:lnTo>
                  <a:lnTo>
                    <a:pt x="9585" y="1850"/>
                  </a:lnTo>
                  <a:lnTo>
                    <a:pt x="9587" y="1853"/>
                  </a:lnTo>
                  <a:lnTo>
                    <a:pt x="9589" y="1854"/>
                  </a:lnTo>
                  <a:lnTo>
                    <a:pt x="9593" y="1854"/>
                  </a:lnTo>
                  <a:lnTo>
                    <a:pt x="9596" y="1852"/>
                  </a:lnTo>
                  <a:lnTo>
                    <a:pt x="9599" y="1850"/>
                  </a:lnTo>
                  <a:lnTo>
                    <a:pt x="9603" y="1846"/>
                  </a:lnTo>
                  <a:lnTo>
                    <a:pt x="9607" y="1841"/>
                  </a:lnTo>
                  <a:lnTo>
                    <a:pt x="9622" y="1822"/>
                  </a:lnTo>
                  <a:lnTo>
                    <a:pt x="9630" y="1811"/>
                  </a:lnTo>
                  <a:lnTo>
                    <a:pt x="9636" y="1810"/>
                  </a:lnTo>
                  <a:lnTo>
                    <a:pt x="9644" y="1811"/>
                  </a:lnTo>
                  <a:lnTo>
                    <a:pt x="9654" y="1812"/>
                  </a:lnTo>
                  <a:lnTo>
                    <a:pt x="9665" y="1814"/>
                  </a:lnTo>
                  <a:lnTo>
                    <a:pt x="9670" y="1815"/>
                  </a:lnTo>
                  <a:lnTo>
                    <a:pt x="9675" y="1818"/>
                  </a:lnTo>
                  <a:lnTo>
                    <a:pt x="9678" y="1820"/>
                  </a:lnTo>
                  <a:lnTo>
                    <a:pt x="9680" y="1822"/>
                  </a:lnTo>
                  <a:lnTo>
                    <a:pt x="9681" y="1824"/>
                  </a:lnTo>
                  <a:lnTo>
                    <a:pt x="9680" y="1826"/>
                  </a:lnTo>
                  <a:lnTo>
                    <a:pt x="9678" y="1829"/>
                  </a:lnTo>
                  <a:lnTo>
                    <a:pt x="9673" y="1833"/>
                  </a:lnTo>
                  <a:lnTo>
                    <a:pt x="9662" y="1840"/>
                  </a:lnTo>
                  <a:lnTo>
                    <a:pt x="9652" y="1849"/>
                  </a:lnTo>
                  <a:lnTo>
                    <a:pt x="9644" y="1858"/>
                  </a:lnTo>
                  <a:lnTo>
                    <a:pt x="9639" y="1869"/>
                  </a:lnTo>
                  <a:lnTo>
                    <a:pt x="9635" y="1881"/>
                  </a:lnTo>
                  <a:lnTo>
                    <a:pt x="9631" y="1893"/>
                  </a:lnTo>
                  <a:lnTo>
                    <a:pt x="9630" y="1906"/>
                  </a:lnTo>
                  <a:lnTo>
                    <a:pt x="9629" y="1919"/>
                  </a:lnTo>
                  <a:lnTo>
                    <a:pt x="9630" y="1932"/>
                  </a:lnTo>
                  <a:lnTo>
                    <a:pt x="9633" y="1946"/>
                  </a:lnTo>
                  <a:lnTo>
                    <a:pt x="9636" y="1960"/>
                  </a:lnTo>
                  <a:lnTo>
                    <a:pt x="9640" y="1974"/>
                  </a:lnTo>
                  <a:lnTo>
                    <a:pt x="9649" y="2001"/>
                  </a:lnTo>
                  <a:lnTo>
                    <a:pt x="9661" y="2028"/>
                  </a:lnTo>
                  <a:lnTo>
                    <a:pt x="9661" y="2030"/>
                  </a:lnTo>
                  <a:lnTo>
                    <a:pt x="9658" y="2032"/>
                  </a:lnTo>
                  <a:lnTo>
                    <a:pt x="9655" y="2034"/>
                  </a:lnTo>
                  <a:lnTo>
                    <a:pt x="9650" y="2036"/>
                  </a:lnTo>
                  <a:lnTo>
                    <a:pt x="9644" y="2038"/>
                  </a:lnTo>
                  <a:lnTo>
                    <a:pt x="9638" y="2039"/>
                  </a:lnTo>
                  <a:lnTo>
                    <a:pt x="9630" y="2041"/>
                  </a:lnTo>
                  <a:lnTo>
                    <a:pt x="9622" y="2041"/>
                  </a:lnTo>
                  <a:lnTo>
                    <a:pt x="9607" y="2041"/>
                  </a:lnTo>
                  <a:lnTo>
                    <a:pt x="9597" y="2039"/>
                  </a:lnTo>
                  <a:lnTo>
                    <a:pt x="9595" y="2038"/>
                  </a:lnTo>
                  <a:lnTo>
                    <a:pt x="9594" y="2037"/>
                  </a:lnTo>
                  <a:lnTo>
                    <a:pt x="9594" y="2035"/>
                  </a:lnTo>
                  <a:lnTo>
                    <a:pt x="9594" y="2034"/>
                  </a:lnTo>
                  <a:lnTo>
                    <a:pt x="9596" y="2030"/>
                  </a:lnTo>
                  <a:lnTo>
                    <a:pt x="9597" y="2023"/>
                  </a:lnTo>
                  <a:lnTo>
                    <a:pt x="9597" y="2020"/>
                  </a:lnTo>
                  <a:lnTo>
                    <a:pt x="9597" y="2016"/>
                  </a:lnTo>
                  <a:lnTo>
                    <a:pt x="9595" y="2011"/>
                  </a:lnTo>
                  <a:lnTo>
                    <a:pt x="9593" y="2006"/>
                  </a:lnTo>
                  <a:lnTo>
                    <a:pt x="9585" y="1996"/>
                  </a:lnTo>
                  <a:lnTo>
                    <a:pt x="9579" y="1990"/>
                  </a:lnTo>
                  <a:lnTo>
                    <a:pt x="9572" y="1987"/>
                  </a:lnTo>
                  <a:lnTo>
                    <a:pt x="9566" y="1985"/>
                  </a:lnTo>
                  <a:lnTo>
                    <a:pt x="9559" y="1986"/>
                  </a:lnTo>
                  <a:lnTo>
                    <a:pt x="9553" y="1988"/>
                  </a:lnTo>
                  <a:lnTo>
                    <a:pt x="9546" y="1991"/>
                  </a:lnTo>
                  <a:lnTo>
                    <a:pt x="9541" y="1994"/>
                  </a:lnTo>
                  <a:lnTo>
                    <a:pt x="9529" y="2004"/>
                  </a:lnTo>
                  <a:lnTo>
                    <a:pt x="9518" y="2011"/>
                  </a:lnTo>
                  <a:lnTo>
                    <a:pt x="9513" y="2014"/>
                  </a:lnTo>
                  <a:lnTo>
                    <a:pt x="9509" y="2015"/>
                  </a:lnTo>
                  <a:lnTo>
                    <a:pt x="9503" y="2014"/>
                  </a:lnTo>
                  <a:lnTo>
                    <a:pt x="9499" y="2010"/>
                  </a:lnTo>
                  <a:lnTo>
                    <a:pt x="9491" y="2004"/>
                  </a:lnTo>
                  <a:lnTo>
                    <a:pt x="9485" y="2000"/>
                  </a:lnTo>
                  <a:lnTo>
                    <a:pt x="9478" y="1996"/>
                  </a:lnTo>
                  <a:lnTo>
                    <a:pt x="9472" y="1996"/>
                  </a:lnTo>
                  <a:lnTo>
                    <a:pt x="9468" y="1996"/>
                  </a:lnTo>
                  <a:lnTo>
                    <a:pt x="9463" y="1997"/>
                  </a:lnTo>
                  <a:lnTo>
                    <a:pt x="9460" y="2001"/>
                  </a:lnTo>
                  <a:lnTo>
                    <a:pt x="9457" y="2003"/>
                  </a:lnTo>
                  <a:lnTo>
                    <a:pt x="9456" y="2007"/>
                  </a:lnTo>
                  <a:lnTo>
                    <a:pt x="9455" y="2010"/>
                  </a:lnTo>
                  <a:lnTo>
                    <a:pt x="9455" y="2014"/>
                  </a:lnTo>
                  <a:lnTo>
                    <a:pt x="9457" y="2017"/>
                  </a:lnTo>
                  <a:lnTo>
                    <a:pt x="9459" y="2019"/>
                  </a:lnTo>
                  <a:lnTo>
                    <a:pt x="9462" y="2020"/>
                  </a:lnTo>
                  <a:lnTo>
                    <a:pt x="9468" y="2020"/>
                  </a:lnTo>
                  <a:lnTo>
                    <a:pt x="9473" y="2019"/>
                  </a:lnTo>
                  <a:lnTo>
                    <a:pt x="9485" y="2035"/>
                  </a:lnTo>
                  <a:lnTo>
                    <a:pt x="9505" y="2070"/>
                  </a:lnTo>
                  <a:lnTo>
                    <a:pt x="9511" y="2079"/>
                  </a:lnTo>
                  <a:lnTo>
                    <a:pt x="9515" y="2089"/>
                  </a:lnTo>
                  <a:lnTo>
                    <a:pt x="9518" y="2098"/>
                  </a:lnTo>
                  <a:lnTo>
                    <a:pt x="9520" y="2105"/>
                  </a:lnTo>
                  <a:lnTo>
                    <a:pt x="9520" y="2112"/>
                  </a:lnTo>
                  <a:lnTo>
                    <a:pt x="9519" y="2117"/>
                  </a:lnTo>
                  <a:lnTo>
                    <a:pt x="9518" y="2118"/>
                  </a:lnTo>
                  <a:lnTo>
                    <a:pt x="9517" y="2120"/>
                  </a:lnTo>
                  <a:lnTo>
                    <a:pt x="9515" y="2120"/>
                  </a:lnTo>
                  <a:lnTo>
                    <a:pt x="9512" y="2121"/>
                  </a:lnTo>
                  <a:lnTo>
                    <a:pt x="9504" y="2120"/>
                  </a:lnTo>
                  <a:lnTo>
                    <a:pt x="9497" y="2118"/>
                  </a:lnTo>
                  <a:lnTo>
                    <a:pt x="9491" y="2114"/>
                  </a:lnTo>
                  <a:lnTo>
                    <a:pt x="9486" y="2108"/>
                  </a:lnTo>
                  <a:lnTo>
                    <a:pt x="9476" y="2095"/>
                  </a:lnTo>
                  <a:lnTo>
                    <a:pt x="9467" y="2080"/>
                  </a:lnTo>
                  <a:lnTo>
                    <a:pt x="9460" y="2073"/>
                  </a:lnTo>
                  <a:lnTo>
                    <a:pt x="9455" y="2066"/>
                  </a:lnTo>
                  <a:lnTo>
                    <a:pt x="9447" y="2059"/>
                  </a:lnTo>
                  <a:lnTo>
                    <a:pt x="9440" y="2053"/>
                  </a:lnTo>
                  <a:lnTo>
                    <a:pt x="9430" y="2048"/>
                  </a:lnTo>
                  <a:lnTo>
                    <a:pt x="9419" y="2044"/>
                  </a:lnTo>
                  <a:lnTo>
                    <a:pt x="9407" y="2042"/>
                  </a:lnTo>
                  <a:lnTo>
                    <a:pt x="9393" y="2041"/>
                  </a:lnTo>
                  <a:lnTo>
                    <a:pt x="9384" y="2039"/>
                  </a:lnTo>
                  <a:lnTo>
                    <a:pt x="9377" y="2038"/>
                  </a:lnTo>
                  <a:lnTo>
                    <a:pt x="9373" y="2037"/>
                  </a:lnTo>
                  <a:lnTo>
                    <a:pt x="9371" y="2034"/>
                  </a:lnTo>
                  <a:lnTo>
                    <a:pt x="9370" y="2032"/>
                  </a:lnTo>
                  <a:lnTo>
                    <a:pt x="9372" y="2029"/>
                  </a:lnTo>
                  <a:lnTo>
                    <a:pt x="9374" y="2025"/>
                  </a:lnTo>
                  <a:lnTo>
                    <a:pt x="9377" y="2021"/>
                  </a:lnTo>
                  <a:lnTo>
                    <a:pt x="9396" y="2007"/>
                  </a:lnTo>
                  <a:lnTo>
                    <a:pt x="9405" y="1997"/>
                  </a:lnTo>
                  <a:lnTo>
                    <a:pt x="9405" y="1995"/>
                  </a:lnTo>
                  <a:lnTo>
                    <a:pt x="9402" y="1992"/>
                  </a:lnTo>
                  <a:lnTo>
                    <a:pt x="9398" y="1988"/>
                  </a:lnTo>
                  <a:lnTo>
                    <a:pt x="9392" y="1985"/>
                  </a:lnTo>
                  <a:lnTo>
                    <a:pt x="9378" y="1977"/>
                  </a:lnTo>
                  <a:lnTo>
                    <a:pt x="9361" y="1971"/>
                  </a:lnTo>
                  <a:lnTo>
                    <a:pt x="9343" y="1966"/>
                  </a:lnTo>
                  <a:lnTo>
                    <a:pt x="9326" y="1963"/>
                  </a:lnTo>
                  <a:lnTo>
                    <a:pt x="9317" y="1963"/>
                  </a:lnTo>
                  <a:lnTo>
                    <a:pt x="9310" y="1964"/>
                  </a:lnTo>
                  <a:lnTo>
                    <a:pt x="9304" y="1965"/>
                  </a:lnTo>
                  <a:lnTo>
                    <a:pt x="9300" y="1968"/>
                  </a:lnTo>
                  <a:lnTo>
                    <a:pt x="9288" y="1977"/>
                  </a:lnTo>
                  <a:lnTo>
                    <a:pt x="9274" y="1986"/>
                  </a:lnTo>
                  <a:lnTo>
                    <a:pt x="9259" y="1994"/>
                  </a:lnTo>
                  <a:lnTo>
                    <a:pt x="9243" y="2003"/>
                  </a:lnTo>
                  <a:lnTo>
                    <a:pt x="9215" y="2019"/>
                  </a:lnTo>
                  <a:lnTo>
                    <a:pt x="9193" y="2032"/>
                  </a:lnTo>
                  <a:lnTo>
                    <a:pt x="9184" y="2038"/>
                  </a:lnTo>
                  <a:lnTo>
                    <a:pt x="9175" y="2043"/>
                  </a:lnTo>
                  <a:lnTo>
                    <a:pt x="9166" y="2045"/>
                  </a:lnTo>
                  <a:lnTo>
                    <a:pt x="9157" y="2046"/>
                  </a:lnTo>
                  <a:lnTo>
                    <a:pt x="9150" y="2045"/>
                  </a:lnTo>
                  <a:lnTo>
                    <a:pt x="9142" y="2043"/>
                  </a:lnTo>
                  <a:lnTo>
                    <a:pt x="9135" y="2038"/>
                  </a:lnTo>
                  <a:lnTo>
                    <a:pt x="9128" y="2034"/>
                  </a:lnTo>
                  <a:lnTo>
                    <a:pt x="9121" y="2028"/>
                  </a:lnTo>
                  <a:lnTo>
                    <a:pt x="9115" y="2021"/>
                  </a:lnTo>
                  <a:lnTo>
                    <a:pt x="9109" y="2014"/>
                  </a:lnTo>
                  <a:lnTo>
                    <a:pt x="9104" y="2005"/>
                  </a:lnTo>
                  <a:lnTo>
                    <a:pt x="9093" y="1988"/>
                  </a:lnTo>
                  <a:lnTo>
                    <a:pt x="9084" y="1969"/>
                  </a:lnTo>
                  <a:lnTo>
                    <a:pt x="9069" y="1936"/>
                  </a:lnTo>
                  <a:lnTo>
                    <a:pt x="9057" y="1914"/>
                  </a:lnTo>
                  <a:lnTo>
                    <a:pt x="9054" y="1911"/>
                  </a:lnTo>
                  <a:lnTo>
                    <a:pt x="9052" y="1910"/>
                  </a:lnTo>
                  <a:lnTo>
                    <a:pt x="9050" y="1911"/>
                  </a:lnTo>
                  <a:lnTo>
                    <a:pt x="9048" y="1913"/>
                  </a:lnTo>
                  <a:lnTo>
                    <a:pt x="9045" y="1918"/>
                  </a:lnTo>
                  <a:lnTo>
                    <a:pt x="9044" y="1923"/>
                  </a:lnTo>
                  <a:lnTo>
                    <a:pt x="9042" y="1932"/>
                  </a:lnTo>
                  <a:lnTo>
                    <a:pt x="9041" y="1942"/>
                  </a:lnTo>
                  <a:lnTo>
                    <a:pt x="9036" y="1968"/>
                  </a:lnTo>
                  <a:lnTo>
                    <a:pt x="9029" y="1995"/>
                  </a:lnTo>
                  <a:lnTo>
                    <a:pt x="9021" y="2021"/>
                  </a:lnTo>
                  <a:lnTo>
                    <a:pt x="9011" y="2048"/>
                  </a:lnTo>
                  <a:lnTo>
                    <a:pt x="8999" y="2074"/>
                  </a:lnTo>
                  <a:lnTo>
                    <a:pt x="8987" y="2099"/>
                  </a:lnTo>
                  <a:lnTo>
                    <a:pt x="8975" y="2123"/>
                  </a:lnTo>
                  <a:lnTo>
                    <a:pt x="8965" y="2146"/>
                  </a:lnTo>
                  <a:lnTo>
                    <a:pt x="8955" y="2163"/>
                  </a:lnTo>
                  <a:lnTo>
                    <a:pt x="8948" y="2173"/>
                  </a:lnTo>
                  <a:lnTo>
                    <a:pt x="8943" y="2179"/>
                  </a:lnTo>
                  <a:lnTo>
                    <a:pt x="8938" y="2183"/>
                  </a:lnTo>
                  <a:lnTo>
                    <a:pt x="8933" y="2185"/>
                  </a:lnTo>
                  <a:lnTo>
                    <a:pt x="8929" y="2187"/>
                  </a:lnTo>
                  <a:lnTo>
                    <a:pt x="8924" y="2190"/>
                  </a:lnTo>
                  <a:lnTo>
                    <a:pt x="8917" y="2198"/>
                  </a:lnTo>
                  <a:lnTo>
                    <a:pt x="8904" y="2214"/>
                  </a:lnTo>
                  <a:lnTo>
                    <a:pt x="8897" y="2223"/>
                  </a:lnTo>
                  <a:lnTo>
                    <a:pt x="8895" y="2225"/>
                  </a:lnTo>
                  <a:lnTo>
                    <a:pt x="8892" y="2225"/>
                  </a:lnTo>
                  <a:lnTo>
                    <a:pt x="8891" y="2225"/>
                  </a:lnTo>
                  <a:lnTo>
                    <a:pt x="8890" y="2223"/>
                  </a:lnTo>
                  <a:lnTo>
                    <a:pt x="8887" y="2216"/>
                  </a:lnTo>
                  <a:lnTo>
                    <a:pt x="8882" y="2206"/>
                  </a:lnTo>
                  <a:lnTo>
                    <a:pt x="8877" y="2201"/>
                  </a:lnTo>
                  <a:lnTo>
                    <a:pt x="8871" y="2196"/>
                  </a:lnTo>
                  <a:lnTo>
                    <a:pt x="8863" y="2190"/>
                  </a:lnTo>
                  <a:lnTo>
                    <a:pt x="8854" y="2185"/>
                  </a:lnTo>
                  <a:lnTo>
                    <a:pt x="8846" y="2179"/>
                  </a:lnTo>
                  <a:lnTo>
                    <a:pt x="8838" y="2172"/>
                  </a:lnTo>
                  <a:lnTo>
                    <a:pt x="8828" y="2162"/>
                  </a:lnTo>
                  <a:lnTo>
                    <a:pt x="8817" y="2150"/>
                  </a:lnTo>
                  <a:lnTo>
                    <a:pt x="8794" y="2125"/>
                  </a:lnTo>
                  <a:lnTo>
                    <a:pt x="8773" y="2100"/>
                  </a:lnTo>
                  <a:lnTo>
                    <a:pt x="8763" y="2074"/>
                  </a:lnTo>
                  <a:lnTo>
                    <a:pt x="8755" y="2058"/>
                  </a:lnTo>
                  <a:lnTo>
                    <a:pt x="8751" y="2051"/>
                  </a:lnTo>
                  <a:lnTo>
                    <a:pt x="8749" y="2043"/>
                  </a:lnTo>
                  <a:lnTo>
                    <a:pt x="8748" y="2033"/>
                  </a:lnTo>
                  <a:lnTo>
                    <a:pt x="8748" y="2019"/>
                  </a:lnTo>
                  <a:lnTo>
                    <a:pt x="8746" y="2001"/>
                  </a:lnTo>
                  <a:lnTo>
                    <a:pt x="8742" y="1971"/>
                  </a:lnTo>
                  <a:lnTo>
                    <a:pt x="8738" y="1954"/>
                  </a:lnTo>
                  <a:lnTo>
                    <a:pt x="8735" y="1941"/>
                  </a:lnTo>
                  <a:lnTo>
                    <a:pt x="8733" y="1931"/>
                  </a:lnTo>
                  <a:lnTo>
                    <a:pt x="8731" y="1925"/>
                  </a:lnTo>
                  <a:lnTo>
                    <a:pt x="8728" y="1924"/>
                  </a:lnTo>
                  <a:lnTo>
                    <a:pt x="8724" y="1922"/>
                  </a:lnTo>
                  <a:lnTo>
                    <a:pt x="8721" y="1922"/>
                  </a:lnTo>
                  <a:lnTo>
                    <a:pt x="8717" y="1921"/>
                  </a:lnTo>
                  <a:lnTo>
                    <a:pt x="8707" y="1921"/>
                  </a:lnTo>
                  <a:lnTo>
                    <a:pt x="8699" y="1920"/>
                  </a:lnTo>
                  <a:lnTo>
                    <a:pt x="8694" y="1920"/>
                  </a:lnTo>
                  <a:lnTo>
                    <a:pt x="8691" y="1919"/>
                  </a:lnTo>
                  <a:lnTo>
                    <a:pt x="8689" y="1917"/>
                  </a:lnTo>
                  <a:lnTo>
                    <a:pt x="8687" y="1914"/>
                  </a:lnTo>
                  <a:lnTo>
                    <a:pt x="8687" y="1911"/>
                  </a:lnTo>
                  <a:lnTo>
                    <a:pt x="8687" y="1907"/>
                  </a:lnTo>
                  <a:lnTo>
                    <a:pt x="8689" y="1903"/>
                  </a:lnTo>
                  <a:lnTo>
                    <a:pt x="8692" y="1896"/>
                  </a:lnTo>
                  <a:lnTo>
                    <a:pt x="8696" y="1889"/>
                  </a:lnTo>
                  <a:lnTo>
                    <a:pt x="8699" y="1882"/>
                  </a:lnTo>
                  <a:lnTo>
                    <a:pt x="8699" y="1876"/>
                  </a:lnTo>
                  <a:lnTo>
                    <a:pt x="8697" y="1870"/>
                  </a:lnTo>
                  <a:lnTo>
                    <a:pt x="8695" y="1865"/>
                  </a:lnTo>
                  <a:lnTo>
                    <a:pt x="8692" y="1860"/>
                  </a:lnTo>
                  <a:lnTo>
                    <a:pt x="8689" y="1854"/>
                  </a:lnTo>
                  <a:lnTo>
                    <a:pt x="8683" y="1850"/>
                  </a:lnTo>
                  <a:lnTo>
                    <a:pt x="8672" y="1841"/>
                  </a:lnTo>
                  <a:lnTo>
                    <a:pt x="8658" y="1833"/>
                  </a:lnTo>
                  <a:lnTo>
                    <a:pt x="8643" y="1824"/>
                  </a:lnTo>
                  <a:lnTo>
                    <a:pt x="8629" y="1815"/>
                  </a:lnTo>
                  <a:lnTo>
                    <a:pt x="8624" y="1812"/>
                  </a:lnTo>
                  <a:lnTo>
                    <a:pt x="8620" y="1809"/>
                  </a:lnTo>
                  <a:lnTo>
                    <a:pt x="8617" y="1805"/>
                  </a:lnTo>
                  <a:lnTo>
                    <a:pt x="8615" y="1801"/>
                  </a:lnTo>
                  <a:lnTo>
                    <a:pt x="8611" y="1794"/>
                  </a:lnTo>
                  <a:lnTo>
                    <a:pt x="8609" y="1787"/>
                  </a:lnTo>
                  <a:lnTo>
                    <a:pt x="8609" y="1782"/>
                  </a:lnTo>
                  <a:lnTo>
                    <a:pt x="8610" y="1779"/>
                  </a:lnTo>
                  <a:lnTo>
                    <a:pt x="8611" y="1777"/>
                  </a:lnTo>
                  <a:lnTo>
                    <a:pt x="8612" y="1778"/>
                  </a:lnTo>
                  <a:lnTo>
                    <a:pt x="8613" y="1782"/>
                  </a:lnTo>
                  <a:lnTo>
                    <a:pt x="8617" y="1787"/>
                  </a:lnTo>
                  <a:lnTo>
                    <a:pt x="8621" y="1791"/>
                  </a:lnTo>
                  <a:lnTo>
                    <a:pt x="8625" y="1795"/>
                  </a:lnTo>
                  <a:lnTo>
                    <a:pt x="8637" y="1802"/>
                  </a:lnTo>
                  <a:lnTo>
                    <a:pt x="8650" y="1809"/>
                  </a:lnTo>
                  <a:lnTo>
                    <a:pt x="8663" y="1815"/>
                  </a:lnTo>
                  <a:lnTo>
                    <a:pt x="8677" y="1822"/>
                  </a:lnTo>
                  <a:lnTo>
                    <a:pt x="8690" y="1828"/>
                  </a:lnTo>
                  <a:lnTo>
                    <a:pt x="8701" y="1837"/>
                  </a:lnTo>
                  <a:lnTo>
                    <a:pt x="8706" y="1841"/>
                  </a:lnTo>
                  <a:lnTo>
                    <a:pt x="8711" y="1844"/>
                  </a:lnTo>
                  <a:lnTo>
                    <a:pt x="8716" y="1847"/>
                  </a:lnTo>
                  <a:lnTo>
                    <a:pt x="8719" y="1848"/>
                  </a:lnTo>
                  <a:lnTo>
                    <a:pt x="8722" y="1849"/>
                  </a:lnTo>
                  <a:lnTo>
                    <a:pt x="8724" y="1848"/>
                  </a:lnTo>
                  <a:lnTo>
                    <a:pt x="8727" y="1847"/>
                  </a:lnTo>
                  <a:lnTo>
                    <a:pt x="8728" y="1844"/>
                  </a:lnTo>
                  <a:lnTo>
                    <a:pt x="8733" y="1834"/>
                  </a:lnTo>
                  <a:lnTo>
                    <a:pt x="8739" y="1820"/>
                  </a:lnTo>
                  <a:lnTo>
                    <a:pt x="8737" y="1808"/>
                  </a:lnTo>
                  <a:lnTo>
                    <a:pt x="8732" y="1785"/>
                  </a:lnTo>
                  <a:lnTo>
                    <a:pt x="8725" y="1763"/>
                  </a:lnTo>
                  <a:lnTo>
                    <a:pt x="8722" y="1752"/>
                  </a:lnTo>
                  <a:lnTo>
                    <a:pt x="8717" y="1748"/>
                  </a:lnTo>
                  <a:lnTo>
                    <a:pt x="8714" y="1744"/>
                  </a:lnTo>
                  <a:lnTo>
                    <a:pt x="8713" y="1740"/>
                  </a:lnTo>
                  <a:lnTo>
                    <a:pt x="8713" y="1737"/>
                  </a:lnTo>
                  <a:lnTo>
                    <a:pt x="8715" y="1732"/>
                  </a:lnTo>
                  <a:lnTo>
                    <a:pt x="8718" y="1729"/>
                  </a:lnTo>
                  <a:lnTo>
                    <a:pt x="8721" y="1726"/>
                  </a:lnTo>
                  <a:lnTo>
                    <a:pt x="8724" y="1723"/>
                  </a:lnTo>
                  <a:lnTo>
                    <a:pt x="8731" y="1717"/>
                  </a:lnTo>
                  <a:lnTo>
                    <a:pt x="8734" y="1712"/>
                  </a:lnTo>
                  <a:lnTo>
                    <a:pt x="8734" y="1710"/>
                  </a:lnTo>
                  <a:lnTo>
                    <a:pt x="8731" y="1708"/>
                  </a:lnTo>
                  <a:lnTo>
                    <a:pt x="8725" y="1707"/>
                  </a:lnTo>
                  <a:lnTo>
                    <a:pt x="8718" y="1706"/>
                  </a:lnTo>
                  <a:lnTo>
                    <a:pt x="8710" y="1703"/>
                  </a:lnTo>
                  <a:lnTo>
                    <a:pt x="8705" y="1702"/>
                  </a:lnTo>
                  <a:lnTo>
                    <a:pt x="8701" y="1700"/>
                  </a:lnTo>
                  <a:lnTo>
                    <a:pt x="8699" y="1698"/>
                  </a:lnTo>
                  <a:lnTo>
                    <a:pt x="8697" y="1695"/>
                  </a:lnTo>
                  <a:lnTo>
                    <a:pt x="8697" y="1692"/>
                  </a:lnTo>
                  <a:lnTo>
                    <a:pt x="8699" y="1688"/>
                  </a:lnTo>
                  <a:lnTo>
                    <a:pt x="8701" y="1685"/>
                  </a:lnTo>
                  <a:lnTo>
                    <a:pt x="8715" y="1666"/>
                  </a:lnTo>
                  <a:lnTo>
                    <a:pt x="8731" y="1641"/>
                  </a:lnTo>
                  <a:lnTo>
                    <a:pt x="8739" y="1624"/>
                  </a:lnTo>
                  <a:lnTo>
                    <a:pt x="8746" y="1610"/>
                  </a:lnTo>
                  <a:lnTo>
                    <a:pt x="8747" y="1603"/>
                  </a:lnTo>
                  <a:lnTo>
                    <a:pt x="8748" y="1599"/>
                  </a:lnTo>
                  <a:lnTo>
                    <a:pt x="8749" y="1595"/>
                  </a:lnTo>
                  <a:lnTo>
                    <a:pt x="8748" y="1590"/>
                  </a:lnTo>
                  <a:lnTo>
                    <a:pt x="8747" y="1587"/>
                  </a:lnTo>
                  <a:lnTo>
                    <a:pt x="8745" y="1584"/>
                  </a:lnTo>
                  <a:lnTo>
                    <a:pt x="8742" y="1581"/>
                  </a:lnTo>
                  <a:lnTo>
                    <a:pt x="8738" y="1576"/>
                  </a:lnTo>
                  <a:lnTo>
                    <a:pt x="8728" y="1570"/>
                  </a:lnTo>
                  <a:lnTo>
                    <a:pt x="8714" y="1561"/>
                  </a:lnTo>
                  <a:lnTo>
                    <a:pt x="8708" y="1546"/>
                  </a:lnTo>
                  <a:lnTo>
                    <a:pt x="8703" y="1525"/>
                  </a:lnTo>
                  <a:lnTo>
                    <a:pt x="8701" y="1520"/>
                  </a:lnTo>
                  <a:lnTo>
                    <a:pt x="8697" y="1517"/>
                  </a:lnTo>
                  <a:lnTo>
                    <a:pt x="8693" y="1515"/>
                  </a:lnTo>
                  <a:lnTo>
                    <a:pt x="8689" y="1516"/>
                  </a:lnTo>
                  <a:lnTo>
                    <a:pt x="8682" y="1518"/>
                  </a:lnTo>
                  <a:lnTo>
                    <a:pt x="8675" y="1522"/>
                  </a:lnTo>
                  <a:lnTo>
                    <a:pt x="8665" y="1529"/>
                  </a:lnTo>
                  <a:lnTo>
                    <a:pt x="8654" y="1540"/>
                  </a:lnTo>
                  <a:lnTo>
                    <a:pt x="8648" y="1545"/>
                  </a:lnTo>
                  <a:lnTo>
                    <a:pt x="8644" y="1547"/>
                  </a:lnTo>
                  <a:lnTo>
                    <a:pt x="8643" y="1546"/>
                  </a:lnTo>
                  <a:lnTo>
                    <a:pt x="8643" y="1545"/>
                  </a:lnTo>
                  <a:lnTo>
                    <a:pt x="8643" y="1543"/>
                  </a:lnTo>
                  <a:lnTo>
                    <a:pt x="8644" y="1541"/>
                  </a:lnTo>
                  <a:lnTo>
                    <a:pt x="8646" y="1534"/>
                  </a:lnTo>
                  <a:lnTo>
                    <a:pt x="8650" y="1528"/>
                  </a:lnTo>
                  <a:lnTo>
                    <a:pt x="8654" y="1520"/>
                  </a:lnTo>
                  <a:lnTo>
                    <a:pt x="8659" y="1514"/>
                  </a:lnTo>
                  <a:lnTo>
                    <a:pt x="8663" y="1505"/>
                  </a:lnTo>
                  <a:lnTo>
                    <a:pt x="8667" y="1497"/>
                  </a:lnTo>
                  <a:lnTo>
                    <a:pt x="8662" y="1491"/>
                  </a:lnTo>
                  <a:lnTo>
                    <a:pt x="8654" y="1486"/>
                  </a:lnTo>
                  <a:lnTo>
                    <a:pt x="8645" y="1480"/>
                  </a:lnTo>
                  <a:lnTo>
                    <a:pt x="8635" y="1475"/>
                  </a:lnTo>
                  <a:lnTo>
                    <a:pt x="8612" y="1464"/>
                  </a:lnTo>
                  <a:lnTo>
                    <a:pt x="8591" y="1455"/>
                  </a:lnTo>
                  <a:lnTo>
                    <a:pt x="8590" y="1451"/>
                  </a:lnTo>
                  <a:lnTo>
                    <a:pt x="8588" y="1449"/>
                  </a:lnTo>
                  <a:lnTo>
                    <a:pt x="8584" y="1448"/>
                  </a:lnTo>
                  <a:lnTo>
                    <a:pt x="8582" y="1447"/>
                  </a:lnTo>
                  <a:lnTo>
                    <a:pt x="8575" y="1447"/>
                  </a:lnTo>
                  <a:lnTo>
                    <a:pt x="8566" y="1449"/>
                  </a:lnTo>
                  <a:lnTo>
                    <a:pt x="8547" y="1458"/>
                  </a:lnTo>
                  <a:lnTo>
                    <a:pt x="8525" y="1469"/>
                  </a:lnTo>
                  <a:lnTo>
                    <a:pt x="8515" y="1473"/>
                  </a:lnTo>
                  <a:lnTo>
                    <a:pt x="8507" y="1477"/>
                  </a:lnTo>
                  <a:lnTo>
                    <a:pt x="8498" y="1480"/>
                  </a:lnTo>
                  <a:lnTo>
                    <a:pt x="8492" y="1481"/>
                  </a:lnTo>
                  <a:lnTo>
                    <a:pt x="8490" y="1481"/>
                  </a:lnTo>
                  <a:lnTo>
                    <a:pt x="8487" y="1480"/>
                  </a:lnTo>
                  <a:lnTo>
                    <a:pt x="8486" y="1478"/>
                  </a:lnTo>
                  <a:lnTo>
                    <a:pt x="8485" y="1476"/>
                  </a:lnTo>
                  <a:lnTo>
                    <a:pt x="8485" y="1473"/>
                  </a:lnTo>
                  <a:lnTo>
                    <a:pt x="8485" y="1470"/>
                  </a:lnTo>
                  <a:lnTo>
                    <a:pt x="8486" y="1464"/>
                  </a:lnTo>
                  <a:lnTo>
                    <a:pt x="8488" y="1459"/>
                  </a:lnTo>
                  <a:lnTo>
                    <a:pt x="8490" y="1456"/>
                  </a:lnTo>
                  <a:lnTo>
                    <a:pt x="8487" y="1453"/>
                  </a:lnTo>
                  <a:lnTo>
                    <a:pt x="8484" y="1451"/>
                  </a:lnTo>
                  <a:lnTo>
                    <a:pt x="8480" y="1450"/>
                  </a:lnTo>
                  <a:lnTo>
                    <a:pt x="8466" y="1447"/>
                  </a:lnTo>
                  <a:lnTo>
                    <a:pt x="8450" y="1444"/>
                  </a:lnTo>
                  <a:lnTo>
                    <a:pt x="8441" y="1442"/>
                  </a:lnTo>
                  <a:lnTo>
                    <a:pt x="8432" y="1438"/>
                  </a:lnTo>
                  <a:lnTo>
                    <a:pt x="8423" y="1435"/>
                  </a:lnTo>
                  <a:lnTo>
                    <a:pt x="8414" y="1431"/>
                  </a:lnTo>
                  <a:lnTo>
                    <a:pt x="8407" y="1427"/>
                  </a:lnTo>
                  <a:lnTo>
                    <a:pt x="8399" y="1420"/>
                  </a:lnTo>
                  <a:lnTo>
                    <a:pt x="8393" y="1413"/>
                  </a:lnTo>
                  <a:lnTo>
                    <a:pt x="8387" y="1404"/>
                  </a:lnTo>
                  <a:lnTo>
                    <a:pt x="8382" y="1394"/>
                  </a:lnTo>
                  <a:lnTo>
                    <a:pt x="8375" y="1386"/>
                  </a:lnTo>
                  <a:lnTo>
                    <a:pt x="8369" y="1379"/>
                  </a:lnTo>
                  <a:lnTo>
                    <a:pt x="8362" y="1374"/>
                  </a:lnTo>
                  <a:lnTo>
                    <a:pt x="8356" y="1371"/>
                  </a:lnTo>
                  <a:lnTo>
                    <a:pt x="8348" y="1368"/>
                  </a:lnTo>
                  <a:lnTo>
                    <a:pt x="8341" y="1367"/>
                  </a:lnTo>
                  <a:lnTo>
                    <a:pt x="8333" y="1367"/>
                  </a:lnTo>
                  <a:lnTo>
                    <a:pt x="8326" y="1368"/>
                  </a:lnTo>
                  <a:lnTo>
                    <a:pt x="8318" y="1371"/>
                  </a:lnTo>
                  <a:lnTo>
                    <a:pt x="8311" y="1373"/>
                  </a:lnTo>
                  <a:lnTo>
                    <a:pt x="8303" y="1377"/>
                  </a:lnTo>
                  <a:lnTo>
                    <a:pt x="8296" y="1382"/>
                  </a:lnTo>
                  <a:lnTo>
                    <a:pt x="8288" y="1388"/>
                  </a:lnTo>
                  <a:lnTo>
                    <a:pt x="8282" y="1394"/>
                  </a:lnTo>
                  <a:lnTo>
                    <a:pt x="8274" y="1401"/>
                  </a:lnTo>
                  <a:lnTo>
                    <a:pt x="8268" y="1408"/>
                  </a:lnTo>
                  <a:lnTo>
                    <a:pt x="8262" y="1417"/>
                  </a:lnTo>
                  <a:lnTo>
                    <a:pt x="8256" y="1424"/>
                  </a:lnTo>
                  <a:lnTo>
                    <a:pt x="8250" y="1434"/>
                  </a:lnTo>
                  <a:lnTo>
                    <a:pt x="8246" y="1443"/>
                  </a:lnTo>
                  <a:lnTo>
                    <a:pt x="8242" y="1452"/>
                  </a:lnTo>
                  <a:lnTo>
                    <a:pt x="8239" y="1462"/>
                  </a:lnTo>
                  <a:lnTo>
                    <a:pt x="8235" y="1472"/>
                  </a:lnTo>
                  <a:lnTo>
                    <a:pt x="8233" y="1481"/>
                  </a:lnTo>
                  <a:lnTo>
                    <a:pt x="8232" y="1490"/>
                  </a:lnTo>
                  <a:lnTo>
                    <a:pt x="8231" y="1500"/>
                  </a:lnTo>
                  <a:lnTo>
                    <a:pt x="8232" y="1509"/>
                  </a:lnTo>
                  <a:lnTo>
                    <a:pt x="8233" y="1518"/>
                  </a:lnTo>
                  <a:lnTo>
                    <a:pt x="8235" y="1528"/>
                  </a:lnTo>
                  <a:lnTo>
                    <a:pt x="8239" y="1535"/>
                  </a:lnTo>
                  <a:lnTo>
                    <a:pt x="8243" y="1544"/>
                  </a:lnTo>
                  <a:lnTo>
                    <a:pt x="8249" y="1556"/>
                  </a:lnTo>
                  <a:lnTo>
                    <a:pt x="8256" y="1567"/>
                  </a:lnTo>
                  <a:lnTo>
                    <a:pt x="8260" y="1575"/>
                  </a:lnTo>
                  <a:lnTo>
                    <a:pt x="8263" y="1584"/>
                  </a:lnTo>
                  <a:lnTo>
                    <a:pt x="8265" y="1591"/>
                  </a:lnTo>
                  <a:lnTo>
                    <a:pt x="8267" y="1598"/>
                  </a:lnTo>
                  <a:lnTo>
                    <a:pt x="8267" y="1604"/>
                  </a:lnTo>
                  <a:lnTo>
                    <a:pt x="8265" y="1609"/>
                  </a:lnTo>
                  <a:lnTo>
                    <a:pt x="8263" y="1613"/>
                  </a:lnTo>
                  <a:lnTo>
                    <a:pt x="8261" y="1616"/>
                  </a:lnTo>
                  <a:lnTo>
                    <a:pt x="8258" y="1618"/>
                  </a:lnTo>
                  <a:lnTo>
                    <a:pt x="8254" y="1620"/>
                  </a:lnTo>
                  <a:lnTo>
                    <a:pt x="8245" y="1623"/>
                  </a:lnTo>
                  <a:lnTo>
                    <a:pt x="8234" y="1624"/>
                  </a:lnTo>
                  <a:lnTo>
                    <a:pt x="8222" y="1623"/>
                  </a:lnTo>
                  <a:lnTo>
                    <a:pt x="8209" y="1620"/>
                  </a:lnTo>
                  <a:lnTo>
                    <a:pt x="8198" y="1617"/>
                  </a:lnTo>
                  <a:lnTo>
                    <a:pt x="8186" y="1614"/>
                  </a:lnTo>
                  <a:lnTo>
                    <a:pt x="8167" y="1609"/>
                  </a:lnTo>
                  <a:lnTo>
                    <a:pt x="8158" y="1608"/>
                  </a:lnTo>
                  <a:lnTo>
                    <a:pt x="8149" y="1609"/>
                  </a:lnTo>
                  <a:lnTo>
                    <a:pt x="8135" y="1610"/>
                  </a:lnTo>
                  <a:lnTo>
                    <a:pt x="8117" y="1609"/>
                  </a:lnTo>
                  <a:lnTo>
                    <a:pt x="8096" y="1608"/>
                  </a:lnTo>
                  <a:lnTo>
                    <a:pt x="8054" y="1604"/>
                  </a:lnTo>
                  <a:lnTo>
                    <a:pt x="8026" y="1603"/>
                  </a:lnTo>
                  <a:lnTo>
                    <a:pt x="8014" y="1603"/>
                  </a:lnTo>
                  <a:lnTo>
                    <a:pt x="8006" y="1602"/>
                  </a:lnTo>
                  <a:lnTo>
                    <a:pt x="7999" y="1601"/>
                  </a:lnTo>
                  <a:lnTo>
                    <a:pt x="7994" y="1600"/>
                  </a:lnTo>
                  <a:lnTo>
                    <a:pt x="7990" y="1598"/>
                  </a:lnTo>
                  <a:lnTo>
                    <a:pt x="7986" y="1596"/>
                  </a:lnTo>
                  <a:lnTo>
                    <a:pt x="7984" y="1592"/>
                  </a:lnTo>
                  <a:lnTo>
                    <a:pt x="7983" y="1590"/>
                  </a:lnTo>
                  <a:lnTo>
                    <a:pt x="7979" y="1583"/>
                  </a:lnTo>
                  <a:lnTo>
                    <a:pt x="7975" y="1574"/>
                  </a:lnTo>
                  <a:lnTo>
                    <a:pt x="7970" y="1569"/>
                  </a:lnTo>
                  <a:lnTo>
                    <a:pt x="7965" y="1563"/>
                  </a:lnTo>
                  <a:lnTo>
                    <a:pt x="7958" y="1558"/>
                  </a:lnTo>
                  <a:lnTo>
                    <a:pt x="7950" y="1553"/>
                  </a:lnTo>
                  <a:lnTo>
                    <a:pt x="7937" y="1558"/>
                  </a:lnTo>
                  <a:lnTo>
                    <a:pt x="7908" y="1570"/>
                  </a:lnTo>
                  <a:lnTo>
                    <a:pt x="7898" y="1572"/>
                  </a:lnTo>
                  <a:lnTo>
                    <a:pt x="7888" y="1573"/>
                  </a:lnTo>
                  <a:lnTo>
                    <a:pt x="7879" y="1575"/>
                  </a:lnTo>
                  <a:lnTo>
                    <a:pt x="7869" y="1575"/>
                  </a:lnTo>
                  <a:lnTo>
                    <a:pt x="7859" y="1574"/>
                  </a:lnTo>
                  <a:lnTo>
                    <a:pt x="7850" y="1573"/>
                  </a:lnTo>
                  <a:lnTo>
                    <a:pt x="7840" y="1570"/>
                  </a:lnTo>
                  <a:lnTo>
                    <a:pt x="7830" y="1564"/>
                  </a:lnTo>
                  <a:lnTo>
                    <a:pt x="7826" y="1561"/>
                  </a:lnTo>
                  <a:lnTo>
                    <a:pt x="7822" y="1558"/>
                  </a:lnTo>
                  <a:lnTo>
                    <a:pt x="7818" y="1555"/>
                  </a:lnTo>
                  <a:lnTo>
                    <a:pt x="7815" y="1550"/>
                  </a:lnTo>
                  <a:lnTo>
                    <a:pt x="7814" y="1547"/>
                  </a:lnTo>
                  <a:lnTo>
                    <a:pt x="7813" y="1543"/>
                  </a:lnTo>
                  <a:lnTo>
                    <a:pt x="7813" y="1539"/>
                  </a:lnTo>
                  <a:lnTo>
                    <a:pt x="7813" y="1535"/>
                  </a:lnTo>
                  <a:lnTo>
                    <a:pt x="7815" y="1528"/>
                  </a:lnTo>
                  <a:lnTo>
                    <a:pt x="7818" y="1519"/>
                  </a:lnTo>
                  <a:lnTo>
                    <a:pt x="7823" y="1512"/>
                  </a:lnTo>
                  <a:lnTo>
                    <a:pt x="7828" y="1503"/>
                  </a:lnTo>
                  <a:lnTo>
                    <a:pt x="7840" y="1487"/>
                  </a:lnTo>
                  <a:lnTo>
                    <a:pt x="7849" y="1472"/>
                  </a:lnTo>
                  <a:lnTo>
                    <a:pt x="7851" y="1463"/>
                  </a:lnTo>
                  <a:lnTo>
                    <a:pt x="7851" y="1456"/>
                  </a:lnTo>
                  <a:lnTo>
                    <a:pt x="7850" y="1452"/>
                  </a:lnTo>
                  <a:lnTo>
                    <a:pt x="7849" y="1449"/>
                  </a:lnTo>
                  <a:lnTo>
                    <a:pt x="7846" y="1445"/>
                  </a:lnTo>
                  <a:lnTo>
                    <a:pt x="7843" y="1442"/>
                  </a:lnTo>
                  <a:lnTo>
                    <a:pt x="7837" y="1436"/>
                  </a:lnTo>
                  <a:lnTo>
                    <a:pt x="7828" y="1432"/>
                  </a:lnTo>
                  <a:lnTo>
                    <a:pt x="7820" y="1429"/>
                  </a:lnTo>
                  <a:lnTo>
                    <a:pt x="7811" y="1428"/>
                  </a:lnTo>
                  <a:lnTo>
                    <a:pt x="7790" y="1427"/>
                  </a:lnTo>
                  <a:lnTo>
                    <a:pt x="7769" y="1429"/>
                  </a:lnTo>
                  <a:lnTo>
                    <a:pt x="7747" y="1430"/>
                  </a:lnTo>
                  <a:lnTo>
                    <a:pt x="7725" y="1430"/>
                  </a:lnTo>
                  <a:lnTo>
                    <a:pt x="7714" y="1428"/>
                  </a:lnTo>
                  <a:lnTo>
                    <a:pt x="7703" y="1425"/>
                  </a:lnTo>
                  <a:lnTo>
                    <a:pt x="7692" y="1422"/>
                  </a:lnTo>
                  <a:lnTo>
                    <a:pt x="7683" y="1417"/>
                  </a:lnTo>
                  <a:lnTo>
                    <a:pt x="7662" y="1405"/>
                  </a:lnTo>
                  <a:lnTo>
                    <a:pt x="7645" y="1397"/>
                  </a:lnTo>
                  <a:lnTo>
                    <a:pt x="7629" y="1392"/>
                  </a:lnTo>
                  <a:lnTo>
                    <a:pt x="7613" y="1389"/>
                  </a:lnTo>
                  <a:lnTo>
                    <a:pt x="7599" y="1388"/>
                  </a:lnTo>
                  <a:lnTo>
                    <a:pt x="7586" y="1388"/>
                  </a:lnTo>
                  <a:lnTo>
                    <a:pt x="7573" y="1390"/>
                  </a:lnTo>
                  <a:lnTo>
                    <a:pt x="7560" y="1393"/>
                  </a:lnTo>
                  <a:lnTo>
                    <a:pt x="7535" y="1402"/>
                  </a:lnTo>
                  <a:lnTo>
                    <a:pt x="7509" y="1410"/>
                  </a:lnTo>
                  <a:lnTo>
                    <a:pt x="7495" y="1415"/>
                  </a:lnTo>
                  <a:lnTo>
                    <a:pt x="7481" y="1418"/>
                  </a:lnTo>
                  <a:lnTo>
                    <a:pt x="7465" y="1420"/>
                  </a:lnTo>
                  <a:lnTo>
                    <a:pt x="7449" y="1421"/>
                  </a:lnTo>
                  <a:lnTo>
                    <a:pt x="7436" y="1431"/>
                  </a:lnTo>
                  <a:lnTo>
                    <a:pt x="7427" y="1439"/>
                  </a:lnTo>
                  <a:lnTo>
                    <a:pt x="7425" y="1444"/>
                  </a:lnTo>
                  <a:lnTo>
                    <a:pt x="7423" y="1447"/>
                  </a:lnTo>
                  <a:lnTo>
                    <a:pt x="7423" y="1451"/>
                  </a:lnTo>
                  <a:lnTo>
                    <a:pt x="7423" y="1455"/>
                  </a:lnTo>
                  <a:lnTo>
                    <a:pt x="7430" y="1473"/>
                  </a:lnTo>
                  <a:lnTo>
                    <a:pt x="7440" y="1501"/>
                  </a:lnTo>
                  <a:lnTo>
                    <a:pt x="7442" y="1512"/>
                  </a:lnTo>
                  <a:lnTo>
                    <a:pt x="7444" y="1520"/>
                  </a:lnTo>
                  <a:lnTo>
                    <a:pt x="7444" y="1528"/>
                  </a:lnTo>
                  <a:lnTo>
                    <a:pt x="7441" y="1533"/>
                  </a:lnTo>
                  <a:lnTo>
                    <a:pt x="7438" y="1537"/>
                  </a:lnTo>
                  <a:lnTo>
                    <a:pt x="7435" y="1542"/>
                  </a:lnTo>
                  <a:lnTo>
                    <a:pt x="7430" y="1544"/>
                  </a:lnTo>
                  <a:lnTo>
                    <a:pt x="7425" y="1545"/>
                  </a:lnTo>
                  <a:lnTo>
                    <a:pt x="7420" y="1546"/>
                  </a:lnTo>
                  <a:lnTo>
                    <a:pt x="7416" y="1546"/>
                  </a:lnTo>
                  <a:lnTo>
                    <a:pt x="7410" y="1546"/>
                  </a:lnTo>
                  <a:lnTo>
                    <a:pt x="7406" y="1545"/>
                  </a:lnTo>
                  <a:lnTo>
                    <a:pt x="7403" y="1544"/>
                  </a:lnTo>
                  <a:lnTo>
                    <a:pt x="7399" y="1543"/>
                  </a:lnTo>
                  <a:lnTo>
                    <a:pt x="7398" y="1541"/>
                  </a:lnTo>
                  <a:lnTo>
                    <a:pt x="7397" y="1540"/>
                  </a:lnTo>
                  <a:lnTo>
                    <a:pt x="7400" y="1526"/>
                  </a:lnTo>
                  <a:lnTo>
                    <a:pt x="7400" y="1514"/>
                  </a:lnTo>
                  <a:lnTo>
                    <a:pt x="7400" y="1504"/>
                  </a:lnTo>
                  <a:lnTo>
                    <a:pt x="7397" y="1497"/>
                  </a:lnTo>
                  <a:lnTo>
                    <a:pt x="7394" y="1491"/>
                  </a:lnTo>
                  <a:lnTo>
                    <a:pt x="7391" y="1486"/>
                  </a:lnTo>
                  <a:lnTo>
                    <a:pt x="7386" y="1483"/>
                  </a:lnTo>
                  <a:lnTo>
                    <a:pt x="7382" y="1478"/>
                  </a:lnTo>
                  <a:lnTo>
                    <a:pt x="7379" y="1475"/>
                  </a:lnTo>
                  <a:lnTo>
                    <a:pt x="7377" y="1471"/>
                  </a:lnTo>
                  <a:lnTo>
                    <a:pt x="7375" y="1466"/>
                  </a:lnTo>
                  <a:lnTo>
                    <a:pt x="7375" y="1460"/>
                  </a:lnTo>
                  <a:lnTo>
                    <a:pt x="7376" y="1452"/>
                  </a:lnTo>
                  <a:lnTo>
                    <a:pt x="7379" y="1443"/>
                  </a:lnTo>
                  <a:lnTo>
                    <a:pt x="7385" y="1431"/>
                  </a:lnTo>
                  <a:lnTo>
                    <a:pt x="7394" y="1417"/>
                  </a:lnTo>
                  <a:lnTo>
                    <a:pt x="7395" y="1411"/>
                  </a:lnTo>
                  <a:lnTo>
                    <a:pt x="7396" y="1406"/>
                  </a:lnTo>
                  <a:lnTo>
                    <a:pt x="7396" y="1400"/>
                  </a:lnTo>
                  <a:lnTo>
                    <a:pt x="7396" y="1391"/>
                  </a:lnTo>
                  <a:lnTo>
                    <a:pt x="7393" y="1375"/>
                  </a:lnTo>
                  <a:lnTo>
                    <a:pt x="7389" y="1358"/>
                  </a:lnTo>
                  <a:lnTo>
                    <a:pt x="7385" y="1349"/>
                  </a:lnTo>
                  <a:lnTo>
                    <a:pt x="7381" y="1343"/>
                  </a:lnTo>
                  <a:lnTo>
                    <a:pt x="7378" y="1336"/>
                  </a:lnTo>
                  <a:lnTo>
                    <a:pt x="7374" y="1332"/>
                  </a:lnTo>
                  <a:lnTo>
                    <a:pt x="7369" y="1329"/>
                  </a:lnTo>
                  <a:lnTo>
                    <a:pt x="7365" y="1327"/>
                  </a:lnTo>
                  <a:lnTo>
                    <a:pt x="7363" y="1327"/>
                  </a:lnTo>
                  <a:lnTo>
                    <a:pt x="7360" y="1329"/>
                  </a:lnTo>
                  <a:lnTo>
                    <a:pt x="7357" y="1330"/>
                  </a:lnTo>
                  <a:lnTo>
                    <a:pt x="7355" y="1332"/>
                  </a:lnTo>
                  <a:lnTo>
                    <a:pt x="7353" y="1335"/>
                  </a:lnTo>
                  <a:lnTo>
                    <a:pt x="7352" y="1338"/>
                  </a:lnTo>
                  <a:lnTo>
                    <a:pt x="7351" y="1341"/>
                  </a:lnTo>
                  <a:lnTo>
                    <a:pt x="7352" y="1345"/>
                  </a:lnTo>
                  <a:lnTo>
                    <a:pt x="7354" y="1352"/>
                  </a:lnTo>
                  <a:lnTo>
                    <a:pt x="7357" y="1360"/>
                  </a:lnTo>
                  <a:lnTo>
                    <a:pt x="7360" y="1363"/>
                  </a:lnTo>
                  <a:lnTo>
                    <a:pt x="7361" y="1366"/>
                  </a:lnTo>
                  <a:lnTo>
                    <a:pt x="7361" y="1368"/>
                  </a:lnTo>
                  <a:lnTo>
                    <a:pt x="7361" y="1372"/>
                  </a:lnTo>
                  <a:lnTo>
                    <a:pt x="7358" y="1374"/>
                  </a:lnTo>
                  <a:lnTo>
                    <a:pt x="7356" y="1376"/>
                  </a:lnTo>
                  <a:lnTo>
                    <a:pt x="7352" y="1377"/>
                  </a:lnTo>
                  <a:lnTo>
                    <a:pt x="7347" y="1378"/>
                  </a:lnTo>
                  <a:lnTo>
                    <a:pt x="7327" y="1380"/>
                  </a:lnTo>
                  <a:lnTo>
                    <a:pt x="7308" y="1380"/>
                  </a:lnTo>
                  <a:lnTo>
                    <a:pt x="7290" y="1378"/>
                  </a:lnTo>
                  <a:lnTo>
                    <a:pt x="7271" y="1375"/>
                  </a:lnTo>
                  <a:lnTo>
                    <a:pt x="7262" y="1373"/>
                  </a:lnTo>
                  <a:lnTo>
                    <a:pt x="7253" y="1369"/>
                  </a:lnTo>
                  <a:lnTo>
                    <a:pt x="7245" y="1366"/>
                  </a:lnTo>
                  <a:lnTo>
                    <a:pt x="7237" y="1362"/>
                  </a:lnTo>
                  <a:lnTo>
                    <a:pt x="7230" y="1358"/>
                  </a:lnTo>
                  <a:lnTo>
                    <a:pt x="7223" y="1352"/>
                  </a:lnTo>
                  <a:lnTo>
                    <a:pt x="7216" y="1347"/>
                  </a:lnTo>
                  <a:lnTo>
                    <a:pt x="7211" y="1340"/>
                  </a:lnTo>
                  <a:lnTo>
                    <a:pt x="7207" y="1335"/>
                  </a:lnTo>
                  <a:lnTo>
                    <a:pt x="7201" y="1331"/>
                  </a:lnTo>
                  <a:lnTo>
                    <a:pt x="7197" y="1327"/>
                  </a:lnTo>
                  <a:lnTo>
                    <a:pt x="7193" y="1325"/>
                  </a:lnTo>
                  <a:lnTo>
                    <a:pt x="7188" y="1325"/>
                  </a:lnTo>
                  <a:lnTo>
                    <a:pt x="7185" y="1324"/>
                  </a:lnTo>
                  <a:lnTo>
                    <a:pt x="7181" y="1325"/>
                  </a:lnTo>
                  <a:lnTo>
                    <a:pt x="7177" y="1325"/>
                  </a:lnTo>
                  <a:lnTo>
                    <a:pt x="7172" y="1327"/>
                  </a:lnTo>
                  <a:lnTo>
                    <a:pt x="7168" y="1330"/>
                  </a:lnTo>
                  <a:lnTo>
                    <a:pt x="7167" y="1330"/>
                  </a:lnTo>
                  <a:lnTo>
                    <a:pt x="7166" y="1330"/>
                  </a:lnTo>
                  <a:lnTo>
                    <a:pt x="7165" y="1329"/>
                  </a:lnTo>
                  <a:lnTo>
                    <a:pt x="7165" y="1327"/>
                  </a:lnTo>
                  <a:lnTo>
                    <a:pt x="7163" y="1319"/>
                  </a:lnTo>
                  <a:lnTo>
                    <a:pt x="7162" y="1311"/>
                  </a:lnTo>
                  <a:lnTo>
                    <a:pt x="7161" y="1305"/>
                  </a:lnTo>
                  <a:lnTo>
                    <a:pt x="7158" y="1299"/>
                  </a:lnTo>
                  <a:lnTo>
                    <a:pt x="7155" y="1294"/>
                  </a:lnTo>
                  <a:lnTo>
                    <a:pt x="7152" y="1290"/>
                  </a:lnTo>
                  <a:lnTo>
                    <a:pt x="7147" y="1288"/>
                  </a:lnTo>
                  <a:lnTo>
                    <a:pt x="7143" y="1284"/>
                  </a:lnTo>
                  <a:lnTo>
                    <a:pt x="7138" y="1283"/>
                  </a:lnTo>
                  <a:lnTo>
                    <a:pt x="7133" y="1282"/>
                  </a:lnTo>
                  <a:lnTo>
                    <a:pt x="7127" y="1283"/>
                  </a:lnTo>
                  <a:lnTo>
                    <a:pt x="7121" y="1284"/>
                  </a:lnTo>
                  <a:lnTo>
                    <a:pt x="7115" y="1287"/>
                  </a:lnTo>
                  <a:lnTo>
                    <a:pt x="7109" y="1289"/>
                  </a:lnTo>
                  <a:lnTo>
                    <a:pt x="7103" y="1293"/>
                  </a:lnTo>
                  <a:lnTo>
                    <a:pt x="7097" y="1297"/>
                  </a:lnTo>
                  <a:lnTo>
                    <a:pt x="7087" y="1306"/>
                  </a:lnTo>
                  <a:lnTo>
                    <a:pt x="7076" y="1316"/>
                  </a:lnTo>
                  <a:lnTo>
                    <a:pt x="7067" y="1327"/>
                  </a:lnTo>
                  <a:lnTo>
                    <a:pt x="7058" y="1339"/>
                  </a:lnTo>
                  <a:lnTo>
                    <a:pt x="7055" y="1346"/>
                  </a:lnTo>
                  <a:lnTo>
                    <a:pt x="7053" y="1353"/>
                  </a:lnTo>
                  <a:lnTo>
                    <a:pt x="7051" y="1360"/>
                  </a:lnTo>
                  <a:lnTo>
                    <a:pt x="7051" y="1366"/>
                  </a:lnTo>
                  <a:lnTo>
                    <a:pt x="7054" y="1374"/>
                  </a:lnTo>
                  <a:lnTo>
                    <a:pt x="7056" y="1381"/>
                  </a:lnTo>
                  <a:lnTo>
                    <a:pt x="7060" y="1388"/>
                  </a:lnTo>
                  <a:lnTo>
                    <a:pt x="7067" y="1395"/>
                  </a:lnTo>
                  <a:lnTo>
                    <a:pt x="7086" y="1389"/>
                  </a:lnTo>
                  <a:lnTo>
                    <a:pt x="7121" y="1373"/>
                  </a:lnTo>
                  <a:lnTo>
                    <a:pt x="7139" y="1366"/>
                  </a:lnTo>
                  <a:lnTo>
                    <a:pt x="7152" y="1363"/>
                  </a:lnTo>
                  <a:lnTo>
                    <a:pt x="7156" y="1363"/>
                  </a:lnTo>
                  <a:lnTo>
                    <a:pt x="7158" y="1365"/>
                  </a:lnTo>
                  <a:lnTo>
                    <a:pt x="7158" y="1368"/>
                  </a:lnTo>
                  <a:lnTo>
                    <a:pt x="7156" y="1374"/>
                  </a:lnTo>
                  <a:lnTo>
                    <a:pt x="7140" y="1401"/>
                  </a:lnTo>
                  <a:lnTo>
                    <a:pt x="7129" y="1419"/>
                  </a:lnTo>
                  <a:lnTo>
                    <a:pt x="7125" y="1425"/>
                  </a:lnTo>
                  <a:lnTo>
                    <a:pt x="7120" y="1431"/>
                  </a:lnTo>
                  <a:lnTo>
                    <a:pt x="7117" y="1435"/>
                  </a:lnTo>
                  <a:lnTo>
                    <a:pt x="7113" y="1438"/>
                  </a:lnTo>
                  <a:lnTo>
                    <a:pt x="7109" y="1441"/>
                  </a:lnTo>
                  <a:lnTo>
                    <a:pt x="7104" y="1442"/>
                  </a:lnTo>
                  <a:lnTo>
                    <a:pt x="7098" y="1443"/>
                  </a:lnTo>
                  <a:lnTo>
                    <a:pt x="7091" y="1443"/>
                  </a:lnTo>
                  <a:lnTo>
                    <a:pt x="7072" y="1443"/>
                  </a:lnTo>
                  <a:lnTo>
                    <a:pt x="7045" y="1442"/>
                  </a:lnTo>
                  <a:lnTo>
                    <a:pt x="7035" y="1443"/>
                  </a:lnTo>
                  <a:lnTo>
                    <a:pt x="7030" y="1444"/>
                  </a:lnTo>
                  <a:lnTo>
                    <a:pt x="7028" y="1445"/>
                  </a:lnTo>
                  <a:lnTo>
                    <a:pt x="7027" y="1446"/>
                  </a:lnTo>
                  <a:lnTo>
                    <a:pt x="7026" y="1448"/>
                  </a:lnTo>
                  <a:lnTo>
                    <a:pt x="7026" y="1449"/>
                  </a:lnTo>
                  <a:lnTo>
                    <a:pt x="7027" y="1452"/>
                  </a:lnTo>
                  <a:lnTo>
                    <a:pt x="7029" y="1457"/>
                  </a:lnTo>
                  <a:lnTo>
                    <a:pt x="7032" y="1461"/>
                  </a:lnTo>
                  <a:lnTo>
                    <a:pt x="7036" y="1465"/>
                  </a:lnTo>
                  <a:lnTo>
                    <a:pt x="7040" y="1470"/>
                  </a:lnTo>
                  <a:lnTo>
                    <a:pt x="7043" y="1474"/>
                  </a:lnTo>
                  <a:lnTo>
                    <a:pt x="7044" y="1478"/>
                  </a:lnTo>
                  <a:lnTo>
                    <a:pt x="7044" y="1481"/>
                  </a:lnTo>
                  <a:lnTo>
                    <a:pt x="7042" y="1485"/>
                  </a:lnTo>
                  <a:lnTo>
                    <a:pt x="7036" y="1487"/>
                  </a:lnTo>
                  <a:lnTo>
                    <a:pt x="7028" y="1488"/>
                  </a:lnTo>
                  <a:lnTo>
                    <a:pt x="7016" y="1489"/>
                  </a:lnTo>
                  <a:lnTo>
                    <a:pt x="7008" y="1489"/>
                  </a:lnTo>
                  <a:lnTo>
                    <a:pt x="7001" y="1491"/>
                  </a:lnTo>
                  <a:lnTo>
                    <a:pt x="6992" y="1494"/>
                  </a:lnTo>
                  <a:lnTo>
                    <a:pt x="6984" y="1499"/>
                  </a:lnTo>
                  <a:lnTo>
                    <a:pt x="6965" y="1511"/>
                  </a:lnTo>
                  <a:lnTo>
                    <a:pt x="6946" y="1522"/>
                  </a:lnTo>
                  <a:lnTo>
                    <a:pt x="6924" y="1535"/>
                  </a:lnTo>
                  <a:lnTo>
                    <a:pt x="6903" y="1546"/>
                  </a:lnTo>
                  <a:lnTo>
                    <a:pt x="6892" y="1550"/>
                  </a:lnTo>
                  <a:lnTo>
                    <a:pt x="6881" y="1554"/>
                  </a:lnTo>
                  <a:lnTo>
                    <a:pt x="6869" y="1556"/>
                  </a:lnTo>
                  <a:lnTo>
                    <a:pt x="6859" y="1557"/>
                  </a:lnTo>
                  <a:lnTo>
                    <a:pt x="6846" y="1557"/>
                  </a:lnTo>
                  <a:lnTo>
                    <a:pt x="6834" y="1558"/>
                  </a:lnTo>
                  <a:lnTo>
                    <a:pt x="6823" y="1559"/>
                  </a:lnTo>
                  <a:lnTo>
                    <a:pt x="6814" y="1561"/>
                  </a:lnTo>
                  <a:lnTo>
                    <a:pt x="6807" y="1563"/>
                  </a:lnTo>
                  <a:lnTo>
                    <a:pt x="6799" y="1565"/>
                  </a:lnTo>
                  <a:lnTo>
                    <a:pt x="6794" y="1569"/>
                  </a:lnTo>
                  <a:lnTo>
                    <a:pt x="6789" y="1572"/>
                  </a:lnTo>
                  <a:lnTo>
                    <a:pt x="6784" y="1575"/>
                  </a:lnTo>
                  <a:lnTo>
                    <a:pt x="6780" y="1579"/>
                  </a:lnTo>
                  <a:lnTo>
                    <a:pt x="6777" y="1583"/>
                  </a:lnTo>
                  <a:lnTo>
                    <a:pt x="6775" y="1587"/>
                  </a:lnTo>
                  <a:lnTo>
                    <a:pt x="6770" y="1596"/>
                  </a:lnTo>
                  <a:lnTo>
                    <a:pt x="6767" y="1605"/>
                  </a:lnTo>
                  <a:lnTo>
                    <a:pt x="6764" y="1614"/>
                  </a:lnTo>
                  <a:lnTo>
                    <a:pt x="6761" y="1624"/>
                  </a:lnTo>
                  <a:lnTo>
                    <a:pt x="6758" y="1627"/>
                  </a:lnTo>
                  <a:lnTo>
                    <a:pt x="6755" y="1631"/>
                  </a:lnTo>
                  <a:lnTo>
                    <a:pt x="6752" y="1636"/>
                  </a:lnTo>
                  <a:lnTo>
                    <a:pt x="6749" y="1639"/>
                  </a:lnTo>
                  <a:lnTo>
                    <a:pt x="6743" y="1642"/>
                  </a:lnTo>
                  <a:lnTo>
                    <a:pt x="6738" y="1645"/>
                  </a:lnTo>
                  <a:lnTo>
                    <a:pt x="6733" y="1647"/>
                  </a:lnTo>
                  <a:lnTo>
                    <a:pt x="6725" y="1650"/>
                  </a:lnTo>
                  <a:lnTo>
                    <a:pt x="6716" y="1652"/>
                  </a:lnTo>
                  <a:lnTo>
                    <a:pt x="6708" y="1653"/>
                  </a:lnTo>
                  <a:lnTo>
                    <a:pt x="6697" y="1654"/>
                  </a:lnTo>
                  <a:lnTo>
                    <a:pt x="6684" y="1654"/>
                  </a:lnTo>
                  <a:lnTo>
                    <a:pt x="6678" y="1666"/>
                  </a:lnTo>
                  <a:lnTo>
                    <a:pt x="6660" y="1690"/>
                  </a:lnTo>
                  <a:lnTo>
                    <a:pt x="6651" y="1704"/>
                  </a:lnTo>
                  <a:lnTo>
                    <a:pt x="6640" y="1717"/>
                  </a:lnTo>
                  <a:lnTo>
                    <a:pt x="6635" y="1723"/>
                  </a:lnTo>
                  <a:lnTo>
                    <a:pt x="6630" y="1728"/>
                  </a:lnTo>
                  <a:lnTo>
                    <a:pt x="6625" y="1732"/>
                  </a:lnTo>
                  <a:lnTo>
                    <a:pt x="6621" y="1735"/>
                  </a:lnTo>
                  <a:lnTo>
                    <a:pt x="6608" y="1740"/>
                  </a:lnTo>
                  <a:lnTo>
                    <a:pt x="6600" y="1742"/>
                  </a:lnTo>
                  <a:lnTo>
                    <a:pt x="6598" y="1742"/>
                  </a:lnTo>
                  <a:lnTo>
                    <a:pt x="6596" y="1740"/>
                  </a:lnTo>
                  <a:lnTo>
                    <a:pt x="6596" y="1738"/>
                  </a:lnTo>
                  <a:lnTo>
                    <a:pt x="6597" y="1736"/>
                  </a:lnTo>
                  <a:lnTo>
                    <a:pt x="6600" y="1728"/>
                  </a:lnTo>
                  <a:lnTo>
                    <a:pt x="6607" y="1718"/>
                  </a:lnTo>
                  <a:lnTo>
                    <a:pt x="6616" y="1707"/>
                  </a:lnTo>
                  <a:lnTo>
                    <a:pt x="6626" y="1695"/>
                  </a:lnTo>
                  <a:lnTo>
                    <a:pt x="6651" y="1668"/>
                  </a:lnTo>
                  <a:lnTo>
                    <a:pt x="6675" y="1642"/>
                  </a:lnTo>
                  <a:lnTo>
                    <a:pt x="6697" y="1620"/>
                  </a:lnTo>
                  <a:lnTo>
                    <a:pt x="6710" y="1608"/>
                  </a:lnTo>
                  <a:lnTo>
                    <a:pt x="6716" y="1598"/>
                  </a:lnTo>
                  <a:lnTo>
                    <a:pt x="6724" y="1584"/>
                  </a:lnTo>
                  <a:lnTo>
                    <a:pt x="6733" y="1565"/>
                  </a:lnTo>
                  <a:lnTo>
                    <a:pt x="6742" y="1546"/>
                  </a:lnTo>
                  <a:lnTo>
                    <a:pt x="6752" y="1528"/>
                  </a:lnTo>
                  <a:lnTo>
                    <a:pt x="6761" y="1512"/>
                  </a:lnTo>
                  <a:lnTo>
                    <a:pt x="6766" y="1506"/>
                  </a:lnTo>
                  <a:lnTo>
                    <a:pt x="6770" y="1501"/>
                  </a:lnTo>
                  <a:lnTo>
                    <a:pt x="6774" y="1498"/>
                  </a:lnTo>
                  <a:lnTo>
                    <a:pt x="6778" y="1497"/>
                  </a:lnTo>
                  <a:lnTo>
                    <a:pt x="6789" y="1497"/>
                  </a:lnTo>
                  <a:lnTo>
                    <a:pt x="6797" y="1494"/>
                  </a:lnTo>
                  <a:lnTo>
                    <a:pt x="6806" y="1491"/>
                  </a:lnTo>
                  <a:lnTo>
                    <a:pt x="6813" y="1487"/>
                  </a:lnTo>
                  <a:lnTo>
                    <a:pt x="6820" y="1483"/>
                  </a:lnTo>
                  <a:lnTo>
                    <a:pt x="6826" y="1476"/>
                  </a:lnTo>
                  <a:lnTo>
                    <a:pt x="6832" y="1471"/>
                  </a:lnTo>
                  <a:lnTo>
                    <a:pt x="6838" y="1463"/>
                  </a:lnTo>
                  <a:lnTo>
                    <a:pt x="6850" y="1449"/>
                  </a:lnTo>
                  <a:lnTo>
                    <a:pt x="6864" y="1435"/>
                  </a:lnTo>
                  <a:lnTo>
                    <a:pt x="6872" y="1429"/>
                  </a:lnTo>
                  <a:lnTo>
                    <a:pt x="6880" y="1422"/>
                  </a:lnTo>
                  <a:lnTo>
                    <a:pt x="6890" y="1417"/>
                  </a:lnTo>
                  <a:lnTo>
                    <a:pt x="6901" y="1413"/>
                  </a:lnTo>
                  <a:lnTo>
                    <a:pt x="6915" y="1406"/>
                  </a:lnTo>
                  <a:lnTo>
                    <a:pt x="6926" y="1399"/>
                  </a:lnTo>
                  <a:lnTo>
                    <a:pt x="6936" y="1390"/>
                  </a:lnTo>
                  <a:lnTo>
                    <a:pt x="6945" y="1381"/>
                  </a:lnTo>
                  <a:lnTo>
                    <a:pt x="6952" y="1372"/>
                  </a:lnTo>
                  <a:lnTo>
                    <a:pt x="6959" y="1362"/>
                  </a:lnTo>
                  <a:lnTo>
                    <a:pt x="6964" y="1352"/>
                  </a:lnTo>
                  <a:lnTo>
                    <a:pt x="6970" y="1341"/>
                  </a:lnTo>
                  <a:lnTo>
                    <a:pt x="6979" y="1321"/>
                  </a:lnTo>
                  <a:lnTo>
                    <a:pt x="6991" y="1303"/>
                  </a:lnTo>
                  <a:lnTo>
                    <a:pt x="6998" y="1295"/>
                  </a:lnTo>
                  <a:lnTo>
                    <a:pt x="7005" y="1288"/>
                  </a:lnTo>
                  <a:lnTo>
                    <a:pt x="7014" y="1281"/>
                  </a:lnTo>
                  <a:lnTo>
                    <a:pt x="7025" y="1277"/>
                  </a:lnTo>
                  <a:lnTo>
                    <a:pt x="7042" y="1268"/>
                  </a:lnTo>
                  <a:lnTo>
                    <a:pt x="7056" y="1261"/>
                  </a:lnTo>
                  <a:lnTo>
                    <a:pt x="7067" y="1254"/>
                  </a:lnTo>
                  <a:lnTo>
                    <a:pt x="7073" y="1247"/>
                  </a:lnTo>
                  <a:lnTo>
                    <a:pt x="7077" y="1240"/>
                  </a:lnTo>
                  <a:lnTo>
                    <a:pt x="7079" y="1233"/>
                  </a:lnTo>
                  <a:lnTo>
                    <a:pt x="7079" y="1226"/>
                  </a:lnTo>
                  <a:lnTo>
                    <a:pt x="7078" y="1221"/>
                  </a:lnTo>
                  <a:lnTo>
                    <a:pt x="7074" y="1209"/>
                  </a:lnTo>
                  <a:lnTo>
                    <a:pt x="7071" y="1199"/>
                  </a:lnTo>
                  <a:lnTo>
                    <a:pt x="7071" y="1195"/>
                  </a:lnTo>
                  <a:lnTo>
                    <a:pt x="7073" y="1191"/>
                  </a:lnTo>
                  <a:lnTo>
                    <a:pt x="7077" y="1186"/>
                  </a:lnTo>
                  <a:lnTo>
                    <a:pt x="7084" y="1183"/>
                  </a:lnTo>
                  <a:lnTo>
                    <a:pt x="7098" y="1177"/>
                  </a:lnTo>
                  <a:lnTo>
                    <a:pt x="7111" y="1170"/>
                  </a:lnTo>
                  <a:lnTo>
                    <a:pt x="7121" y="1164"/>
                  </a:lnTo>
                  <a:lnTo>
                    <a:pt x="7132" y="1157"/>
                  </a:lnTo>
                  <a:lnTo>
                    <a:pt x="7142" y="1151"/>
                  </a:lnTo>
                  <a:lnTo>
                    <a:pt x="7149" y="1143"/>
                  </a:lnTo>
                  <a:lnTo>
                    <a:pt x="7158" y="1136"/>
                  </a:lnTo>
                  <a:lnTo>
                    <a:pt x="7165" y="1128"/>
                  </a:lnTo>
                  <a:lnTo>
                    <a:pt x="7189" y="1098"/>
                  </a:lnTo>
                  <a:lnTo>
                    <a:pt x="7215" y="1068"/>
                  </a:lnTo>
                  <a:lnTo>
                    <a:pt x="7218" y="1067"/>
                  </a:lnTo>
                  <a:lnTo>
                    <a:pt x="7222" y="1066"/>
                  </a:lnTo>
                  <a:lnTo>
                    <a:pt x="7227" y="1066"/>
                  </a:lnTo>
                  <a:lnTo>
                    <a:pt x="7231" y="1067"/>
                  </a:lnTo>
                  <a:lnTo>
                    <a:pt x="7242" y="1070"/>
                  </a:lnTo>
                  <a:lnTo>
                    <a:pt x="7253" y="1074"/>
                  </a:lnTo>
                  <a:lnTo>
                    <a:pt x="7257" y="1075"/>
                  </a:lnTo>
                  <a:lnTo>
                    <a:pt x="7263" y="1076"/>
                  </a:lnTo>
                  <a:lnTo>
                    <a:pt x="7267" y="1075"/>
                  </a:lnTo>
                  <a:lnTo>
                    <a:pt x="7271" y="1074"/>
                  </a:lnTo>
                  <a:lnTo>
                    <a:pt x="7274" y="1071"/>
                  </a:lnTo>
                  <a:lnTo>
                    <a:pt x="7277" y="1067"/>
                  </a:lnTo>
                  <a:lnTo>
                    <a:pt x="7279" y="1060"/>
                  </a:lnTo>
                  <a:lnTo>
                    <a:pt x="7279" y="1052"/>
                  </a:lnTo>
                  <a:lnTo>
                    <a:pt x="7280" y="1041"/>
                  </a:lnTo>
                  <a:lnTo>
                    <a:pt x="7282" y="1030"/>
                  </a:lnTo>
                  <a:lnTo>
                    <a:pt x="7286" y="1020"/>
                  </a:lnTo>
                  <a:lnTo>
                    <a:pt x="7292" y="1012"/>
                  </a:lnTo>
                  <a:lnTo>
                    <a:pt x="7298" y="1002"/>
                  </a:lnTo>
                  <a:lnTo>
                    <a:pt x="7305" y="994"/>
                  </a:lnTo>
                  <a:lnTo>
                    <a:pt x="7313" y="985"/>
                  </a:lnTo>
                  <a:lnTo>
                    <a:pt x="7322" y="976"/>
                  </a:lnTo>
                  <a:lnTo>
                    <a:pt x="7339" y="958"/>
                  </a:lnTo>
                  <a:lnTo>
                    <a:pt x="7357" y="938"/>
                  </a:lnTo>
                  <a:lnTo>
                    <a:pt x="7366" y="927"/>
                  </a:lnTo>
                  <a:lnTo>
                    <a:pt x="7375" y="916"/>
                  </a:lnTo>
                  <a:lnTo>
                    <a:pt x="7382" y="903"/>
                  </a:lnTo>
                  <a:lnTo>
                    <a:pt x="7390" y="890"/>
                  </a:lnTo>
                  <a:lnTo>
                    <a:pt x="7394" y="887"/>
                  </a:lnTo>
                  <a:lnTo>
                    <a:pt x="7399" y="882"/>
                  </a:lnTo>
                  <a:lnTo>
                    <a:pt x="7404" y="874"/>
                  </a:lnTo>
                  <a:lnTo>
                    <a:pt x="7407" y="864"/>
                  </a:lnTo>
                  <a:lnTo>
                    <a:pt x="7410" y="855"/>
                  </a:lnTo>
                  <a:lnTo>
                    <a:pt x="7412" y="845"/>
                  </a:lnTo>
                  <a:lnTo>
                    <a:pt x="7414" y="835"/>
                  </a:lnTo>
                  <a:lnTo>
                    <a:pt x="7414" y="827"/>
                  </a:lnTo>
                  <a:lnTo>
                    <a:pt x="7414" y="821"/>
                  </a:lnTo>
                  <a:lnTo>
                    <a:pt x="7413" y="817"/>
                  </a:lnTo>
                  <a:lnTo>
                    <a:pt x="7411" y="813"/>
                  </a:lnTo>
                  <a:lnTo>
                    <a:pt x="7409" y="809"/>
                  </a:lnTo>
                  <a:lnTo>
                    <a:pt x="7404" y="805"/>
                  </a:lnTo>
                  <a:lnTo>
                    <a:pt x="7397" y="802"/>
                  </a:lnTo>
                  <a:lnTo>
                    <a:pt x="7390" y="799"/>
                  </a:lnTo>
                  <a:lnTo>
                    <a:pt x="7383" y="796"/>
                  </a:lnTo>
                  <a:lnTo>
                    <a:pt x="7377" y="793"/>
                  </a:lnTo>
                  <a:lnTo>
                    <a:pt x="7372" y="788"/>
                  </a:lnTo>
                  <a:lnTo>
                    <a:pt x="7368" y="782"/>
                  </a:lnTo>
                  <a:lnTo>
                    <a:pt x="7365" y="777"/>
                  </a:lnTo>
                  <a:lnTo>
                    <a:pt x="7361" y="774"/>
                  </a:lnTo>
                  <a:lnTo>
                    <a:pt x="7357" y="771"/>
                  </a:lnTo>
                  <a:lnTo>
                    <a:pt x="7354" y="769"/>
                  </a:lnTo>
                  <a:lnTo>
                    <a:pt x="7352" y="768"/>
                  </a:lnTo>
                  <a:lnTo>
                    <a:pt x="7349" y="768"/>
                  </a:lnTo>
                  <a:lnTo>
                    <a:pt x="7347" y="769"/>
                  </a:lnTo>
                  <a:lnTo>
                    <a:pt x="7341" y="772"/>
                  </a:lnTo>
                  <a:lnTo>
                    <a:pt x="7338" y="777"/>
                  </a:lnTo>
                  <a:lnTo>
                    <a:pt x="7335" y="782"/>
                  </a:lnTo>
                  <a:lnTo>
                    <a:pt x="7333" y="789"/>
                  </a:lnTo>
                  <a:lnTo>
                    <a:pt x="7328" y="800"/>
                  </a:lnTo>
                  <a:lnTo>
                    <a:pt x="7326" y="804"/>
                  </a:lnTo>
                  <a:lnTo>
                    <a:pt x="7326" y="796"/>
                  </a:lnTo>
                  <a:lnTo>
                    <a:pt x="7325" y="772"/>
                  </a:lnTo>
                  <a:lnTo>
                    <a:pt x="7325" y="763"/>
                  </a:lnTo>
                  <a:lnTo>
                    <a:pt x="7323" y="753"/>
                  </a:lnTo>
                  <a:lnTo>
                    <a:pt x="7320" y="744"/>
                  </a:lnTo>
                  <a:lnTo>
                    <a:pt x="7316" y="733"/>
                  </a:lnTo>
                  <a:lnTo>
                    <a:pt x="7309" y="712"/>
                  </a:lnTo>
                  <a:lnTo>
                    <a:pt x="7302" y="694"/>
                  </a:lnTo>
                  <a:lnTo>
                    <a:pt x="7301" y="687"/>
                  </a:lnTo>
                  <a:lnTo>
                    <a:pt x="7300" y="681"/>
                  </a:lnTo>
                  <a:lnTo>
                    <a:pt x="7301" y="679"/>
                  </a:lnTo>
                  <a:lnTo>
                    <a:pt x="7301" y="677"/>
                  </a:lnTo>
                  <a:lnTo>
                    <a:pt x="7302" y="677"/>
                  </a:lnTo>
                  <a:lnTo>
                    <a:pt x="7305" y="676"/>
                  </a:lnTo>
                  <a:lnTo>
                    <a:pt x="7310" y="677"/>
                  </a:lnTo>
                  <a:lnTo>
                    <a:pt x="7318" y="681"/>
                  </a:lnTo>
                  <a:lnTo>
                    <a:pt x="7328" y="689"/>
                  </a:lnTo>
                  <a:lnTo>
                    <a:pt x="7342" y="699"/>
                  </a:lnTo>
                  <a:lnTo>
                    <a:pt x="7353" y="707"/>
                  </a:lnTo>
                  <a:lnTo>
                    <a:pt x="7363" y="715"/>
                  </a:lnTo>
                  <a:lnTo>
                    <a:pt x="7366" y="720"/>
                  </a:lnTo>
                  <a:lnTo>
                    <a:pt x="7369" y="726"/>
                  </a:lnTo>
                  <a:lnTo>
                    <a:pt x="7371" y="733"/>
                  </a:lnTo>
                  <a:lnTo>
                    <a:pt x="7372" y="741"/>
                  </a:lnTo>
                  <a:lnTo>
                    <a:pt x="7372" y="746"/>
                  </a:lnTo>
                  <a:lnTo>
                    <a:pt x="7374" y="751"/>
                  </a:lnTo>
                  <a:lnTo>
                    <a:pt x="7376" y="755"/>
                  </a:lnTo>
                  <a:lnTo>
                    <a:pt x="7378" y="759"/>
                  </a:lnTo>
                  <a:lnTo>
                    <a:pt x="7384" y="766"/>
                  </a:lnTo>
                  <a:lnTo>
                    <a:pt x="7391" y="772"/>
                  </a:lnTo>
                  <a:lnTo>
                    <a:pt x="7397" y="775"/>
                  </a:lnTo>
                  <a:lnTo>
                    <a:pt x="7404" y="776"/>
                  </a:lnTo>
                  <a:lnTo>
                    <a:pt x="7406" y="776"/>
                  </a:lnTo>
                  <a:lnTo>
                    <a:pt x="7408" y="775"/>
                  </a:lnTo>
                  <a:lnTo>
                    <a:pt x="7410" y="774"/>
                  </a:lnTo>
                  <a:lnTo>
                    <a:pt x="7410" y="772"/>
                  </a:lnTo>
                  <a:lnTo>
                    <a:pt x="7411" y="759"/>
                  </a:lnTo>
                  <a:lnTo>
                    <a:pt x="7412" y="746"/>
                  </a:lnTo>
                  <a:lnTo>
                    <a:pt x="7412" y="734"/>
                  </a:lnTo>
                  <a:lnTo>
                    <a:pt x="7411" y="722"/>
                  </a:lnTo>
                  <a:lnTo>
                    <a:pt x="7408" y="701"/>
                  </a:lnTo>
                  <a:lnTo>
                    <a:pt x="7404" y="679"/>
                  </a:lnTo>
                  <a:lnTo>
                    <a:pt x="7398" y="657"/>
                  </a:lnTo>
                  <a:lnTo>
                    <a:pt x="7394" y="635"/>
                  </a:lnTo>
                  <a:lnTo>
                    <a:pt x="7391" y="612"/>
                  </a:lnTo>
                  <a:lnTo>
                    <a:pt x="7390" y="589"/>
                  </a:lnTo>
                  <a:lnTo>
                    <a:pt x="7389" y="577"/>
                  </a:lnTo>
                  <a:lnTo>
                    <a:pt x="7389" y="567"/>
                  </a:lnTo>
                  <a:lnTo>
                    <a:pt x="7386" y="562"/>
                  </a:lnTo>
                  <a:lnTo>
                    <a:pt x="7385" y="557"/>
                  </a:lnTo>
                  <a:lnTo>
                    <a:pt x="7383" y="555"/>
                  </a:lnTo>
                  <a:lnTo>
                    <a:pt x="7381" y="555"/>
                  </a:lnTo>
                  <a:lnTo>
                    <a:pt x="7378" y="557"/>
                  </a:lnTo>
                  <a:lnTo>
                    <a:pt x="7376" y="561"/>
                  </a:lnTo>
                  <a:lnTo>
                    <a:pt x="7363" y="581"/>
                  </a:lnTo>
                  <a:lnTo>
                    <a:pt x="7351" y="601"/>
                  </a:lnTo>
                  <a:lnTo>
                    <a:pt x="7346" y="608"/>
                  </a:lnTo>
                  <a:lnTo>
                    <a:pt x="7339" y="612"/>
                  </a:lnTo>
                  <a:lnTo>
                    <a:pt x="7337" y="613"/>
                  </a:lnTo>
                  <a:lnTo>
                    <a:pt x="7335" y="613"/>
                  </a:lnTo>
                  <a:lnTo>
                    <a:pt x="7332" y="613"/>
                  </a:lnTo>
                  <a:lnTo>
                    <a:pt x="7330" y="613"/>
                  </a:lnTo>
                  <a:lnTo>
                    <a:pt x="7328" y="612"/>
                  </a:lnTo>
                  <a:lnTo>
                    <a:pt x="7327" y="610"/>
                  </a:lnTo>
                  <a:lnTo>
                    <a:pt x="7326" y="608"/>
                  </a:lnTo>
                  <a:lnTo>
                    <a:pt x="7326" y="606"/>
                  </a:lnTo>
                  <a:lnTo>
                    <a:pt x="7326" y="600"/>
                  </a:lnTo>
                  <a:lnTo>
                    <a:pt x="7329" y="593"/>
                  </a:lnTo>
                  <a:lnTo>
                    <a:pt x="7335" y="583"/>
                  </a:lnTo>
                  <a:lnTo>
                    <a:pt x="7337" y="577"/>
                  </a:lnTo>
                  <a:lnTo>
                    <a:pt x="7337" y="576"/>
                  </a:lnTo>
                  <a:lnTo>
                    <a:pt x="7336" y="573"/>
                  </a:lnTo>
                  <a:lnTo>
                    <a:pt x="7335" y="573"/>
                  </a:lnTo>
                  <a:lnTo>
                    <a:pt x="7333" y="572"/>
                  </a:lnTo>
                  <a:lnTo>
                    <a:pt x="7328" y="572"/>
                  </a:lnTo>
                  <a:lnTo>
                    <a:pt x="7322" y="571"/>
                  </a:lnTo>
                  <a:lnTo>
                    <a:pt x="7315" y="570"/>
                  </a:lnTo>
                  <a:lnTo>
                    <a:pt x="7309" y="567"/>
                  </a:lnTo>
                  <a:lnTo>
                    <a:pt x="7305" y="565"/>
                  </a:lnTo>
                  <a:lnTo>
                    <a:pt x="7304" y="562"/>
                  </a:lnTo>
                  <a:lnTo>
                    <a:pt x="7302" y="557"/>
                  </a:lnTo>
                  <a:lnTo>
                    <a:pt x="7302" y="553"/>
                  </a:lnTo>
                  <a:lnTo>
                    <a:pt x="7306" y="543"/>
                  </a:lnTo>
                  <a:lnTo>
                    <a:pt x="7311" y="534"/>
                  </a:lnTo>
                  <a:lnTo>
                    <a:pt x="7316" y="524"/>
                  </a:lnTo>
                  <a:lnTo>
                    <a:pt x="7322" y="513"/>
                  </a:lnTo>
                  <a:lnTo>
                    <a:pt x="7323" y="509"/>
                  </a:lnTo>
                  <a:lnTo>
                    <a:pt x="7324" y="503"/>
                  </a:lnTo>
                  <a:lnTo>
                    <a:pt x="7323" y="499"/>
                  </a:lnTo>
                  <a:lnTo>
                    <a:pt x="7322" y="495"/>
                  </a:lnTo>
                  <a:lnTo>
                    <a:pt x="7320" y="493"/>
                  </a:lnTo>
                  <a:lnTo>
                    <a:pt x="7318" y="490"/>
                  </a:lnTo>
                  <a:lnTo>
                    <a:pt x="7315" y="489"/>
                  </a:lnTo>
                  <a:lnTo>
                    <a:pt x="7312" y="489"/>
                  </a:lnTo>
                  <a:lnTo>
                    <a:pt x="7308" y="489"/>
                  </a:lnTo>
                  <a:lnTo>
                    <a:pt x="7302" y="490"/>
                  </a:lnTo>
                  <a:lnTo>
                    <a:pt x="7292" y="497"/>
                  </a:lnTo>
                  <a:lnTo>
                    <a:pt x="7283" y="503"/>
                  </a:lnTo>
                  <a:lnTo>
                    <a:pt x="7268" y="514"/>
                  </a:lnTo>
                  <a:lnTo>
                    <a:pt x="7258" y="519"/>
                  </a:lnTo>
                  <a:lnTo>
                    <a:pt x="7255" y="519"/>
                  </a:lnTo>
                  <a:lnTo>
                    <a:pt x="7253" y="519"/>
                  </a:lnTo>
                  <a:lnTo>
                    <a:pt x="7253" y="516"/>
                  </a:lnTo>
                  <a:lnTo>
                    <a:pt x="7253" y="514"/>
                  </a:lnTo>
                  <a:lnTo>
                    <a:pt x="7255" y="507"/>
                  </a:lnTo>
                  <a:lnTo>
                    <a:pt x="7260" y="497"/>
                  </a:lnTo>
                  <a:lnTo>
                    <a:pt x="7267" y="486"/>
                  </a:lnTo>
                  <a:lnTo>
                    <a:pt x="7274" y="474"/>
                  </a:lnTo>
                  <a:lnTo>
                    <a:pt x="7276" y="471"/>
                  </a:lnTo>
                  <a:lnTo>
                    <a:pt x="7274" y="469"/>
                  </a:lnTo>
                  <a:lnTo>
                    <a:pt x="7272" y="466"/>
                  </a:lnTo>
                  <a:lnTo>
                    <a:pt x="7270" y="462"/>
                  </a:lnTo>
                  <a:lnTo>
                    <a:pt x="7265" y="456"/>
                  </a:lnTo>
                  <a:lnTo>
                    <a:pt x="7262" y="453"/>
                  </a:lnTo>
                  <a:lnTo>
                    <a:pt x="7255" y="443"/>
                  </a:lnTo>
                  <a:lnTo>
                    <a:pt x="7249" y="436"/>
                  </a:lnTo>
                  <a:lnTo>
                    <a:pt x="7242" y="430"/>
                  </a:lnTo>
                  <a:lnTo>
                    <a:pt x="7236" y="425"/>
                  </a:lnTo>
                  <a:lnTo>
                    <a:pt x="7229" y="418"/>
                  </a:lnTo>
                  <a:lnTo>
                    <a:pt x="7222" y="412"/>
                  </a:lnTo>
                  <a:lnTo>
                    <a:pt x="7212" y="404"/>
                  </a:lnTo>
                  <a:lnTo>
                    <a:pt x="7202" y="394"/>
                  </a:lnTo>
                  <a:lnTo>
                    <a:pt x="7199" y="388"/>
                  </a:lnTo>
                  <a:lnTo>
                    <a:pt x="7195" y="384"/>
                  </a:lnTo>
                  <a:lnTo>
                    <a:pt x="7189" y="381"/>
                  </a:lnTo>
                  <a:lnTo>
                    <a:pt x="7183" y="380"/>
                  </a:lnTo>
                  <a:lnTo>
                    <a:pt x="7176" y="380"/>
                  </a:lnTo>
                  <a:lnTo>
                    <a:pt x="7168" y="380"/>
                  </a:lnTo>
                  <a:lnTo>
                    <a:pt x="7159" y="382"/>
                  </a:lnTo>
                  <a:lnTo>
                    <a:pt x="7151" y="383"/>
                  </a:lnTo>
                  <a:lnTo>
                    <a:pt x="7118" y="392"/>
                  </a:lnTo>
                  <a:lnTo>
                    <a:pt x="7097" y="398"/>
                  </a:lnTo>
                  <a:lnTo>
                    <a:pt x="7090" y="397"/>
                  </a:lnTo>
                  <a:lnTo>
                    <a:pt x="7086" y="395"/>
                  </a:lnTo>
                  <a:lnTo>
                    <a:pt x="7082" y="391"/>
                  </a:lnTo>
                  <a:lnTo>
                    <a:pt x="7077" y="388"/>
                  </a:lnTo>
                  <a:lnTo>
                    <a:pt x="7070" y="381"/>
                  </a:lnTo>
                  <a:lnTo>
                    <a:pt x="7062" y="373"/>
                  </a:lnTo>
                  <a:lnTo>
                    <a:pt x="7058" y="371"/>
                  </a:lnTo>
                  <a:lnTo>
                    <a:pt x="7055" y="370"/>
                  </a:lnTo>
                  <a:lnTo>
                    <a:pt x="7049" y="369"/>
                  </a:lnTo>
                  <a:lnTo>
                    <a:pt x="7044" y="370"/>
                  </a:lnTo>
                  <a:lnTo>
                    <a:pt x="7039" y="372"/>
                  </a:lnTo>
                  <a:lnTo>
                    <a:pt x="7032" y="375"/>
                  </a:lnTo>
                  <a:lnTo>
                    <a:pt x="7025" y="382"/>
                  </a:lnTo>
                  <a:lnTo>
                    <a:pt x="7016" y="389"/>
                  </a:lnTo>
                  <a:lnTo>
                    <a:pt x="7009" y="395"/>
                  </a:lnTo>
                  <a:lnTo>
                    <a:pt x="7005" y="399"/>
                  </a:lnTo>
                  <a:lnTo>
                    <a:pt x="7001" y="402"/>
                  </a:lnTo>
                  <a:lnTo>
                    <a:pt x="6996" y="403"/>
                  </a:lnTo>
                  <a:lnTo>
                    <a:pt x="6993" y="404"/>
                  </a:lnTo>
                  <a:lnTo>
                    <a:pt x="6990" y="404"/>
                  </a:lnTo>
                  <a:lnTo>
                    <a:pt x="6987" y="404"/>
                  </a:lnTo>
                  <a:lnTo>
                    <a:pt x="6984" y="402"/>
                  </a:lnTo>
                  <a:lnTo>
                    <a:pt x="6973" y="392"/>
                  </a:lnTo>
                  <a:lnTo>
                    <a:pt x="6957" y="381"/>
                  </a:lnTo>
                  <a:lnTo>
                    <a:pt x="6942" y="374"/>
                  </a:lnTo>
                  <a:lnTo>
                    <a:pt x="6931" y="370"/>
                  </a:lnTo>
                  <a:lnTo>
                    <a:pt x="6926" y="370"/>
                  </a:lnTo>
                  <a:lnTo>
                    <a:pt x="6923" y="369"/>
                  </a:lnTo>
                  <a:lnTo>
                    <a:pt x="6921" y="370"/>
                  </a:lnTo>
                  <a:lnTo>
                    <a:pt x="6919" y="371"/>
                  </a:lnTo>
                  <a:lnTo>
                    <a:pt x="6918" y="372"/>
                  </a:lnTo>
                  <a:lnTo>
                    <a:pt x="6918" y="374"/>
                  </a:lnTo>
                  <a:lnTo>
                    <a:pt x="6918" y="376"/>
                  </a:lnTo>
                  <a:lnTo>
                    <a:pt x="6918" y="380"/>
                  </a:lnTo>
                  <a:lnTo>
                    <a:pt x="6919" y="386"/>
                  </a:lnTo>
                  <a:lnTo>
                    <a:pt x="6922" y="394"/>
                  </a:lnTo>
                  <a:lnTo>
                    <a:pt x="6928" y="411"/>
                  </a:lnTo>
                  <a:lnTo>
                    <a:pt x="6932" y="428"/>
                  </a:lnTo>
                  <a:lnTo>
                    <a:pt x="6932" y="436"/>
                  </a:lnTo>
                  <a:lnTo>
                    <a:pt x="6930" y="443"/>
                  </a:lnTo>
                  <a:lnTo>
                    <a:pt x="6929" y="446"/>
                  </a:lnTo>
                  <a:lnTo>
                    <a:pt x="6925" y="448"/>
                  </a:lnTo>
                  <a:lnTo>
                    <a:pt x="6922" y="451"/>
                  </a:lnTo>
                  <a:lnTo>
                    <a:pt x="6918" y="453"/>
                  </a:lnTo>
                  <a:lnTo>
                    <a:pt x="6910" y="455"/>
                  </a:lnTo>
                  <a:lnTo>
                    <a:pt x="6898" y="455"/>
                  </a:lnTo>
                  <a:lnTo>
                    <a:pt x="6886" y="455"/>
                  </a:lnTo>
                  <a:lnTo>
                    <a:pt x="6872" y="454"/>
                  </a:lnTo>
                  <a:lnTo>
                    <a:pt x="6840" y="450"/>
                  </a:lnTo>
                  <a:lnTo>
                    <a:pt x="6808" y="443"/>
                  </a:lnTo>
                  <a:lnTo>
                    <a:pt x="6779" y="436"/>
                  </a:lnTo>
                  <a:lnTo>
                    <a:pt x="6758" y="428"/>
                  </a:lnTo>
                  <a:lnTo>
                    <a:pt x="6753" y="425"/>
                  </a:lnTo>
                  <a:lnTo>
                    <a:pt x="6750" y="423"/>
                  </a:lnTo>
                  <a:lnTo>
                    <a:pt x="6750" y="422"/>
                  </a:lnTo>
                  <a:lnTo>
                    <a:pt x="6751" y="420"/>
                  </a:lnTo>
                  <a:lnTo>
                    <a:pt x="6753" y="419"/>
                  </a:lnTo>
                  <a:lnTo>
                    <a:pt x="6756" y="419"/>
                  </a:lnTo>
                  <a:lnTo>
                    <a:pt x="6761" y="417"/>
                  </a:lnTo>
                  <a:lnTo>
                    <a:pt x="6767" y="415"/>
                  </a:lnTo>
                  <a:lnTo>
                    <a:pt x="6772" y="411"/>
                  </a:lnTo>
                  <a:lnTo>
                    <a:pt x="6780" y="405"/>
                  </a:lnTo>
                  <a:lnTo>
                    <a:pt x="6796" y="391"/>
                  </a:lnTo>
                  <a:lnTo>
                    <a:pt x="6812" y="374"/>
                  </a:lnTo>
                  <a:lnTo>
                    <a:pt x="6830" y="357"/>
                  </a:lnTo>
                  <a:lnTo>
                    <a:pt x="6844" y="339"/>
                  </a:lnTo>
                  <a:lnTo>
                    <a:pt x="6850" y="330"/>
                  </a:lnTo>
                  <a:lnTo>
                    <a:pt x="6855" y="322"/>
                  </a:lnTo>
                  <a:lnTo>
                    <a:pt x="6860" y="315"/>
                  </a:lnTo>
                  <a:lnTo>
                    <a:pt x="6863" y="308"/>
                  </a:lnTo>
                  <a:lnTo>
                    <a:pt x="6866" y="298"/>
                  </a:lnTo>
                  <a:lnTo>
                    <a:pt x="6868" y="288"/>
                  </a:lnTo>
                  <a:lnTo>
                    <a:pt x="6869" y="279"/>
                  </a:lnTo>
                  <a:lnTo>
                    <a:pt x="6869" y="272"/>
                  </a:lnTo>
                  <a:lnTo>
                    <a:pt x="6867" y="265"/>
                  </a:lnTo>
                  <a:lnTo>
                    <a:pt x="6865" y="260"/>
                  </a:lnTo>
                  <a:lnTo>
                    <a:pt x="6861" y="256"/>
                  </a:lnTo>
                  <a:lnTo>
                    <a:pt x="6856" y="252"/>
                  </a:lnTo>
                  <a:lnTo>
                    <a:pt x="6851" y="249"/>
                  </a:lnTo>
                  <a:lnTo>
                    <a:pt x="6845" y="247"/>
                  </a:lnTo>
                  <a:lnTo>
                    <a:pt x="6838" y="246"/>
                  </a:lnTo>
                  <a:lnTo>
                    <a:pt x="6831" y="245"/>
                  </a:lnTo>
                  <a:lnTo>
                    <a:pt x="6814" y="244"/>
                  </a:lnTo>
                  <a:lnTo>
                    <a:pt x="6797" y="245"/>
                  </a:lnTo>
                  <a:lnTo>
                    <a:pt x="6763" y="250"/>
                  </a:lnTo>
                  <a:lnTo>
                    <a:pt x="6734" y="255"/>
                  </a:lnTo>
                  <a:lnTo>
                    <a:pt x="6723" y="255"/>
                  </a:lnTo>
                  <a:lnTo>
                    <a:pt x="6715" y="254"/>
                  </a:lnTo>
                  <a:lnTo>
                    <a:pt x="6713" y="252"/>
                  </a:lnTo>
                  <a:lnTo>
                    <a:pt x="6712" y="250"/>
                  </a:lnTo>
                  <a:lnTo>
                    <a:pt x="6713" y="248"/>
                  </a:lnTo>
                  <a:lnTo>
                    <a:pt x="6714" y="245"/>
                  </a:lnTo>
                  <a:lnTo>
                    <a:pt x="6724" y="230"/>
                  </a:lnTo>
                  <a:lnTo>
                    <a:pt x="6731" y="216"/>
                  </a:lnTo>
                  <a:lnTo>
                    <a:pt x="6734" y="210"/>
                  </a:lnTo>
                  <a:lnTo>
                    <a:pt x="6735" y="206"/>
                  </a:lnTo>
                  <a:lnTo>
                    <a:pt x="6736" y="203"/>
                  </a:lnTo>
                  <a:lnTo>
                    <a:pt x="6734" y="200"/>
                  </a:lnTo>
                  <a:lnTo>
                    <a:pt x="6731" y="199"/>
                  </a:lnTo>
                  <a:lnTo>
                    <a:pt x="6727" y="199"/>
                  </a:lnTo>
                  <a:lnTo>
                    <a:pt x="6721" y="199"/>
                  </a:lnTo>
                  <a:lnTo>
                    <a:pt x="6712" y="201"/>
                  </a:lnTo>
                  <a:lnTo>
                    <a:pt x="6688" y="209"/>
                  </a:lnTo>
                  <a:lnTo>
                    <a:pt x="6655" y="223"/>
                  </a:lnTo>
                  <a:lnTo>
                    <a:pt x="6642" y="229"/>
                  </a:lnTo>
                  <a:lnTo>
                    <a:pt x="6631" y="231"/>
                  </a:lnTo>
                  <a:lnTo>
                    <a:pt x="6621" y="232"/>
                  </a:lnTo>
                  <a:lnTo>
                    <a:pt x="6613" y="232"/>
                  </a:lnTo>
                  <a:lnTo>
                    <a:pt x="6607" y="230"/>
                  </a:lnTo>
                  <a:lnTo>
                    <a:pt x="6601" y="227"/>
                  </a:lnTo>
                  <a:lnTo>
                    <a:pt x="6598" y="223"/>
                  </a:lnTo>
                  <a:lnTo>
                    <a:pt x="6597" y="219"/>
                  </a:lnTo>
                  <a:lnTo>
                    <a:pt x="6598" y="214"/>
                  </a:lnTo>
                  <a:lnTo>
                    <a:pt x="6601" y="209"/>
                  </a:lnTo>
                  <a:lnTo>
                    <a:pt x="6605" y="204"/>
                  </a:lnTo>
                  <a:lnTo>
                    <a:pt x="6613" y="200"/>
                  </a:lnTo>
                  <a:lnTo>
                    <a:pt x="6622" y="195"/>
                  </a:lnTo>
                  <a:lnTo>
                    <a:pt x="6633" y="192"/>
                  </a:lnTo>
                  <a:lnTo>
                    <a:pt x="6647" y="190"/>
                  </a:lnTo>
                  <a:lnTo>
                    <a:pt x="6664" y="190"/>
                  </a:lnTo>
                  <a:lnTo>
                    <a:pt x="6670" y="189"/>
                  </a:lnTo>
                  <a:lnTo>
                    <a:pt x="6679" y="187"/>
                  </a:lnTo>
                  <a:lnTo>
                    <a:pt x="6687" y="185"/>
                  </a:lnTo>
                  <a:lnTo>
                    <a:pt x="6698" y="180"/>
                  </a:lnTo>
                  <a:lnTo>
                    <a:pt x="6708" y="176"/>
                  </a:lnTo>
                  <a:lnTo>
                    <a:pt x="6719" y="171"/>
                  </a:lnTo>
                  <a:lnTo>
                    <a:pt x="6728" y="164"/>
                  </a:lnTo>
                  <a:lnTo>
                    <a:pt x="6738" y="158"/>
                  </a:lnTo>
                  <a:lnTo>
                    <a:pt x="6747" y="151"/>
                  </a:lnTo>
                  <a:lnTo>
                    <a:pt x="6754" y="144"/>
                  </a:lnTo>
                  <a:lnTo>
                    <a:pt x="6761" y="136"/>
                  </a:lnTo>
                  <a:lnTo>
                    <a:pt x="6765" y="130"/>
                  </a:lnTo>
                  <a:lnTo>
                    <a:pt x="6767" y="125"/>
                  </a:lnTo>
                  <a:lnTo>
                    <a:pt x="6768" y="122"/>
                  </a:lnTo>
                  <a:lnTo>
                    <a:pt x="6768" y="118"/>
                  </a:lnTo>
                  <a:lnTo>
                    <a:pt x="6768" y="115"/>
                  </a:lnTo>
                  <a:lnTo>
                    <a:pt x="6767" y="110"/>
                  </a:lnTo>
                  <a:lnTo>
                    <a:pt x="6766" y="107"/>
                  </a:lnTo>
                  <a:lnTo>
                    <a:pt x="6764" y="104"/>
                  </a:lnTo>
                  <a:lnTo>
                    <a:pt x="6761" y="101"/>
                  </a:lnTo>
                  <a:lnTo>
                    <a:pt x="6737" y="76"/>
                  </a:lnTo>
                  <a:lnTo>
                    <a:pt x="6714" y="53"/>
                  </a:lnTo>
                  <a:lnTo>
                    <a:pt x="6703" y="42"/>
                  </a:lnTo>
                  <a:lnTo>
                    <a:pt x="6693" y="33"/>
                  </a:lnTo>
                  <a:lnTo>
                    <a:pt x="6681" y="25"/>
                  </a:lnTo>
                  <a:lnTo>
                    <a:pt x="6670" y="18"/>
                  </a:lnTo>
                  <a:lnTo>
                    <a:pt x="6659" y="11"/>
                  </a:lnTo>
                  <a:lnTo>
                    <a:pt x="6647" y="6"/>
                  </a:lnTo>
                  <a:lnTo>
                    <a:pt x="6635" y="3"/>
                  </a:lnTo>
                  <a:lnTo>
                    <a:pt x="6622" y="0"/>
                  </a:lnTo>
                  <a:lnTo>
                    <a:pt x="6608" y="0"/>
                  </a:lnTo>
                  <a:lnTo>
                    <a:pt x="6594" y="3"/>
                  </a:lnTo>
                  <a:lnTo>
                    <a:pt x="6579" y="6"/>
                  </a:lnTo>
                  <a:lnTo>
                    <a:pt x="6561" y="11"/>
                  </a:lnTo>
                  <a:lnTo>
                    <a:pt x="6547" y="18"/>
                  </a:lnTo>
                  <a:lnTo>
                    <a:pt x="6532" y="27"/>
                  </a:lnTo>
                  <a:lnTo>
                    <a:pt x="6516" y="38"/>
                  </a:lnTo>
                  <a:lnTo>
                    <a:pt x="6500" y="52"/>
                  </a:lnTo>
                  <a:lnTo>
                    <a:pt x="6483" y="66"/>
                  </a:lnTo>
                  <a:lnTo>
                    <a:pt x="6466" y="82"/>
                  </a:lnTo>
                  <a:lnTo>
                    <a:pt x="6450" y="99"/>
                  </a:lnTo>
                  <a:lnTo>
                    <a:pt x="6434" y="118"/>
                  </a:lnTo>
                  <a:lnTo>
                    <a:pt x="6419" y="136"/>
                  </a:lnTo>
                  <a:lnTo>
                    <a:pt x="6406" y="154"/>
                  </a:lnTo>
                  <a:lnTo>
                    <a:pt x="6393" y="173"/>
                  </a:lnTo>
                  <a:lnTo>
                    <a:pt x="6382" y="191"/>
                  </a:lnTo>
                  <a:lnTo>
                    <a:pt x="6374" y="208"/>
                  </a:lnTo>
                  <a:lnTo>
                    <a:pt x="6367" y="224"/>
                  </a:lnTo>
                  <a:lnTo>
                    <a:pt x="6365" y="233"/>
                  </a:lnTo>
                  <a:lnTo>
                    <a:pt x="6363" y="240"/>
                  </a:lnTo>
                  <a:lnTo>
                    <a:pt x="6362" y="247"/>
                  </a:lnTo>
                  <a:lnTo>
                    <a:pt x="6362" y="254"/>
                  </a:lnTo>
                  <a:lnTo>
                    <a:pt x="6361" y="260"/>
                  </a:lnTo>
                  <a:lnTo>
                    <a:pt x="6359" y="266"/>
                  </a:lnTo>
                  <a:lnTo>
                    <a:pt x="6357" y="274"/>
                  </a:lnTo>
                  <a:lnTo>
                    <a:pt x="6352" y="282"/>
                  </a:lnTo>
                  <a:lnTo>
                    <a:pt x="6343" y="297"/>
                  </a:lnTo>
                  <a:lnTo>
                    <a:pt x="6334" y="312"/>
                  </a:lnTo>
                  <a:lnTo>
                    <a:pt x="6330" y="319"/>
                  </a:lnTo>
                  <a:lnTo>
                    <a:pt x="6325" y="327"/>
                  </a:lnTo>
                  <a:lnTo>
                    <a:pt x="6323" y="333"/>
                  </a:lnTo>
                  <a:lnTo>
                    <a:pt x="6321" y="341"/>
                  </a:lnTo>
                  <a:lnTo>
                    <a:pt x="6321" y="347"/>
                  </a:lnTo>
                  <a:lnTo>
                    <a:pt x="6323" y="353"/>
                  </a:lnTo>
                  <a:lnTo>
                    <a:pt x="6326" y="359"/>
                  </a:lnTo>
                  <a:lnTo>
                    <a:pt x="6332" y="363"/>
                  </a:lnTo>
                  <a:lnTo>
                    <a:pt x="6344" y="372"/>
                  </a:lnTo>
                  <a:lnTo>
                    <a:pt x="6351" y="380"/>
                  </a:lnTo>
                  <a:lnTo>
                    <a:pt x="6356" y="385"/>
                  </a:lnTo>
                  <a:lnTo>
                    <a:pt x="6356" y="389"/>
                  </a:lnTo>
                  <a:lnTo>
                    <a:pt x="6354" y="392"/>
                  </a:lnTo>
                  <a:lnTo>
                    <a:pt x="6351" y="395"/>
                  </a:lnTo>
                  <a:lnTo>
                    <a:pt x="6346" y="397"/>
                  </a:lnTo>
                  <a:lnTo>
                    <a:pt x="6340" y="398"/>
                  </a:lnTo>
                  <a:lnTo>
                    <a:pt x="6335" y="400"/>
                  </a:lnTo>
                  <a:lnTo>
                    <a:pt x="6331" y="401"/>
                  </a:lnTo>
                  <a:lnTo>
                    <a:pt x="6326" y="404"/>
                  </a:lnTo>
                  <a:lnTo>
                    <a:pt x="6323" y="408"/>
                  </a:lnTo>
                  <a:lnTo>
                    <a:pt x="6323" y="409"/>
                  </a:lnTo>
                  <a:lnTo>
                    <a:pt x="6323" y="411"/>
                  </a:lnTo>
                  <a:lnTo>
                    <a:pt x="6324" y="414"/>
                  </a:lnTo>
                  <a:lnTo>
                    <a:pt x="6325" y="416"/>
                  </a:lnTo>
                  <a:lnTo>
                    <a:pt x="6331" y="424"/>
                  </a:lnTo>
                  <a:lnTo>
                    <a:pt x="6340" y="431"/>
                  </a:lnTo>
                  <a:lnTo>
                    <a:pt x="6361" y="446"/>
                  </a:lnTo>
                  <a:lnTo>
                    <a:pt x="6381" y="461"/>
                  </a:lnTo>
                  <a:lnTo>
                    <a:pt x="6392" y="469"/>
                  </a:lnTo>
                  <a:lnTo>
                    <a:pt x="6402" y="476"/>
                  </a:lnTo>
                  <a:lnTo>
                    <a:pt x="6412" y="485"/>
                  </a:lnTo>
                  <a:lnTo>
                    <a:pt x="6421" y="495"/>
                  </a:lnTo>
                  <a:lnTo>
                    <a:pt x="6426" y="500"/>
                  </a:lnTo>
                  <a:lnTo>
                    <a:pt x="6428" y="503"/>
                  </a:lnTo>
                  <a:lnTo>
                    <a:pt x="6430" y="507"/>
                  </a:lnTo>
                  <a:lnTo>
                    <a:pt x="6430" y="510"/>
                  </a:lnTo>
                  <a:lnTo>
                    <a:pt x="6430" y="512"/>
                  </a:lnTo>
                  <a:lnTo>
                    <a:pt x="6429" y="514"/>
                  </a:lnTo>
                  <a:lnTo>
                    <a:pt x="6428" y="515"/>
                  </a:lnTo>
                  <a:lnTo>
                    <a:pt x="6426" y="516"/>
                  </a:lnTo>
                  <a:lnTo>
                    <a:pt x="6418" y="516"/>
                  </a:lnTo>
                  <a:lnTo>
                    <a:pt x="6409" y="515"/>
                  </a:lnTo>
                  <a:lnTo>
                    <a:pt x="6399" y="513"/>
                  </a:lnTo>
                  <a:lnTo>
                    <a:pt x="6387" y="510"/>
                  </a:lnTo>
                  <a:lnTo>
                    <a:pt x="6361" y="500"/>
                  </a:lnTo>
                  <a:lnTo>
                    <a:pt x="6336" y="488"/>
                  </a:lnTo>
                  <a:lnTo>
                    <a:pt x="6325" y="482"/>
                  </a:lnTo>
                  <a:lnTo>
                    <a:pt x="6316" y="476"/>
                  </a:lnTo>
                  <a:lnTo>
                    <a:pt x="6308" y="471"/>
                  </a:lnTo>
                  <a:lnTo>
                    <a:pt x="6303" y="466"/>
                  </a:lnTo>
                  <a:lnTo>
                    <a:pt x="6301" y="465"/>
                  </a:lnTo>
                  <a:lnTo>
                    <a:pt x="6298" y="465"/>
                  </a:lnTo>
                  <a:lnTo>
                    <a:pt x="6296" y="465"/>
                  </a:lnTo>
                  <a:lnTo>
                    <a:pt x="6292" y="466"/>
                  </a:lnTo>
                  <a:lnTo>
                    <a:pt x="6283" y="469"/>
                  </a:lnTo>
                  <a:lnTo>
                    <a:pt x="6272" y="472"/>
                  </a:lnTo>
                  <a:lnTo>
                    <a:pt x="6260" y="475"/>
                  </a:lnTo>
                  <a:lnTo>
                    <a:pt x="6246" y="478"/>
                  </a:lnTo>
                  <a:lnTo>
                    <a:pt x="6239" y="478"/>
                  </a:lnTo>
                  <a:lnTo>
                    <a:pt x="6232" y="478"/>
                  </a:lnTo>
                  <a:lnTo>
                    <a:pt x="6224" y="476"/>
                  </a:lnTo>
                  <a:lnTo>
                    <a:pt x="6218" y="474"/>
                  </a:lnTo>
                  <a:lnTo>
                    <a:pt x="6198" y="466"/>
                  </a:lnTo>
                  <a:lnTo>
                    <a:pt x="6181" y="458"/>
                  </a:lnTo>
                  <a:lnTo>
                    <a:pt x="6172" y="456"/>
                  </a:lnTo>
                  <a:lnTo>
                    <a:pt x="6164" y="456"/>
                  </a:lnTo>
                  <a:lnTo>
                    <a:pt x="6159" y="457"/>
                  </a:lnTo>
                  <a:lnTo>
                    <a:pt x="6155" y="459"/>
                  </a:lnTo>
                  <a:lnTo>
                    <a:pt x="6151" y="461"/>
                  </a:lnTo>
                  <a:lnTo>
                    <a:pt x="6145" y="466"/>
                  </a:lnTo>
                  <a:lnTo>
                    <a:pt x="6141" y="470"/>
                  </a:lnTo>
                  <a:lnTo>
                    <a:pt x="6139" y="474"/>
                  </a:lnTo>
                  <a:lnTo>
                    <a:pt x="6139" y="478"/>
                  </a:lnTo>
                  <a:lnTo>
                    <a:pt x="6140" y="482"/>
                  </a:lnTo>
                  <a:lnTo>
                    <a:pt x="6143" y="485"/>
                  </a:lnTo>
                  <a:lnTo>
                    <a:pt x="6148" y="488"/>
                  </a:lnTo>
                  <a:lnTo>
                    <a:pt x="6153" y="493"/>
                  </a:lnTo>
                  <a:lnTo>
                    <a:pt x="6159" y="496"/>
                  </a:lnTo>
                  <a:lnTo>
                    <a:pt x="6172" y="502"/>
                  </a:lnTo>
                  <a:lnTo>
                    <a:pt x="6186" y="509"/>
                  </a:lnTo>
                  <a:lnTo>
                    <a:pt x="6193" y="513"/>
                  </a:lnTo>
                  <a:lnTo>
                    <a:pt x="6197" y="516"/>
                  </a:lnTo>
                  <a:lnTo>
                    <a:pt x="6201" y="521"/>
                  </a:lnTo>
                  <a:lnTo>
                    <a:pt x="6205" y="525"/>
                  </a:lnTo>
                  <a:lnTo>
                    <a:pt x="6215" y="545"/>
                  </a:lnTo>
                  <a:lnTo>
                    <a:pt x="6232" y="578"/>
                  </a:lnTo>
                  <a:lnTo>
                    <a:pt x="6238" y="595"/>
                  </a:lnTo>
                  <a:lnTo>
                    <a:pt x="6241" y="609"/>
                  </a:lnTo>
                  <a:lnTo>
                    <a:pt x="6242" y="614"/>
                  </a:lnTo>
                  <a:lnTo>
                    <a:pt x="6241" y="619"/>
                  </a:lnTo>
                  <a:lnTo>
                    <a:pt x="6240" y="621"/>
                  </a:lnTo>
                  <a:lnTo>
                    <a:pt x="6238" y="622"/>
                  </a:lnTo>
                  <a:lnTo>
                    <a:pt x="6237" y="622"/>
                  </a:lnTo>
                  <a:lnTo>
                    <a:pt x="6235" y="623"/>
                  </a:lnTo>
                  <a:lnTo>
                    <a:pt x="6231" y="621"/>
                  </a:lnTo>
                  <a:lnTo>
                    <a:pt x="6227" y="618"/>
                  </a:lnTo>
                  <a:lnTo>
                    <a:pt x="6223" y="612"/>
                  </a:lnTo>
                  <a:lnTo>
                    <a:pt x="6219" y="606"/>
                  </a:lnTo>
                  <a:lnTo>
                    <a:pt x="6211" y="593"/>
                  </a:lnTo>
                  <a:lnTo>
                    <a:pt x="6205" y="584"/>
                  </a:lnTo>
                  <a:lnTo>
                    <a:pt x="6199" y="579"/>
                  </a:lnTo>
                  <a:lnTo>
                    <a:pt x="6187" y="568"/>
                  </a:lnTo>
                  <a:lnTo>
                    <a:pt x="6171" y="555"/>
                  </a:lnTo>
                  <a:lnTo>
                    <a:pt x="6154" y="543"/>
                  </a:lnTo>
                  <a:lnTo>
                    <a:pt x="6145" y="539"/>
                  </a:lnTo>
                  <a:lnTo>
                    <a:pt x="6137" y="535"/>
                  </a:lnTo>
                  <a:lnTo>
                    <a:pt x="6128" y="534"/>
                  </a:lnTo>
                  <a:lnTo>
                    <a:pt x="6122" y="534"/>
                  </a:lnTo>
                  <a:lnTo>
                    <a:pt x="6119" y="535"/>
                  </a:lnTo>
                  <a:lnTo>
                    <a:pt x="6115" y="537"/>
                  </a:lnTo>
                  <a:lnTo>
                    <a:pt x="6113" y="539"/>
                  </a:lnTo>
                  <a:lnTo>
                    <a:pt x="6111" y="542"/>
                  </a:lnTo>
                  <a:lnTo>
                    <a:pt x="6110" y="545"/>
                  </a:lnTo>
                  <a:lnTo>
                    <a:pt x="6108" y="551"/>
                  </a:lnTo>
                  <a:lnTo>
                    <a:pt x="6108" y="556"/>
                  </a:lnTo>
                  <a:lnTo>
                    <a:pt x="6108" y="564"/>
                  </a:lnTo>
                  <a:lnTo>
                    <a:pt x="6107" y="569"/>
                  </a:lnTo>
                  <a:lnTo>
                    <a:pt x="6106" y="575"/>
                  </a:lnTo>
                  <a:lnTo>
                    <a:pt x="6103" y="579"/>
                  </a:lnTo>
                  <a:lnTo>
                    <a:pt x="6100" y="582"/>
                  </a:lnTo>
                  <a:lnTo>
                    <a:pt x="6097" y="584"/>
                  </a:lnTo>
                  <a:lnTo>
                    <a:pt x="6093" y="585"/>
                  </a:lnTo>
                  <a:lnTo>
                    <a:pt x="6088" y="586"/>
                  </a:lnTo>
                  <a:lnTo>
                    <a:pt x="6084" y="587"/>
                  </a:lnTo>
                  <a:lnTo>
                    <a:pt x="6074" y="589"/>
                  </a:lnTo>
                  <a:lnTo>
                    <a:pt x="6067" y="590"/>
                  </a:lnTo>
                  <a:lnTo>
                    <a:pt x="6063" y="591"/>
                  </a:lnTo>
                  <a:lnTo>
                    <a:pt x="6060" y="592"/>
                  </a:lnTo>
                  <a:lnTo>
                    <a:pt x="6058" y="594"/>
                  </a:lnTo>
                  <a:lnTo>
                    <a:pt x="6056" y="597"/>
                  </a:lnTo>
                  <a:lnTo>
                    <a:pt x="6053" y="606"/>
                  </a:lnTo>
                  <a:lnTo>
                    <a:pt x="6050" y="614"/>
                  </a:lnTo>
                  <a:lnTo>
                    <a:pt x="6045" y="622"/>
                  </a:lnTo>
                  <a:lnTo>
                    <a:pt x="6041" y="628"/>
                  </a:lnTo>
                  <a:lnTo>
                    <a:pt x="6035" y="634"/>
                  </a:lnTo>
                  <a:lnTo>
                    <a:pt x="6028" y="639"/>
                  </a:lnTo>
                  <a:lnTo>
                    <a:pt x="6019" y="645"/>
                  </a:lnTo>
                  <a:lnTo>
                    <a:pt x="6010" y="648"/>
                  </a:lnTo>
                  <a:lnTo>
                    <a:pt x="6010" y="633"/>
                  </a:lnTo>
                  <a:lnTo>
                    <a:pt x="6010" y="624"/>
                  </a:lnTo>
                  <a:lnTo>
                    <a:pt x="6010" y="623"/>
                  </a:lnTo>
                  <a:lnTo>
                    <a:pt x="6009" y="623"/>
                  </a:lnTo>
                  <a:lnTo>
                    <a:pt x="6008" y="623"/>
                  </a:lnTo>
                  <a:lnTo>
                    <a:pt x="6005" y="624"/>
                  </a:lnTo>
                  <a:lnTo>
                    <a:pt x="6000" y="628"/>
                  </a:lnTo>
                  <a:lnTo>
                    <a:pt x="5993" y="635"/>
                  </a:lnTo>
                  <a:lnTo>
                    <a:pt x="5986" y="640"/>
                  </a:lnTo>
                  <a:lnTo>
                    <a:pt x="5978" y="646"/>
                  </a:lnTo>
                  <a:lnTo>
                    <a:pt x="5969" y="650"/>
                  </a:lnTo>
                  <a:lnTo>
                    <a:pt x="5960" y="652"/>
                  </a:lnTo>
                  <a:lnTo>
                    <a:pt x="5957" y="653"/>
                  </a:lnTo>
                  <a:lnTo>
                    <a:pt x="5954" y="653"/>
                  </a:lnTo>
                  <a:lnTo>
                    <a:pt x="5952" y="652"/>
                  </a:lnTo>
                  <a:lnTo>
                    <a:pt x="5950" y="651"/>
                  </a:lnTo>
                  <a:lnTo>
                    <a:pt x="5950" y="649"/>
                  </a:lnTo>
                  <a:lnTo>
                    <a:pt x="5952" y="646"/>
                  </a:lnTo>
                  <a:lnTo>
                    <a:pt x="5955" y="641"/>
                  </a:lnTo>
                  <a:lnTo>
                    <a:pt x="5959" y="635"/>
                  </a:lnTo>
                  <a:lnTo>
                    <a:pt x="5970" y="622"/>
                  </a:lnTo>
                  <a:lnTo>
                    <a:pt x="5975" y="612"/>
                  </a:lnTo>
                  <a:lnTo>
                    <a:pt x="5976" y="610"/>
                  </a:lnTo>
                  <a:lnTo>
                    <a:pt x="5976" y="608"/>
                  </a:lnTo>
                  <a:lnTo>
                    <a:pt x="5975" y="607"/>
                  </a:lnTo>
                  <a:lnTo>
                    <a:pt x="5974" y="607"/>
                  </a:lnTo>
                  <a:lnTo>
                    <a:pt x="5968" y="609"/>
                  </a:lnTo>
                  <a:lnTo>
                    <a:pt x="5959" y="614"/>
                  </a:lnTo>
                  <a:lnTo>
                    <a:pt x="5948" y="622"/>
                  </a:lnTo>
                  <a:lnTo>
                    <a:pt x="5935" y="631"/>
                  </a:lnTo>
                  <a:lnTo>
                    <a:pt x="5908" y="650"/>
                  </a:lnTo>
                  <a:lnTo>
                    <a:pt x="5884" y="669"/>
                  </a:lnTo>
                  <a:lnTo>
                    <a:pt x="5864" y="684"/>
                  </a:lnTo>
                  <a:lnTo>
                    <a:pt x="5857" y="691"/>
                  </a:lnTo>
                  <a:lnTo>
                    <a:pt x="5852" y="692"/>
                  </a:lnTo>
                  <a:lnTo>
                    <a:pt x="5848" y="691"/>
                  </a:lnTo>
                  <a:lnTo>
                    <a:pt x="5846" y="691"/>
                  </a:lnTo>
                  <a:lnTo>
                    <a:pt x="5845" y="689"/>
                  </a:lnTo>
                  <a:lnTo>
                    <a:pt x="5845" y="687"/>
                  </a:lnTo>
                  <a:lnTo>
                    <a:pt x="5846" y="684"/>
                  </a:lnTo>
                  <a:lnTo>
                    <a:pt x="5848" y="680"/>
                  </a:lnTo>
                  <a:lnTo>
                    <a:pt x="5851" y="677"/>
                  </a:lnTo>
                  <a:lnTo>
                    <a:pt x="5860" y="667"/>
                  </a:lnTo>
                  <a:lnTo>
                    <a:pt x="5871" y="655"/>
                  </a:lnTo>
                  <a:lnTo>
                    <a:pt x="5884" y="643"/>
                  </a:lnTo>
                  <a:lnTo>
                    <a:pt x="5898" y="631"/>
                  </a:lnTo>
                  <a:lnTo>
                    <a:pt x="5928" y="605"/>
                  </a:lnTo>
                  <a:lnTo>
                    <a:pt x="5957" y="580"/>
                  </a:lnTo>
                  <a:lnTo>
                    <a:pt x="5978" y="561"/>
                  </a:lnTo>
                  <a:lnTo>
                    <a:pt x="5988" y="551"/>
                  </a:lnTo>
                  <a:lnTo>
                    <a:pt x="5989" y="549"/>
                  </a:lnTo>
                  <a:lnTo>
                    <a:pt x="5989" y="547"/>
                  </a:lnTo>
                  <a:lnTo>
                    <a:pt x="5988" y="543"/>
                  </a:lnTo>
                  <a:lnTo>
                    <a:pt x="5987" y="541"/>
                  </a:lnTo>
                  <a:lnTo>
                    <a:pt x="5982" y="537"/>
                  </a:lnTo>
                  <a:lnTo>
                    <a:pt x="5975" y="533"/>
                  </a:lnTo>
                  <a:lnTo>
                    <a:pt x="5967" y="528"/>
                  </a:lnTo>
                  <a:lnTo>
                    <a:pt x="5956" y="525"/>
                  </a:lnTo>
                  <a:lnTo>
                    <a:pt x="5945" y="522"/>
                  </a:lnTo>
                  <a:lnTo>
                    <a:pt x="5933" y="519"/>
                  </a:lnTo>
                  <a:lnTo>
                    <a:pt x="5920" y="516"/>
                  </a:lnTo>
                  <a:lnTo>
                    <a:pt x="5907" y="515"/>
                  </a:lnTo>
                  <a:lnTo>
                    <a:pt x="5894" y="514"/>
                  </a:lnTo>
                  <a:lnTo>
                    <a:pt x="5883" y="514"/>
                  </a:lnTo>
                  <a:lnTo>
                    <a:pt x="5872" y="515"/>
                  </a:lnTo>
                  <a:lnTo>
                    <a:pt x="5862" y="517"/>
                  </a:lnTo>
                  <a:lnTo>
                    <a:pt x="5855" y="521"/>
                  </a:lnTo>
                  <a:lnTo>
                    <a:pt x="5848" y="525"/>
                  </a:lnTo>
                  <a:lnTo>
                    <a:pt x="5845" y="529"/>
                  </a:lnTo>
                  <a:lnTo>
                    <a:pt x="5843" y="534"/>
                  </a:lnTo>
                  <a:lnTo>
                    <a:pt x="5842" y="538"/>
                  </a:lnTo>
                  <a:lnTo>
                    <a:pt x="5843" y="541"/>
                  </a:lnTo>
                  <a:lnTo>
                    <a:pt x="5845" y="544"/>
                  </a:lnTo>
                  <a:lnTo>
                    <a:pt x="5847" y="548"/>
                  </a:lnTo>
                  <a:lnTo>
                    <a:pt x="5850" y="551"/>
                  </a:lnTo>
                  <a:lnTo>
                    <a:pt x="5855" y="554"/>
                  </a:lnTo>
                  <a:lnTo>
                    <a:pt x="5874" y="563"/>
                  </a:lnTo>
                  <a:lnTo>
                    <a:pt x="5887" y="567"/>
                  </a:lnTo>
                  <a:lnTo>
                    <a:pt x="5893" y="572"/>
                  </a:lnTo>
                  <a:lnTo>
                    <a:pt x="5898" y="577"/>
                  </a:lnTo>
                  <a:lnTo>
                    <a:pt x="5899" y="579"/>
                  </a:lnTo>
                  <a:lnTo>
                    <a:pt x="5899" y="580"/>
                  </a:lnTo>
                  <a:lnTo>
                    <a:pt x="5899" y="582"/>
                  </a:lnTo>
                  <a:lnTo>
                    <a:pt x="5898" y="583"/>
                  </a:lnTo>
                  <a:lnTo>
                    <a:pt x="5894" y="585"/>
                  </a:lnTo>
                  <a:lnTo>
                    <a:pt x="5890" y="587"/>
                  </a:lnTo>
                  <a:lnTo>
                    <a:pt x="5884" y="589"/>
                  </a:lnTo>
                  <a:lnTo>
                    <a:pt x="5877" y="589"/>
                  </a:lnTo>
                  <a:lnTo>
                    <a:pt x="5847" y="590"/>
                  </a:lnTo>
                  <a:lnTo>
                    <a:pt x="5831" y="589"/>
                  </a:lnTo>
                  <a:lnTo>
                    <a:pt x="5806" y="591"/>
                  </a:lnTo>
                  <a:lnTo>
                    <a:pt x="5781" y="593"/>
                  </a:lnTo>
                  <a:lnTo>
                    <a:pt x="5770" y="595"/>
                  </a:lnTo>
                  <a:lnTo>
                    <a:pt x="5759" y="595"/>
                  </a:lnTo>
                  <a:lnTo>
                    <a:pt x="5750" y="595"/>
                  </a:lnTo>
                  <a:lnTo>
                    <a:pt x="5743" y="593"/>
                  </a:lnTo>
                  <a:lnTo>
                    <a:pt x="5733" y="590"/>
                  </a:lnTo>
                  <a:lnTo>
                    <a:pt x="5724" y="589"/>
                  </a:lnTo>
                  <a:lnTo>
                    <a:pt x="5716" y="587"/>
                  </a:lnTo>
                  <a:lnTo>
                    <a:pt x="5708" y="587"/>
                  </a:lnTo>
                  <a:lnTo>
                    <a:pt x="5701" y="589"/>
                  </a:lnTo>
                  <a:lnTo>
                    <a:pt x="5693" y="590"/>
                  </a:lnTo>
                  <a:lnTo>
                    <a:pt x="5685" y="593"/>
                  </a:lnTo>
                  <a:lnTo>
                    <a:pt x="5679" y="596"/>
                  </a:lnTo>
                  <a:lnTo>
                    <a:pt x="5666" y="605"/>
                  </a:lnTo>
                  <a:lnTo>
                    <a:pt x="5654" y="614"/>
                  </a:lnTo>
                  <a:lnTo>
                    <a:pt x="5642" y="627"/>
                  </a:lnTo>
                  <a:lnTo>
                    <a:pt x="5632" y="639"/>
                  </a:lnTo>
                  <a:lnTo>
                    <a:pt x="5633" y="641"/>
                  </a:lnTo>
                  <a:lnTo>
                    <a:pt x="5636" y="643"/>
                  </a:lnTo>
                  <a:lnTo>
                    <a:pt x="5641" y="646"/>
                  </a:lnTo>
                  <a:lnTo>
                    <a:pt x="5648" y="649"/>
                  </a:lnTo>
                  <a:lnTo>
                    <a:pt x="5665" y="656"/>
                  </a:lnTo>
                  <a:lnTo>
                    <a:pt x="5683" y="664"/>
                  </a:lnTo>
                  <a:lnTo>
                    <a:pt x="5690" y="667"/>
                  </a:lnTo>
                  <a:lnTo>
                    <a:pt x="5696" y="671"/>
                  </a:lnTo>
                  <a:lnTo>
                    <a:pt x="5698" y="674"/>
                  </a:lnTo>
                  <a:lnTo>
                    <a:pt x="5699" y="676"/>
                  </a:lnTo>
                  <a:lnTo>
                    <a:pt x="5701" y="677"/>
                  </a:lnTo>
                  <a:lnTo>
                    <a:pt x="5701" y="679"/>
                  </a:lnTo>
                  <a:lnTo>
                    <a:pt x="5699" y="681"/>
                  </a:lnTo>
                  <a:lnTo>
                    <a:pt x="5698" y="682"/>
                  </a:lnTo>
                  <a:lnTo>
                    <a:pt x="5695" y="684"/>
                  </a:lnTo>
                  <a:lnTo>
                    <a:pt x="5692" y="685"/>
                  </a:lnTo>
                  <a:lnTo>
                    <a:pt x="5681" y="689"/>
                  </a:lnTo>
                  <a:lnTo>
                    <a:pt x="5666" y="691"/>
                  </a:lnTo>
                  <a:lnTo>
                    <a:pt x="5635" y="695"/>
                  </a:lnTo>
                  <a:lnTo>
                    <a:pt x="5596" y="704"/>
                  </a:lnTo>
                  <a:lnTo>
                    <a:pt x="5578" y="708"/>
                  </a:lnTo>
                  <a:lnTo>
                    <a:pt x="5559" y="713"/>
                  </a:lnTo>
                  <a:lnTo>
                    <a:pt x="5545" y="719"/>
                  </a:lnTo>
                  <a:lnTo>
                    <a:pt x="5535" y="724"/>
                  </a:lnTo>
                  <a:lnTo>
                    <a:pt x="5526" y="730"/>
                  </a:lnTo>
                  <a:lnTo>
                    <a:pt x="5520" y="735"/>
                  </a:lnTo>
                  <a:lnTo>
                    <a:pt x="5514" y="740"/>
                  </a:lnTo>
                  <a:lnTo>
                    <a:pt x="5510" y="745"/>
                  </a:lnTo>
                  <a:lnTo>
                    <a:pt x="5505" y="752"/>
                  </a:lnTo>
                  <a:lnTo>
                    <a:pt x="5499" y="758"/>
                  </a:lnTo>
                  <a:lnTo>
                    <a:pt x="5497" y="760"/>
                  </a:lnTo>
                  <a:lnTo>
                    <a:pt x="5494" y="761"/>
                  </a:lnTo>
                  <a:lnTo>
                    <a:pt x="5491" y="762"/>
                  </a:lnTo>
                  <a:lnTo>
                    <a:pt x="5485" y="762"/>
                  </a:lnTo>
                  <a:lnTo>
                    <a:pt x="5471" y="762"/>
                  </a:lnTo>
                  <a:lnTo>
                    <a:pt x="5450" y="759"/>
                  </a:lnTo>
                  <a:lnTo>
                    <a:pt x="5437" y="763"/>
                  </a:lnTo>
                  <a:lnTo>
                    <a:pt x="5422" y="772"/>
                  </a:lnTo>
                  <a:lnTo>
                    <a:pt x="5402" y="782"/>
                  </a:lnTo>
                  <a:lnTo>
                    <a:pt x="5380" y="795"/>
                  </a:lnTo>
                  <a:lnTo>
                    <a:pt x="5330" y="827"/>
                  </a:lnTo>
                  <a:lnTo>
                    <a:pt x="5278" y="861"/>
                  </a:lnTo>
                  <a:lnTo>
                    <a:pt x="5254" y="879"/>
                  </a:lnTo>
                  <a:lnTo>
                    <a:pt x="5230" y="897"/>
                  </a:lnTo>
                  <a:lnTo>
                    <a:pt x="5208" y="913"/>
                  </a:lnTo>
                  <a:lnTo>
                    <a:pt x="5190" y="928"/>
                  </a:lnTo>
                  <a:lnTo>
                    <a:pt x="5175" y="941"/>
                  </a:lnTo>
                  <a:lnTo>
                    <a:pt x="5163" y="953"/>
                  </a:lnTo>
                  <a:lnTo>
                    <a:pt x="5160" y="957"/>
                  </a:lnTo>
                  <a:lnTo>
                    <a:pt x="5158" y="961"/>
                  </a:lnTo>
                  <a:lnTo>
                    <a:pt x="5155" y="964"/>
                  </a:lnTo>
                  <a:lnTo>
                    <a:pt x="5157" y="967"/>
                  </a:lnTo>
                  <a:lnTo>
                    <a:pt x="5160" y="973"/>
                  </a:lnTo>
                  <a:lnTo>
                    <a:pt x="5162" y="980"/>
                  </a:lnTo>
                  <a:lnTo>
                    <a:pt x="5162" y="984"/>
                  </a:lnTo>
                  <a:lnTo>
                    <a:pt x="5162" y="988"/>
                  </a:lnTo>
                  <a:lnTo>
                    <a:pt x="5160" y="992"/>
                  </a:lnTo>
                  <a:lnTo>
                    <a:pt x="5158" y="995"/>
                  </a:lnTo>
                  <a:lnTo>
                    <a:pt x="5153" y="998"/>
                  </a:lnTo>
                  <a:lnTo>
                    <a:pt x="5149" y="999"/>
                  </a:lnTo>
                  <a:lnTo>
                    <a:pt x="5138" y="1001"/>
                  </a:lnTo>
                  <a:lnTo>
                    <a:pt x="5125" y="1002"/>
                  </a:lnTo>
                  <a:lnTo>
                    <a:pt x="5110" y="1002"/>
                  </a:lnTo>
                  <a:lnTo>
                    <a:pt x="5096" y="1002"/>
                  </a:lnTo>
                  <a:lnTo>
                    <a:pt x="5082" y="1003"/>
                  </a:lnTo>
                  <a:lnTo>
                    <a:pt x="5070" y="1004"/>
                  </a:lnTo>
                  <a:lnTo>
                    <a:pt x="5064" y="1005"/>
                  </a:lnTo>
                  <a:lnTo>
                    <a:pt x="5060" y="1008"/>
                  </a:lnTo>
                  <a:lnTo>
                    <a:pt x="5055" y="1010"/>
                  </a:lnTo>
                  <a:lnTo>
                    <a:pt x="5052" y="1013"/>
                  </a:lnTo>
                  <a:lnTo>
                    <a:pt x="5050" y="1016"/>
                  </a:lnTo>
                  <a:lnTo>
                    <a:pt x="5049" y="1020"/>
                  </a:lnTo>
                  <a:lnTo>
                    <a:pt x="5049" y="1025"/>
                  </a:lnTo>
                  <a:lnTo>
                    <a:pt x="5051" y="1031"/>
                  </a:lnTo>
                  <a:lnTo>
                    <a:pt x="5053" y="1038"/>
                  </a:lnTo>
                  <a:lnTo>
                    <a:pt x="5057" y="1045"/>
                  </a:lnTo>
                  <a:lnTo>
                    <a:pt x="5064" y="1054"/>
                  </a:lnTo>
                  <a:lnTo>
                    <a:pt x="5071" y="1064"/>
                  </a:lnTo>
                  <a:lnTo>
                    <a:pt x="5081" y="1076"/>
                  </a:lnTo>
                  <a:lnTo>
                    <a:pt x="5088" y="1086"/>
                  </a:lnTo>
                  <a:lnTo>
                    <a:pt x="5093" y="1096"/>
                  </a:lnTo>
                  <a:lnTo>
                    <a:pt x="5097" y="1103"/>
                  </a:lnTo>
                  <a:lnTo>
                    <a:pt x="5099" y="1110"/>
                  </a:lnTo>
                  <a:lnTo>
                    <a:pt x="5101" y="1115"/>
                  </a:lnTo>
                  <a:lnTo>
                    <a:pt x="5099" y="1121"/>
                  </a:lnTo>
                  <a:lnTo>
                    <a:pt x="5098" y="1124"/>
                  </a:lnTo>
                  <a:lnTo>
                    <a:pt x="5095" y="1127"/>
                  </a:lnTo>
                  <a:lnTo>
                    <a:pt x="5092" y="1129"/>
                  </a:lnTo>
                  <a:lnTo>
                    <a:pt x="5088" y="1130"/>
                  </a:lnTo>
                  <a:lnTo>
                    <a:pt x="5083" y="1131"/>
                  </a:lnTo>
                  <a:lnTo>
                    <a:pt x="5071" y="1131"/>
                  </a:lnTo>
                  <a:lnTo>
                    <a:pt x="5060" y="1130"/>
                  </a:lnTo>
                  <a:lnTo>
                    <a:pt x="5048" y="1129"/>
                  </a:lnTo>
                  <a:lnTo>
                    <a:pt x="5037" y="1127"/>
                  </a:lnTo>
                  <a:lnTo>
                    <a:pt x="5028" y="1126"/>
                  </a:lnTo>
                  <a:lnTo>
                    <a:pt x="5023" y="1127"/>
                  </a:lnTo>
                  <a:lnTo>
                    <a:pt x="5022" y="1128"/>
                  </a:lnTo>
                  <a:lnTo>
                    <a:pt x="5022" y="1130"/>
                  </a:lnTo>
                  <a:lnTo>
                    <a:pt x="5023" y="1132"/>
                  </a:lnTo>
                  <a:lnTo>
                    <a:pt x="5026" y="1136"/>
                  </a:lnTo>
                  <a:lnTo>
                    <a:pt x="5036" y="1144"/>
                  </a:lnTo>
                  <a:lnTo>
                    <a:pt x="5054" y="1157"/>
                  </a:lnTo>
                  <a:lnTo>
                    <a:pt x="5061" y="1163"/>
                  </a:lnTo>
                  <a:lnTo>
                    <a:pt x="5068" y="1170"/>
                  </a:lnTo>
                  <a:lnTo>
                    <a:pt x="5077" y="1180"/>
                  </a:lnTo>
                  <a:lnTo>
                    <a:pt x="5085" y="1192"/>
                  </a:lnTo>
                  <a:lnTo>
                    <a:pt x="5094" y="1205"/>
                  </a:lnTo>
                  <a:lnTo>
                    <a:pt x="5103" y="1220"/>
                  </a:lnTo>
                  <a:lnTo>
                    <a:pt x="5112" y="1235"/>
                  </a:lnTo>
                  <a:lnTo>
                    <a:pt x="5120" y="1251"/>
                  </a:lnTo>
                  <a:lnTo>
                    <a:pt x="5129" y="1268"/>
                  </a:lnTo>
                  <a:lnTo>
                    <a:pt x="5135" y="1284"/>
                  </a:lnTo>
                  <a:lnTo>
                    <a:pt x="5140" y="1302"/>
                  </a:lnTo>
                  <a:lnTo>
                    <a:pt x="5145" y="1319"/>
                  </a:lnTo>
                  <a:lnTo>
                    <a:pt x="5148" y="1335"/>
                  </a:lnTo>
                  <a:lnTo>
                    <a:pt x="5148" y="1350"/>
                  </a:lnTo>
                  <a:lnTo>
                    <a:pt x="5148" y="1358"/>
                  </a:lnTo>
                  <a:lnTo>
                    <a:pt x="5147" y="1365"/>
                  </a:lnTo>
                  <a:lnTo>
                    <a:pt x="5146" y="1372"/>
                  </a:lnTo>
                  <a:lnTo>
                    <a:pt x="5144" y="1378"/>
                  </a:lnTo>
                  <a:lnTo>
                    <a:pt x="5134" y="1401"/>
                  </a:lnTo>
                  <a:lnTo>
                    <a:pt x="5127" y="1413"/>
                  </a:lnTo>
                  <a:lnTo>
                    <a:pt x="5125" y="1415"/>
                  </a:lnTo>
                  <a:lnTo>
                    <a:pt x="5123" y="1415"/>
                  </a:lnTo>
                  <a:lnTo>
                    <a:pt x="5122" y="1413"/>
                  </a:lnTo>
                  <a:lnTo>
                    <a:pt x="5122" y="1408"/>
                  </a:lnTo>
                  <a:lnTo>
                    <a:pt x="5122" y="1396"/>
                  </a:lnTo>
                  <a:lnTo>
                    <a:pt x="5123" y="1381"/>
                  </a:lnTo>
                  <a:lnTo>
                    <a:pt x="5124" y="1365"/>
                  </a:lnTo>
                  <a:lnTo>
                    <a:pt x="5126" y="1349"/>
                  </a:lnTo>
                  <a:lnTo>
                    <a:pt x="5126" y="1344"/>
                  </a:lnTo>
                  <a:lnTo>
                    <a:pt x="5126" y="1339"/>
                  </a:lnTo>
                  <a:lnTo>
                    <a:pt x="5125" y="1335"/>
                  </a:lnTo>
                  <a:lnTo>
                    <a:pt x="5123" y="1333"/>
                  </a:lnTo>
                  <a:lnTo>
                    <a:pt x="5120" y="1330"/>
                  </a:lnTo>
                  <a:lnTo>
                    <a:pt x="5117" y="1329"/>
                  </a:lnTo>
                  <a:lnTo>
                    <a:pt x="5112" y="1327"/>
                  </a:lnTo>
                  <a:lnTo>
                    <a:pt x="5108" y="1326"/>
                  </a:lnTo>
                  <a:lnTo>
                    <a:pt x="5098" y="1327"/>
                  </a:lnTo>
                  <a:lnTo>
                    <a:pt x="5087" y="1330"/>
                  </a:lnTo>
                  <a:lnTo>
                    <a:pt x="5074" y="1333"/>
                  </a:lnTo>
                  <a:lnTo>
                    <a:pt x="5060" y="1337"/>
                  </a:lnTo>
                  <a:lnTo>
                    <a:pt x="5032" y="1349"/>
                  </a:lnTo>
                  <a:lnTo>
                    <a:pt x="5006" y="1362"/>
                  </a:lnTo>
                  <a:lnTo>
                    <a:pt x="4983" y="1374"/>
                  </a:lnTo>
                  <a:lnTo>
                    <a:pt x="4969" y="1382"/>
                  </a:lnTo>
                  <a:lnTo>
                    <a:pt x="4958" y="1387"/>
                  </a:lnTo>
                  <a:lnTo>
                    <a:pt x="4941" y="1392"/>
                  </a:lnTo>
                  <a:lnTo>
                    <a:pt x="4918" y="1396"/>
                  </a:lnTo>
                  <a:lnTo>
                    <a:pt x="4890" y="1402"/>
                  </a:lnTo>
                  <a:lnTo>
                    <a:pt x="4826" y="1411"/>
                  </a:lnTo>
                  <a:lnTo>
                    <a:pt x="4755" y="1420"/>
                  </a:lnTo>
                  <a:lnTo>
                    <a:pt x="4686" y="1429"/>
                  </a:lnTo>
                  <a:lnTo>
                    <a:pt x="4625" y="1436"/>
                  </a:lnTo>
                  <a:lnTo>
                    <a:pt x="4602" y="1439"/>
                  </a:lnTo>
                  <a:lnTo>
                    <a:pt x="4583" y="1442"/>
                  </a:lnTo>
                  <a:lnTo>
                    <a:pt x="4571" y="1445"/>
                  </a:lnTo>
                  <a:lnTo>
                    <a:pt x="4566" y="1446"/>
                  </a:lnTo>
                  <a:lnTo>
                    <a:pt x="4565" y="1452"/>
                  </a:lnTo>
                  <a:lnTo>
                    <a:pt x="4565" y="1463"/>
                  </a:lnTo>
                  <a:lnTo>
                    <a:pt x="4565" y="1479"/>
                  </a:lnTo>
                  <a:lnTo>
                    <a:pt x="4567" y="1499"/>
                  </a:lnTo>
                  <a:lnTo>
                    <a:pt x="4572" y="1544"/>
                  </a:lnTo>
                  <a:lnTo>
                    <a:pt x="4579" y="1596"/>
                  </a:lnTo>
                  <a:lnTo>
                    <a:pt x="4585" y="1622"/>
                  </a:lnTo>
                  <a:lnTo>
                    <a:pt x="4589" y="1646"/>
                  </a:lnTo>
                  <a:lnTo>
                    <a:pt x="4594" y="1670"/>
                  </a:lnTo>
                  <a:lnTo>
                    <a:pt x="4600" y="1690"/>
                  </a:lnTo>
                  <a:lnTo>
                    <a:pt x="4605" y="1709"/>
                  </a:lnTo>
                  <a:lnTo>
                    <a:pt x="4610" y="1724"/>
                  </a:lnTo>
                  <a:lnTo>
                    <a:pt x="4614" y="1729"/>
                  </a:lnTo>
                  <a:lnTo>
                    <a:pt x="4616" y="1734"/>
                  </a:lnTo>
                  <a:lnTo>
                    <a:pt x="4619" y="1737"/>
                  </a:lnTo>
                  <a:lnTo>
                    <a:pt x="4621" y="1739"/>
                  </a:lnTo>
                  <a:lnTo>
                    <a:pt x="4636" y="1745"/>
                  </a:lnTo>
                  <a:lnTo>
                    <a:pt x="4649" y="1752"/>
                  </a:lnTo>
                  <a:lnTo>
                    <a:pt x="4661" y="1758"/>
                  </a:lnTo>
                  <a:lnTo>
                    <a:pt x="4672" y="1766"/>
                  </a:lnTo>
                  <a:lnTo>
                    <a:pt x="4681" y="1776"/>
                  </a:lnTo>
                  <a:lnTo>
                    <a:pt x="4691" y="1785"/>
                  </a:lnTo>
                  <a:lnTo>
                    <a:pt x="4701" y="1797"/>
                  </a:lnTo>
                  <a:lnTo>
                    <a:pt x="4711" y="1811"/>
                  </a:lnTo>
                  <a:lnTo>
                    <a:pt x="4713" y="1814"/>
                  </a:lnTo>
                  <a:lnTo>
                    <a:pt x="4714" y="1820"/>
                  </a:lnTo>
                  <a:lnTo>
                    <a:pt x="4715" y="1828"/>
                  </a:lnTo>
                  <a:lnTo>
                    <a:pt x="4716" y="1838"/>
                  </a:lnTo>
                  <a:lnTo>
                    <a:pt x="4718" y="1849"/>
                  </a:lnTo>
                  <a:lnTo>
                    <a:pt x="4720" y="1861"/>
                  </a:lnTo>
                  <a:lnTo>
                    <a:pt x="4722" y="1865"/>
                  </a:lnTo>
                  <a:lnTo>
                    <a:pt x="4726" y="1870"/>
                  </a:lnTo>
                  <a:lnTo>
                    <a:pt x="4728" y="1875"/>
                  </a:lnTo>
                  <a:lnTo>
                    <a:pt x="4732" y="1879"/>
                  </a:lnTo>
                  <a:lnTo>
                    <a:pt x="4741" y="1885"/>
                  </a:lnTo>
                  <a:lnTo>
                    <a:pt x="4750" y="1892"/>
                  </a:lnTo>
                  <a:lnTo>
                    <a:pt x="4760" y="1897"/>
                  </a:lnTo>
                  <a:lnTo>
                    <a:pt x="4771" y="1903"/>
                  </a:lnTo>
                  <a:lnTo>
                    <a:pt x="4782" y="1909"/>
                  </a:lnTo>
                  <a:lnTo>
                    <a:pt x="4792" y="1917"/>
                  </a:lnTo>
                  <a:lnTo>
                    <a:pt x="4797" y="1921"/>
                  </a:lnTo>
                  <a:lnTo>
                    <a:pt x="4801" y="1926"/>
                  </a:lnTo>
                  <a:lnTo>
                    <a:pt x="4805" y="1932"/>
                  </a:lnTo>
                  <a:lnTo>
                    <a:pt x="4809" y="1938"/>
                  </a:lnTo>
                  <a:lnTo>
                    <a:pt x="4812" y="1949"/>
                  </a:lnTo>
                  <a:lnTo>
                    <a:pt x="4815" y="1961"/>
                  </a:lnTo>
                  <a:lnTo>
                    <a:pt x="4817" y="1974"/>
                  </a:lnTo>
                  <a:lnTo>
                    <a:pt x="4819" y="1988"/>
                  </a:lnTo>
                  <a:lnTo>
                    <a:pt x="4819" y="2002"/>
                  </a:lnTo>
                  <a:lnTo>
                    <a:pt x="4819" y="2017"/>
                  </a:lnTo>
                  <a:lnTo>
                    <a:pt x="4819" y="2032"/>
                  </a:lnTo>
                  <a:lnTo>
                    <a:pt x="4818" y="2047"/>
                  </a:lnTo>
                  <a:lnTo>
                    <a:pt x="4816" y="2062"/>
                  </a:lnTo>
                  <a:lnTo>
                    <a:pt x="4814" y="2075"/>
                  </a:lnTo>
                  <a:lnTo>
                    <a:pt x="4811" y="2088"/>
                  </a:lnTo>
                  <a:lnTo>
                    <a:pt x="4808" y="2100"/>
                  </a:lnTo>
                  <a:lnTo>
                    <a:pt x="4804" y="2111"/>
                  </a:lnTo>
                  <a:lnTo>
                    <a:pt x="4800" y="2119"/>
                  </a:lnTo>
                  <a:lnTo>
                    <a:pt x="4796" y="2126"/>
                  </a:lnTo>
                  <a:lnTo>
                    <a:pt x="4791" y="2130"/>
                  </a:lnTo>
                  <a:lnTo>
                    <a:pt x="4786" y="2134"/>
                  </a:lnTo>
                  <a:lnTo>
                    <a:pt x="4783" y="2139"/>
                  </a:lnTo>
                  <a:lnTo>
                    <a:pt x="4781" y="2145"/>
                  </a:lnTo>
                  <a:lnTo>
                    <a:pt x="4781" y="2150"/>
                  </a:lnTo>
                  <a:lnTo>
                    <a:pt x="4782" y="2158"/>
                  </a:lnTo>
                  <a:lnTo>
                    <a:pt x="4784" y="2165"/>
                  </a:lnTo>
                  <a:lnTo>
                    <a:pt x="4786" y="2173"/>
                  </a:lnTo>
                  <a:lnTo>
                    <a:pt x="4790" y="2181"/>
                  </a:lnTo>
                  <a:lnTo>
                    <a:pt x="4809" y="2211"/>
                  </a:lnTo>
                  <a:lnTo>
                    <a:pt x="4825" y="2235"/>
                  </a:lnTo>
                  <a:lnTo>
                    <a:pt x="4832" y="2249"/>
                  </a:lnTo>
                  <a:lnTo>
                    <a:pt x="4838" y="2262"/>
                  </a:lnTo>
                  <a:lnTo>
                    <a:pt x="4840" y="2274"/>
                  </a:lnTo>
                  <a:lnTo>
                    <a:pt x="4840" y="2285"/>
                  </a:lnTo>
                  <a:lnTo>
                    <a:pt x="4838" y="2295"/>
                  </a:lnTo>
                  <a:lnTo>
                    <a:pt x="4834" y="2302"/>
                  </a:lnTo>
                  <a:lnTo>
                    <a:pt x="4830" y="2309"/>
                  </a:lnTo>
                  <a:lnTo>
                    <a:pt x="4825" y="2313"/>
                  </a:lnTo>
                  <a:lnTo>
                    <a:pt x="4818" y="2317"/>
                  </a:lnTo>
                  <a:lnTo>
                    <a:pt x="4812" y="2318"/>
                  </a:lnTo>
                  <a:lnTo>
                    <a:pt x="4805" y="2318"/>
                  </a:lnTo>
                  <a:lnTo>
                    <a:pt x="4800" y="2316"/>
                  </a:lnTo>
                  <a:lnTo>
                    <a:pt x="4797" y="2314"/>
                  </a:lnTo>
                  <a:lnTo>
                    <a:pt x="4795" y="2312"/>
                  </a:lnTo>
                  <a:lnTo>
                    <a:pt x="4792" y="2309"/>
                  </a:lnTo>
                  <a:lnTo>
                    <a:pt x="4790" y="2305"/>
                  </a:lnTo>
                  <a:lnTo>
                    <a:pt x="4788" y="2297"/>
                  </a:lnTo>
                  <a:lnTo>
                    <a:pt x="4787" y="2286"/>
                  </a:lnTo>
                  <a:lnTo>
                    <a:pt x="4788" y="2263"/>
                  </a:lnTo>
                  <a:lnTo>
                    <a:pt x="4789" y="2241"/>
                  </a:lnTo>
                  <a:lnTo>
                    <a:pt x="4788" y="2230"/>
                  </a:lnTo>
                  <a:lnTo>
                    <a:pt x="4785" y="2220"/>
                  </a:lnTo>
                  <a:lnTo>
                    <a:pt x="4782" y="2215"/>
                  </a:lnTo>
                  <a:lnTo>
                    <a:pt x="4778" y="2211"/>
                  </a:lnTo>
                  <a:lnTo>
                    <a:pt x="4775" y="2206"/>
                  </a:lnTo>
                  <a:lnTo>
                    <a:pt x="4770" y="2202"/>
                  </a:lnTo>
                  <a:lnTo>
                    <a:pt x="4766" y="2199"/>
                  </a:lnTo>
                  <a:lnTo>
                    <a:pt x="4762" y="2199"/>
                  </a:lnTo>
                  <a:lnTo>
                    <a:pt x="4759" y="2201"/>
                  </a:lnTo>
                  <a:lnTo>
                    <a:pt x="4756" y="2205"/>
                  </a:lnTo>
                  <a:lnTo>
                    <a:pt x="4752" y="2217"/>
                  </a:lnTo>
                  <a:lnTo>
                    <a:pt x="4749" y="2232"/>
                  </a:lnTo>
                  <a:lnTo>
                    <a:pt x="4746" y="2249"/>
                  </a:lnTo>
                  <a:lnTo>
                    <a:pt x="4744" y="2265"/>
                  </a:lnTo>
                  <a:lnTo>
                    <a:pt x="4742" y="2271"/>
                  </a:lnTo>
                  <a:lnTo>
                    <a:pt x="4741" y="2276"/>
                  </a:lnTo>
                  <a:lnTo>
                    <a:pt x="4739" y="2281"/>
                  </a:lnTo>
                  <a:lnTo>
                    <a:pt x="4736" y="2282"/>
                  </a:lnTo>
                  <a:lnTo>
                    <a:pt x="4734" y="2283"/>
                  </a:lnTo>
                  <a:lnTo>
                    <a:pt x="4733" y="2284"/>
                  </a:lnTo>
                  <a:lnTo>
                    <a:pt x="4732" y="2286"/>
                  </a:lnTo>
                  <a:lnTo>
                    <a:pt x="4731" y="2288"/>
                  </a:lnTo>
                  <a:lnTo>
                    <a:pt x="4732" y="2293"/>
                  </a:lnTo>
                  <a:lnTo>
                    <a:pt x="4734" y="2299"/>
                  </a:lnTo>
                  <a:lnTo>
                    <a:pt x="4742" y="2314"/>
                  </a:lnTo>
                  <a:lnTo>
                    <a:pt x="4752" y="2330"/>
                  </a:lnTo>
                  <a:lnTo>
                    <a:pt x="4761" y="2349"/>
                  </a:lnTo>
                  <a:lnTo>
                    <a:pt x="4770" y="2365"/>
                  </a:lnTo>
                  <a:lnTo>
                    <a:pt x="4772" y="2372"/>
                  </a:lnTo>
                  <a:lnTo>
                    <a:pt x="4773" y="2379"/>
                  </a:lnTo>
                  <a:lnTo>
                    <a:pt x="4773" y="2381"/>
                  </a:lnTo>
                  <a:lnTo>
                    <a:pt x="4773" y="2384"/>
                  </a:lnTo>
                  <a:lnTo>
                    <a:pt x="4772" y="2386"/>
                  </a:lnTo>
                  <a:lnTo>
                    <a:pt x="4770" y="2388"/>
                  </a:lnTo>
                  <a:lnTo>
                    <a:pt x="4769" y="2390"/>
                  </a:lnTo>
                  <a:lnTo>
                    <a:pt x="4767" y="2390"/>
                  </a:lnTo>
                  <a:lnTo>
                    <a:pt x="4766" y="2390"/>
                  </a:lnTo>
                  <a:lnTo>
                    <a:pt x="4763" y="2388"/>
                  </a:lnTo>
                  <a:lnTo>
                    <a:pt x="4759" y="2385"/>
                  </a:lnTo>
                  <a:lnTo>
                    <a:pt x="4755" y="2380"/>
                  </a:lnTo>
                  <a:lnTo>
                    <a:pt x="4744" y="2365"/>
                  </a:lnTo>
                  <a:lnTo>
                    <a:pt x="4734" y="2345"/>
                  </a:lnTo>
                  <a:lnTo>
                    <a:pt x="4723" y="2325"/>
                  </a:lnTo>
                  <a:lnTo>
                    <a:pt x="4715" y="2304"/>
                  </a:lnTo>
                  <a:lnTo>
                    <a:pt x="4707" y="2287"/>
                  </a:lnTo>
                  <a:lnTo>
                    <a:pt x="4703" y="2275"/>
                  </a:lnTo>
                  <a:lnTo>
                    <a:pt x="4698" y="2271"/>
                  </a:lnTo>
                  <a:lnTo>
                    <a:pt x="4693" y="2267"/>
                  </a:lnTo>
                  <a:lnTo>
                    <a:pt x="4690" y="2262"/>
                  </a:lnTo>
                  <a:lnTo>
                    <a:pt x="4688" y="2259"/>
                  </a:lnTo>
                  <a:lnTo>
                    <a:pt x="4687" y="2256"/>
                  </a:lnTo>
                  <a:lnTo>
                    <a:pt x="4687" y="2253"/>
                  </a:lnTo>
                  <a:lnTo>
                    <a:pt x="4688" y="2249"/>
                  </a:lnTo>
                  <a:lnTo>
                    <a:pt x="4689" y="2247"/>
                  </a:lnTo>
                  <a:lnTo>
                    <a:pt x="4700" y="2238"/>
                  </a:lnTo>
                  <a:lnTo>
                    <a:pt x="4713" y="2228"/>
                  </a:lnTo>
                  <a:lnTo>
                    <a:pt x="4718" y="2223"/>
                  </a:lnTo>
                  <a:lnTo>
                    <a:pt x="4722" y="2217"/>
                  </a:lnTo>
                  <a:lnTo>
                    <a:pt x="4725" y="2212"/>
                  </a:lnTo>
                  <a:lnTo>
                    <a:pt x="4726" y="2209"/>
                  </a:lnTo>
                  <a:lnTo>
                    <a:pt x="4727" y="2204"/>
                  </a:lnTo>
                  <a:lnTo>
                    <a:pt x="4726" y="2202"/>
                  </a:lnTo>
                  <a:lnTo>
                    <a:pt x="4725" y="2199"/>
                  </a:lnTo>
                  <a:lnTo>
                    <a:pt x="4722" y="2197"/>
                  </a:lnTo>
                  <a:lnTo>
                    <a:pt x="4718" y="2192"/>
                  </a:lnTo>
                  <a:lnTo>
                    <a:pt x="4714" y="2189"/>
                  </a:lnTo>
                  <a:lnTo>
                    <a:pt x="4713" y="2187"/>
                  </a:lnTo>
                  <a:lnTo>
                    <a:pt x="4712" y="2185"/>
                  </a:lnTo>
                  <a:lnTo>
                    <a:pt x="4712" y="2183"/>
                  </a:lnTo>
                  <a:lnTo>
                    <a:pt x="4713" y="2181"/>
                  </a:lnTo>
                  <a:lnTo>
                    <a:pt x="4716" y="2175"/>
                  </a:lnTo>
                  <a:lnTo>
                    <a:pt x="4718" y="2169"/>
                  </a:lnTo>
                  <a:lnTo>
                    <a:pt x="4719" y="2160"/>
                  </a:lnTo>
                  <a:lnTo>
                    <a:pt x="4720" y="2153"/>
                  </a:lnTo>
                  <a:lnTo>
                    <a:pt x="4720" y="2133"/>
                  </a:lnTo>
                  <a:lnTo>
                    <a:pt x="4719" y="2114"/>
                  </a:lnTo>
                  <a:lnTo>
                    <a:pt x="4718" y="2095"/>
                  </a:lnTo>
                  <a:lnTo>
                    <a:pt x="4718" y="2078"/>
                  </a:lnTo>
                  <a:lnTo>
                    <a:pt x="4719" y="2071"/>
                  </a:lnTo>
                  <a:lnTo>
                    <a:pt x="4720" y="2065"/>
                  </a:lnTo>
                  <a:lnTo>
                    <a:pt x="4722" y="2060"/>
                  </a:lnTo>
                  <a:lnTo>
                    <a:pt x="4726" y="2057"/>
                  </a:lnTo>
                  <a:lnTo>
                    <a:pt x="4745" y="2044"/>
                  </a:lnTo>
                  <a:lnTo>
                    <a:pt x="4764" y="2031"/>
                  </a:lnTo>
                  <a:lnTo>
                    <a:pt x="4784" y="2016"/>
                  </a:lnTo>
                  <a:lnTo>
                    <a:pt x="4802" y="2001"/>
                  </a:lnTo>
                  <a:lnTo>
                    <a:pt x="4805" y="1996"/>
                  </a:lnTo>
                  <a:lnTo>
                    <a:pt x="4808" y="1993"/>
                  </a:lnTo>
                  <a:lnTo>
                    <a:pt x="4810" y="1990"/>
                  </a:lnTo>
                  <a:lnTo>
                    <a:pt x="4811" y="1987"/>
                  </a:lnTo>
                  <a:lnTo>
                    <a:pt x="4811" y="1983"/>
                  </a:lnTo>
                  <a:lnTo>
                    <a:pt x="4811" y="1981"/>
                  </a:lnTo>
                  <a:lnTo>
                    <a:pt x="4810" y="1978"/>
                  </a:lnTo>
                  <a:lnTo>
                    <a:pt x="4809" y="1976"/>
                  </a:lnTo>
                  <a:lnTo>
                    <a:pt x="4803" y="1973"/>
                  </a:lnTo>
                  <a:lnTo>
                    <a:pt x="4797" y="1969"/>
                  </a:lnTo>
                  <a:lnTo>
                    <a:pt x="4789" y="1966"/>
                  </a:lnTo>
                  <a:lnTo>
                    <a:pt x="4780" y="1964"/>
                  </a:lnTo>
                  <a:lnTo>
                    <a:pt x="4760" y="1962"/>
                  </a:lnTo>
                  <a:lnTo>
                    <a:pt x="4740" y="1961"/>
                  </a:lnTo>
                  <a:lnTo>
                    <a:pt x="4721" y="1961"/>
                  </a:lnTo>
                  <a:lnTo>
                    <a:pt x="4709" y="1962"/>
                  </a:lnTo>
                  <a:lnTo>
                    <a:pt x="4686" y="1965"/>
                  </a:lnTo>
                  <a:lnTo>
                    <a:pt x="4667" y="1966"/>
                  </a:lnTo>
                  <a:lnTo>
                    <a:pt x="4659" y="1966"/>
                  </a:lnTo>
                  <a:lnTo>
                    <a:pt x="4651" y="1965"/>
                  </a:lnTo>
                  <a:lnTo>
                    <a:pt x="4645" y="1964"/>
                  </a:lnTo>
                  <a:lnTo>
                    <a:pt x="4638" y="1962"/>
                  </a:lnTo>
                  <a:lnTo>
                    <a:pt x="4633" y="1958"/>
                  </a:lnTo>
                  <a:lnTo>
                    <a:pt x="4628" y="1953"/>
                  </a:lnTo>
                  <a:lnTo>
                    <a:pt x="4623" y="1948"/>
                  </a:lnTo>
                  <a:lnTo>
                    <a:pt x="4618" y="1941"/>
                  </a:lnTo>
                  <a:lnTo>
                    <a:pt x="4609" y="1923"/>
                  </a:lnTo>
                  <a:lnTo>
                    <a:pt x="4599" y="1898"/>
                  </a:lnTo>
                  <a:lnTo>
                    <a:pt x="4594" y="1889"/>
                  </a:lnTo>
                  <a:lnTo>
                    <a:pt x="4590" y="1880"/>
                  </a:lnTo>
                  <a:lnTo>
                    <a:pt x="4585" y="1874"/>
                  </a:lnTo>
                  <a:lnTo>
                    <a:pt x="4580" y="1868"/>
                  </a:lnTo>
                  <a:lnTo>
                    <a:pt x="4575" y="1864"/>
                  </a:lnTo>
                  <a:lnTo>
                    <a:pt x="4569" y="1861"/>
                  </a:lnTo>
                  <a:lnTo>
                    <a:pt x="4564" y="1858"/>
                  </a:lnTo>
                  <a:lnTo>
                    <a:pt x="4559" y="1856"/>
                  </a:lnTo>
                  <a:lnTo>
                    <a:pt x="4548" y="1854"/>
                  </a:lnTo>
                  <a:lnTo>
                    <a:pt x="4537" y="1851"/>
                  </a:lnTo>
                  <a:lnTo>
                    <a:pt x="4533" y="1848"/>
                  </a:lnTo>
                  <a:lnTo>
                    <a:pt x="4529" y="1844"/>
                  </a:lnTo>
                  <a:lnTo>
                    <a:pt x="4524" y="1841"/>
                  </a:lnTo>
                  <a:lnTo>
                    <a:pt x="4520" y="1836"/>
                  </a:lnTo>
                  <a:lnTo>
                    <a:pt x="4511" y="1823"/>
                  </a:lnTo>
                  <a:lnTo>
                    <a:pt x="4501" y="1812"/>
                  </a:lnTo>
                  <a:lnTo>
                    <a:pt x="4490" y="1802"/>
                  </a:lnTo>
                  <a:lnTo>
                    <a:pt x="4478" y="1794"/>
                  </a:lnTo>
                  <a:lnTo>
                    <a:pt x="4465" y="1787"/>
                  </a:lnTo>
                  <a:lnTo>
                    <a:pt x="4450" y="1782"/>
                  </a:lnTo>
                  <a:lnTo>
                    <a:pt x="4435" y="1780"/>
                  </a:lnTo>
                  <a:lnTo>
                    <a:pt x="4419" y="1779"/>
                  </a:lnTo>
                  <a:lnTo>
                    <a:pt x="4416" y="1779"/>
                  </a:lnTo>
                  <a:lnTo>
                    <a:pt x="4414" y="1780"/>
                  </a:lnTo>
                  <a:lnTo>
                    <a:pt x="4413" y="1781"/>
                  </a:lnTo>
                  <a:lnTo>
                    <a:pt x="4412" y="1782"/>
                  </a:lnTo>
                  <a:lnTo>
                    <a:pt x="4412" y="1786"/>
                  </a:lnTo>
                  <a:lnTo>
                    <a:pt x="4411" y="1792"/>
                  </a:lnTo>
                  <a:lnTo>
                    <a:pt x="4411" y="1798"/>
                  </a:lnTo>
                  <a:lnTo>
                    <a:pt x="4409" y="1805"/>
                  </a:lnTo>
                  <a:lnTo>
                    <a:pt x="4407" y="1811"/>
                  </a:lnTo>
                  <a:lnTo>
                    <a:pt x="4402" y="1816"/>
                  </a:lnTo>
                  <a:lnTo>
                    <a:pt x="4400" y="1819"/>
                  </a:lnTo>
                  <a:lnTo>
                    <a:pt x="4397" y="1819"/>
                  </a:lnTo>
                  <a:lnTo>
                    <a:pt x="4394" y="1818"/>
                  </a:lnTo>
                  <a:lnTo>
                    <a:pt x="4391" y="1814"/>
                  </a:lnTo>
                  <a:lnTo>
                    <a:pt x="4385" y="1807"/>
                  </a:lnTo>
                  <a:lnTo>
                    <a:pt x="4379" y="1798"/>
                  </a:lnTo>
                  <a:lnTo>
                    <a:pt x="4371" y="1790"/>
                  </a:lnTo>
                  <a:lnTo>
                    <a:pt x="4365" y="1783"/>
                  </a:lnTo>
                  <a:lnTo>
                    <a:pt x="4362" y="1781"/>
                  </a:lnTo>
                  <a:lnTo>
                    <a:pt x="4358" y="1781"/>
                  </a:lnTo>
                  <a:lnTo>
                    <a:pt x="4355" y="1782"/>
                  </a:lnTo>
                  <a:lnTo>
                    <a:pt x="4352" y="1785"/>
                  </a:lnTo>
                  <a:lnTo>
                    <a:pt x="4342" y="1797"/>
                  </a:lnTo>
                  <a:lnTo>
                    <a:pt x="4334" y="1806"/>
                  </a:lnTo>
                  <a:lnTo>
                    <a:pt x="4324" y="1815"/>
                  </a:lnTo>
                  <a:lnTo>
                    <a:pt x="4311" y="1826"/>
                  </a:lnTo>
                  <a:lnTo>
                    <a:pt x="4308" y="1826"/>
                  </a:lnTo>
                  <a:lnTo>
                    <a:pt x="4304" y="1827"/>
                  </a:lnTo>
                  <a:lnTo>
                    <a:pt x="4302" y="1829"/>
                  </a:lnTo>
                  <a:lnTo>
                    <a:pt x="4300" y="1832"/>
                  </a:lnTo>
                  <a:lnTo>
                    <a:pt x="4297" y="1837"/>
                  </a:lnTo>
                  <a:lnTo>
                    <a:pt x="4295" y="1844"/>
                  </a:lnTo>
                  <a:lnTo>
                    <a:pt x="4294" y="1852"/>
                  </a:lnTo>
                  <a:lnTo>
                    <a:pt x="4295" y="1860"/>
                  </a:lnTo>
                  <a:lnTo>
                    <a:pt x="4297" y="1866"/>
                  </a:lnTo>
                  <a:lnTo>
                    <a:pt x="4301" y="1870"/>
                  </a:lnTo>
                  <a:lnTo>
                    <a:pt x="4307" y="1868"/>
                  </a:lnTo>
                  <a:lnTo>
                    <a:pt x="4316" y="1862"/>
                  </a:lnTo>
                  <a:lnTo>
                    <a:pt x="4322" y="1858"/>
                  </a:lnTo>
                  <a:lnTo>
                    <a:pt x="4327" y="1856"/>
                  </a:lnTo>
                  <a:lnTo>
                    <a:pt x="4334" y="1854"/>
                  </a:lnTo>
                  <a:lnTo>
                    <a:pt x="4339" y="1854"/>
                  </a:lnTo>
                  <a:lnTo>
                    <a:pt x="4348" y="1857"/>
                  </a:lnTo>
                  <a:lnTo>
                    <a:pt x="4355" y="1862"/>
                  </a:lnTo>
                  <a:lnTo>
                    <a:pt x="4360" y="1867"/>
                  </a:lnTo>
                  <a:lnTo>
                    <a:pt x="4365" y="1875"/>
                  </a:lnTo>
                  <a:lnTo>
                    <a:pt x="4368" y="1882"/>
                  </a:lnTo>
                  <a:lnTo>
                    <a:pt x="4370" y="1890"/>
                  </a:lnTo>
                  <a:lnTo>
                    <a:pt x="4370" y="1898"/>
                  </a:lnTo>
                  <a:lnTo>
                    <a:pt x="4369" y="1906"/>
                  </a:lnTo>
                  <a:lnTo>
                    <a:pt x="4367" y="1914"/>
                  </a:lnTo>
                  <a:lnTo>
                    <a:pt x="4364" y="1922"/>
                  </a:lnTo>
                  <a:lnTo>
                    <a:pt x="4359" y="1930"/>
                  </a:lnTo>
                  <a:lnTo>
                    <a:pt x="4354" y="1936"/>
                  </a:lnTo>
                  <a:lnTo>
                    <a:pt x="4346" y="1941"/>
                  </a:lnTo>
                  <a:lnTo>
                    <a:pt x="4339" y="1946"/>
                  </a:lnTo>
                  <a:lnTo>
                    <a:pt x="4330" y="1949"/>
                  </a:lnTo>
                  <a:lnTo>
                    <a:pt x="4321" y="1949"/>
                  </a:lnTo>
                  <a:lnTo>
                    <a:pt x="4315" y="1949"/>
                  </a:lnTo>
                  <a:lnTo>
                    <a:pt x="4310" y="1947"/>
                  </a:lnTo>
                  <a:lnTo>
                    <a:pt x="4307" y="1945"/>
                  </a:lnTo>
                  <a:lnTo>
                    <a:pt x="4302" y="1940"/>
                  </a:lnTo>
                  <a:lnTo>
                    <a:pt x="4297" y="1931"/>
                  </a:lnTo>
                  <a:lnTo>
                    <a:pt x="4293" y="1919"/>
                  </a:lnTo>
                  <a:lnTo>
                    <a:pt x="4288" y="1906"/>
                  </a:lnTo>
                  <a:lnTo>
                    <a:pt x="4284" y="1893"/>
                  </a:lnTo>
                  <a:lnTo>
                    <a:pt x="4282" y="1888"/>
                  </a:lnTo>
                  <a:lnTo>
                    <a:pt x="4279" y="1882"/>
                  </a:lnTo>
                  <a:lnTo>
                    <a:pt x="4276" y="1878"/>
                  </a:lnTo>
                  <a:lnTo>
                    <a:pt x="4273" y="1874"/>
                  </a:lnTo>
                  <a:lnTo>
                    <a:pt x="4270" y="1872"/>
                  </a:lnTo>
                  <a:lnTo>
                    <a:pt x="4267" y="1871"/>
                  </a:lnTo>
                  <a:lnTo>
                    <a:pt x="4262" y="1871"/>
                  </a:lnTo>
                  <a:lnTo>
                    <a:pt x="4256" y="1871"/>
                  </a:lnTo>
                  <a:lnTo>
                    <a:pt x="4243" y="1874"/>
                  </a:lnTo>
                  <a:lnTo>
                    <a:pt x="4229" y="1878"/>
                  </a:lnTo>
                  <a:lnTo>
                    <a:pt x="4215" y="1882"/>
                  </a:lnTo>
                  <a:lnTo>
                    <a:pt x="4203" y="1886"/>
                  </a:lnTo>
                  <a:lnTo>
                    <a:pt x="4198" y="1889"/>
                  </a:lnTo>
                  <a:lnTo>
                    <a:pt x="4195" y="1892"/>
                  </a:lnTo>
                  <a:lnTo>
                    <a:pt x="4191" y="1894"/>
                  </a:lnTo>
                  <a:lnTo>
                    <a:pt x="4190" y="1896"/>
                  </a:lnTo>
                  <a:lnTo>
                    <a:pt x="4187" y="1907"/>
                  </a:lnTo>
                  <a:lnTo>
                    <a:pt x="4183" y="1919"/>
                  </a:lnTo>
                  <a:lnTo>
                    <a:pt x="4182" y="1925"/>
                  </a:lnTo>
                  <a:lnTo>
                    <a:pt x="4182" y="1933"/>
                  </a:lnTo>
                  <a:lnTo>
                    <a:pt x="4182" y="1936"/>
                  </a:lnTo>
                  <a:lnTo>
                    <a:pt x="4183" y="1939"/>
                  </a:lnTo>
                  <a:lnTo>
                    <a:pt x="4185" y="1942"/>
                  </a:lnTo>
                  <a:lnTo>
                    <a:pt x="4187" y="1947"/>
                  </a:lnTo>
                  <a:lnTo>
                    <a:pt x="4192" y="1953"/>
                  </a:lnTo>
                  <a:lnTo>
                    <a:pt x="4196" y="1961"/>
                  </a:lnTo>
                  <a:lnTo>
                    <a:pt x="4198" y="1968"/>
                  </a:lnTo>
                  <a:lnTo>
                    <a:pt x="4200" y="1975"/>
                  </a:lnTo>
                  <a:lnTo>
                    <a:pt x="4201" y="1981"/>
                  </a:lnTo>
                  <a:lnTo>
                    <a:pt x="4203" y="1989"/>
                  </a:lnTo>
                  <a:lnTo>
                    <a:pt x="4205" y="1996"/>
                  </a:lnTo>
                  <a:lnTo>
                    <a:pt x="4210" y="2003"/>
                  </a:lnTo>
                  <a:lnTo>
                    <a:pt x="4215" y="2010"/>
                  </a:lnTo>
                  <a:lnTo>
                    <a:pt x="4220" y="2016"/>
                  </a:lnTo>
                  <a:lnTo>
                    <a:pt x="4226" y="2020"/>
                  </a:lnTo>
                  <a:lnTo>
                    <a:pt x="4232" y="2023"/>
                  </a:lnTo>
                  <a:lnTo>
                    <a:pt x="4248" y="2028"/>
                  </a:lnTo>
                  <a:lnTo>
                    <a:pt x="4267" y="2032"/>
                  </a:lnTo>
                  <a:lnTo>
                    <a:pt x="4268" y="2036"/>
                  </a:lnTo>
                  <a:lnTo>
                    <a:pt x="4272" y="2045"/>
                  </a:lnTo>
                  <a:lnTo>
                    <a:pt x="4275" y="2050"/>
                  </a:lnTo>
                  <a:lnTo>
                    <a:pt x="4280" y="2055"/>
                  </a:lnTo>
                  <a:lnTo>
                    <a:pt x="4284" y="2060"/>
                  </a:lnTo>
                  <a:lnTo>
                    <a:pt x="4288" y="2063"/>
                  </a:lnTo>
                  <a:lnTo>
                    <a:pt x="4304" y="2065"/>
                  </a:lnTo>
                  <a:lnTo>
                    <a:pt x="4318" y="2069"/>
                  </a:lnTo>
                  <a:lnTo>
                    <a:pt x="4334" y="2072"/>
                  </a:lnTo>
                  <a:lnTo>
                    <a:pt x="4349" y="2073"/>
                  </a:lnTo>
                  <a:lnTo>
                    <a:pt x="4355" y="2074"/>
                  </a:lnTo>
                  <a:lnTo>
                    <a:pt x="4360" y="2075"/>
                  </a:lnTo>
                  <a:lnTo>
                    <a:pt x="4365" y="2076"/>
                  </a:lnTo>
                  <a:lnTo>
                    <a:pt x="4367" y="2079"/>
                  </a:lnTo>
                  <a:lnTo>
                    <a:pt x="4370" y="2086"/>
                  </a:lnTo>
                  <a:lnTo>
                    <a:pt x="4371" y="2094"/>
                  </a:lnTo>
                  <a:lnTo>
                    <a:pt x="4373" y="2104"/>
                  </a:lnTo>
                  <a:lnTo>
                    <a:pt x="4376" y="2114"/>
                  </a:lnTo>
                  <a:lnTo>
                    <a:pt x="4379" y="2119"/>
                  </a:lnTo>
                  <a:lnTo>
                    <a:pt x="4382" y="2123"/>
                  </a:lnTo>
                  <a:lnTo>
                    <a:pt x="4387" y="2129"/>
                  </a:lnTo>
                  <a:lnTo>
                    <a:pt x="4393" y="2133"/>
                  </a:lnTo>
                  <a:lnTo>
                    <a:pt x="4405" y="2141"/>
                  </a:lnTo>
                  <a:lnTo>
                    <a:pt x="4414" y="2148"/>
                  </a:lnTo>
                  <a:lnTo>
                    <a:pt x="4421" y="2154"/>
                  </a:lnTo>
                  <a:lnTo>
                    <a:pt x="4424" y="2159"/>
                  </a:lnTo>
                  <a:lnTo>
                    <a:pt x="4426" y="2162"/>
                  </a:lnTo>
                  <a:lnTo>
                    <a:pt x="4426" y="2165"/>
                  </a:lnTo>
                  <a:lnTo>
                    <a:pt x="4424" y="2169"/>
                  </a:lnTo>
                  <a:lnTo>
                    <a:pt x="4420" y="2170"/>
                  </a:lnTo>
                  <a:lnTo>
                    <a:pt x="4414" y="2171"/>
                  </a:lnTo>
                  <a:lnTo>
                    <a:pt x="4408" y="2172"/>
                  </a:lnTo>
                  <a:lnTo>
                    <a:pt x="4400" y="2172"/>
                  </a:lnTo>
                  <a:lnTo>
                    <a:pt x="4392" y="2172"/>
                  </a:lnTo>
                  <a:lnTo>
                    <a:pt x="4372" y="2171"/>
                  </a:lnTo>
                  <a:lnTo>
                    <a:pt x="4352" y="2168"/>
                  </a:lnTo>
                  <a:lnTo>
                    <a:pt x="4348" y="2168"/>
                  </a:lnTo>
                  <a:lnTo>
                    <a:pt x="4345" y="2165"/>
                  </a:lnTo>
                  <a:lnTo>
                    <a:pt x="4342" y="2164"/>
                  </a:lnTo>
                  <a:lnTo>
                    <a:pt x="4341" y="2161"/>
                  </a:lnTo>
                  <a:lnTo>
                    <a:pt x="4339" y="2156"/>
                  </a:lnTo>
                  <a:lnTo>
                    <a:pt x="4337" y="2149"/>
                  </a:lnTo>
                  <a:lnTo>
                    <a:pt x="4336" y="2142"/>
                  </a:lnTo>
                  <a:lnTo>
                    <a:pt x="4332" y="2134"/>
                  </a:lnTo>
                  <a:lnTo>
                    <a:pt x="4331" y="2131"/>
                  </a:lnTo>
                  <a:lnTo>
                    <a:pt x="4328" y="2127"/>
                  </a:lnTo>
                  <a:lnTo>
                    <a:pt x="4325" y="2123"/>
                  </a:lnTo>
                  <a:lnTo>
                    <a:pt x="4321" y="2120"/>
                  </a:lnTo>
                  <a:lnTo>
                    <a:pt x="4311" y="2116"/>
                  </a:lnTo>
                  <a:lnTo>
                    <a:pt x="4300" y="2113"/>
                  </a:lnTo>
                  <a:lnTo>
                    <a:pt x="4288" y="2109"/>
                  </a:lnTo>
                  <a:lnTo>
                    <a:pt x="4274" y="2107"/>
                  </a:lnTo>
                  <a:lnTo>
                    <a:pt x="4247" y="2105"/>
                  </a:lnTo>
                  <a:lnTo>
                    <a:pt x="4223" y="2105"/>
                  </a:lnTo>
                  <a:lnTo>
                    <a:pt x="4213" y="2104"/>
                  </a:lnTo>
                  <a:lnTo>
                    <a:pt x="4204" y="2103"/>
                  </a:lnTo>
                  <a:lnTo>
                    <a:pt x="4196" y="2102"/>
                  </a:lnTo>
                  <a:lnTo>
                    <a:pt x="4188" y="2100"/>
                  </a:lnTo>
                  <a:lnTo>
                    <a:pt x="4175" y="2094"/>
                  </a:lnTo>
                  <a:lnTo>
                    <a:pt x="4163" y="2088"/>
                  </a:lnTo>
                  <a:lnTo>
                    <a:pt x="4142" y="2072"/>
                  </a:lnTo>
                  <a:lnTo>
                    <a:pt x="4118" y="2053"/>
                  </a:lnTo>
                  <a:lnTo>
                    <a:pt x="4113" y="2050"/>
                  </a:lnTo>
                  <a:lnTo>
                    <a:pt x="4108" y="2047"/>
                  </a:lnTo>
                  <a:lnTo>
                    <a:pt x="4105" y="2044"/>
                  </a:lnTo>
                  <a:lnTo>
                    <a:pt x="4103" y="2041"/>
                  </a:lnTo>
                  <a:lnTo>
                    <a:pt x="4102" y="2037"/>
                  </a:lnTo>
                  <a:lnTo>
                    <a:pt x="4101" y="2034"/>
                  </a:lnTo>
                  <a:lnTo>
                    <a:pt x="4101" y="2031"/>
                  </a:lnTo>
                  <a:lnTo>
                    <a:pt x="4102" y="2028"/>
                  </a:lnTo>
                  <a:lnTo>
                    <a:pt x="4105" y="2021"/>
                  </a:lnTo>
                  <a:lnTo>
                    <a:pt x="4109" y="2015"/>
                  </a:lnTo>
                  <a:lnTo>
                    <a:pt x="4115" y="2007"/>
                  </a:lnTo>
                  <a:lnTo>
                    <a:pt x="4121" y="2001"/>
                  </a:lnTo>
                  <a:lnTo>
                    <a:pt x="4126" y="1993"/>
                  </a:lnTo>
                  <a:lnTo>
                    <a:pt x="4130" y="1988"/>
                  </a:lnTo>
                  <a:lnTo>
                    <a:pt x="4132" y="1982"/>
                  </a:lnTo>
                  <a:lnTo>
                    <a:pt x="4133" y="1978"/>
                  </a:lnTo>
                  <a:lnTo>
                    <a:pt x="4132" y="1974"/>
                  </a:lnTo>
                  <a:lnTo>
                    <a:pt x="4131" y="1971"/>
                  </a:lnTo>
                  <a:lnTo>
                    <a:pt x="4129" y="1967"/>
                  </a:lnTo>
                  <a:lnTo>
                    <a:pt x="4127" y="1964"/>
                  </a:lnTo>
                  <a:lnTo>
                    <a:pt x="4111" y="1955"/>
                  </a:lnTo>
                  <a:lnTo>
                    <a:pt x="4095" y="1944"/>
                  </a:lnTo>
                  <a:lnTo>
                    <a:pt x="4093" y="1939"/>
                  </a:lnTo>
                  <a:lnTo>
                    <a:pt x="4092" y="1935"/>
                  </a:lnTo>
                  <a:lnTo>
                    <a:pt x="4093" y="1931"/>
                  </a:lnTo>
                  <a:lnTo>
                    <a:pt x="4094" y="1926"/>
                  </a:lnTo>
                  <a:lnTo>
                    <a:pt x="4101" y="1916"/>
                  </a:lnTo>
                  <a:lnTo>
                    <a:pt x="4109" y="1905"/>
                  </a:lnTo>
                  <a:lnTo>
                    <a:pt x="4118" y="1894"/>
                  </a:lnTo>
                  <a:lnTo>
                    <a:pt x="4128" y="1883"/>
                  </a:lnTo>
                  <a:lnTo>
                    <a:pt x="4135" y="1874"/>
                  </a:lnTo>
                  <a:lnTo>
                    <a:pt x="4140" y="1864"/>
                  </a:lnTo>
                  <a:lnTo>
                    <a:pt x="4144" y="1849"/>
                  </a:lnTo>
                  <a:lnTo>
                    <a:pt x="4146" y="1834"/>
                  </a:lnTo>
                  <a:lnTo>
                    <a:pt x="4147" y="1820"/>
                  </a:lnTo>
                  <a:lnTo>
                    <a:pt x="4147" y="1805"/>
                  </a:lnTo>
                  <a:lnTo>
                    <a:pt x="4144" y="1772"/>
                  </a:lnTo>
                  <a:lnTo>
                    <a:pt x="4140" y="1738"/>
                  </a:lnTo>
                  <a:lnTo>
                    <a:pt x="4137" y="1727"/>
                  </a:lnTo>
                  <a:lnTo>
                    <a:pt x="4132" y="1710"/>
                  </a:lnTo>
                  <a:lnTo>
                    <a:pt x="4126" y="1688"/>
                  </a:lnTo>
                  <a:lnTo>
                    <a:pt x="4117" y="1666"/>
                  </a:lnTo>
                  <a:lnTo>
                    <a:pt x="4112" y="1655"/>
                  </a:lnTo>
                  <a:lnTo>
                    <a:pt x="4107" y="1646"/>
                  </a:lnTo>
                  <a:lnTo>
                    <a:pt x="4102" y="1639"/>
                  </a:lnTo>
                  <a:lnTo>
                    <a:pt x="4098" y="1633"/>
                  </a:lnTo>
                  <a:lnTo>
                    <a:pt x="4094" y="1632"/>
                  </a:lnTo>
                  <a:lnTo>
                    <a:pt x="4092" y="1631"/>
                  </a:lnTo>
                  <a:lnTo>
                    <a:pt x="4090" y="1631"/>
                  </a:lnTo>
                  <a:lnTo>
                    <a:pt x="4088" y="1631"/>
                  </a:lnTo>
                  <a:lnTo>
                    <a:pt x="4086" y="1632"/>
                  </a:lnTo>
                  <a:lnTo>
                    <a:pt x="4084" y="1634"/>
                  </a:lnTo>
                  <a:lnTo>
                    <a:pt x="4081" y="1638"/>
                  </a:lnTo>
                  <a:lnTo>
                    <a:pt x="4079" y="1642"/>
                  </a:lnTo>
                  <a:lnTo>
                    <a:pt x="4079" y="1650"/>
                  </a:lnTo>
                  <a:lnTo>
                    <a:pt x="4083" y="1665"/>
                  </a:lnTo>
                  <a:lnTo>
                    <a:pt x="4086" y="1684"/>
                  </a:lnTo>
                  <a:lnTo>
                    <a:pt x="4091" y="1708"/>
                  </a:lnTo>
                  <a:lnTo>
                    <a:pt x="4097" y="1731"/>
                  </a:lnTo>
                  <a:lnTo>
                    <a:pt x="4101" y="1755"/>
                  </a:lnTo>
                  <a:lnTo>
                    <a:pt x="4104" y="1776"/>
                  </a:lnTo>
                  <a:lnTo>
                    <a:pt x="4105" y="1792"/>
                  </a:lnTo>
                  <a:lnTo>
                    <a:pt x="4104" y="1804"/>
                  </a:lnTo>
                  <a:lnTo>
                    <a:pt x="4103" y="1814"/>
                  </a:lnTo>
                  <a:lnTo>
                    <a:pt x="4100" y="1825"/>
                  </a:lnTo>
                  <a:lnTo>
                    <a:pt x="4097" y="1835"/>
                  </a:lnTo>
                  <a:lnTo>
                    <a:pt x="4092" y="1844"/>
                  </a:lnTo>
                  <a:lnTo>
                    <a:pt x="4087" y="1853"/>
                  </a:lnTo>
                  <a:lnTo>
                    <a:pt x="4080" y="1862"/>
                  </a:lnTo>
                  <a:lnTo>
                    <a:pt x="4074" y="1869"/>
                  </a:lnTo>
                  <a:lnTo>
                    <a:pt x="4066" y="1876"/>
                  </a:lnTo>
                  <a:lnTo>
                    <a:pt x="4059" y="1882"/>
                  </a:lnTo>
                  <a:lnTo>
                    <a:pt x="4050" y="1889"/>
                  </a:lnTo>
                  <a:lnTo>
                    <a:pt x="4042" y="1894"/>
                  </a:lnTo>
                  <a:lnTo>
                    <a:pt x="4023" y="1905"/>
                  </a:lnTo>
                  <a:lnTo>
                    <a:pt x="4004" y="1914"/>
                  </a:lnTo>
                  <a:lnTo>
                    <a:pt x="3994" y="1919"/>
                  </a:lnTo>
                  <a:lnTo>
                    <a:pt x="3983" y="1923"/>
                  </a:lnTo>
                  <a:lnTo>
                    <a:pt x="3973" y="1931"/>
                  </a:lnTo>
                  <a:lnTo>
                    <a:pt x="3964" y="1938"/>
                  </a:lnTo>
                  <a:lnTo>
                    <a:pt x="3961" y="1942"/>
                  </a:lnTo>
                  <a:lnTo>
                    <a:pt x="3958" y="1948"/>
                  </a:lnTo>
                  <a:lnTo>
                    <a:pt x="3956" y="1953"/>
                  </a:lnTo>
                  <a:lnTo>
                    <a:pt x="3955" y="1959"/>
                  </a:lnTo>
                  <a:lnTo>
                    <a:pt x="3955" y="1964"/>
                  </a:lnTo>
                  <a:lnTo>
                    <a:pt x="3958" y="1971"/>
                  </a:lnTo>
                  <a:lnTo>
                    <a:pt x="3961" y="1977"/>
                  </a:lnTo>
                  <a:lnTo>
                    <a:pt x="3965" y="1985"/>
                  </a:lnTo>
                  <a:lnTo>
                    <a:pt x="3972" y="1993"/>
                  </a:lnTo>
                  <a:lnTo>
                    <a:pt x="3976" y="2000"/>
                  </a:lnTo>
                  <a:lnTo>
                    <a:pt x="3977" y="2005"/>
                  </a:lnTo>
                  <a:lnTo>
                    <a:pt x="3977" y="2009"/>
                  </a:lnTo>
                  <a:lnTo>
                    <a:pt x="3975" y="2013"/>
                  </a:lnTo>
                  <a:lnTo>
                    <a:pt x="3971" y="2014"/>
                  </a:lnTo>
                  <a:lnTo>
                    <a:pt x="3966" y="2016"/>
                  </a:lnTo>
                  <a:lnTo>
                    <a:pt x="3961" y="2016"/>
                  </a:lnTo>
                  <a:lnTo>
                    <a:pt x="3948" y="2017"/>
                  </a:lnTo>
                  <a:lnTo>
                    <a:pt x="3937" y="2018"/>
                  </a:lnTo>
                  <a:lnTo>
                    <a:pt x="3932" y="2019"/>
                  </a:lnTo>
                  <a:lnTo>
                    <a:pt x="3927" y="2021"/>
                  </a:lnTo>
                  <a:lnTo>
                    <a:pt x="3925" y="2024"/>
                  </a:lnTo>
                  <a:lnTo>
                    <a:pt x="3924" y="2029"/>
                  </a:lnTo>
                  <a:lnTo>
                    <a:pt x="3925" y="2039"/>
                  </a:lnTo>
                  <a:lnTo>
                    <a:pt x="3927" y="2050"/>
                  </a:lnTo>
                  <a:lnTo>
                    <a:pt x="3932" y="2059"/>
                  </a:lnTo>
                  <a:lnTo>
                    <a:pt x="3936" y="2067"/>
                  </a:lnTo>
                  <a:lnTo>
                    <a:pt x="3948" y="2084"/>
                  </a:lnTo>
                  <a:lnTo>
                    <a:pt x="3961" y="2099"/>
                  </a:lnTo>
                  <a:lnTo>
                    <a:pt x="3967" y="2106"/>
                  </a:lnTo>
                  <a:lnTo>
                    <a:pt x="3974" y="2115"/>
                  </a:lnTo>
                  <a:lnTo>
                    <a:pt x="3980" y="2123"/>
                  </a:lnTo>
                  <a:lnTo>
                    <a:pt x="3986" y="2133"/>
                  </a:lnTo>
                  <a:lnTo>
                    <a:pt x="3991" y="2143"/>
                  </a:lnTo>
                  <a:lnTo>
                    <a:pt x="3994" y="2155"/>
                  </a:lnTo>
                  <a:lnTo>
                    <a:pt x="3996" y="2167"/>
                  </a:lnTo>
                  <a:lnTo>
                    <a:pt x="3997" y="2181"/>
                  </a:lnTo>
                  <a:lnTo>
                    <a:pt x="3999" y="2186"/>
                  </a:lnTo>
                  <a:lnTo>
                    <a:pt x="4000" y="2192"/>
                  </a:lnTo>
                  <a:lnTo>
                    <a:pt x="4003" y="2199"/>
                  </a:lnTo>
                  <a:lnTo>
                    <a:pt x="4007" y="2205"/>
                  </a:lnTo>
                  <a:lnTo>
                    <a:pt x="4017" y="2220"/>
                  </a:lnTo>
                  <a:lnTo>
                    <a:pt x="4027" y="2235"/>
                  </a:lnTo>
                  <a:lnTo>
                    <a:pt x="4031" y="2244"/>
                  </a:lnTo>
                  <a:lnTo>
                    <a:pt x="4034" y="2253"/>
                  </a:lnTo>
                  <a:lnTo>
                    <a:pt x="4037" y="2260"/>
                  </a:lnTo>
                  <a:lnTo>
                    <a:pt x="4039" y="2268"/>
                  </a:lnTo>
                  <a:lnTo>
                    <a:pt x="4039" y="2276"/>
                  </a:lnTo>
                  <a:lnTo>
                    <a:pt x="4037" y="2284"/>
                  </a:lnTo>
                  <a:lnTo>
                    <a:pt x="4034" y="2290"/>
                  </a:lnTo>
                  <a:lnTo>
                    <a:pt x="4029" y="2298"/>
                  </a:lnTo>
                  <a:lnTo>
                    <a:pt x="4022" y="2305"/>
                  </a:lnTo>
                  <a:lnTo>
                    <a:pt x="4017" y="2314"/>
                  </a:lnTo>
                  <a:lnTo>
                    <a:pt x="4011" y="2324"/>
                  </a:lnTo>
                  <a:lnTo>
                    <a:pt x="4006" y="2335"/>
                  </a:lnTo>
                  <a:lnTo>
                    <a:pt x="3996" y="2359"/>
                  </a:lnTo>
                  <a:lnTo>
                    <a:pt x="3988" y="2386"/>
                  </a:lnTo>
                  <a:lnTo>
                    <a:pt x="3980" y="2414"/>
                  </a:lnTo>
                  <a:lnTo>
                    <a:pt x="3975" y="2442"/>
                  </a:lnTo>
                  <a:lnTo>
                    <a:pt x="3969" y="2468"/>
                  </a:lnTo>
                  <a:lnTo>
                    <a:pt x="3965" y="2491"/>
                  </a:lnTo>
                  <a:lnTo>
                    <a:pt x="3975" y="2494"/>
                  </a:lnTo>
                  <a:lnTo>
                    <a:pt x="3981" y="2498"/>
                  </a:lnTo>
                  <a:lnTo>
                    <a:pt x="3988" y="2504"/>
                  </a:lnTo>
                  <a:lnTo>
                    <a:pt x="3992" y="2509"/>
                  </a:lnTo>
                  <a:lnTo>
                    <a:pt x="3995" y="2514"/>
                  </a:lnTo>
                  <a:lnTo>
                    <a:pt x="3997" y="2521"/>
                  </a:lnTo>
                  <a:lnTo>
                    <a:pt x="3999" y="2528"/>
                  </a:lnTo>
                  <a:lnTo>
                    <a:pt x="4000" y="2535"/>
                  </a:lnTo>
                  <a:lnTo>
                    <a:pt x="3996" y="2566"/>
                  </a:lnTo>
                  <a:lnTo>
                    <a:pt x="3991" y="2598"/>
                  </a:lnTo>
                  <a:lnTo>
                    <a:pt x="3991" y="2609"/>
                  </a:lnTo>
                  <a:lnTo>
                    <a:pt x="3992" y="2618"/>
                  </a:lnTo>
                  <a:lnTo>
                    <a:pt x="3994" y="2622"/>
                  </a:lnTo>
                  <a:lnTo>
                    <a:pt x="3995" y="2625"/>
                  </a:lnTo>
                  <a:lnTo>
                    <a:pt x="3997" y="2629"/>
                  </a:lnTo>
                  <a:lnTo>
                    <a:pt x="4001" y="2631"/>
                  </a:lnTo>
                  <a:lnTo>
                    <a:pt x="4007" y="2635"/>
                  </a:lnTo>
                  <a:lnTo>
                    <a:pt x="4014" y="2637"/>
                  </a:lnTo>
                  <a:lnTo>
                    <a:pt x="4022" y="2638"/>
                  </a:lnTo>
                  <a:lnTo>
                    <a:pt x="4032" y="2639"/>
                  </a:lnTo>
                  <a:lnTo>
                    <a:pt x="4042" y="2638"/>
                  </a:lnTo>
                  <a:lnTo>
                    <a:pt x="4051" y="2637"/>
                  </a:lnTo>
                  <a:lnTo>
                    <a:pt x="4061" y="2635"/>
                  </a:lnTo>
                  <a:lnTo>
                    <a:pt x="4072" y="2632"/>
                  </a:lnTo>
                  <a:lnTo>
                    <a:pt x="4091" y="2625"/>
                  </a:lnTo>
                  <a:lnTo>
                    <a:pt x="4108" y="2618"/>
                  </a:lnTo>
                  <a:lnTo>
                    <a:pt x="4118" y="2612"/>
                  </a:lnTo>
                  <a:lnTo>
                    <a:pt x="4128" y="2609"/>
                  </a:lnTo>
                  <a:lnTo>
                    <a:pt x="4135" y="2606"/>
                  </a:lnTo>
                  <a:lnTo>
                    <a:pt x="4143" y="2605"/>
                  </a:lnTo>
                  <a:lnTo>
                    <a:pt x="4155" y="2603"/>
                  </a:lnTo>
                  <a:lnTo>
                    <a:pt x="4165" y="2604"/>
                  </a:lnTo>
                  <a:lnTo>
                    <a:pt x="4175" y="2606"/>
                  </a:lnTo>
                  <a:lnTo>
                    <a:pt x="4186" y="2608"/>
                  </a:lnTo>
                  <a:lnTo>
                    <a:pt x="4199" y="2609"/>
                  </a:lnTo>
                  <a:lnTo>
                    <a:pt x="4216" y="2608"/>
                  </a:lnTo>
                  <a:lnTo>
                    <a:pt x="4219" y="2608"/>
                  </a:lnTo>
                  <a:lnTo>
                    <a:pt x="4224" y="2609"/>
                  </a:lnTo>
                  <a:lnTo>
                    <a:pt x="4228" y="2611"/>
                  </a:lnTo>
                  <a:lnTo>
                    <a:pt x="4232" y="2615"/>
                  </a:lnTo>
                  <a:lnTo>
                    <a:pt x="4242" y="2622"/>
                  </a:lnTo>
                  <a:lnTo>
                    <a:pt x="4253" y="2632"/>
                  </a:lnTo>
                  <a:lnTo>
                    <a:pt x="4272" y="2651"/>
                  </a:lnTo>
                  <a:lnTo>
                    <a:pt x="4288" y="2665"/>
                  </a:lnTo>
                  <a:lnTo>
                    <a:pt x="4299" y="2673"/>
                  </a:lnTo>
                  <a:lnTo>
                    <a:pt x="4308" y="2680"/>
                  </a:lnTo>
                  <a:lnTo>
                    <a:pt x="4313" y="2687"/>
                  </a:lnTo>
                  <a:lnTo>
                    <a:pt x="4317" y="2693"/>
                  </a:lnTo>
                  <a:lnTo>
                    <a:pt x="4320" y="2701"/>
                  </a:lnTo>
                  <a:lnTo>
                    <a:pt x="4321" y="2707"/>
                  </a:lnTo>
                  <a:lnTo>
                    <a:pt x="4321" y="2714"/>
                  </a:lnTo>
                  <a:lnTo>
                    <a:pt x="4320" y="2720"/>
                  </a:lnTo>
                  <a:lnTo>
                    <a:pt x="4318" y="2733"/>
                  </a:lnTo>
                  <a:lnTo>
                    <a:pt x="4318" y="2747"/>
                  </a:lnTo>
                  <a:lnTo>
                    <a:pt x="4321" y="2755"/>
                  </a:lnTo>
                  <a:lnTo>
                    <a:pt x="4324" y="2762"/>
                  </a:lnTo>
                  <a:lnTo>
                    <a:pt x="4328" y="2771"/>
                  </a:lnTo>
                  <a:lnTo>
                    <a:pt x="4336" y="2779"/>
                  </a:lnTo>
                  <a:lnTo>
                    <a:pt x="4349" y="2792"/>
                  </a:lnTo>
                  <a:lnTo>
                    <a:pt x="4357" y="2803"/>
                  </a:lnTo>
                  <a:lnTo>
                    <a:pt x="4363" y="2812"/>
                  </a:lnTo>
                  <a:lnTo>
                    <a:pt x="4365" y="2819"/>
                  </a:lnTo>
                  <a:lnTo>
                    <a:pt x="4365" y="2821"/>
                  </a:lnTo>
                  <a:lnTo>
                    <a:pt x="4364" y="2825"/>
                  </a:lnTo>
                  <a:lnTo>
                    <a:pt x="4363" y="2827"/>
                  </a:lnTo>
                  <a:lnTo>
                    <a:pt x="4362" y="2829"/>
                  </a:lnTo>
                  <a:lnTo>
                    <a:pt x="4356" y="2832"/>
                  </a:lnTo>
                  <a:lnTo>
                    <a:pt x="4351" y="2835"/>
                  </a:lnTo>
                  <a:lnTo>
                    <a:pt x="4343" y="2840"/>
                  </a:lnTo>
                  <a:lnTo>
                    <a:pt x="4336" y="2844"/>
                  </a:lnTo>
                  <a:lnTo>
                    <a:pt x="4328" y="2849"/>
                  </a:lnTo>
                  <a:lnTo>
                    <a:pt x="4321" y="2856"/>
                  </a:lnTo>
                  <a:lnTo>
                    <a:pt x="4317" y="2859"/>
                  </a:lnTo>
                  <a:lnTo>
                    <a:pt x="4314" y="2863"/>
                  </a:lnTo>
                  <a:lnTo>
                    <a:pt x="4312" y="2869"/>
                  </a:lnTo>
                  <a:lnTo>
                    <a:pt x="4309" y="2874"/>
                  </a:lnTo>
                  <a:lnTo>
                    <a:pt x="4308" y="2880"/>
                  </a:lnTo>
                  <a:lnTo>
                    <a:pt x="4306" y="2887"/>
                  </a:lnTo>
                  <a:lnTo>
                    <a:pt x="4304" y="2895"/>
                  </a:lnTo>
                  <a:lnTo>
                    <a:pt x="4304" y="2902"/>
                  </a:lnTo>
                  <a:lnTo>
                    <a:pt x="4304" y="2905"/>
                  </a:lnTo>
                  <a:lnTo>
                    <a:pt x="4307" y="2909"/>
                  </a:lnTo>
                  <a:lnTo>
                    <a:pt x="4309" y="2912"/>
                  </a:lnTo>
                  <a:lnTo>
                    <a:pt x="4311" y="2915"/>
                  </a:lnTo>
                  <a:lnTo>
                    <a:pt x="4320" y="2923"/>
                  </a:lnTo>
                  <a:lnTo>
                    <a:pt x="4330" y="2929"/>
                  </a:lnTo>
                  <a:lnTo>
                    <a:pt x="4357" y="2945"/>
                  </a:lnTo>
                  <a:lnTo>
                    <a:pt x="4388" y="2961"/>
                  </a:lnTo>
                  <a:lnTo>
                    <a:pt x="4406" y="2971"/>
                  </a:lnTo>
                  <a:lnTo>
                    <a:pt x="4423" y="2980"/>
                  </a:lnTo>
                  <a:lnTo>
                    <a:pt x="4439" y="2989"/>
                  </a:lnTo>
                  <a:lnTo>
                    <a:pt x="4454" y="3000"/>
                  </a:lnTo>
                  <a:lnTo>
                    <a:pt x="4469" y="3011"/>
                  </a:lnTo>
                  <a:lnTo>
                    <a:pt x="4482" y="3022"/>
                  </a:lnTo>
                  <a:lnTo>
                    <a:pt x="4488" y="3027"/>
                  </a:lnTo>
                  <a:lnTo>
                    <a:pt x="4493" y="3033"/>
                  </a:lnTo>
                  <a:lnTo>
                    <a:pt x="4497" y="3039"/>
                  </a:lnTo>
                  <a:lnTo>
                    <a:pt x="4501" y="3046"/>
                  </a:lnTo>
                  <a:lnTo>
                    <a:pt x="4505" y="3053"/>
                  </a:lnTo>
                  <a:lnTo>
                    <a:pt x="4507" y="3057"/>
                  </a:lnTo>
                  <a:lnTo>
                    <a:pt x="4507" y="3060"/>
                  </a:lnTo>
                  <a:lnTo>
                    <a:pt x="4506" y="3061"/>
                  </a:lnTo>
                  <a:lnTo>
                    <a:pt x="4505" y="3060"/>
                  </a:lnTo>
                  <a:lnTo>
                    <a:pt x="4496" y="3053"/>
                  </a:lnTo>
                  <a:lnTo>
                    <a:pt x="4484" y="3042"/>
                  </a:lnTo>
                  <a:lnTo>
                    <a:pt x="4470" y="3028"/>
                  </a:lnTo>
                  <a:lnTo>
                    <a:pt x="4457" y="3015"/>
                  </a:lnTo>
                  <a:lnTo>
                    <a:pt x="4447" y="3005"/>
                  </a:lnTo>
                  <a:lnTo>
                    <a:pt x="4440" y="3000"/>
                  </a:lnTo>
                  <a:lnTo>
                    <a:pt x="4419" y="2999"/>
                  </a:lnTo>
                  <a:lnTo>
                    <a:pt x="4395" y="2996"/>
                  </a:lnTo>
                  <a:lnTo>
                    <a:pt x="4370" y="2992"/>
                  </a:lnTo>
                  <a:lnTo>
                    <a:pt x="4344" y="2984"/>
                  </a:lnTo>
                  <a:lnTo>
                    <a:pt x="4332" y="2980"/>
                  </a:lnTo>
                  <a:lnTo>
                    <a:pt x="4321" y="2974"/>
                  </a:lnTo>
                  <a:lnTo>
                    <a:pt x="4309" y="2969"/>
                  </a:lnTo>
                  <a:lnTo>
                    <a:pt x="4298" y="2963"/>
                  </a:lnTo>
                  <a:lnTo>
                    <a:pt x="4288" y="2956"/>
                  </a:lnTo>
                  <a:lnTo>
                    <a:pt x="4279" y="2950"/>
                  </a:lnTo>
                  <a:lnTo>
                    <a:pt x="4271" y="2942"/>
                  </a:lnTo>
                  <a:lnTo>
                    <a:pt x="4264" y="2935"/>
                  </a:lnTo>
                  <a:lnTo>
                    <a:pt x="4261" y="2929"/>
                  </a:lnTo>
                  <a:lnTo>
                    <a:pt x="4261" y="2923"/>
                  </a:lnTo>
                  <a:lnTo>
                    <a:pt x="4261" y="2916"/>
                  </a:lnTo>
                  <a:lnTo>
                    <a:pt x="4261" y="2910"/>
                  </a:lnTo>
                  <a:lnTo>
                    <a:pt x="4265" y="2896"/>
                  </a:lnTo>
                  <a:lnTo>
                    <a:pt x="4269" y="2880"/>
                  </a:lnTo>
                  <a:lnTo>
                    <a:pt x="4281" y="2848"/>
                  </a:lnTo>
                  <a:lnTo>
                    <a:pt x="4295" y="2817"/>
                  </a:lnTo>
                  <a:lnTo>
                    <a:pt x="4298" y="2807"/>
                  </a:lnTo>
                  <a:lnTo>
                    <a:pt x="4299" y="2799"/>
                  </a:lnTo>
                  <a:lnTo>
                    <a:pt x="4298" y="2792"/>
                  </a:lnTo>
                  <a:lnTo>
                    <a:pt x="4295" y="2786"/>
                  </a:lnTo>
                  <a:lnTo>
                    <a:pt x="4290" y="2781"/>
                  </a:lnTo>
                  <a:lnTo>
                    <a:pt x="4285" y="2776"/>
                  </a:lnTo>
                  <a:lnTo>
                    <a:pt x="4279" y="2772"/>
                  </a:lnTo>
                  <a:lnTo>
                    <a:pt x="4271" y="2768"/>
                  </a:lnTo>
                  <a:lnTo>
                    <a:pt x="4265" y="2763"/>
                  </a:lnTo>
                  <a:lnTo>
                    <a:pt x="4258" y="2759"/>
                  </a:lnTo>
                  <a:lnTo>
                    <a:pt x="4252" y="2755"/>
                  </a:lnTo>
                  <a:lnTo>
                    <a:pt x="4247" y="2749"/>
                  </a:lnTo>
                  <a:lnTo>
                    <a:pt x="4243" y="2743"/>
                  </a:lnTo>
                  <a:lnTo>
                    <a:pt x="4242" y="2736"/>
                  </a:lnTo>
                  <a:lnTo>
                    <a:pt x="4241" y="2732"/>
                  </a:lnTo>
                  <a:lnTo>
                    <a:pt x="4242" y="2728"/>
                  </a:lnTo>
                  <a:lnTo>
                    <a:pt x="4243" y="2723"/>
                  </a:lnTo>
                  <a:lnTo>
                    <a:pt x="4244" y="2719"/>
                  </a:lnTo>
                  <a:lnTo>
                    <a:pt x="4246" y="2714"/>
                  </a:lnTo>
                  <a:lnTo>
                    <a:pt x="4246" y="2709"/>
                  </a:lnTo>
                  <a:lnTo>
                    <a:pt x="4246" y="2705"/>
                  </a:lnTo>
                  <a:lnTo>
                    <a:pt x="4245" y="2702"/>
                  </a:lnTo>
                  <a:lnTo>
                    <a:pt x="4243" y="2698"/>
                  </a:lnTo>
                  <a:lnTo>
                    <a:pt x="4240" y="2694"/>
                  </a:lnTo>
                  <a:lnTo>
                    <a:pt x="4237" y="2692"/>
                  </a:lnTo>
                  <a:lnTo>
                    <a:pt x="4233" y="2689"/>
                  </a:lnTo>
                  <a:lnTo>
                    <a:pt x="4224" y="2685"/>
                  </a:lnTo>
                  <a:lnTo>
                    <a:pt x="4212" y="2681"/>
                  </a:lnTo>
                  <a:lnTo>
                    <a:pt x="4200" y="2678"/>
                  </a:lnTo>
                  <a:lnTo>
                    <a:pt x="4187" y="2677"/>
                  </a:lnTo>
                  <a:lnTo>
                    <a:pt x="4159" y="2675"/>
                  </a:lnTo>
                  <a:lnTo>
                    <a:pt x="4134" y="2675"/>
                  </a:lnTo>
                  <a:lnTo>
                    <a:pt x="4115" y="2676"/>
                  </a:lnTo>
                  <a:lnTo>
                    <a:pt x="4105" y="2678"/>
                  </a:lnTo>
                  <a:lnTo>
                    <a:pt x="4088" y="2685"/>
                  </a:lnTo>
                  <a:lnTo>
                    <a:pt x="4074" y="2692"/>
                  </a:lnTo>
                  <a:lnTo>
                    <a:pt x="4062" y="2701"/>
                  </a:lnTo>
                  <a:lnTo>
                    <a:pt x="4052" y="2709"/>
                  </a:lnTo>
                  <a:lnTo>
                    <a:pt x="4045" y="2719"/>
                  </a:lnTo>
                  <a:lnTo>
                    <a:pt x="4039" y="2729"/>
                  </a:lnTo>
                  <a:lnTo>
                    <a:pt x="4035" y="2740"/>
                  </a:lnTo>
                  <a:lnTo>
                    <a:pt x="4033" y="2751"/>
                  </a:lnTo>
                  <a:lnTo>
                    <a:pt x="4032" y="2763"/>
                  </a:lnTo>
                  <a:lnTo>
                    <a:pt x="4032" y="2775"/>
                  </a:lnTo>
                  <a:lnTo>
                    <a:pt x="4034" y="2787"/>
                  </a:lnTo>
                  <a:lnTo>
                    <a:pt x="4036" y="2800"/>
                  </a:lnTo>
                  <a:lnTo>
                    <a:pt x="4044" y="2826"/>
                  </a:lnTo>
                  <a:lnTo>
                    <a:pt x="4053" y="2852"/>
                  </a:lnTo>
                  <a:lnTo>
                    <a:pt x="4063" y="2877"/>
                  </a:lnTo>
                  <a:lnTo>
                    <a:pt x="4072" y="2902"/>
                  </a:lnTo>
                  <a:lnTo>
                    <a:pt x="4076" y="2915"/>
                  </a:lnTo>
                  <a:lnTo>
                    <a:pt x="4079" y="2927"/>
                  </a:lnTo>
                  <a:lnTo>
                    <a:pt x="4081" y="2939"/>
                  </a:lnTo>
                  <a:lnTo>
                    <a:pt x="4083" y="2950"/>
                  </a:lnTo>
                  <a:lnTo>
                    <a:pt x="4083" y="2960"/>
                  </a:lnTo>
                  <a:lnTo>
                    <a:pt x="4081" y="2970"/>
                  </a:lnTo>
                  <a:lnTo>
                    <a:pt x="4079" y="2980"/>
                  </a:lnTo>
                  <a:lnTo>
                    <a:pt x="4075" y="2988"/>
                  </a:lnTo>
                  <a:lnTo>
                    <a:pt x="4069" y="2997"/>
                  </a:lnTo>
                  <a:lnTo>
                    <a:pt x="4061" y="3005"/>
                  </a:lnTo>
                  <a:lnTo>
                    <a:pt x="4051" y="3011"/>
                  </a:lnTo>
                  <a:lnTo>
                    <a:pt x="4038" y="3016"/>
                  </a:lnTo>
                  <a:lnTo>
                    <a:pt x="4022" y="3023"/>
                  </a:lnTo>
                  <a:lnTo>
                    <a:pt x="4011" y="3029"/>
                  </a:lnTo>
                  <a:lnTo>
                    <a:pt x="4007" y="3033"/>
                  </a:lnTo>
                  <a:lnTo>
                    <a:pt x="4004" y="3036"/>
                  </a:lnTo>
                  <a:lnTo>
                    <a:pt x="4002" y="3039"/>
                  </a:lnTo>
                  <a:lnTo>
                    <a:pt x="4000" y="3043"/>
                  </a:lnTo>
                  <a:lnTo>
                    <a:pt x="3997" y="3064"/>
                  </a:lnTo>
                  <a:lnTo>
                    <a:pt x="3994" y="3099"/>
                  </a:lnTo>
                  <a:lnTo>
                    <a:pt x="3993" y="3104"/>
                  </a:lnTo>
                  <a:lnTo>
                    <a:pt x="3991" y="3109"/>
                  </a:lnTo>
                  <a:lnTo>
                    <a:pt x="3989" y="3113"/>
                  </a:lnTo>
                  <a:lnTo>
                    <a:pt x="3986" y="3119"/>
                  </a:lnTo>
                  <a:lnTo>
                    <a:pt x="3978" y="3127"/>
                  </a:lnTo>
                  <a:lnTo>
                    <a:pt x="3969" y="3135"/>
                  </a:lnTo>
                  <a:lnTo>
                    <a:pt x="3962" y="3140"/>
                  </a:lnTo>
                  <a:lnTo>
                    <a:pt x="3955" y="3146"/>
                  </a:lnTo>
                  <a:lnTo>
                    <a:pt x="3951" y="3150"/>
                  </a:lnTo>
                  <a:lnTo>
                    <a:pt x="3950" y="3152"/>
                  </a:lnTo>
                  <a:lnTo>
                    <a:pt x="3952" y="3158"/>
                  </a:lnTo>
                  <a:lnTo>
                    <a:pt x="3954" y="3161"/>
                  </a:lnTo>
                  <a:lnTo>
                    <a:pt x="3954" y="3165"/>
                  </a:lnTo>
                  <a:lnTo>
                    <a:pt x="3954" y="3168"/>
                  </a:lnTo>
                  <a:lnTo>
                    <a:pt x="3953" y="3170"/>
                  </a:lnTo>
                  <a:lnTo>
                    <a:pt x="3952" y="3174"/>
                  </a:lnTo>
                  <a:lnTo>
                    <a:pt x="3950" y="3176"/>
                  </a:lnTo>
                  <a:lnTo>
                    <a:pt x="3948" y="3177"/>
                  </a:lnTo>
                  <a:lnTo>
                    <a:pt x="3940" y="3180"/>
                  </a:lnTo>
                  <a:lnTo>
                    <a:pt x="3932" y="3183"/>
                  </a:lnTo>
                  <a:lnTo>
                    <a:pt x="3923" y="3184"/>
                  </a:lnTo>
                  <a:lnTo>
                    <a:pt x="3912" y="3186"/>
                  </a:lnTo>
                  <a:lnTo>
                    <a:pt x="3891" y="3189"/>
                  </a:lnTo>
                  <a:lnTo>
                    <a:pt x="3872" y="3192"/>
                  </a:lnTo>
                  <a:lnTo>
                    <a:pt x="3865" y="3195"/>
                  </a:lnTo>
                  <a:lnTo>
                    <a:pt x="3858" y="3198"/>
                  </a:lnTo>
                  <a:lnTo>
                    <a:pt x="3856" y="3201"/>
                  </a:lnTo>
                  <a:lnTo>
                    <a:pt x="3855" y="3204"/>
                  </a:lnTo>
                  <a:lnTo>
                    <a:pt x="3855" y="3206"/>
                  </a:lnTo>
                  <a:lnTo>
                    <a:pt x="3855" y="3209"/>
                  </a:lnTo>
                  <a:lnTo>
                    <a:pt x="3856" y="3215"/>
                  </a:lnTo>
                  <a:lnTo>
                    <a:pt x="3857" y="3219"/>
                  </a:lnTo>
                  <a:lnTo>
                    <a:pt x="3860" y="3223"/>
                  </a:lnTo>
                  <a:lnTo>
                    <a:pt x="3862" y="3226"/>
                  </a:lnTo>
                  <a:lnTo>
                    <a:pt x="3867" y="3233"/>
                  </a:lnTo>
                  <a:lnTo>
                    <a:pt x="3871" y="3238"/>
                  </a:lnTo>
                  <a:lnTo>
                    <a:pt x="3872" y="3240"/>
                  </a:lnTo>
                  <a:lnTo>
                    <a:pt x="3875" y="3244"/>
                  </a:lnTo>
                  <a:lnTo>
                    <a:pt x="3875" y="3247"/>
                  </a:lnTo>
                  <a:lnTo>
                    <a:pt x="3875" y="3251"/>
                  </a:lnTo>
                  <a:lnTo>
                    <a:pt x="3874" y="3256"/>
                  </a:lnTo>
                  <a:lnTo>
                    <a:pt x="3871" y="3261"/>
                  </a:lnTo>
                  <a:lnTo>
                    <a:pt x="3868" y="3266"/>
                  </a:lnTo>
                  <a:lnTo>
                    <a:pt x="3864" y="3273"/>
                  </a:lnTo>
                  <a:lnTo>
                    <a:pt x="3860" y="3279"/>
                  </a:lnTo>
                  <a:lnTo>
                    <a:pt x="3856" y="3284"/>
                  </a:lnTo>
                  <a:lnTo>
                    <a:pt x="3852" y="3287"/>
                  </a:lnTo>
                  <a:lnTo>
                    <a:pt x="3849" y="3288"/>
                  </a:lnTo>
                  <a:lnTo>
                    <a:pt x="3846" y="3289"/>
                  </a:lnTo>
                  <a:lnTo>
                    <a:pt x="3843" y="3289"/>
                  </a:lnTo>
                  <a:lnTo>
                    <a:pt x="3841" y="3288"/>
                  </a:lnTo>
                  <a:lnTo>
                    <a:pt x="3839" y="3286"/>
                  </a:lnTo>
                  <a:lnTo>
                    <a:pt x="3830" y="3275"/>
                  </a:lnTo>
                  <a:lnTo>
                    <a:pt x="3823" y="3260"/>
                  </a:lnTo>
                  <a:lnTo>
                    <a:pt x="3821" y="3258"/>
                  </a:lnTo>
                  <a:lnTo>
                    <a:pt x="3819" y="3257"/>
                  </a:lnTo>
                  <a:lnTo>
                    <a:pt x="3814" y="3254"/>
                  </a:lnTo>
                  <a:lnTo>
                    <a:pt x="3810" y="3253"/>
                  </a:lnTo>
                  <a:lnTo>
                    <a:pt x="3798" y="3250"/>
                  </a:lnTo>
                  <a:lnTo>
                    <a:pt x="3785" y="3248"/>
                  </a:lnTo>
                  <a:lnTo>
                    <a:pt x="3754" y="3245"/>
                  </a:lnTo>
                  <a:lnTo>
                    <a:pt x="3721" y="3242"/>
                  </a:lnTo>
                  <a:lnTo>
                    <a:pt x="3705" y="3239"/>
                  </a:lnTo>
                  <a:lnTo>
                    <a:pt x="3691" y="3236"/>
                  </a:lnTo>
                  <a:lnTo>
                    <a:pt x="3679" y="3232"/>
                  </a:lnTo>
                  <a:lnTo>
                    <a:pt x="3670" y="3226"/>
                  </a:lnTo>
                  <a:lnTo>
                    <a:pt x="3666" y="3224"/>
                  </a:lnTo>
                  <a:lnTo>
                    <a:pt x="3663" y="3220"/>
                  </a:lnTo>
                  <a:lnTo>
                    <a:pt x="3662" y="3217"/>
                  </a:lnTo>
                  <a:lnTo>
                    <a:pt x="3661" y="3212"/>
                  </a:lnTo>
                  <a:lnTo>
                    <a:pt x="3662" y="3207"/>
                  </a:lnTo>
                  <a:lnTo>
                    <a:pt x="3663" y="3203"/>
                  </a:lnTo>
                  <a:lnTo>
                    <a:pt x="3667" y="3196"/>
                  </a:lnTo>
                  <a:lnTo>
                    <a:pt x="3671" y="3191"/>
                  </a:lnTo>
                  <a:lnTo>
                    <a:pt x="3677" y="3183"/>
                  </a:lnTo>
                  <a:lnTo>
                    <a:pt x="3683" y="3178"/>
                  </a:lnTo>
                  <a:lnTo>
                    <a:pt x="3687" y="3175"/>
                  </a:lnTo>
                  <a:lnTo>
                    <a:pt x="3691" y="3172"/>
                  </a:lnTo>
                  <a:lnTo>
                    <a:pt x="3696" y="3170"/>
                  </a:lnTo>
                  <a:lnTo>
                    <a:pt x="3700" y="3169"/>
                  </a:lnTo>
                  <a:lnTo>
                    <a:pt x="3703" y="3170"/>
                  </a:lnTo>
                  <a:lnTo>
                    <a:pt x="3705" y="3173"/>
                  </a:lnTo>
                  <a:lnTo>
                    <a:pt x="3708" y="3175"/>
                  </a:lnTo>
                  <a:lnTo>
                    <a:pt x="3710" y="3177"/>
                  </a:lnTo>
                  <a:lnTo>
                    <a:pt x="3712" y="3181"/>
                  </a:lnTo>
                  <a:lnTo>
                    <a:pt x="3713" y="3184"/>
                  </a:lnTo>
                  <a:lnTo>
                    <a:pt x="3715" y="3194"/>
                  </a:lnTo>
                  <a:lnTo>
                    <a:pt x="3715" y="3204"/>
                  </a:lnTo>
                  <a:lnTo>
                    <a:pt x="3716" y="3211"/>
                  </a:lnTo>
                  <a:lnTo>
                    <a:pt x="3718" y="3216"/>
                  </a:lnTo>
                  <a:lnTo>
                    <a:pt x="3720" y="3218"/>
                  </a:lnTo>
                  <a:lnTo>
                    <a:pt x="3721" y="3219"/>
                  </a:lnTo>
                  <a:lnTo>
                    <a:pt x="3723" y="3220"/>
                  </a:lnTo>
                  <a:lnTo>
                    <a:pt x="3725" y="3220"/>
                  </a:lnTo>
                  <a:lnTo>
                    <a:pt x="3729" y="3219"/>
                  </a:lnTo>
                  <a:lnTo>
                    <a:pt x="3734" y="3217"/>
                  </a:lnTo>
                  <a:lnTo>
                    <a:pt x="3739" y="3214"/>
                  </a:lnTo>
                  <a:lnTo>
                    <a:pt x="3744" y="3209"/>
                  </a:lnTo>
                  <a:lnTo>
                    <a:pt x="3767" y="3189"/>
                  </a:lnTo>
                  <a:lnTo>
                    <a:pt x="3782" y="3178"/>
                  </a:lnTo>
                  <a:lnTo>
                    <a:pt x="3794" y="3176"/>
                  </a:lnTo>
                  <a:lnTo>
                    <a:pt x="3802" y="3174"/>
                  </a:lnTo>
                  <a:lnTo>
                    <a:pt x="3808" y="3170"/>
                  </a:lnTo>
                  <a:lnTo>
                    <a:pt x="3810" y="3167"/>
                  </a:lnTo>
                  <a:lnTo>
                    <a:pt x="3811" y="3163"/>
                  </a:lnTo>
                  <a:lnTo>
                    <a:pt x="3810" y="3159"/>
                  </a:lnTo>
                  <a:lnTo>
                    <a:pt x="3807" y="3155"/>
                  </a:lnTo>
                  <a:lnTo>
                    <a:pt x="3804" y="3150"/>
                  </a:lnTo>
                  <a:lnTo>
                    <a:pt x="3794" y="3141"/>
                  </a:lnTo>
                  <a:lnTo>
                    <a:pt x="3785" y="3133"/>
                  </a:lnTo>
                  <a:lnTo>
                    <a:pt x="3781" y="3130"/>
                  </a:lnTo>
                  <a:lnTo>
                    <a:pt x="3779" y="3126"/>
                  </a:lnTo>
                  <a:lnTo>
                    <a:pt x="3778" y="3123"/>
                  </a:lnTo>
                  <a:lnTo>
                    <a:pt x="3779" y="3121"/>
                  </a:lnTo>
                  <a:lnTo>
                    <a:pt x="3783" y="3118"/>
                  </a:lnTo>
                  <a:lnTo>
                    <a:pt x="3787" y="3114"/>
                  </a:lnTo>
                  <a:lnTo>
                    <a:pt x="3793" y="3112"/>
                  </a:lnTo>
                  <a:lnTo>
                    <a:pt x="3798" y="3110"/>
                  </a:lnTo>
                  <a:lnTo>
                    <a:pt x="3809" y="3107"/>
                  </a:lnTo>
                  <a:lnTo>
                    <a:pt x="3820" y="3103"/>
                  </a:lnTo>
                  <a:lnTo>
                    <a:pt x="3825" y="3100"/>
                  </a:lnTo>
                  <a:lnTo>
                    <a:pt x="3829" y="3097"/>
                  </a:lnTo>
                  <a:lnTo>
                    <a:pt x="3834" y="3094"/>
                  </a:lnTo>
                  <a:lnTo>
                    <a:pt x="3838" y="3090"/>
                  </a:lnTo>
                  <a:lnTo>
                    <a:pt x="3841" y="3084"/>
                  </a:lnTo>
                  <a:lnTo>
                    <a:pt x="3843" y="3079"/>
                  </a:lnTo>
                  <a:lnTo>
                    <a:pt x="3844" y="3072"/>
                  </a:lnTo>
                  <a:lnTo>
                    <a:pt x="3846" y="3064"/>
                  </a:lnTo>
                  <a:lnTo>
                    <a:pt x="3846" y="3060"/>
                  </a:lnTo>
                  <a:lnTo>
                    <a:pt x="3847" y="3054"/>
                  </a:lnTo>
                  <a:lnTo>
                    <a:pt x="3849" y="3049"/>
                  </a:lnTo>
                  <a:lnTo>
                    <a:pt x="3851" y="3043"/>
                  </a:lnTo>
                  <a:lnTo>
                    <a:pt x="3857" y="3031"/>
                  </a:lnTo>
                  <a:lnTo>
                    <a:pt x="3865" y="3019"/>
                  </a:lnTo>
                  <a:lnTo>
                    <a:pt x="3884" y="2991"/>
                  </a:lnTo>
                  <a:lnTo>
                    <a:pt x="3906" y="2963"/>
                  </a:lnTo>
                  <a:lnTo>
                    <a:pt x="3917" y="2950"/>
                  </a:lnTo>
                  <a:lnTo>
                    <a:pt x="3925" y="2936"/>
                  </a:lnTo>
                  <a:lnTo>
                    <a:pt x="3934" y="2923"/>
                  </a:lnTo>
                  <a:lnTo>
                    <a:pt x="3940" y="2912"/>
                  </a:lnTo>
                  <a:lnTo>
                    <a:pt x="3945" y="2901"/>
                  </a:lnTo>
                  <a:lnTo>
                    <a:pt x="3947" y="2891"/>
                  </a:lnTo>
                  <a:lnTo>
                    <a:pt x="3946" y="2887"/>
                  </a:lnTo>
                  <a:lnTo>
                    <a:pt x="3945" y="2884"/>
                  </a:lnTo>
                  <a:lnTo>
                    <a:pt x="3944" y="2880"/>
                  </a:lnTo>
                  <a:lnTo>
                    <a:pt x="3940" y="2877"/>
                  </a:lnTo>
                  <a:lnTo>
                    <a:pt x="3932" y="2869"/>
                  </a:lnTo>
                  <a:lnTo>
                    <a:pt x="3925" y="2862"/>
                  </a:lnTo>
                  <a:lnTo>
                    <a:pt x="3921" y="2855"/>
                  </a:lnTo>
                  <a:lnTo>
                    <a:pt x="3920" y="2849"/>
                  </a:lnTo>
                  <a:lnTo>
                    <a:pt x="3920" y="2843"/>
                  </a:lnTo>
                  <a:lnTo>
                    <a:pt x="3922" y="2838"/>
                  </a:lnTo>
                  <a:lnTo>
                    <a:pt x="3925" y="2832"/>
                  </a:lnTo>
                  <a:lnTo>
                    <a:pt x="3931" y="2828"/>
                  </a:lnTo>
                  <a:lnTo>
                    <a:pt x="3941" y="2818"/>
                  </a:lnTo>
                  <a:lnTo>
                    <a:pt x="3954" y="2807"/>
                  </a:lnTo>
                  <a:lnTo>
                    <a:pt x="3961" y="2803"/>
                  </a:lnTo>
                  <a:lnTo>
                    <a:pt x="3966" y="2798"/>
                  </a:lnTo>
                  <a:lnTo>
                    <a:pt x="3972" y="2791"/>
                  </a:lnTo>
                  <a:lnTo>
                    <a:pt x="3975" y="2786"/>
                  </a:lnTo>
                  <a:lnTo>
                    <a:pt x="3976" y="2782"/>
                  </a:lnTo>
                  <a:lnTo>
                    <a:pt x="3975" y="2776"/>
                  </a:lnTo>
                  <a:lnTo>
                    <a:pt x="3972" y="2770"/>
                  </a:lnTo>
                  <a:lnTo>
                    <a:pt x="3967" y="2762"/>
                  </a:lnTo>
                  <a:lnTo>
                    <a:pt x="3955" y="2747"/>
                  </a:lnTo>
                  <a:lnTo>
                    <a:pt x="3940" y="2730"/>
                  </a:lnTo>
                  <a:lnTo>
                    <a:pt x="3924" y="2713"/>
                  </a:lnTo>
                  <a:lnTo>
                    <a:pt x="3909" y="2697"/>
                  </a:lnTo>
                  <a:lnTo>
                    <a:pt x="3896" y="2683"/>
                  </a:lnTo>
                  <a:lnTo>
                    <a:pt x="3890" y="2672"/>
                  </a:lnTo>
                  <a:lnTo>
                    <a:pt x="3890" y="2653"/>
                  </a:lnTo>
                  <a:lnTo>
                    <a:pt x="3890" y="2618"/>
                  </a:lnTo>
                  <a:lnTo>
                    <a:pt x="3890" y="2573"/>
                  </a:lnTo>
                  <a:lnTo>
                    <a:pt x="3889" y="2521"/>
                  </a:lnTo>
                  <a:lnTo>
                    <a:pt x="3888" y="2470"/>
                  </a:lnTo>
                  <a:lnTo>
                    <a:pt x="3885" y="2424"/>
                  </a:lnTo>
                  <a:lnTo>
                    <a:pt x="3883" y="2405"/>
                  </a:lnTo>
                  <a:lnTo>
                    <a:pt x="3882" y="2390"/>
                  </a:lnTo>
                  <a:lnTo>
                    <a:pt x="3880" y="2378"/>
                  </a:lnTo>
                  <a:lnTo>
                    <a:pt x="3877" y="2370"/>
                  </a:lnTo>
                  <a:lnTo>
                    <a:pt x="3857" y="2343"/>
                  </a:lnTo>
                  <a:lnTo>
                    <a:pt x="3846" y="2329"/>
                  </a:lnTo>
                  <a:lnTo>
                    <a:pt x="3846" y="2326"/>
                  </a:lnTo>
                  <a:lnTo>
                    <a:pt x="3846" y="2324"/>
                  </a:lnTo>
                  <a:lnTo>
                    <a:pt x="3847" y="2321"/>
                  </a:lnTo>
                  <a:lnTo>
                    <a:pt x="3850" y="2317"/>
                  </a:lnTo>
                  <a:lnTo>
                    <a:pt x="3858" y="2311"/>
                  </a:lnTo>
                  <a:lnTo>
                    <a:pt x="3874" y="2301"/>
                  </a:lnTo>
                  <a:lnTo>
                    <a:pt x="3885" y="2293"/>
                  </a:lnTo>
                  <a:lnTo>
                    <a:pt x="3895" y="2285"/>
                  </a:lnTo>
                  <a:lnTo>
                    <a:pt x="3902" y="2276"/>
                  </a:lnTo>
                  <a:lnTo>
                    <a:pt x="3906" y="2269"/>
                  </a:lnTo>
                  <a:lnTo>
                    <a:pt x="3908" y="2261"/>
                  </a:lnTo>
                  <a:lnTo>
                    <a:pt x="3909" y="2254"/>
                  </a:lnTo>
                  <a:lnTo>
                    <a:pt x="3909" y="2246"/>
                  </a:lnTo>
                  <a:lnTo>
                    <a:pt x="3907" y="2239"/>
                  </a:lnTo>
                  <a:lnTo>
                    <a:pt x="3902" y="2223"/>
                  </a:lnTo>
                  <a:lnTo>
                    <a:pt x="3895" y="2206"/>
                  </a:lnTo>
                  <a:lnTo>
                    <a:pt x="3892" y="2198"/>
                  </a:lnTo>
                  <a:lnTo>
                    <a:pt x="3889" y="2188"/>
                  </a:lnTo>
                  <a:lnTo>
                    <a:pt x="3888" y="2178"/>
                  </a:lnTo>
                  <a:lnTo>
                    <a:pt x="3886" y="2168"/>
                  </a:lnTo>
                  <a:lnTo>
                    <a:pt x="3885" y="2153"/>
                  </a:lnTo>
                  <a:lnTo>
                    <a:pt x="3883" y="2139"/>
                  </a:lnTo>
                  <a:lnTo>
                    <a:pt x="3879" y="2127"/>
                  </a:lnTo>
                  <a:lnTo>
                    <a:pt x="3874" y="2116"/>
                  </a:lnTo>
                  <a:lnTo>
                    <a:pt x="3867" y="2106"/>
                  </a:lnTo>
                  <a:lnTo>
                    <a:pt x="3861" y="2098"/>
                  </a:lnTo>
                  <a:lnTo>
                    <a:pt x="3853" y="2089"/>
                  </a:lnTo>
                  <a:lnTo>
                    <a:pt x="3844" y="2081"/>
                  </a:lnTo>
                  <a:lnTo>
                    <a:pt x="3829" y="2066"/>
                  </a:lnTo>
                  <a:lnTo>
                    <a:pt x="3814" y="2051"/>
                  </a:lnTo>
                  <a:lnTo>
                    <a:pt x="3809" y="2044"/>
                  </a:lnTo>
                  <a:lnTo>
                    <a:pt x="3804" y="2034"/>
                  </a:lnTo>
                  <a:lnTo>
                    <a:pt x="3800" y="2024"/>
                  </a:lnTo>
                  <a:lnTo>
                    <a:pt x="3798" y="2013"/>
                  </a:lnTo>
                  <a:lnTo>
                    <a:pt x="3799" y="2007"/>
                  </a:lnTo>
                  <a:lnTo>
                    <a:pt x="3802" y="2000"/>
                  </a:lnTo>
                  <a:lnTo>
                    <a:pt x="3808" y="1989"/>
                  </a:lnTo>
                  <a:lnTo>
                    <a:pt x="3814" y="1977"/>
                  </a:lnTo>
                  <a:lnTo>
                    <a:pt x="3834" y="1947"/>
                  </a:lnTo>
                  <a:lnTo>
                    <a:pt x="3855" y="1912"/>
                  </a:lnTo>
                  <a:lnTo>
                    <a:pt x="3866" y="1894"/>
                  </a:lnTo>
                  <a:lnTo>
                    <a:pt x="3878" y="1875"/>
                  </a:lnTo>
                  <a:lnTo>
                    <a:pt x="3888" y="1855"/>
                  </a:lnTo>
                  <a:lnTo>
                    <a:pt x="3897" y="1836"/>
                  </a:lnTo>
                  <a:lnTo>
                    <a:pt x="3906" y="1818"/>
                  </a:lnTo>
                  <a:lnTo>
                    <a:pt x="3913" y="1799"/>
                  </a:lnTo>
                  <a:lnTo>
                    <a:pt x="3919" y="1782"/>
                  </a:lnTo>
                  <a:lnTo>
                    <a:pt x="3921" y="1766"/>
                  </a:lnTo>
                  <a:lnTo>
                    <a:pt x="3922" y="1752"/>
                  </a:lnTo>
                  <a:lnTo>
                    <a:pt x="3921" y="1738"/>
                  </a:lnTo>
                  <a:lnTo>
                    <a:pt x="3918" y="1725"/>
                  </a:lnTo>
                  <a:lnTo>
                    <a:pt x="3912" y="1713"/>
                  </a:lnTo>
                  <a:lnTo>
                    <a:pt x="3906" y="1702"/>
                  </a:lnTo>
                  <a:lnTo>
                    <a:pt x="3898" y="1693"/>
                  </a:lnTo>
                  <a:lnTo>
                    <a:pt x="3889" y="1683"/>
                  </a:lnTo>
                  <a:lnTo>
                    <a:pt x="3878" y="1675"/>
                  </a:lnTo>
                  <a:lnTo>
                    <a:pt x="3866" y="1668"/>
                  </a:lnTo>
                  <a:lnTo>
                    <a:pt x="3853" y="1660"/>
                  </a:lnTo>
                  <a:lnTo>
                    <a:pt x="3840" y="1655"/>
                  </a:lnTo>
                  <a:lnTo>
                    <a:pt x="3825" y="1650"/>
                  </a:lnTo>
                  <a:lnTo>
                    <a:pt x="3810" y="1645"/>
                  </a:lnTo>
                  <a:lnTo>
                    <a:pt x="3795" y="1641"/>
                  </a:lnTo>
                  <a:lnTo>
                    <a:pt x="3779" y="1639"/>
                  </a:lnTo>
                  <a:lnTo>
                    <a:pt x="3764" y="1637"/>
                  </a:lnTo>
                  <a:lnTo>
                    <a:pt x="3748" y="1634"/>
                  </a:lnTo>
                  <a:lnTo>
                    <a:pt x="3731" y="1634"/>
                  </a:lnTo>
                  <a:lnTo>
                    <a:pt x="3715" y="1634"/>
                  </a:lnTo>
                  <a:lnTo>
                    <a:pt x="3700" y="1636"/>
                  </a:lnTo>
                  <a:lnTo>
                    <a:pt x="3685" y="1637"/>
                  </a:lnTo>
                  <a:lnTo>
                    <a:pt x="3670" y="1639"/>
                  </a:lnTo>
                  <a:lnTo>
                    <a:pt x="3656" y="1642"/>
                  </a:lnTo>
                  <a:lnTo>
                    <a:pt x="3643" y="1645"/>
                  </a:lnTo>
                  <a:lnTo>
                    <a:pt x="3631" y="1650"/>
                  </a:lnTo>
                  <a:lnTo>
                    <a:pt x="3620" y="1654"/>
                  </a:lnTo>
                  <a:lnTo>
                    <a:pt x="3610" y="1659"/>
                  </a:lnTo>
                  <a:lnTo>
                    <a:pt x="3601" y="1666"/>
                  </a:lnTo>
                  <a:lnTo>
                    <a:pt x="3595" y="1672"/>
                  </a:lnTo>
                  <a:lnTo>
                    <a:pt x="3588" y="1680"/>
                  </a:lnTo>
                  <a:lnTo>
                    <a:pt x="3585" y="1687"/>
                  </a:lnTo>
                  <a:lnTo>
                    <a:pt x="3583" y="1696"/>
                  </a:lnTo>
                  <a:lnTo>
                    <a:pt x="3582" y="1710"/>
                  </a:lnTo>
                  <a:lnTo>
                    <a:pt x="3581" y="1726"/>
                  </a:lnTo>
                  <a:lnTo>
                    <a:pt x="3581" y="1742"/>
                  </a:lnTo>
                  <a:lnTo>
                    <a:pt x="3581" y="1759"/>
                  </a:lnTo>
                  <a:lnTo>
                    <a:pt x="3582" y="1795"/>
                  </a:lnTo>
                  <a:lnTo>
                    <a:pt x="3582" y="1833"/>
                  </a:lnTo>
                  <a:lnTo>
                    <a:pt x="3582" y="1851"/>
                  </a:lnTo>
                  <a:lnTo>
                    <a:pt x="3581" y="1868"/>
                  </a:lnTo>
                  <a:lnTo>
                    <a:pt x="3579" y="1885"/>
                  </a:lnTo>
                  <a:lnTo>
                    <a:pt x="3577" y="1902"/>
                  </a:lnTo>
                  <a:lnTo>
                    <a:pt x="3574" y="1917"/>
                  </a:lnTo>
                  <a:lnTo>
                    <a:pt x="3570" y="1931"/>
                  </a:lnTo>
                  <a:lnTo>
                    <a:pt x="3564" y="1942"/>
                  </a:lnTo>
                  <a:lnTo>
                    <a:pt x="3557" y="1952"/>
                  </a:lnTo>
                  <a:lnTo>
                    <a:pt x="3547" y="1964"/>
                  </a:lnTo>
                  <a:lnTo>
                    <a:pt x="3536" y="1975"/>
                  </a:lnTo>
                  <a:lnTo>
                    <a:pt x="3525" y="1987"/>
                  </a:lnTo>
                  <a:lnTo>
                    <a:pt x="3513" y="1997"/>
                  </a:lnTo>
                  <a:lnTo>
                    <a:pt x="3487" y="2019"/>
                  </a:lnTo>
                  <a:lnTo>
                    <a:pt x="3460" y="2041"/>
                  </a:lnTo>
                  <a:lnTo>
                    <a:pt x="3436" y="2062"/>
                  </a:lnTo>
                  <a:lnTo>
                    <a:pt x="3415" y="2083"/>
                  </a:lnTo>
                  <a:lnTo>
                    <a:pt x="3406" y="2093"/>
                  </a:lnTo>
                  <a:lnTo>
                    <a:pt x="3398" y="2104"/>
                  </a:lnTo>
                  <a:lnTo>
                    <a:pt x="3393" y="2114"/>
                  </a:lnTo>
                  <a:lnTo>
                    <a:pt x="3390" y="2123"/>
                  </a:lnTo>
                  <a:lnTo>
                    <a:pt x="3384" y="2141"/>
                  </a:lnTo>
                  <a:lnTo>
                    <a:pt x="3382" y="2155"/>
                  </a:lnTo>
                  <a:lnTo>
                    <a:pt x="3380" y="2165"/>
                  </a:lnTo>
                  <a:lnTo>
                    <a:pt x="3380" y="2173"/>
                  </a:lnTo>
                  <a:lnTo>
                    <a:pt x="3382" y="2178"/>
                  </a:lnTo>
                  <a:lnTo>
                    <a:pt x="3384" y="2182"/>
                  </a:lnTo>
                  <a:lnTo>
                    <a:pt x="3388" y="2184"/>
                  </a:lnTo>
                  <a:lnTo>
                    <a:pt x="3392" y="2184"/>
                  </a:lnTo>
                  <a:lnTo>
                    <a:pt x="3402" y="2183"/>
                  </a:lnTo>
                  <a:lnTo>
                    <a:pt x="3414" y="2183"/>
                  </a:lnTo>
                  <a:lnTo>
                    <a:pt x="3419" y="2183"/>
                  </a:lnTo>
                  <a:lnTo>
                    <a:pt x="3425" y="2185"/>
                  </a:lnTo>
                  <a:lnTo>
                    <a:pt x="3431" y="2188"/>
                  </a:lnTo>
                  <a:lnTo>
                    <a:pt x="3437" y="2193"/>
                  </a:lnTo>
                  <a:lnTo>
                    <a:pt x="3443" y="2214"/>
                  </a:lnTo>
                  <a:lnTo>
                    <a:pt x="3452" y="2255"/>
                  </a:lnTo>
                  <a:lnTo>
                    <a:pt x="3462" y="2296"/>
                  </a:lnTo>
                  <a:lnTo>
                    <a:pt x="3465" y="2316"/>
                  </a:lnTo>
                  <a:lnTo>
                    <a:pt x="3464" y="2322"/>
                  </a:lnTo>
                  <a:lnTo>
                    <a:pt x="3463" y="2325"/>
                  </a:lnTo>
                  <a:lnTo>
                    <a:pt x="3462" y="2327"/>
                  </a:lnTo>
                  <a:lnTo>
                    <a:pt x="3461" y="2327"/>
                  </a:lnTo>
                  <a:lnTo>
                    <a:pt x="3457" y="2325"/>
                  </a:lnTo>
                  <a:lnTo>
                    <a:pt x="3452" y="2321"/>
                  </a:lnTo>
                  <a:lnTo>
                    <a:pt x="3448" y="2314"/>
                  </a:lnTo>
                  <a:lnTo>
                    <a:pt x="3443" y="2308"/>
                  </a:lnTo>
                  <a:lnTo>
                    <a:pt x="3439" y="2305"/>
                  </a:lnTo>
                  <a:lnTo>
                    <a:pt x="3436" y="2304"/>
                  </a:lnTo>
                  <a:lnTo>
                    <a:pt x="3434" y="2303"/>
                  </a:lnTo>
                  <a:lnTo>
                    <a:pt x="3431" y="2304"/>
                  </a:lnTo>
                  <a:lnTo>
                    <a:pt x="3424" y="2308"/>
                  </a:lnTo>
                  <a:lnTo>
                    <a:pt x="3419" y="2312"/>
                  </a:lnTo>
                  <a:lnTo>
                    <a:pt x="3417" y="2317"/>
                  </a:lnTo>
                  <a:lnTo>
                    <a:pt x="3417" y="2324"/>
                  </a:lnTo>
                  <a:lnTo>
                    <a:pt x="3417" y="2331"/>
                  </a:lnTo>
                  <a:lnTo>
                    <a:pt x="3419" y="2339"/>
                  </a:lnTo>
                  <a:lnTo>
                    <a:pt x="3422" y="2346"/>
                  </a:lnTo>
                  <a:lnTo>
                    <a:pt x="3425" y="2355"/>
                  </a:lnTo>
                  <a:lnTo>
                    <a:pt x="3435" y="2372"/>
                  </a:lnTo>
                  <a:lnTo>
                    <a:pt x="3444" y="2390"/>
                  </a:lnTo>
                  <a:lnTo>
                    <a:pt x="3447" y="2398"/>
                  </a:lnTo>
                  <a:lnTo>
                    <a:pt x="3450" y="2407"/>
                  </a:lnTo>
                  <a:lnTo>
                    <a:pt x="3452" y="2414"/>
                  </a:lnTo>
                  <a:lnTo>
                    <a:pt x="3452" y="2421"/>
                  </a:lnTo>
                  <a:lnTo>
                    <a:pt x="3435" y="2418"/>
                  </a:lnTo>
                  <a:lnTo>
                    <a:pt x="3401" y="2412"/>
                  </a:lnTo>
                  <a:lnTo>
                    <a:pt x="3393" y="2412"/>
                  </a:lnTo>
                  <a:lnTo>
                    <a:pt x="3386" y="2413"/>
                  </a:lnTo>
                  <a:lnTo>
                    <a:pt x="3381" y="2415"/>
                  </a:lnTo>
                  <a:lnTo>
                    <a:pt x="3379" y="2416"/>
                  </a:lnTo>
                  <a:lnTo>
                    <a:pt x="3376" y="2419"/>
                  </a:lnTo>
                  <a:lnTo>
                    <a:pt x="3374" y="2422"/>
                  </a:lnTo>
                  <a:lnTo>
                    <a:pt x="3372" y="2425"/>
                  </a:lnTo>
                  <a:lnTo>
                    <a:pt x="3370" y="2428"/>
                  </a:lnTo>
                  <a:lnTo>
                    <a:pt x="3370" y="2433"/>
                  </a:lnTo>
                  <a:lnTo>
                    <a:pt x="3370" y="2438"/>
                  </a:lnTo>
                  <a:lnTo>
                    <a:pt x="3370" y="2444"/>
                  </a:lnTo>
                  <a:lnTo>
                    <a:pt x="3372" y="2451"/>
                  </a:lnTo>
                  <a:lnTo>
                    <a:pt x="3374" y="2457"/>
                  </a:lnTo>
                  <a:lnTo>
                    <a:pt x="3377" y="2466"/>
                  </a:lnTo>
                  <a:lnTo>
                    <a:pt x="3381" y="2477"/>
                  </a:lnTo>
                  <a:lnTo>
                    <a:pt x="3387" y="2491"/>
                  </a:lnTo>
                  <a:lnTo>
                    <a:pt x="3393" y="2505"/>
                  </a:lnTo>
                  <a:lnTo>
                    <a:pt x="3398" y="2520"/>
                  </a:lnTo>
                  <a:lnTo>
                    <a:pt x="3402" y="2527"/>
                  </a:lnTo>
                  <a:lnTo>
                    <a:pt x="3406" y="2534"/>
                  </a:lnTo>
                  <a:lnTo>
                    <a:pt x="3410" y="2539"/>
                  </a:lnTo>
                  <a:lnTo>
                    <a:pt x="3414" y="2544"/>
                  </a:lnTo>
                  <a:lnTo>
                    <a:pt x="3418" y="2548"/>
                  </a:lnTo>
                  <a:lnTo>
                    <a:pt x="3421" y="2550"/>
                  </a:lnTo>
                  <a:lnTo>
                    <a:pt x="3425" y="2552"/>
                  </a:lnTo>
                  <a:lnTo>
                    <a:pt x="3429" y="2552"/>
                  </a:lnTo>
                  <a:lnTo>
                    <a:pt x="3431" y="2551"/>
                  </a:lnTo>
                  <a:lnTo>
                    <a:pt x="3433" y="2549"/>
                  </a:lnTo>
                  <a:lnTo>
                    <a:pt x="3433" y="2547"/>
                  </a:lnTo>
                  <a:lnTo>
                    <a:pt x="3433" y="2542"/>
                  </a:lnTo>
                  <a:lnTo>
                    <a:pt x="3432" y="2537"/>
                  </a:lnTo>
                  <a:lnTo>
                    <a:pt x="3430" y="2530"/>
                  </a:lnTo>
                  <a:lnTo>
                    <a:pt x="3426" y="2522"/>
                  </a:lnTo>
                  <a:lnTo>
                    <a:pt x="3421" y="2513"/>
                  </a:lnTo>
                  <a:lnTo>
                    <a:pt x="3417" y="2506"/>
                  </a:lnTo>
                  <a:lnTo>
                    <a:pt x="3415" y="2500"/>
                  </a:lnTo>
                  <a:lnTo>
                    <a:pt x="3412" y="2496"/>
                  </a:lnTo>
                  <a:lnTo>
                    <a:pt x="3412" y="2492"/>
                  </a:lnTo>
                  <a:lnTo>
                    <a:pt x="3412" y="2490"/>
                  </a:lnTo>
                  <a:lnTo>
                    <a:pt x="3415" y="2488"/>
                  </a:lnTo>
                  <a:lnTo>
                    <a:pt x="3417" y="2486"/>
                  </a:lnTo>
                  <a:lnTo>
                    <a:pt x="3420" y="2486"/>
                  </a:lnTo>
                  <a:lnTo>
                    <a:pt x="3428" y="2488"/>
                  </a:lnTo>
                  <a:lnTo>
                    <a:pt x="3438" y="2492"/>
                  </a:lnTo>
                  <a:lnTo>
                    <a:pt x="3449" y="2497"/>
                  </a:lnTo>
                  <a:lnTo>
                    <a:pt x="3462" y="2505"/>
                  </a:lnTo>
                  <a:lnTo>
                    <a:pt x="3475" y="2513"/>
                  </a:lnTo>
                  <a:lnTo>
                    <a:pt x="3488" y="2522"/>
                  </a:lnTo>
                  <a:lnTo>
                    <a:pt x="3500" y="2532"/>
                  </a:lnTo>
                  <a:lnTo>
                    <a:pt x="3509" y="2541"/>
                  </a:lnTo>
                  <a:lnTo>
                    <a:pt x="3518" y="2550"/>
                  </a:lnTo>
                  <a:lnTo>
                    <a:pt x="3522" y="2558"/>
                  </a:lnTo>
                  <a:lnTo>
                    <a:pt x="3525" y="2561"/>
                  </a:lnTo>
                  <a:lnTo>
                    <a:pt x="3525" y="2563"/>
                  </a:lnTo>
                  <a:lnTo>
                    <a:pt x="3523" y="2565"/>
                  </a:lnTo>
                  <a:lnTo>
                    <a:pt x="3522" y="2567"/>
                  </a:lnTo>
                  <a:lnTo>
                    <a:pt x="3517" y="2572"/>
                  </a:lnTo>
                  <a:lnTo>
                    <a:pt x="3514" y="2577"/>
                  </a:lnTo>
                  <a:lnTo>
                    <a:pt x="3512" y="2583"/>
                  </a:lnTo>
                  <a:lnTo>
                    <a:pt x="3509" y="2591"/>
                  </a:lnTo>
                  <a:lnTo>
                    <a:pt x="3509" y="2600"/>
                  </a:lnTo>
                  <a:lnTo>
                    <a:pt x="3509" y="2608"/>
                  </a:lnTo>
                  <a:lnTo>
                    <a:pt x="3511" y="2618"/>
                  </a:lnTo>
                  <a:lnTo>
                    <a:pt x="3513" y="2626"/>
                  </a:lnTo>
                  <a:lnTo>
                    <a:pt x="3518" y="2645"/>
                  </a:lnTo>
                  <a:lnTo>
                    <a:pt x="3525" y="2660"/>
                  </a:lnTo>
                  <a:lnTo>
                    <a:pt x="3528" y="2666"/>
                  </a:lnTo>
                  <a:lnTo>
                    <a:pt x="3531" y="2672"/>
                  </a:lnTo>
                  <a:lnTo>
                    <a:pt x="3535" y="2675"/>
                  </a:lnTo>
                  <a:lnTo>
                    <a:pt x="3539" y="2678"/>
                  </a:lnTo>
                  <a:lnTo>
                    <a:pt x="3542" y="2678"/>
                  </a:lnTo>
                  <a:lnTo>
                    <a:pt x="3546" y="2678"/>
                  </a:lnTo>
                  <a:lnTo>
                    <a:pt x="3550" y="2677"/>
                  </a:lnTo>
                  <a:lnTo>
                    <a:pt x="3555" y="2675"/>
                  </a:lnTo>
                  <a:lnTo>
                    <a:pt x="3562" y="2670"/>
                  </a:lnTo>
                  <a:lnTo>
                    <a:pt x="3570" y="2664"/>
                  </a:lnTo>
                  <a:lnTo>
                    <a:pt x="3574" y="2663"/>
                  </a:lnTo>
                  <a:lnTo>
                    <a:pt x="3577" y="2662"/>
                  </a:lnTo>
                  <a:lnTo>
                    <a:pt x="3581" y="2662"/>
                  </a:lnTo>
                  <a:lnTo>
                    <a:pt x="3584" y="2664"/>
                  </a:lnTo>
                  <a:lnTo>
                    <a:pt x="3586" y="2667"/>
                  </a:lnTo>
                  <a:lnTo>
                    <a:pt x="3588" y="2673"/>
                  </a:lnTo>
                  <a:lnTo>
                    <a:pt x="3590" y="2680"/>
                  </a:lnTo>
                  <a:lnTo>
                    <a:pt x="3592" y="2690"/>
                  </a:lnTo>
                  <a:lnTo>
                    <a:pt x="3592" y="2699"/>
                  </a:lnTo>
                  <a:lnTo>
                    <a:pt x="3590" y="2711"/>
                  </a:lnTo>
                  <a:lnTo>
                    <a:pt x="3587" y="2723"/>
                  </a:lnTo>
                  <a:lnTo>
                    <a:pt x="3583" y="2739"/>
                  </a:lnTo>
                  <a:lnTo>
                    <a:pt x="3578" y="2755"/>
                  </a:lnTo>
                  <a:lnTo>
                    <a:pt x="3572" y="2770"/>
                  </a:lnTo>
                  <a:lnTo>
                    <a:pt x="3565" y="2786"/>
                  </a:lnTo>
                  <a:lnTo>
                    <a:pt x="3558" y="2800"/>
                  </a:lnTo>
                  <a:lnTo>
                    <a:pt x="3549" y="2813"/>
                  </a:lnTo>
                  <a:lnTo>
                    <a:pt x="3542" y="2823"/>
                  </a:lnTo>
                  <a:lnTo>
                    <a:pt x="3537" y="2827"/>
                  </a:lnTo>
                  <a:lnTo>
                    <a:pt x="3533" y="2830"/>
                  </a:lnTo>
                  <a:lnTo>
                    <a:pt x="3529" y="2832"/>
                  </a:lnTo>
                  <a:lnTo>
                    <a:pt x="3526" y="2833"/>
                  </a:lnTo>
                  <a:lnTo>
                    <a:pt x="3521" y="2833"/>
                  </a:lnTo>
                  <a:lnTo>
                    <a:pt x="3517" y="2832"/>
                  </a:lnTo>
                  <a:lnTo>
                    <a:pt x="3514" y="2829"/>
                  </a:lnTo>
                  <a:lnTo>
                    <a:pt x="3511" y="2826"/>
                  </a:lnTo>
                  <a:lnTo>
                    <a:pt x="3506" y="2820"/>
                  </a:lnTo>
                  <a:lnTo>
                    <a:pt x="3503" y="2814"/>
                  </a:lnTo>
                  <a:lnTo>
                    <a:pt x="3500" y="2805"/>
                  </a:lnTo>
                  <a:lnTo>
                    <a:pt x="3497" y="2795"/>
                  </a:lnTo>
                  <a:lnTo>
                    <a:pt x="3495" y="2789"/>
                  </a:lnTo>
                  <a:lnTo>
                    <a:pt x="3492" y="2784"/>
                  </a:lnTo>
                  <a:lnTo>
                    <a:pt x="3488" y="2777"/>
                  </a:lnTo>
                  <a:lnTo>
                    <a:pt x="3484" y="2771"/>
                  </a:lnTo>
                  <a:lnTo>
                    <a:pt x="3472" y="2756"/>
                  </a:lnTo>
                  <a:lnTo>
                    <a:pt x="3457" y="2740"/>
                  </a:lnTo>
                  <a:lnTo>
                    <a:pt x="3439" y="2722"/>
                  </a:lnTo>
                  <a:lnTo>
                    <a:pt x="3420" y="2704"/>
                  </a:lnTo>
                  <a:lnTo>
                    <a:pt x="3398" y="2687"/>
                  </a:lnTo>
                  <a:lnTo>
                    <a:pt x="3377" y="2670"/>
                  </a:lnTo>
                  <a:lnTo>
                    <a:pt x="3355" y="2653"/>
                  </a:lnTo>
                  <a:lnTo>
                    <a:pt x="3333" y="2639"/>
                  </a:lnTo>
                  <a:lnTo>
                    <a:pt x="3311" y="2626"/>
                  </a:lnTo>
                  <a:lnTo>
                    <a:pt x="3292" y="2616"/>
                  </a:lnTo>
                  <a:lnTo>
                    <a:pt x="3282" y="2611"/>
                  </a:lnTo>
                  <a:lnTo>
                    <a:pt x="3272" y="2608"/>
                  </a:lnTo>
                  <a:lnTo>
                    <a:pt x="3264" y="2605"/>
                  </a:lnTo>
                  <a:lnTo>
                    <a:pt x="3256" y="2603"/>
                  </a:lnTo>
                  <a:lnTo>
                    <a:pt x="3249" y="2602"/>
                  </a:lnTo>
                  <a:lnTo>
                    <a:pt x="3242" y="2602"/>
                  </a:lnTo>
                  <a:lnTo>
                    <a:pt x="3236" y="2603"/>
                  </a:lnTo>
                  <a:lnTo>
                    <a:pt x="3232" y="2605"/>
                  </a:lnTo>
                  <a:lnTo>
                    <a:pt x="3224" y="2608"/>
                  </a:lnTo>
                  <a:lnTo>
                    <a:pt x="3219" y="2610"/>
                  </a:lnTo>
                  <a:lnTo>
                    <a:pt x="3214" y="2611"/>
                  </a:lnTo>
                  <a:lnTo>
                    <a:pt x="3210" y="2611"/>
                  </a:lnTo>
                  <a:lnTo>
                    <a:pt x="3208" y="2610"/>
                  </a:lnTo>
                  <a:lnTo>
                    <a:pt x="3206" y="2608"/>
                  </a:lnTo>
                  <a:lnTo>
                    <a:pt x="3205" y="2605"/>
                  </a:lnTo>
                  <a:lnTo>
                    <a:pt x="3205" y="2602"/>
                  </a:lnTo>
                  <a:lnTo>
                    <a:pt x="3207" y="2594"/>
                  </a:lnTo>
                  <a:lnTo>
                    <a:pt x="3209" y="2587"/>
                  </a:lnTo>
                  <a:lnTo>
                    <a:pt x="3213" y="2579"/>
                  </a:lnTo>
                  <a:lnTo>
                    <a:pt x="3219" y="2574"/>
                  </a:lnTo>
                  <a:lnTo>
                    <a:pt x="3221" y="2570"/>
                  </a:lnTo>
                  <a:lnTo>
                    <a:pt x="3222" y="2567"/>
                  </a:lnTo>
                  <a:lnTo>
                    <a:pt x="3222" y="2565"/>
                  </a:lnTo>
                  <a:lnTo>
                    <a:pt x="3222" y="2562"/>
                  </a:lnTo>
                  <a:lnTo>
                    <a:pt x="3221" y="2560"/>
                  </a:lnTo>
                  <a:lnTo>
                    <a:pt x="3218" y="2556"/>
                  </a:lnTo>
                  <a:lnTo>
                    <a:pt x="3215" y="2554"/>
                  </a:lnTo>
                  <a:lnTo>
                    <a:pt x="3211" y="2552"/>
                  </a:lnTo>
                  <a:lnTo>
                    <a:pt x="3202" y="2547"/>
                  </a:lnTo>
                  <a:lnTo>
                    <a:pt x="3191" y="2541"/>
                  </a:lnTo>
                  <a:lnTo>
                    <a:pt x="3179" y="2537"/>
                  </a:lnTo>
                  <a:lnTo>
                    <a:pt x="3165" y="2532"/>
                  </a:lnTo>
                  <a:lnTo>
                    <a:pt x="3135" y="2523"/>
                  </a:lnTo>
                  <a:lnTo>
                    <a:pt x="3105" y="2514"/>
                  </a:lnTo>
                  <a:lnTo>
                    <a:pt x="3093" y="2510"/>
                  </a:lnTo>
                  <a:lnTo>
                    <a:pt x="3081" y="2506"/>
                  </a:lnTo>
                  <a:lnTo>
                    <a:pt x="3071" y="2502"/>
                  </a:lnTo>
                  <a:lnTo>
                    <a:pt x="3063" y="2497"/>
                  </a:lnTo>
                  <a:lnTo>
                    <a:pt x="3056" y="2494"/>
                  </a:lnTo>
                  <a:lnTo>
                    <a:pt x="3042" y="2489"/>
                  </a:lnTo>
                  <a:lnTo>
                    <a:pt x="3024" y="2483"/>
                  </a:lnTo>
                  <a:lnTo>
                    <a:pt x="3004" y="2478"/>
                  </a:lnTo>
                  <a:lnTo>
                    <a:pt x="2965" y="2468"/>
                  </a:lnTo>
                  <a:lnTo>
                    <a:pt x="2940" y="2463"/>
                  </a:lnTo>
                  <a:lnTo>
                    <a:pt x="2929" y="2461"/>
                  </a:lnTo>
                  <a:lnTo>
                    <a:pt x="2920" y="2462"/>
                  </a:lnTo>
                  <a:lnTo>
                    <a:pt x="2913" y="2464"/>
                  </a:lnTo>
                  <a:lnTo>
                    <a:pt x="2907" y="2467"/>
                  </a:lnTo>
                  <a:lnTo>
                    <a:pt x="2903" y="2471"/>
                  </a:lnTo>
                  <a:lnTo>
                    <a:pt x="2900" y="2477"/>
                  </a:lnTo>
                  <a:lnTo>
                    <a:pt x="2898" y="2483"/>
                  </a:lnTo>
                  <a:lnTo>
                    <a:pt x="2896" y="2489"/>
                  </a:lnTo>
                  <a:lnTo>
                    <a:pt x="2895" y="2494"/>
                  </a:lnTo>
                  <a:lnTo>
                    <a:pt x="2893" y="2498"/>
                  </a:lnTo>
                  <a:lnTo>
                    <a:pt x="2892" y="2503"/>
                  </a:lnTo>
                  <a:lnTo>
                    <a:pt x="2890" y="2505"/>
                  </a:lnTo>
                  <a:lnTo>
                    <a:pt x="2887" y="2506"/>
                  </a:lnTo>
                  <a:lnTo>
                    <a:pt x="2882" y="2505"/>
                  </a:lnTo>
                  <a:lnTo>
                    <a:pt x="2877" y="2500"/>
                  </a:lnTo>
                  <a:lnTo>
                    <a:pt x="2870" y="2494"/>
                  </a:lnTo>
                  <a:lnTo>
                    <a:pt x="2864" y="2489"/>
                  </a:lnTo>
                  <a:lnTo>
                    <a:pt x="2859" y="2485"/>
                  </a:lnTo>
                  <a:lnTo>
                    <a:pt x="2854" y="2483"/>
                  </a:lnTo>
                  <a:lnTo>
                    <a:pt x="2850" y="2483"/>
                  </a:lnTo>
                  <a:lnTo>
                    <a:pt x="2846" y="2483"/>
                  </a:lnTo>
                  <a:lnTo>
                    <a:pt x="2842" y="2484"/>
                  </a:lnTo>
                  <a:lnTo>
                    <a:pt x="2839" y="2488"/>
                  </a:lnTo>
                  <a:lnTo>
                    <a:pt x="2836" y="2491"/>
                  </a:lnTo>
                  <a:lnTo>
                    <a:pt x="2834" y="2494"/>
                  </a:lnTo>
                  <a:lnTo>
                    <a:pt x="2833" y="2498"/>
                  </a:lnTo>
                  <a:lnTo>
                    <a:pt x="2832" y="2504"/>
                  </a:lnTo>
                  <a:lnTo>
                    <a:pt x="2832" y="2509"/>
                  </a:lnTo>
                  <a:lnTo>
                    <a:pt x="2832" y="2514"/>
                  </a:lnTo>
                  <a:lnTo>
                    <a:pt x="2834" y="2521"/>
                  </a:lnTo>
                  <a:lnTo>
                    <a:pt x="2835" y="2526"/>
                  </a:lnTo>
                  <a:lnTo>
                    <a:pt x="2838" y="2532"/>
                  </a:lnTo>
                  <a:lnTo>
                    <a:pt x="2843" y="2544"/>
                  </a:lnTo>
                  <a:lnTo>
                    <a:pt x="2847" y="2556"/>
                  </a:lnTo>
                  <a:lnTo>
                    <a:pt x="2851" y="2573"/>
                  </a:lnTo>
                  <a:lnTo>
                    <a:pt x="2854" y="2588"/>
                  </a:lnTo>
                  <a:lnTo>
                    <a:pt x="2858" y="2604"/>
                  </a:lnTo>
                  <a:lnTo>
                    <a:pt x="2862" y="2618"/>
                  </a:lnTo>
                  <a:lnTo>
                    <a:pt x="2864" y="2623"/>
                  </a:lnTo>
                  <a:lnTo>
                    <a:pt x="2867" y="2629"/>
                  </a:lnTo>
                  <a:lnTo>
                    <a:pt x="2870" y="2633"/>
                  </a:lnTo>
                  <a:lnTo>
                    <a:pt x="2873" y="2636"/>
                  </a:lnTo>
                  <a:lnTo>
                    <a:pt x="2882" y="2645"/>
                  </a:lnTo>
                  <a:lnTo>
                    <a:pt x="2890" y="2652"/>
                  </a:lnTo>
                  <a:lnTo>
                    <a:pt x="2895" y="2660"/>
                  </a:lnTo>
                  <a:lnTo>
                    <a:pt x="2900" y="2666"/>
                  </a:lnTo>
                  <a:lnTo>
                    <a:pt x="2902" y="2673"/>
                  </a:lnTo>
                  <a:lnTo>
                    <a:pt x="2902" y="2679"/>
                  </a:lnTo>
                  <a:lnTo>
                    <a:pt x="2902" y="2685"/>
                  </a:lnTo>
                  <a:lnTo>
                    <a:pt x="2900" y="2690"/>
                  </a:lnTo>
                  <a:lnTo>
                    <a:pt x="2895" y="2694"/>
                  </a:lnTo>
                  <a:lnTo>
                    <a:pt x="2891" y="2698"/>
                  </a:lnTo>
                  <a:lnTo>
                    <a:pt x="2885" y="2702"/>
                  </a:lnTo>
                  <a:lnTo>
                    <a:pt x="2877" y="2704"/>
                  </a:lnTo>
                  <a:lnTo>
                    <a:pt x="2870" y="2706"/>
                  </a:lnTo>
                  <a:lnTo>
                    <a:pt x="2860" y="2708"/>
                  </a:lnTo>
                  <a:lnTo>
                    <a:pt x="2849" y="2709"/>
                  </a:lnTo>
                  <a:lnTo>
                    <a:pt x="2838" y="2709"/>
                  </a:lnTo>
                  <a:lnTo>
                    <a:pt x="2833" y="2709"/>
                  </a:lnTo>
                  <a:lnTo>
                    <a:pt x="2828" y="2712"/>
                  </a:lnTo>
                  <a:lnTo>
                    <a:pt x="2823" y="2713"/>
                  </a:lnTo>
                  <a:lnTo>
                    <a:pt x="2819" y="2716"/>
                  </a:lnTo>
                  <a:lnTo>
                    <a:pt x="2816" y="2719"/>
                  </a:lnTo>
                  <a:lnTo>
                    <a:pt x="2814" y="2723"/>
                  </a:lnTo>
                  <a:lnTo>
                    <a:pt x="2811" y="2728"/>
                  </a:lnTo>
                  <a:lnTo>
                    <a:pt x="2809" y="2732"/>
                  </a:lnTo>
                  <a:lnTo>
                    <a:pt x="2806" y="2743"/>
                  </a:lnTo>
                  <a:lnTo>
                    <a:pt x="2805" y="2754"/>
                  </a:lnTo>
                  <a:lnTo>
                    <a:pt x="2804" y="2765"/>
                  </a:lnTo>
                  <a:lnTo>
                    <a:pt x="2803" y="2777"/>
                  </a:lnTo>
                  <a:lnTo>
                    <a:pt x="2802" y="2788"/>
                  </a:lnTo>
                  <a:lnTo>
                    <a:pt x="2801" y="2798"/>
                  </a:lnTo>
                  <a:lnTo>
                    <a:pt x="2798" y="2806"/>
                  </a:lnTo>
                  <a:lnTo>
                    <a:pt x="2795" y="2812"/>
                  </a:lnTo>
                  <a:lnTo>
                    <a:pt x="2793" y="2814"/>
                  </a:lnTo>
                  <a:lnTo>
                    <a:pt x="2791" y="2815"/>
                  </a:lnTo>
                  <a:lnTo>
                    <a:pt x="2788" y="2815"/>
                  </a:lnTo>
                  <a:lnTo>
                    <a:pt x="2783" y="2814"/>
                  </a:lnTo>
                  <a:lnTo>
                    <a:pt x="2779" y="2813"/>
                  </a:lnTo>
                  <a:lnTo>
                    <a:pt x="2775" y="2810"/>
                  </a:lnTo>
                  <a:lnTo>
                    <a:pt x="2768" y="2806"/>
                  </a:lnTo>
                  <a:lnTo>
                    <a:pt x="2762" y="2801"/>
                  </a:lnTo>
                  <a:lnTo>
                    <a:pt x="2744" y="2785"/>
                  </a:lnTo>
                  <a:lnTo>
                    <a:pt x="2733" y="2775"/>
                  </a:lnTo>
                  <a:lnTo>
                    <a:pt x="2731" y="2771"/>
                  </a:lnTo>
                  <a:lnTo>
                    <a:pt x="2730" y="2769"/>
                  </a:lnTo>
                  <a:lnTo>
                    <a:pt x="2731" y="2765"/>
                  </a:lnTo>
                  <a:lnTo>
                    <a:pt x="2733" y="2764"/>
                  </a:lnTo>
                  <a:lnTo>
                    <a:pt x="2738" y="2759"/>
                  </a:lnTo>
                  <a:lnTo>
                    <a:pt x="2745" y="2753"/>
                  </a:lnTo>
                  <a:lnTo>
                    <a:pt x="2749" y="2748"/>
                  </a:lnTo>
                  <a:lnTo>
                    <a:pt x="2752" y="2742"/>
                  </a:lnTo>
                  <a:lnTo>
                    <a:pt x="2754" y="2734"/>
                  </a:lnTo>
                  <a:lnTo>
                    <a:pt x="2756" y="2726"/>
                  </a:lnTo>
                  <a:lnTo>
                    <a:pt x="2756" y="2716"/>
                  </a:lnTo>
                  <a:lnTo>
                    <a:pt x="2756" y="2707"/>
                  </a:lnTo>
                  <a:lnTo>
                    <a:pt x="2754" y="2699"/>
                  </a:lnTo>
                  <a:lnTo>
                    <a:pt x="2752" y="2692"/>
                  </a:lnTo>
                  <a:lnTo>
                    <a:pt x="2748" y="2686"/>
                  </a:lnTo>
                  <a:lnTo>
                    <a:pt x="2744" y="2679"/>
                  </a:lnTo>
                  <a:lnTo>
                    <a:pt x="2739" y="2675"/>
                  </a:lnTo>
                  <a:lnTo>
                    <a:pt x="2733" y="2671"/>
                  </a:lnTo>
                  <a:lnTo>
                    <a:pt x="2726" y="2667"/>
                  </a:lnTo>
                  <a:lnTo>
                    <a:pt x="2720" y="2665"/>
                  </a:lnTo>
                  <a:lnTo>
                    <a:pt x="2712" y="2664"/>
                  </a:lnTo>
                  <a:lnTo>
                    <a:pt x="2705" y="2664"/>
                  </a:lnTo>
                  <a:lnTo>
                    <a:pt x="2696" y="2665"/>
                  </a:lnTo>
                  <a:lnTo>
                    <a:pt x="2687" y="2667"/>
                  </a:lnTo>
                  <a:lnTo>
                    <a:pt x="2679" y="2671"/>
                  </a:lnTo>
                  <a:lnTo>
                    <a:pt x="2670" y="2675"/>
                  </a:lnTo>
                  <a:lnTo>
                    <a:pt x="2657" y="2683"/>
                  </a:lnTo>
                  <a:lnTo>
                    <a:pt x="2647" y="2692"/>
                  </a:lnTo>
                  <a:lnTo>
                    <a:pt x="2636" y="2702"/>
                  </a:lnTo>
                  <a:lnTo>
                    <a:pt x="2626" y="2712"/>
                  </a:lnTo>
                  <a:lnTo>
                    <a:pt x="2610" y="2732"/>
                  </a:lnTo>
                  <a:lnTo>
                    <a:pt x="2596" y="2749"/>
                  </a:lnTo>
                  <a:lnTo>
                    <a:pt x="2588" y="2756"/>
                  </a:lnTo>
                  <a:lnTo>
                    <a:pt x="2582" y="2761"/>
                  </a:lnTo>
                  <a:lnTo>
                    <a:pt x="2578" y="2762"/>
                  </a:lnTo>
                  <a:lnTo>
                    <a:pt x="2574" y="2764"/>
                  </a:lnTo>
                  <a:lnTo>
                    <a:pt x="2570" y="2765"/>
                  </a:lnTo>
                  <a:lnTo>
                    <a:pt x="2566" y="2765"/>
                  </a:lnTo>
                  <a:lnTo>
                    <a:pt x="2561" y="2764"/>
                  </a:lnTo>
                  <a:lnTo>
                    <a:pt x="2557" y="2763"/>
                  </a:lnTo>
                  <a:lnTo>
                    <a:pt x="2553" y="2762"/>
                  </a:lnTo>
                  <a:lnTo>
                    <a:pt x="2547" y="2759"/>
                  </a:lnTo>
                  <a:lnTo>
                    <a:pt x="2537" y="2751"/>
                  </a:lnTo>
                  <a:lnTo>
                    <a:pt x="2525" y="2741"/>
                  </a:lnTo>
                  <a:lnTo>
                    <a:pt x="2523" y="2739"/>
                  </a:lnTo>
                  <a:lnTo>
                    <a:pt x="2519" y="2737"/>
                  </a:lnTo>
                  <a:lnTo>
                    <a:pt x="2516" y="2736"/>
                  </a:lnTo>
                  <a:lnTo>
                    <a:pt x="2512" y="2735"/>
                  </a:lnTo>
                  <a:lnTo>
                    <a:pt x="2503" y="2735"/>
                  </a:lnTo>
                  <a:lnTo>
                    <a:pt x="2494" y="2736"/>
                  </a:lnTo>
                  <a:lnTo>
                    <a:pt x="2482" y="2739"/>
                  </a:lnTo>
                  <a:lnTo>
                    <a:pt x="2471" y="2742"/>
                  </a:lnTo>
                  <a:lnTo>
                    <a:pt x="2458" y="2746"/>
                  </a:lnTo>
                  <a:lnTo>
                    <a:pt x="2446" y="2751"/>
                  </a:lnTo>
                  <a:lnTo>
                    <a:pt x="2422" y="2762"/>
                  </a:lnTo>
                  <a:lnTo>
                    <a:pt x="2402" y="2774"/>
                  </a:lnTo>
                  <a:lnTo>
                    <a:pt x="2394" y="2781"/>
                  </a:lnTo>
                  <a:lnTo>
                    <a:pt x="2387" y="2786"/>
                  </a:lnTo>
                  <a:lnTo>
                    <a:pt x="2383" y="2790"/>
                  </a:lnTo>
                  <a:lnTo>
                    <a:pt x="2379" y="2795"/>
                  </a:ln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  <a:headEnd/>
              <a:tailEnd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689" name="Freeform 182"/>
            <p:cNvSpPr>
              <a:spLocks/>
            </p:cNvSpPr>
            <p:nvPr/>
          </p:nvSpPr>
          <p:spPr bwMode="auto">
            <a:xfrm>
              <a:off x="1572" y="2152"/>
              <a:ext cx="68" cy="83"/>
            </a:xfrm>
            <a:custGeom>
              <a:avLst/>
              <a:gdLst>
                <a:gd name="T0" fmla="*/ 0 w 273"/>
                <a:gd name="T1" fmla="*/ 0 h 332"/>
                <a:gd name="T2" fmla="*/ 0 w 273"/>
                <a:gd name="T3" fmla="*/ 0 h 332"/>
                <a:gd name="T4" fmla="*/ 0 w 273"/>
                <a:gd name="T5" fmla="*/ 0 h 332"/>
                <a:gd name="T6" fmla="*/ 0 w 273"/>
                <a:gd name="T7" fmla="*/ 0 h 332"/>
                <a:gd name="T8" fmla="*/ 0 w 273"/>
                <a:gd name="T9" fmla="*/ 0 h 332"/>
                <a:gd name="T10" fmla="*/ 0 w 273"/>
                <a:gd name="T11" fmla="*/ 0 h 332"/>
                <a:gd name="T12" fmla="*/ 0 w 273"/>
                <a:gd name="T13" fmla="*/ 0 h 332"/>
                <a:gd name="T14" fmla="*/ 0 w 273"/>
                <a:gd name="T15" fmla="*/ 0 h 332"/>
                <a:gd name="T16" fmla="*/ 0 w 273"/>
                <a:gd name="T17" fmla="*/ 0 h 332"/>
                <a:gd name="T18" fmla="*/ 0 w 273"/>
                <a:gd name="T19" fmla="*/ 0 h 332"/>
                <a:gd name="T20" fmla="*/ 0 w 273"/>
                <a:gd name="T21" fmla="*/ 0 h 332"/>
                <a:gd name="T22" fmla="*/ 0 w 273"/>
                <a:gd name="T23" fmla="*/ 0 h 332"/>
                <a:gd name="T24" fmla="*/ 0 w 273"/>
                <a:gd name="T25" fmla="*/ 0 h 332"/>
                <a:gd name="T26" fmla="*/ 0 w 273"/>
                <a:gd name="T27" fmla="*/ 0 h 332"/>
                <a:gd name="T28" fmla="*/ 0 w 273"/>
                <a:gd name="T29" fmla="*/ 0 h 332"/>
                <a:gd name="T30" fmla="*/ 0 w 273"/>
                <a:gd name="T31" fmla="*/ 0 h 332"/>
                <a:gd name="T32" fmla="*/ 0 w 273"/>
                <a:gd name="T33" fmla="*/ 0 h 332"/>
                <a:gd name="T34" fmla="*/ 0 w 273"/>
                <a:gd name="T35" fmla="*/ 0 h 332"/>
                <a:gd name="T36" fmla="*/ 0 w 273"/>
                <a:gd name="T37" fmla="*/ 0 h 332"/>
                <a:gd name="T38" fmla="*/ 0 w 273"/>
                <a:gd name="T39" fmla="*/ 0 h 332"/>
                <a:gd name="T40" fmla="*/ 0 w 273"/>
                <a:gd name="T41" fmla="*/ 0 h 332"/>
                <a:gd name="T42" fmla="*/ 0 w 273"/>
                <a:gd name="T43" fmla="*/ 0 h 332"/>
                <a:gd name="T44" fmla="*/ 0 w 273"/>
                <a:gd name="T45" fmla="*/ 0 h 332"/>
                <a:gd name="T46" fmla="*/ 0 w 273"/>
                <a:gd name="T47" fmla="*/ 0 h 332"/>
                <a:gd name="T48" fmla="*/ 0 w 273"/>
                <a:gd name="T49" fmla="*/ 0 h 332"/>
                <a:gd name="T50" fmla="*/ 0 w 273"/>
                <a:gd name="T51" fmla="*/ 0 h 332"/>
                <a:gd name="T52" fmla="*/ 0 w 273"/>
                <a:gd name="T53" fmla="*/ 0 h 332"/>
                <a:gd name="T54" fmla="*/ 0 w 273"/>
                <a:gd name="T55" fmla="*/ 0 h 332"/>
                <a:gd name="T56" fmla="*/ 0 w 273"/>
                <a:gd name="T57" fmla="*/ 0 h 332"/>
                <a:gd name="T58" fmla="*/ 0 w 273"/>
                <a:gd name="T59" fmla="*/ 0 h 332"/>
                <a:gd name="T60" fmla="*/ 0 w 273"/>
                <a:gd name="T61" fmla="*/ 0 h 332"/>
                <a:gd name="T62" fmla="*/ 0 w 273"/>
                <a:gd name="T63" fmla="*/ 0 h 332"/>
                <a:gd name="T64" fmla="*/ 0 w 273"/>
                <a:gd name="T65" fmla="*/ 0 h 332"/>
                <a:gd name="T66" fmla="*/ 0 w 273"/>
                <a:gd name="T67" fmla="*/ 0 h 332"/>
                <a:gd name="T68" fmla="*/ 0 w 273"/>
                <a:gd name="T69" fmla="*/ 0 h 332"/>
                <a:gd name="T70" fmla="*/ 0 w 273"/>
                <a:gd name="T71" fmla="*/ 0 h 332"/>
                <a:gd name="T72" fmla="*/ 0 w 273"/>
                <a:gd name="T73" fmla="*/ 0 h 332"/>
                <a:gd name="T74" fmla="*/ 0 w 273"/>
                <a:gd name="T75" fmla="*/ 0 h 332"/>
                <a:gd name="T76" fmla="*/ 0 w 273"/>
                <a:gd name="T77" fmla="*/ 0 h 332"/>
                <a:gd name="T78" fmla="*/ 0 w 273"/>
                <a:gd name="T79" fmla="*/ 0 h 332"/>
                <a:gd name="T80" fmla="*/ 0 w 273"/>
                <a:gd name="T81" fmla="*/ 0 h 332"/>
                <a:gd name="T82" fmla="*/ 0 w 273"/>
                <a:gd name="T83" fmla="*/ 0 h 332"/>
                <a:gd name="T84" fmla="*/ 0 w 273"/>
                <a:gd name="T85" fmla="*/ 0 h 332"/>
                <a:gd name="T86" fmla="*/ 0 w 273"/>
                <a:gd name="T87" fmla="*/ 0 h 332"/>
                <a:gd name="T88" fmla="*/ 0 w 273"/>
                <a:gd name="T89" fmla="*/ 0 h 332"/>
                <a:gd name="T90" fmla="*/ 0 w 273"/>
                <a:gd name="T91" fmla="*/ 0 h 332"/>
                <a:gd name="T92" fmla="*/ 0 w 273"/>
                <a:gd name="T93" fmla="*/ 0 h 332"/>
                <a:gd name="T94" fmla="*/ 0 w 273"/>
                <a:gd name="T95" fmla="*/ 0 h 332"/>
                <a:gd name="T96" fmla="*/ 0 w 273"/>
                <a:gd name="T97" fmla="*/ 0 h 332"/>
                <a:gd name="T98" fmla="*/ 0 w 273"/>
                <a:gd name="T99" fmla="*/ 0 h 332"/>
                <a:gd name="T100" fmla="*/ 0 w 273"/>
                <a:gd name="T101" fmla="*/ 0 h 33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73"/>
                <a:gd name="T154" fmla="*/ 0 h 332"/>
                <a:gd name="T155" fmla="*/ 273 w 273"/>
                <a:gd name="T156" fmla="*/ 332 h 33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73" h="332">
                  <a:moveTo>
                    <a:pt x="115" y="1"/>
                  </a:moveTo>
                  <a:lnTo>
                    <a:pt x="133" y="22"/>
                  </a:lnTo>
                  <a:lnTo>
                    <a:pt x="151" y="41"/>
                  </a:lnTo>
                  <a:lnTo>
                    <a:pt x="169" y="59"/>
                  </a:lnTo>
                  <a:lnTo>
                    <a:pt x="185" y="76"/>
                  </a:lnTo>
                  <a:lnTo>
                    <a:pt x="195" y="84"/>
                  </a:lnTo>
                  <a:lnTo>
                    <a:pt x="205" y="91"/>
                  </a:lnTo>
                  <a:lnTo>
                    <a:pt x="214" y="95"/>
                  </a:lnTo>
                  <a:lnTo>
                    <a:pt x="221" y="99"/>
                  </a:lnTo>
                  <a:lnTo>
                    <a:pt x="230" y="102"/>
                  </a:lnTo>
                  <a:lnTo>
                    <a:pt x="237" y="108"/>
                  </a:lnTo>
                  <a:lnTo>
                    <a:pt x="245" y="115"/>
                  </a:lnTo>
                  <a:lnTo>
                    <a:pt x="251" y="125"/>
                  </a:lnTo>
                  <a:lnTo>
                    <a:pt x="256" y="133"/>
                  </a:lnTo>
                  <a:lnTo>
                    <a:pt x="261" y="143"/>
                  </a:lnTo>
                  <a:lnTo>
                    <a:pt x="266" y="157"/>
                  </a:lnTo>
                  <a:lnTo>
                    <a:pt x="271" y="171"/>
                  </a:lnTo>
                  <a:lnTo>
                    <a:pt x="272" y="178"/>
                  </a:lnTo>
                  <a:lnTo>
                    <a:pt x="273" y="184"/>
                  </a:lnTo>
                  <a:lnTo>
                    <a:pt x="273" y="191"/>
                  </a:lnTo>
                  <a:lnTo>
                    <a:pt x="272" y="196"/>
                  </a:lnTo>
                  <a:lnTo>
                    <a:pt x="270" y="200"/>
                  </a:lnTo>
                  <a:lnTo>
                    <a:pt x="266" y="205"/>
                  </a:lnTo>
                  <a:lnTo>
                    <a:pt x="262" y="207"/>
                  </a:lnTo>
                  <a:lnTo>
                    <a:pt x="256" y="207"/>
                  </a:lnTo>
                  <a:lnTo>
                    <a:pt x="252" y="208"/>
                  </a:lnTo>
                  <a:lnTo>
                    <a:pt x="249" y="208"/>
                  </a:lnTo>
                  <a:lnTo>
                    <a:pt x="246" y="209"/>
                  </a:lnTo>
                  <a:lnTo>
                    <a:pt x="245" y="211"/>
                  </a:lnTo>
                  <a:lnTo>
                    <a:pt x="242" y="214"/>
                  </a:lnTo>
                  <a:lnTo>
                    <a:pt x="242" y="220"/>
                  </a:lnTo>
                  <a:lnTo>
                    <a:pt x="244" y="232"/>
                  </a:lnTo>
                  <a:lnTo>
                    <a:pt x="248" y="247"/>
                  </a:lnTo>
                  <a:lnTo>
                    <a:pt x="250" y="253"/>
                  </a:lnTo>
                  <a:lnTo>
                    <a:pt x="252" y="261"/>
                  </a:lnTo>
                  <a:lnTo>
                    <a:pt x="252" y="267"/>
                  </a:lnTo>
                  <a:lnTo>
                    <a:pt x="252" y="274"/>
                  </a:lnTo>
                  <a:lnTo>
                    <a:pt x="251" y="276"/>
                  </a:lnTo>
                  <a:lnTo>
                    <a:pt x="250" y="278"/>
                  </a:lnTo>
                  <a:lnTo>
                    <a:pt x="249" y="280"/>
                  </a:lnTo>
                  <a:lnTo>
                    <a:pt x="246" y="282"/>
                  </a:lnTo>
                  <a:lnTo>
                    <a:pt x="240" y="284"/>
                  </a:lnTo>
                  <a:lnTo>
                    <a:pt x="231" y="286"/>
                  </a:lnTo>
                  <a:lnTo>
                    <a:pt x="216" y="278"/>
                  </a:lnTo>
                  <a:lnTo>
                    <a:pt x="194" y="265"/>
                  </a:lnTo>
                  <a:lnTo>
                    <a:pt x="189" y="263"/>
                  </a:lnTo>
                  <a:lnTo>
                    <a:pt x="183" y="261"/>
                  </a:lnTo>
                  <a:lnTo>
                    <a:pt x="178" y="260"/>
                  </a:lnTo>
                  <a:lnTo>
                    <a:pt x="174" y="260"/>
                  </a:lnTo>
                  <a:lnTo>
                    <a:pt x="170" y="262"/>
                  </a:lnTo>
                  <a:lnTo>
                    <a:pt x="167" y="265"/>
                  </a:lnTo>
                  <a:lnTo>
                    <a:pt x="166" y="270"/>
                  </a:lnTo>
                  <a:lnTo>
                    <a:pt x="165" y="277"/>
                  </a:lnTo>
                  <a:lnTo>
                    <a:pt x="167" y="300"/>
                  </a:lnTo>
                  <a:lnTo>
                    <a:pt x="168" y="318"/>
                  </a:lnTo>
                  <a:lnTo>
                    <a:pt x="168" y="321"/>
                  </a:lnTo>
                  <a:lnTo>
                    <a:pt x="166" y="324"/>
                  </a:lnTo>
                  <a:lnTo>
                    <a:pt x="164" y="328"/>
                  </a:lnTo>
                  <a:lnTo>
                    <a:pt x="161" y="330"/>
                  </a:lnTo>
                  <a:lnTo>
                    <a:pt x="156" y="331"/>
                  </a:lnTo>
                  <a:lnTo>
                    <a:pt x="151" y="332"/>
                  </a:lnTo>
                  <a:lnTo>
                    <a:pt x="145" y="332"/>
                  </a:lnTo>
                  <a:lnTo>
                    <a:pt x="136" y="331"/>
                  </a:lnTo>
                  <a:lnTo>
                    <a:pt x="132" y="330"/>
                  </a:lnTo>
                  <a:lnTo>
                    <a:pt x="128" y="328"/>
                  </a:lnTo>
                  <a:lnTo>
                    <a:pt x="125" y="325"/>
                  </a:lnTo>
                  <a:lnTo>
                    <a:pt x="123" y="323"/>
                  </a:lnTo>
                  <a:lnTo>
                    <a:pt x="121" y="320"/>
                  </a:lnTo>
                  <a:lnTo>
                    <a:pt x="119" y="316"/>
                  </a:lnTo>
                  <a:lnTo>
                    <a:pt x="118" y="311"/>
                  </a:lnTo>
                  <a:lnTo>
                    <a:pt x="117" y="307"/>
                  </a:lnTo>
                  <a:lnTo>
                    <a:pt x="117" y="298"/>
                  </a:lnTo>
                  <a:lnTo>
                    <a:pt x="118" y="289"/>
                  </a:lnTo>
                  <a:lnTo>
                    <a:pt x="121" y="280"/>
                  </a:lnTo>
                  <a:lnTo>
                    <a:pt x="124" y="273"/>
                  </a:lnTo>
                  <a:lnTo>
                    <a:pt x="127" y="266"/>
                  </a:lnTo>
                  <a:lnTo>
                    <a:pt x="128" y="260"/>
                  </a:lnTo>
                  <a:lnTo>
                    <a:pt x="128" y="253"/>
                  </a:lnTo>
                  <a:lnTo>
                    <a:pt x="126" y="247"/>
                  </a:lnTo>
                  <a:lnTo>
                    <a:pt x="123" y="241"/>
                  </a:lnTo>
                  <a:lnTo>
                    <a:pt x="119" y="235"/>
                  </a:lnTo>
                  <a:lnTo>
                    <a:pt x="113" y="230"/>
                  </a:lnTo>
                  <a:lnTo>
                    <a:pt x="108" y="223"/>
                  </a:lnTo>
                  <a:lnTo>
                    <a:pt x="96" y="212"/>
                  </a:lnTo>
                  <a:lnTo>
                    <a:pt x="84" y="200"/>
                  </a:lnTo>
                  <a:lnTo>
                    <a:pt x="79" y="194"/>
                  </a:lnTo>
                  <a:lnTo>
                    <a:pt x="76" y="188"/>
                  </a:lnTo>
                  <a:lnTo>
                    <a:pt x="72" y="181"/>
                  </a:lnTo>
                  <a:lnTo>
                    <a:pt x="70" y="175"/>
                  </a:lnTo>
                  <a:lnTo>
                    <a:pt x="68" y="158"/>
                  </a:lnTo>
                  <a:lnTo>
                    <a:pt x="64" y="147"/>
                  </a:lnTo>
                  <a:lnTo>
                    <a:pt x="62" y="142"/>
                  </a:lnTo>
                  <a:lnTo>
                    <a:pt x="58" y="138"/>
                  </a:lnTo>
                  <a:lnTo>
                    <a:pt x="56" y="136"/>
                  </a:lnTo>
                  <a:lnTo>
                    <a:pt x="53" y="134"/>
                  </a:lnTo>
                  <a:lnTo>
                    <a:pt x="45" y="130"/>
                  </a:lnTo>
                  <a:lnTo>
                    <a:pt x="37" y="129"/>
                  </a:lnTo>
                  <a:lnTo>
                    <a:pt x="28" y="129"/>
                  </a:lnTo>
                  <a:lnTo>
                    <a:pt x="17" y="129"/>
                  </a:lnTo>
                  <a:lnTo>
                    <a:pt x="14" y="128"/>
                  </a:lnTo>
                  <a:lnTo>
                    <a:pt x="11" y="127"/>
                  </a:lnTo>
                  <a:lnTo>
                    <a:pt x="9" y="125"/>
                  </a:lnTo>
                  <a:lnTo>
                    <a:pt x="6" y="123"/>
                  </a:lnTo>
                  <a:lnTo>
                    <a:pt x="2" y="116"/>
                  </a:lnTo>
                  <a:lnTo>
                    <a:pt x="0" y="109"/>
                  </a:lnTo>
                  <a:lnTo>
                    <a:pt x="0" y="105"/>
                  </a:lnTo>
                  <a:lnTo>
                    <a:pt x="0" y="101"/>
                  </a:lnTo>
                  <a:lnTo>
                    <a:pt x="1" y="98"/>
                  </a:lnTo>
                  <a:lnTo>
                    <a:pt x="3" y="95"/>
                  </a:lnTo>
                  <a:lnTo>
                    <a:pt x="7" y="92"/>
                  </a:lnTo>
                  <a:lnTo>
                    <a:pt x="10" y="90"/>
                  </a:lnTo>
                  <a:lnTo>
                    <a:pt x="15" y="88"/>
                  </a:lnTo>
                  <a:lnTo>
                    <a:pt x="22" y="88"/>
                  </a:lnTo>
                  <a:lnTo>
                    <a:pt x="31" y="88"/>
                  </a:lnTo>
                  <a:lnTo>
                    <a:pt x="39" y="91"/>
                  </a:lnTo>
                  <a:lnTo>
                    <a:pt x="44" y="92"/>
                  </a:lnTo>
                  <a:lnTo>
                    <a:pt x="49" y="93"/>
                  </a:lnTo>
                  <a:lnTo>
                    <a:pt x="52" y="94"/>
                  </a:lnTo>
                  <a:lnTo>
                    <a:pt x="55" y="93"/>
                  </a:lnTo>
                  <a:lnTo>
                    <a:pt x="58" y="90"/>
                  </a:lnTo>
                  <a:lnTo>
                    <a:pt x="63" y="84"/>
                  </a:lnTo>
                  <a:lnTo>
                    <a:pt x="64" y="81"/>
                  </a:lnTo>
                  <a:lnTo>
                    <a:pt x="65" y="79"/>
                  </a:lnTo>
                  <a:lnTo>
                    <a:pt x="65" y="76"/>
                  </a:lnTo>
                  <a:lnTo>
                    <a:pt x="65" y="73"/>
                  </a:lnTo>
                  <a:lnTo>
                    <a:pt x="63" y="70"/>
                  </a:lnTo>
                  <a:lnTo>
                    <a:pt x="59" y="66"/>
                  </a:lnTo>
                  <a:lnTo>
                    <a:pt x="55" y="63"/>
                  </a:lnTo>
                  <a:lnTo>
                    <a:pt x="52" y="58"/>
                  </a:lnTo>
                  <a:lnTo>
                    <a:pt x="51" y="53"/>
                  </a:lnTo>
                  <a:lnTo>
                    <a:pt x="50" y="46"/>
                  </a:lnTo>
                  <a:lnTo>
                    <a:pt x="51" y="44"/>
                  </a:lnTo>
                  <a:lnTo>
                    <a:pt x="52" y="43"/>
                  </a:lnTo>
                  <a:lnTo>
                    <a:pt x="54" y="42"/>
                  </a:lnTo>
                  <a:lnTo>
                    <a:pt x="57" y="42"/>
                  </a:lnTo>
                  <a:lnTo>
                    <a:pt x="64" y="44"/>
                  </a:lnTo>
                  <a:lnTo>
                    <a:pt x="71" y="46"/>
                  </a:lnTo>
                  <a:lnTo>
                    <a:pt x="79" y="49"/>
                  </a:lnTo>
                  <a:lnTo>
                    <a:pt x="87" y="49"/>
                  </a:lnTo>
                  <a:lnTo>
                    <a:pt x="91" y="49"/>
                  </a:lnTo>
                  <a:lnTo>
                    <a:pt x="94" y="48"/>
                  </a:lnTo>
                  <a:lnTo>
                    <a:pt x="97" y="45"/>
                  </a:lnTo>
                  <a:lnTo>
                    <a:pt x="99" y="43"/>
                  </a:lnTo>
                  <a:lnTo>
                    <a:pt x="103" y="37"/>
                  </a:lnTo>
                  <a:lnTo>
                    <a:pt x="105" y="30"/>
                  </a:lnTo>
                  <a:lnTo>
                    <a:pt x="106" y="25"/>
                  </a:lnTo>
                  <a:lnTo>
                    <a:pt x="106" y="21"/>
                  </a:lnTo>
                  <a:lnTo>
                    <a:pt x="105" y="13"/>
                  </a:lnTo>
                  <a:lnTo>
                    <a:pt x="101" y="7"/>
                  </a:lnTo>
                  <a:lnTo>
                    <a:pt x="100" y="2"/>
                  </a:lnTo>
                  <a:lnTo>
                    <a:pt x="100" y="0"/>
                  </a:lnTo>
                  <a:lnTo>
                    <a:pt x="106" y="0"/>
                  </a:lnTo>
                  <a:lnTo>
                    <a:pt x="115" y="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690" name="Freeform 183"/>
            <p:cNvSpPr>
              <a:spLocks/>
            </p:cNvSpPr>
            <p:nvPr/>
          </p:nvSpPr>
          <p:spPr bwMode="auto">
            <a:xfrm>
              <a:off x="1670" y="2101"/>
              <a:ext cx="46" cy="98"/>
            </a:xfrm>
            <a:custGeom>
              <a:avLst/>
              <a:gdLst>
                <a:gd name="T0" fmla="*/ 0 w 186"/>
                <a:gd name="T1" fmla="*/ 0 h 391"/>
                <a:gd name="T2" fmla="*/ 0 w 186"/>
                <a:gd name="T3" fmla="*/ 0 h 391"/>
                <a:gd name="T4" fmla="*/ 0 w 186"/>
                <a:gd name="T5" fmla="*/ 0 h 391"/>
                <a:gd name="T6" fmla="*/ 0 w 186"/>
                <a:gd name="T7" fmla="*/ 0 h 391"/>
                <a:gd name="T8" fmla="*/ 0 w 186"/>
                <a:gd name="T9" fmla="*/ 0 h 391"/>
                <a:gd name="T10" fmla="*/ 0 w 186"/>
                <a:gd name="T11" fmla="*/ 0 h 391"/>
                <a:gd name="T12" fmla="*/ 0 w 186"/>
                <a:gd name="T13" fmla="*/ 0 h 391"/>
                <a:gd name="T14" fmla="*/ 0 w 186"/>
                <a:gd name="T15" fmla="*/ 0 h 391"/>
                <a:gd name="T16" fmla="*/ 0 w 186"/>
                <a:gd name="T17" fmla="*/ 0 h 391"/>
                <a:gd name="T18" fmla="*/ 0 w 186"/>
                <a:gd name="T19" fmla="*/ 0 h 391"/>
                <a:gd name="T20" fmla="*/ 0 w 186"/>
                <a:gd name="T21" fmla="*/ 0 h 391"/>
                <a:gd name="T22" fmla="*/ 0 w 186"/>
                <a:gd name="T23" fmla="*/ 0 h 391"/>
                <a:gd name="T24" fmla="*/ 0 w 186"/>
                <a:gd name="T25" fmla="*/ 0 h 391"/>
                <a:gd name="T26" fmla="*/ 0 w 186"/>
                <a:gd name="T27" fmla="*/ 0 h 391"/>
                <a:gd name="T28" fmla="*/ 0 w 186"/>
                <a:gd name="T29" fmla="*/ 0 h 391"/>
                <a:gd name="T30" fmla="*/ 0 w 186"/>
                <a:gd name="T31" fmla="*/ 0 h 391"/>
                <a:gd name="T32" fmla="*/ 0 w 186"/>
                <a:gd name="T33" fmla="*/ 0 h 391"/>
                <a:gd name="T34" fmla="*/ 0 w 186"/>
                <a:gd name="T35" fmla="*/ 0 h 391"/>
                <a:gd name="T36" fmla="*/ 0 w 186"/>
                <a:gd name="T37" fmla="*/ 0 h 391"/>
                <a:gd name="T38" fmla="*/ 0 w 186"/>
                <a:gd name="T39" fmla="*/ 0 h 391"/>
                <a:gd name="T40" fmla="*/ 0 w 186"/>
                <a:gd name="T41" fmla="*/ 0 h 391"/>
                <a:gd name="T42" fmla="*/ 0 w 186"/>
                <a:gd name="T43" fmla="*/ 0 h 391"/>
                <a:gd name="T44" fmla="*/ 0 w 186"/>
                <a:gd name="T45" fmla="*/ 0 h 391"/>
                <a:gd name="T46" fmla="*/ 0 w 186"/>
                <a:gd name="T47" fmla="*/ 0 h 391"/>
                <a:gd name="T48" fmla="*/ 0 w 186"/>
                <a:gd name="T49" fmla="*/ 0 h 391"/>
                <a:gd name="T50" fmla="*/ 0 w 186"/>
                <a:gd name="T51" fmla="*/ 0 h 391"/>
                <a:gd name="T52" fmla="*/ 0 w 186"/>
                <a:gd name="T53" fmla="*/ 0 h 391"/>
                <a:gd name="T54" fmla="*/ 0 w 186"/>
                <a:gd name="T55" fmla="*/ 0 h 391"/>
                <a:gd name="T56" fmla="*/ 0 w 186"/>
                <a:gd name="T57" fmla="*/ 0 h 391"/>
                <a:gd name="T58" fmla="*/ 0 w 186"/>
                <a:gd name="T59" fmla="*/ 0 h 391"/>
                <a:gd name="T60" fmla="*/ 0 w 186"/>
                <a:gd name="T61" fmla="*/ 0 h 391"/>
                <a:gd name="T62" fmla="*/ 0 w 186"/>
                <a:gd name="T63" fmla="*/ 0 h 391"/>
                <a:gd name="T64" fmla="*/ 0 w 186"/>
                <a:gd name="T65" fmla="*/ 0 h 391"/>
                <a:gd name="T66" fmla="*/ 0 w 186"/>
                <a:gd name="T67" fmla="*/ 0 h 391"/>
                <a:gd name="T68" fmla="*/ 0 w 186"/>
                <a:gd name="T69" fmla="*/ 0 h 391"/>
                <a:gd name="T70" fmla="*/ 0 w 186"/>
                <a:gd name="T71" fmla="*/ 0 h 391"/>
                <a:gd name="T72" fmla="*/ 0 w 186"/>
                <a:gd name="T73" fmla="*/ 0 h 391"/>
                <a:gd name="T74" fmla="*/ 0 w 186"/>
                <a:gd name="T75" fmla="*/ 0 h 391"/>
                <a:gd name="T76" fmla="*/ 0 w 186"/>
                <a:gd name="T77" fmla="*/ 0 h 391"/>
                <a:gd name="T78" fmla="*/ 0 w 186"/>
                <a:gd name="T79" fmla="*/ 0 h 391"/>
                <a:gd name="T80" fmla="*/ 0 w 186"/>
                <a:gd name="T81" fmla="*/ 0 h 391"/>
                <a:gd name="T82" fmla="*/ 0 w 186"/>
                <a:gd name="T83" fmla="*/ 0 h 391"/>
                <a:gd name="T84" fmla="*/ 0 w 186"/>
                <a:gd name="T85" fmla="*/ 0 h 391"/>
                <a:gd name="T86" fmla="*/ 0 w 186"/>
                <a:gd name="T87" fmla="*/ 0 h 391"/>
                <a:gd name="T88" fmla="*/ 0 w 186"/>
                <a:gd name="T89" fmla="*/ 0 h 391"/>
                <a:gd name="T90" fmla="*/ 0 w 186"/>
                <a:gd name="T91" fmla="*/ 0 h 39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6"/>
                <a:gd name="T139" fmla="*/ 0 h 391"/>
                <a:gd name="T140" fmla="*/ 186 w 186"/>
                <a:gd name="T141" fmla="*/ 391 h 391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6" h="391">
                  <a:moveTo>
                    <a:pt x="0" y="68"/>
                  </a:moveTo>
                  <a:lnTo>
                    <a:pt x="9" y="92"/>
                  </a:lnTo>
                  <a:lnTo>
                    <a:pt x="20" y="116"/>
                  </a:lnTo>
                  <a:lnTo>
                    <a:pt x="26" y="128"/>
                  </a:lnTo>
                  <a:lnTo>
                    <a:pt x="33" y="137"/>
                  </a:lnTo>
                  <a:lnTo>
                    <a:pt x="39" y="146"/>
                  </a:lnTo>
                  <a:lnTo>
                    <a:pt x="45" y="151"/>
                  </a:lnTo>
                  <a:lnTo>
                    <a:pt x="51" y="155"/>
                  </a:lnTo>
                  <a:lnTo>
                    <a:pt x="55" y="159"/>
                  </a:lnTo>
                  <a:lnTo>
                    <a:pt x="56" y="161"/>
                  </a:lnTo>
                  <a:lnTo>
                    <a:pt x="57" y="164"/>
                  </a:lnTo>
                  <a:lnTo>
                    <a:pt x="56" y="166"/>
                  </a:lnTo>
                  <a:lnTo>
                    <a:pt x="54" y="169"/>
                  </a:lnTo>
                  <a:lnTo>
                    <a:pt x="51" y="171"/>
                  </a:lnTo>
                  <a:lnTo>
                    <a:pt x="48" y="172"/>
                  </a:lnTo>
                  <a:lnTo>
                    <a:pt x="39" y="175"/>
                  </a:lnTo>
                  <a:lnTo>
                    <a:pt x="30" y="177"/>
                  </a:lnTo>
                  <a:lnTo>
                    <a:pt x="27" y="179"/>
                  </a:lnTo>
                  <a:lnTo>
                    <a:pt x="24" y="181"/>
                  </a:lnTo>
                  <a:lnTo>
                    <a:pt x="22" y="183"/>
                  </a:lnTo>
                  <a:lnTo>
                    <a:pt x="21" y="184"/>
                  </a:lnTo>
                  <a:lnTo>
                    <a:pt x="21" y="193"/>
                  </a:lnTo>
                  <a:lnTo>
                    <a:pt x="21" y="202"/>
                  </a:lnTo>
                  <a:lnTo>
                    <a:pt x="22" y="211"/>
                  </a:lnTo>
                  <a:lnTo>
                    <a:pt x="24" y="218"/>
                  </a:lnTo>
                  <a:lnTo>
                    <a:pt x="26" y="225"/>
                  </a:lnTo>
                  <a:lnTo>
                    <a:pt x="29" y="231"/>
                  </a:lnTo>
                  <a:lnTo>
                    <a:pt x="34" y="238"/>
                  </a:lnTo>
                  <a:lnTo>
                    <a:pt x="38" y="243"/>
                  </a:lnTo>
                  <a:lnTo>
                    <a:pt x="49" y="253"/>
                  </a:lnTo>
                  <a:lnTo>
                    <a:pt x="61" y="262"/>
                  </a:lnTo>
                  <a:lnTo>
                    <a:pt x="72" y="270"/>
                  </a:lnTo>
                  <a:lnTo>
                    <a:pt x="84" y="279"/>
                  </a:lnTo>
                  <a:lnTo>
                    <a:pt x="96" y="286"/>
                  </a:lnTo>
                  <a:lnTo>
                    <a:pt x="107" y="294"/>
                  </a:lnTo>
                  <a:lnTo>
                    <a:pt x="111" y="298"/>
                  </a:lnTo>
                  <a:lnTo>
                    <a:pt x="116" y="303"/>
                  </a:lnTo>
                  <a:lnTo>
                    <a:pt x="119" y="308"/>
                  </a:lnTo>
                  <a:lnTo>
                    <a:pt x="122" y="313"/>
                  </a:lnTo>
                  <a:lnTo>
                    <a:pt x="124" y="318"/>
                  </a:lnTo>
                  <a:lnTo>
                    <a:pt x="125" y="324"/>
                  </a:lnTo>
                  <a:lnTo>
                    <a:pt x="125" y="330"/>
                  </a:lnTo>
                  <a:lnTo>
                    <a:pt x="125" y="337"/>
                  </a:lnTo>
                  <a:lnTo>
                    <a:pt x="123" y="344"/>
                  </a:lnTo>
                  <a:lnTo>
                    <a:pt x="121" y="352"/>
                  </a:lnTo>
                  <a:lnTo>
                    <a:pt x="117" y="360"/>
                  </a:lnTo>
                  <a:lnTo>
                    <a:pt x="111" y="369"/>
                  </a:lnTo>
                  <a:lnTo>
                    <a:pt x="109" y="374"/>
                  </a:lnTo>
                  <a:lnTo>
                    <a:pt x="108" y="380"/>
                  </a:lnTo>
                  <a:lnTo>
                    <a:pt x="109" y="384"/>
                  </a:lnTo>
                  <a:lnTo>
                    <a:pt x="111" y="387"/>
                  </a:lnTo>
                  <a:lnTo>
                    <a:pt x="114" y="389"/>
                  </a:lnTo>
                  <a:lnTo>
                    <a:pt x="118" y="391"/>
                  </a:lnTo>
                  <a:lnTo>
                    <a:pt x="123" y="388"/>
                  </a:lnTo>
                  <a:lnTo>
                    <a:pt x="128" y="385"/>
                  </a:lnTo>
                  <a:lnTo>
                    <a:pt x="146" y="372"/>
                  </a:lnTo>
                  <a:lnTo>
                    <a:pt x="164" y="356"/>
                  </a:lnTo>
                  <a:lnTo>
                    <a:pt x="173" y="347"/>
                  </a:lnTo>
                  <a:lnTo>
                    <a:pt x="179" y="338"/>
                  </a:lnTo>
                  <a:lnTo>
                    <a:pt x="182" y="333"/>
                  </a:lnTo>
                  <a:lnTo>
                    <a:pt x="184" y="329"/>
                  </a:lnTo>
                  <a:lnTo>
                    <a:pt x="186" y="325"/>
                  </a:lnTo>
                  <a:lnTo>
                    <a:pt x="186" y="319"/>
                  </a:lnTo>
                  <a:lnTo>
                    <a:pt x="186" y="313"/>
                  </a:lnTo>
                  <a:lnTo>
                    <a:pt x="184" y="308"/>
                  </a:lnTo>
                  <a:lnTo>
                    <a:pt x="182" y="302"/>
                  </a:lnTo>
                  <a:lnTo>
                    <a:pt x="181" y="297"/>
                  </a:lnTo>
                  <a:lnTo>
                    <a:pt x="176" y="288"/>
                  </a:lnTo>
                  <a:lnTo>
                    <a:pt x="169" y="282"/>
                  </a:lnTo>
                  <a:lnTo>
                    <a:pt x="162" y="274"/>
                  </a:lnTo>
                  <a:lnTo>
                    <a:pt x="155" y="268"/>
                  </a:lnTo>
                  <a:lnTo>
                    <a:pt x="149" y="259"/>
                  </a:lnTo>
                  <a:lnTo>
                    <a:pt x="145" y="249"/>
                  </a:lnTo>
                  <a:lnTo>
                    <a:pt x="138" y="232"/>
                  </a:lnTo>
                  <a:lnTo>
                    <a:pt x="133" y="212"/>
                  </a:lnTo>
                  <a:lnTo>
                    <a:pt x="128" y="192"/>
                  </a:lnTo>
                  <a:lnTo>
                    <a:pt x="124" y="176"/>
                  </a:lnTo>
                  <a:lnTo>
                    <a:pt x="122" y="168"/>
                  </a:lnTo>
                  <a:lnTo>
                    <a:pt x="122" y="160"/>
                  </a:lnTo>
                  <a:lnTo>
                    <a:pt x="122" y="152"/>
                  </a:lnTo>
                  <a:lnTo>
                    <a:pt x="123" y="146"/>
                  </a:lnTo>
                  <a:lnTo>
                    <a:pt x="126" y="132"/>
                  </a:lnTo>
                  <a:lnTo>
                    <a:pt x="131" y="117"/>
                  </a:lnTo>
                  <a:lnTo>
                    <a:pt x="132" y="110"/>
                  </a:lnTo>
                  <a:lnTo>
                    <a:pt x="132" y="103"/>
                  </a:lnTo>
                  <a:lnTo>
                    <a:pt x="132" y="95"/>
                  </a:lnTo>
                  <a:lnTo>
                    <a:pt x="130" y="88"/>
                  </a:lnTo>
                  <a:lnTo>
                    <a:pt x="127" y="79"/>
                  </a:lnTo>
                  <a:lnTo>
                    <a:pt x="122" y="71"/>
                  </a:lnTo>
                  <a:lnTo>
                    <a:pt x="116" y="62"/>
                  </a:lnTo>
                  <a:lnTo>
                    <a:pt x="108" y="52"/>
                  </a:lnTo>
                  <a:lnTo>
                    <a:pt x="93" y="37"/>
                  </a:lnTo>
                  <a:lnTo>
                    <a:pt x="66" y="15"/>
                  </a:lnTo>
                  <a:lnTo>
                    <a:pt x="59" y="9"/>
                  </a:lnTo>
                  <a:lnTo>
                    <a:pt x="52" y="5"/>
                  </a:lnTo>
                  <a:lnTo>
                    <a:pt x="47" y="2"/>
                  </a:lnTo>
                  <a:lnTo>
                    <a:pt x="40" y="0"/>
                  </a:lnTo>
                  <a:lnTo>
                    <a:pt x="36" y="0"/>
                  </a:lnTo>
                  <a:lnTo>
                    <a:pt x="33" y="1"/>
                  </a:lnTo>
                  <a:lnTo>
                    <a:pt x="30" y="5"/>
                  </a:lnTo>
                  <a:lnTo>
                    <a:pt x="29" y="11"/>
                  </a:lnTo>
                  <a:lnTo>
                    <a:pt x="29" y="15"/>
                  </a:lnTo>
                  <a:lnTo>
                    <a:pt x="30" y="18"/>
                  </a:lnTo>
                  <a:lnTo>
                    <a:pt x="33" y="20"/>
                  </a:lnTo>
                  <a:lnTo>
                    <a:pt x="35" y="23"/>
                  </a:lnTo>
                  <a:lnTo>
                    <a:pt x="40" y="30"/>
                  </a:lnTo>
                  <a:lnTo>
                    <a:pt x="47" y="35"/>
                  </a:lnTo>
                  <a:lnTo>
                    <a:pt x="65" y="47"/>
                  </a:lnTo>
                  <a:lnTo>
                    <a:pt x="84" y="59"/>
                  </a:lnTo>
                  <a:lnTo>
                    <a:pt x="93" y="65"/>
                  </a:lnTo>
                  <a:lnTo>
                    <a:pt x="102" y="72"/>
                  </a:lnTo>
                  <a:lnTo>
                    <a:pt x="109" y="79"/>
                  </a:lnTo>
                  <a:lnTo>
                    <a:pt x="114" y="86"/>
                  </a:lnTo>
                  <a:lnTo>
                    <a:pt x="118" y="90"/>
                  </a:lnTo>
                  <a:lnTo>
                    <a:pt x="119" y="93"/>
                  </a:lnTo>
                  <a:lnTo>
                    <a:pt x="120" y="98"/>
                  </a:lnTo>
                  <a:lnTo>
                    <a:pt x="121" y="101"/>
                  </a:lnTo>
                  <a:lnTo>
                    <a:pt x="121" y="105"/>
                  </a:lnTo>
                  <a:lnTo>
                    <a:pt x="120" y="109"/>
                  </a:lnTo>
                  <a:lnTo>
                    <a:pt x="118" y="114"/>
                  </a:lnTo>
                  <a:lnTo>
                    <a:pt x="116" y="118"/>
                  </a:lnTo>
                  <a:lnTo>
                    <a:pt x="111" y="126"/>
                  </a:lnTo>
                  <a:lnTo>
                    <a:pt x="106" y="131"/>
                  </a:lnTo>
                  <a:lnTo>
                    <a:pt x="102" y="136"/>
                  </a:lnTo>
                  <a:lnTo>
                    <a:pt x="97" y="140"/>
                  </a:lnTo>
                  <a:lnTo>
                    <a:pt x="93" y="142"/>
                  </a:lnTo>
                  <a:lnTo>
                    <a:pt x="89" y="143"/>
                  </a:lnTo>
                  <a:lnTo>
                    <a:pt x="84" y="143"/>
                  </a:lnTo>
                  <a:lnTo>
                    <a:pt x="80" y="142"/>
                  </a:lnTo>
                  <a:lnTo>
                    <a:pt x="76" y="140"/>
                  </a:lnTo>
                  <a:lnTo>
                    <a:pt x="71" y="137"/>
                  </a:lnTo>
                  <a:lnTo>
                    <a:pt x="67" y="134"/>
                  </a:lnTo>
                  <a:lnTo>
                    <a:pt x="63" y="130"/>
                  </a:lnTo>
                  <a:lnTo>
                    <a:pt x="54" y="121"/>
                  </a:lnTo>
                  <a:lnTo>
                    <a:pt x="45" y="110"/>
                  </a:lnTo>
                  <a:lnTo>
                    <a:pt x="38" y="102"/>
                  </a:lnTo>
                  <a:lnTo>
                    <a:pt x="22" y="88"/>
                  </a:lnTo>
                  <a:lnTo>
                    <a:pt x="8" y="75"/>
                  </a:lnTo>
                  <a:lnTo>
                    <a:pt x="0" y="68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691" name="Freeform 184"/>
            <p:cNvSpPr>
              <a:spLocks/>
            </p:cNvSpPr>
            <p:nvPr/>
          </p:nvSpPr>
          <p:spPr bwMode="auto">
            <a:xfrm>
              <a:off x="2580" y="1541"/>
              <a:ext cx="35" cy="27"/>
            </a:xfrm>
            <a:custGeom>
              <a:avLst/>
              <a:gdLst>
                <a:gd name="T0" fmla="*/ 0 w 141"/>
                <a:gd name="T1" fmla="*/ 0 h 109"/>
                <a:gd name="T2" fmla="*/ 0 w 141"/>
                <a:gd name="T3" fmla="*/ 0 h 109"/>
                <a:gd name="T4" fmla="*/ 0 w 141"/>
                <a:gd name="T5" fmla="*/ 0 h 109"/>
                <a:gd name="T6" fmla="*/ 0 w 141"/>
                <a:gd name="T7" fmla="*/ 0 h 109"/>
                <a:gd name="T8" fmla="*/ 0 w 141"/>
                <a:gd name="T9" fmla="*/ 0 h 109"/>
                <a:gd name="T10" fmla="*/ 0 w 141"/>
                <a:gd name="T11" fmla="*/ 0 h 109"/>
                <a:gd name="T12" fmla="*/ 0 w 141"/>
                <a:gd name="T13" fmla="*/ 0 h 109"/>
                <a:gd name="T14" fmla="*/ 0 w 141"/>
                <a:gd name="T15" fmla="*/ 0 h 109"/>
                <a:gd name="T16" fmla="*/ 0 w 141"/>
                <a:gd name="T17" fmla="*/ 0 h 109"/>
                <a:gd name="T18" fmla="*/ 0 w 141"/>
                <a:gd name="T19" fmla="*/ 0 h 109"/>
                <a:gd name="T20" fmla="*/ 0 w 141"/>
                <a:gd name="T21" fmla="*/ 0 h 109"/>
                <a:gd name="T22" fmla="*/ 0 w 141"/>
                <a:gd name="T23" fmla="*/ 0 h 109"/>
                <a:gd name="T24" fmla="*/ 0 w 141"/>
                <a:gd name="T25" fmla="*/ 0 h 109"/>
                <a:gd name="T26" fmla="*/ 0 w 141"/>
                <a:gd name="T27" fmla="*/ 0 h 109"/>
                <a:gd name="T28" fmla="*/ 0 w 141"/>
                <a:gd name="T29" fmla="*/ 0 h 109"/>
                <a:gd name="T30" fmla="*/ 0 w 141"/>
                <a:gd name="T31" fmla="*/ 0 h 109"/>
                <a:gd name="T32" fmla="*/ 0 w 141"/>
                <a:gd name="T33" fmla="*/ 0 h 109"/>
                <a:gd name="T34" fmla="*/ 0 w 141"/>
                <a:gd name="T35" fmla="*/ 0 h 109"/>
                <a:gd name="T36" fmla="*/ 0 w 141"/>
                <a:gd name="T37" fmla="*/ 0 h 109"/>
                <a:gd name="T38" fmla="*/ 0 w 141"/>
                <a:gd name="T39" fmla="*/ 0 h 109"/>
                <a:gd name="T40" fmla="*/ 0 w 141"/>
                <a:gd name="T41" fmla="*/ 0 h 109"/>
                <a:gd name="T42" fmla="*/ 0 w 141"/>
                <a:gd name="T43" fmla="*/ 0 h 109"/>
                <a:gd name="T44" fmla="*/ 0 w 141"/>
                <a:gd name="T45" fmla="*/ 0 h 109"/>
                <a:gd name="T46" fmla="*/ 0 w 141"/>
                <a:gd name="T47" fmla="*/ 0 h 109"/>
                <a:gd name="T48" fmla="*/ 0 w 141"/>
                <a:gd name="T49" fmla="*/ 0 h 109"/>
                <a:gd name="T50" fmla="*/ 0 w 141"/>
                <a:gd name="T51" fmla="*/ 0 h 109"/>
                <a:gd name="T52" fmla="*/ 0 w 141"/>
                <a:gd name="T53" fmla="*/ 0 h 109"/>
                <a:gd name="T54" fmla="*/ 0 w 141"/>
                <a:gd name="T55" fmla="*/ 0 h 109"/>
                <a:gd name="T56" fmla="*/ 0 w 141"/>
                <a:gd name="T57" fmla="*/ 0 h 109"/>
                <a:gd name="T58" fmla="*/ 0 w 141"/>
                <a:gd name="T59" fmla="*/ 0 h 109"/>
                <a:gd name="T60" fmla="*/ 0 w 141"/>
                <a:gd name="T61" fmla="*/ 0 h 109"/>
                <a:gd name="T62" fmla="*/ 0 w 141"/>
                <a:gd name="T63" fmla="*/ 0 h 109"/>
                <a:gd name="T64" fmla="*/ 0 w 141"/>
                <a:gd name="T65" fmla="*/ 0 h 109"/>
                <a:gd name="T66" fmla="*/ 0 w 141"/>
                <a:gd name="T67" fmla="*/ 0 h 109"/>
                <a:gd name="T68" fmla="*/ 0 w 141"/>
                <a:gd name="T69" fmla="*/ 0 h 109"/>
                <a:gd name="T70" fmla="*/ 0 w 141"/>
                <a:gd name="T71" fmla="*/ 0 h 109"/>
                <a:gd name="T72" fmla="*/ 0 w 141"/>
                <a:gd name="T73" fmla="*/ 0 h 109"/>
                <a:gd name="T74" fmla="*/ 0 w 141"/>
                <a:gd name="T75" fmla="*/ 0 h 109"/>
                <a:gd name="T76" fmla="*/ 0 w 141"/>
                <a:gd name="T77" fmla="*/ 0 h 109"/>
                <a:gd name="T78" fmla="*/ 0 w 141"/>
                <a:gd name="T79" fmla="*/ 0 h 109"/>
                <a:gd name="T80" fmla="*/ 0 w 141"/>
                <a:gd name="T81" fmla="*/ 0 h 109"/>
                <a:gd name="T82" fmla="*/ 0 w 141"/>
                <a:gd name="T83" fmla="*/ 0 h 109"/>
                <a:gd name="T84" fmla="*/ 0 w 141"/>
                <a:gd name="T85" fmla="*/ 0 h 109"/>
                <a:gd name="T86" fmla="*/ 0 w 141"/>
                <a:gd name="T87" fmla="*/ 0 h 109"/>
                <a:gd name="T88" fmla="*/ 0 w 141"/>
                <a:gd name="T89" fmla="*/ 0 h 109"/>
                <a:gd name="T90" fmla="*/ 0 w 141"/>
                <a:gd name="T91" fmla="*/ 0 h 109"/>
                <a:gd name="T92" fmla="*/ 0 w 141"/>
                <a:gd name="T93" fmla="*/ 0 h 109"/>
                <a:gd name="T94" fmla="*/ 0 w 141"/>
                <a:gd name="T95" fmla="*/ 0 h 109"/>
                <a:gd name="T96" fmla="*/ 0 w 141"/>
                <a:gd name="T97" fmla="*/ 0 h 109"/>
                <a:gd name="T98" fmla="*/ 0 w 141"/>
                <a:gd name="T99" fmla="*/ 0 h 109"/>
                <a:gd name="T100" fmla="*/ 0 w 141"/>
                <a:gd name="T101" fmla="*/ 0 h 109"/>
                <a:gd name="T102" fmla="*/ 0 w 141"/>
                <a:gd name="T103" fmla="*/ 0 h 109"/>
                <a:gd name="T104" fmla="*/ 0 w 141"/>
                <a:gd name="T105" fmla="*/ 0 h 109"/>
                <a:gd name="T106" fmla="*/ 0 w 141"/>
                <a:gd name="T107" fmla="*/ 0 h 109"/>
                <a:gd name="T108" fmla="*/ 0 w 141"/>
                <a:gd name="T109" fmla="*/ 0 h 109"/>
                <a:gd name="T110" fmla="*/ 0 w 141"/>
                <a:gd name="T111" fmla="*/ 0 h 109"/>
                <a:gd name="T112" fmla="*/ 0 w 141"/>
                <a:gd name="T113" fmla="*/ 0 h 109"/>
                <a:gd name="T114" fmla="*/ 0 w 141"/>
                <a:gd name="T115" fmla="*/ 0 h 109"/>
                <a:gd name="T116" fmla="*/ 0 w 141"/>
                <a:gd name="T117" fmla="*/ 0 h 109"/>
                <a:gd name="T118" fmla="*/ 0 w 141"/>
                <a:gd name="T119" fmla="*/ 0 h 109"/>
                <a:gd name="T120" fmla="*/ 0 w 141"/>
                <a:gd name="T121" fmla="*/ 0 h 10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41"/>
                <a:gd name="T184" fmla="*/ 0 h 109"/>
                <a:gd name="T185" fmla="*/ 141 w 141"/>
                <a:gd name="T186" fmla="*/ 109 h 10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41" h="109">
                  <a:moveTo>
                    <a:pt x="46" y="0"/>
                  </a:moveTo>
                  <a:lnTo>
                    <a:pt x="44" y="8"/>
                  </a:lnTo>
                  <a:lnTo>
                    <a:pt x="42" y="15"/>
                  </a:lnTo>
                  <a:lnTo>
                    <a:pt x="39" y="22"/>
                  </a:lnTo>
                  <a:lnTo>
                    <a:pt x="35" y="29"/>
                  </a:lnTo>
                  <a:lnTo>
                    <a:pt x="25" y="42"/>
                  </a:lnTo>
                  <a:lnTo>
                    <a:pt x="14" y="57"/>
                  </a:lnTo>
                  <a:lnTo>
                    <a:pt x="10" y="66"/>
                  </a:lnTo>
                  <a:lnTo>
                    <a:pt x="4" y="77"/>
                  </a:lnTo>
                  <a:lnTo>
                    <a:pt x="1" y="83"/>
                  </a:lnTo>
                  <a:lnTo>
                    <a:pt x="0" y="89"/>
                  </a:lnTo>
                  <a:lnTo>
                    <a:pt x="0" y="94"/>
                  </a:lnTo>
                  <a:lnTo>
                    <a:pt x="1" y="98"/>
                  </a:lnTo>
                  <a:lnTo>
                    <a:pt x="14" y="103"/>
                  </a:lnTo>
                  <a:lnTo>
                    <a:pt x="30" y="108"/>
                  </a:lnTo>
                  <a:lnTo>
                    <a:pt x="33" y="109"/>
                  </a:lnTo>
                  <a:lnTo>
                    <a:pt x="36" y="109"/>
                  </a:lnTo>
                  <a:lnTo>
                    <a:pt x="38" y="108"/>
                  </a:lnTo>
                  <a:lnTo>
                    <a:pt x="41" y="107"/>
                  </a:lnTo>
                  <a:lnTo>
                    <a:pt x="47" y="103"/>
                  </a:lnTo>
                  <a:lnTo>
                    <a:pt x="52" y="99"/>
                  </a:lnTo>
                  <a:lnTo>
                    <a:pt x="58" y="95"/>
                  </a:lnTo>
                  <a:lnTo>
                    <a:pt x="65" y="91"/>
                  </a:lnTo>
                  <a:lnTo>
                    <a:pt x="71" y="87"/>
                  </a:lnTo>
                  <a:lnTo>
                    <a:pt x="78" y="86"/>
                  </a:lnTo>
                  <a:lnTo>
                    <a:pt x="93" y="85"/>
                  </a:lnTo>
                  <a:lnTo>
                    <a:pt x="103" y="84"/>
                  </a:lnTo>
                  <a:lnTo>
                    <a:pt x="110" y="80"/>
                  </a:lnTo>
                  <a:lnTo>
                    <a:pt x="119" y="73"/>
                  </a:lnTo>
                  <a:lnTo>
                    <a:pt x="125" y="68"/>
                  </a:lnTo>
                  <a:lnTo>
                    <a:pt x="131" y="63"/>
                  </a:lnTo>
                  <a:lnTo>
                    <a:pt x="136" y="56"/>
                  </a:lnTo>
                  <a:lnTo>
                    <a:pt x="139" y="50"/>
                  </a:lnTo>
                  <a:lnTo>
                    <a:pt x="141" y="43"/>
                  </a:lnTo>
                  <a:lnTo>
                    <a:pt x="141" y="36"/>
                  </a:lnTo>
                  <a:lnTo>
                    <a:pt x="141" y="32"/>
                  </a:lnTo>
                  <a:lnTo>
                    <a:pt x="139" y="29"/>
                  </a:lnTo>
                  <a:lnTo>
                    <a:pt x="137" y="26"/>
                  </a:lnTo>
                  <a:lnTo>
                    <a:pt x="135" y="23"/>
                  </a:lnTo>
                  <a:lnTo>
                    <a:pt x="131" y="18"/>
                  </a:lnTo>
                  <a:lnTo>
                    <a:pt x="125" y="15"/>
                  </a:lnTo>
                  <a:lnTo>
                    <a:pt x="119" y="11"/>
                  </a:lnTo>
                  <a:lnTo>
                    <a:pt x="111" y="8"/>
                  </a:lnTo>
                  <a:lnTo>
                    <a:pt x="105" y="4"/>
                  </a:lnTo>
                  <a:lnTo>
                    <a:pt x="97" y="2"/>
                  </a:lnTo>
                  <a:lnTo>
                    <a:pt x="90" y="2"/>
                  </a:lnTo>
                  <a:lnTo>
                    <a:pt x="84" y="3"/>
                  </a:lnTo>
                  <a:lnTo>
                    <a:pt x="80" y="4"/>
                  </a:lnTo>
                  <a:lnTo>
                    <a:pt x="76" y="4"/>
                  </a:lnTo>
                  <a:lnTo>
                    <a:pt x="74" y="3"/>
                  </a:lnTo>
                  <a:lnTo>
                    <a:pt x="70" y="2"/>
                  </a:lnTo>
                  <a:lnTo>
                    <a:pt x="68" y="2"/>
                  </a:lnTo>
                  <a:lnTo>
                    <a:pt x="65" y="2"/>
                  </a:lnTo>
                  <a:lnTo>
                    <a:pt x="63" y="3"/>
                  </a:lnTo>
                  <a:lnTo>
                    <a:pt x="58" y="7"/>
                  </a:lnTo>
                  <a:lnTo>
                    <a:pt x="54" y="12"/>
                  </a:lnTo>
                  <a:lnTo>
                    <a:pt x="51" y="16"/>
                  </a:lnTo>
                  <a:lnTo>
                    <a:pt x="49" y="17"/>
                  </a:lnTo>
                  <a:lnTo>
                    <a:pt x="46" y="18"/>
                  </a:lnTo>
                  <a:lnTo>
                    <a:pt x="41" y="19"/>
                  </a:lnTo>
                  <a:lnTo>
                    <a:pt x="36" y="19"/>
                  </a:lnTo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692" name="Freeform 185"/>
            <p:cNvSpPr>
              <a:spLocks/>
            </p:cNvSpPr>
            <p:nvPr/>
          </p:nvSpPr>
          <p:spPr bwMode="auto">
            <a:xfrm>
              <a:off x="3930" y="1418"/>
              <a:ext cx="28" cy="33"/>
            </a:xfrm>
            <a:custGeom>
              <a:avLst/>
              <a:gdLst>
                <a:gd name="T0" fmla="*/ 0 w 112"/>
                <a:gd name="T1" fmla="*/ 0 h 131"/>
                <a:gd name="T2" fmla="*/ 0 w 112"/>
                <a:gd name="T3" fmla="*/ 0 h 131"/>
                <a:gd name="T4" fmla="*/ 0 w 112"/>
                <a:gd name="T5" fmla="*/ 0 h 131"/>
                <a:gd name="T6" fmla="*/ 0 w 112"/>
                <a:gd name="T7" fmla="*/ 0 h 131"/>
                <a:gd name="T8" fmla="*/ 0 w 112"/>
                <a:gd name="T9" fmla="*/ 0 h 131"/>
                <a:gd name="T10" fmla="*/ 0 w 112"/>
                <a:gd name="T11" fmla="*/ 0 h 131"/>
                <a:gd name="T12" fmla="*/ 0 w 112"/>
                <a:gd name="T13" fmla="*/ 0 h 131"/>
                <a:gd name="T14" fmla="*/ 0 w 112"/>
                <a:gd name="T15" fmla="*/ 0 h 131"/>
                <a:gd name="T16" fmla="*/ 0 w 112"/>
                <a:gd name="T17" fmla="*/ 0 h 131"/>
                <a:gd name="T18" fmla="*/ 0 w 112"/>
                <a:gd name="T19" fmla="*/ 0 h 131"/>
                <a:gd name="T20" fmla="*/ 0 w 112"/>
                <a:gd name="T21" fmla="*/ 0 h 131"/>
                <a:gd name="T22" fmla="*/ 0 w 112"/>
                <a:gd name="T23" fmla="*/ 0 h 131"/>
                <a:gd name="T24" fmla="*/ 0 w 112"/>
                <a:gd name="T25" fmla="*/ 0 h 131"/>
                <a:gd name="T26" fmla="*/ 0 w 112"/>
                <a:gd name="T27" fmla="*/ 0 h 131"/>
                <a:gd name="T28" fmla="*/ 0 w 112"/>
                <a:gd name="T29" fmla="*/ 0 h 131"/>
                <a:gd name="T30" fmla="*/ 0 w 112"/>
                <a:gd name="T31" fmla="*/ 0 h 131"/>
                <a:gd name="T32" fmla="*/ 0 w 112"/>
                <a:gd name="T33" fmla="*/ 0 h 131"/>
                <a:gd name="T34" fmla="*/ 0 w 112"/>
                <a:gd name="T35" fmla="*/ 0 h 131"/>
                <a:gd name="T36" fmla="*/ 0 w 112"/>
                <a:gd name="T37" fmla="*/ 0 h 131"/>
                <a:gd name="T38" fmla="*/ 0 w 112"/>
                <a:gd name="T39" fmla="*/ 0 h 131"/>
                <a:gd name="T40" fmla="*/ 0 w 112"/>
                <a:gd name="T41" fmla="*/ 0 h 131"/>
                <a:gd name="T42" fmla="*/ 0 w 112"/>
                <a:gd name="T43" fmla="*/ 0 h 131"/>
                <a:gd name="T44" fmla="*/ 0 w 112"/>
                <a:gd name="T45" fmla="*/ 0 h 131"/>
                <a:gd name="T46" fmla="*/ 0 w 112"/>
                <a:gd name="T47" fmla="*/ 0 h 131"/>
                <a:gd name="T48" fmla="*/ 0 w 112"/>
                <a:gd name="T49" fmla="*/ 0 h 131"/>
                <a:gd name="T50" fmla="*/ 0 w 112"/>
                <a:gd name="T51" fmla="*/ 0 h 131"/>
                <a:gd name="T52" fmla="*/ 0 w 112"/>
                <a:gd name="T53" fmla="*/ 0 h 131"/>
                <a:gd name="T54" fmla="*/ 0 w 112"/>
                <a:gd name="T55" fmla="*/ 0 h 131"/>
                <a:gd name="T56" fmla="*/ 0 w 112"/>
                <a:gd name="T57" fmla="*/ 0 h 131"/>
                <a:gd name="T58" fmla="*/ 0 w 112"/>
                <a:gd name="T59" fmla="*/ 0 h 131"/>
                <a:gd name="T60" fmla="*/ 0 w 112"/>
                <a:gd name="T61" fmla="*/ 0 h 131"/>
                <a:gd name="T62" fmla="*/ 0 w 112"/>
                <a:gd name="T63" fmla="*/ 0 h 131"/>
                <a:gd name="T64" fmla="*/ 0 w 112"/>
                <a:gd name="T65" fmla="*/ 0 h 131"/>
                <a:gd name="T66" fmla="*/ 0 w 112"/>
                <a:gd name="T67" fmla="*/ 0 h 131"/>
                <a:gd name="T68" fmla="*/ 0 w 112"/>
                <a:gd name="T69" fmla="*/ 0 h 131"/>
                <a:gd name="T70" fmla="*/ 0 w 112"/>
                <a:gd name="T71" fmla="*/ 0 h 131"/>
                <a:gd name="T72" fmla="*/ 0 w 112"/>
                <a:gd name="T73" fmla="*/ 0 h 131"/>
                <a:gd name="T74" fmla="*/ 0 w 112"/>
                <a:gd name="T75" fmla="*/ 0 h 131"/>
                <a:gd name="T76" fmla="*/ 0 w 112"/>
                <a:gd name="T77" fmla="*/ 0 h 131"/>
                <a:gd name="T78" fmla="*/ 0 w 112"/>
                <a:gd name="T79" fmla="*/ 0 h 131"/>
                <a:gd name="T80" fmla="*/ 0 w 112"/>
                <a:gd name="T81" fmla="*/ 0 h 131"/>
                <a:gd name="T82" fmla="*/ 0 w 112"/>
                <a:gd name="T83" fmla="*/ 0 h 131"/>
                <a:gd name="T84" fmla="*/ 0 w 112"/>
                <a:gd name="T85" fmla="*/ 0 h 13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2"/>
                <a:gd name="T130" fmla="*/ 0 h 131"/>
                <a:gd name="T131" fmla="*/ 112 w 112"/>
                <a:gd name="T132" fmla="*/ 131 h 13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2" h="131">
                  <a:moveTo>
                    <a:pt x="39" y="0"/>
                  </a:moveTo>
                  <a:lnTo>
                    <a:pt x="30" y="9"/>
                  </a:lnTo>
                  <a:lnTo>
                    <a:pt x="22" y="19"/>
                  </a:lnTo>
                  <a:lnTo>
                    <a:pt x="15" y="30"/>
                  </a:lnTo>
                  <a:lnTo>
                    <a:pt x="9" y="42"/>
                  </a:lnTo>
                  <a:lnTo>
                    <a:pt x="6" y="55"/>
                  </a:lnTo>
                  <a:lnTo>
                    <a:pt x="5" y="68"/>
                  </a:lnTo>
                  <a:lnTo>
                    <a:pt x="3" y="83"/>
                  </a:lnTo>
                  <a:lnTo>
                    <a:pt x="0" y="98"/>
                  </a:lnTo>
                  <a:lnTo>
                    <a:pt x="0" y="106"/>
                  </a:lnTo>
                  <a:lnTo>
                    <a:pt x="1" y="114"/>
                  </a:lnTo>
                  <a:lnTo>
                    <a:pt x="3" y="117"/>
                  </a:lnTo>
                  <a:lnTo>
                    <a:pt x="4" y="120"/>
                  </a:lnTo>
                  <a:lnTo>
                    <a:pt x="6" y="124"/>
                  </a:lnTo>
                  <a:lnTo>
                    <a:pt x="9" y="127"/>
                  </a:lnTo>
                  <a:lnTo>
                    <a:pt x="14" y="130"/>
                  </a:lnTo>
                  <a:lnTo>
                    <a:pt x="19" y="131"/>
                  </a:lnTo>
                  <a:lnTo>
                    <a:pt x="24" y="131"/>
                  </a:lnTo>
                  <a:lnTo>
                    <a:pt x="31" y="131"/>
                  </a:lnTo>
                  <a:lnTo>
                    <a:pt x="42" y="129"/>
                  </a:lnTo>
                  <a:lnTo>
                    <a:pt x="51" y="127"/>
                  </a:lnTo>
                  <a:lnTo>
                    <a:pt x="57" y="126"/>
                  </a:lnTo>
                  <a:lnTo>
                    <a:pt x="61" y="124"/>
                  </a:lnTo>
                  <a:lnTo>
                    <a:pt x="65" y="121"/>
                  </a:lnTo>
                  <a:lnTo>
                    <a:pt x="70" y="118"/>
                  </a:lnTo>
                  <a:lnTo>
                    <a:pt x="79" y="110"/>
                  </a:lnTo>
                  <a:lnTo>
                    <a:pt x="87" y="100"/>
                  </a:lnTo>
                  <a:lnTo>
                    <a:pt x="94" y="89"/>
                  </a:lnTo>
                  <a:lnTo>
                    <a:pt x="101" y="78"/>
                  </a:lnTo>
                  <a:lnTo>
                    <a:pt x="105" y="68"/>
                  </a:lnTo>
                  <a:lnTo>
                    <a:pt x="107" y="59"/>
                  </a:lnTo>
                  <a:lnTo>
                    <a:pt x="108" y="51"/>
                  </a:lnTo>
                  <a:lnTo>
                    <a:pt x="110" y="41"/>
                  </a:lnTo>
                  <a:lnTo>
                    <a:pt x="112" y="30"/>
                  </a:lnTo>
                  <a:lnTo>
                    <a:pt x="112" y="24"/>
                  </a:lnTo>
                  <a:lnTo>
                    <a:pt x="100" y="17"/>
                  </a:lnTo>
                  <a:lnTo>
                    <a:pt x="89" y="11"/>
                  </a:lnTo>
                  <a:lnTo>
                    <a:pt x="78" y="8"/>
                  </a:lnTo>
                  <a:lnTo>
                    <a:pt x="68" y="7"/>
                  </a:lnTo>
                  <a:lnTo>
                    <a:pt x="58" y="8"/>
                  </a:lnTo>
                  <a:lnTo>
                    <a:pt x="47" y="9"/>
                  </a:lnTo>
                  <a:lnTo>
                    <a:pt x="35" y="13"/>
                  </a:lnTo>
                  <a:lnTo>
                    <a:pt x="22" y="16"/>
                  </a:lnTo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693" name="Freeform 186"/>
            <p:cNvSpPr>
              <a:spLocks/>
            </p:cNvSpPr>
            <p:nvPr/>
          </p:nvSpPr>
          <p:spPr bwMode="auto">
            <a:xfrm>
              <a:off x="2428" y="1479"/>
              <a:ext cx="42" cy="33"/>
            </a:xfrm>
            <a:custGeom>
              <a:avLst/>
              <a:gdLst>
                <a:gd name="T0" fmla="*/ 0 w 168"/>
                <a:gd name="T1" fmla="*/ 0 h 132"/>
                <a:gd name="T2" fmla="*/ 0 w 168"/>
                <a:gd name="T3" fmla="*/ 0 h 132"/>
                <a:gd name="T4" fmla="*/ 0 w 168"/>
                <a:gd name="T5" fmla="*/ 0 h 132"/>
                <a:gd name="T6" fmla="*/ 0 w 168"/>
                <a:gd name="T7" fmla="*/ 0 h 132"/>
                <a:gd name="T8" fmla="*/ 0 w 168"/>
                <a:gd name="T9" fmla="*/ 0 h 132"/>
                <a:gd name="T10" fmla="*/ 0 w 168"/>
                <a:gd name="T11" fmla="*/ 0 h 132"/>
                <a:gd name="T12" fmla="*/ 0 w 168"/>
                <a:gd name="T13" fmla="*/ 0 h 132"/>
                <a:gd name="T14" fmla="*/ 0 w 168"/>
                <a:gd name="T15" fmla="*/ 0 h 132"/>
                <a:gd name="T16" fmla="*/ 0 w 168"/>
                <a:gd name="T17" fmla="*/ 0 h 132"/>
                <a:gd name="T18" fmla="*/ 0 w 168"/>
                <a:gd name="T19" fmla="*/ 0 h 132"/>
                <a:gd name="T20" fmla="*/ 0 w 168"/>
                <a:gd name="T21" fmla="*/ 0 h 132"/>
                <a:gd name="T22" fmla="*/ 0 w 168"/>
                <a:gd name="T23" fmla="*/ 0 h 132"/>
                <a:gd name="T24" fmla="*/ 0 w 168"/>
                <a:gd name="T25" fmla="*/ 0 h 132"/>
                <a:gd name="T26" fmla="*/ 0 w 168"/>
                <a:gd name="T27" fmla="*/ 0 h 132"/>
                <a:gd name="T28" fmla="*/ 0 w 168"/>
                <a:gd name="T29" fmla="*/ 0 h 132"/>
                <a:gd name="T30" fmla="*/ 0 w 168"/>
                <a:gd name="T31" fmla="*/ 0 h 132"/>
                <a:gd name="T32" fmla="*/ 0 w 168"/>
                <a:gd name="T33" fmla="*/ 0 h 132"/>
                <a:gd name="T34" fmla="*/ 0 w 168"/>
                <a:gd name="T35" fmla="*/ 0 h 132"/>
                <a:gd name="T36" fmla="*/ 0 w 168"/>
                <a:gd name="T37" fmla="*/ 0 h 132"/>
                <a:gd name="T38" fmla="*/ 0 w 168"/>
                <a:gd name="T39" fmla="*/ 0 h 132"/>
                <a:gd name="T40" fmla="*/ 0 w 168"/>
                <a:gd name="T41" fmla="*/ 0 h 132"/>
                <a:gd name="T42" fmla="*/ 0 w 168"/>
                <a:gd name="T43" fmla="*/ 0 h 132"/>
                <a:gd name="T44" fmla="*/ 0 w 168"/>
                <a:gd name="T45" fmla="*/ 0 h 132"/>
                <a:gd name="T46" fmla="*/ 0 w 168"/>
                <a:gd name="T47" fmla="*/ 0 h 132"/>
                <a:gd name="T48" fmla="*/ 0 w 168"/>
                <a:gd name="T49" fmla="*/ 0 h 132"/>
                <a:gd name="T50" fmla="*/ 0 w 168"/>
                <a:gd name="T51" fmla="*/ 0 h 132"/>
                <a:gd name="T52" fmla="*/ 0 w 168"/>
                <a:gd name="T53" fmla="*/ 0 h 132"/>
                <a:gd name="T54" fmla="*/ 0 w 168"/>
                <a:gd name="T55" fmla="*/ 0 h 132"/>
                <a:gd name="T56" fmla="*/ 0 w 168"/>
                <a:gd name="T57" fmla="*/ 0 h 132"/>
                <a:gd name="T58" fmla="*/ 0 w 168"/>
                <a:gd name="T59" fmla="*/ 0 h 132"/>
                <a:gd name="T60" fmla="*/ 0 w 168"/>
                <a:gd name="T61" fmla="*/ 0 h 132"/>
                <a:gd name="T62" fmla="*/ 0 w 168"/>
                <a:gd name="T63" fmla="*/ 0 h 132"/>
                <a:gd name="T64" fmla="*/ 0 w 168"/>
                <a:gd name="T65" fmla="*/ 0 h 132"/>
                <a:gd name="T66" fmla="*/ 0 w 168"/>
                <a:gd name="T67" fmla="*/ 0 h 132"/>
                <a:gd name="T68" fmla="*/ 0 w 168"/>
                <a:gd name="T69" fmla="*/ 0 h 132"/>
                <a:gd name="T70" fmla="*/ 0 w 168"/>
                <a:gd name="T71" fmla="*/ 0 h 132"/>
                <a:gd name="T72" fmla="*/ 0 w 168"/>
                <a:gd name="T73" fmla="*/ 0 h 132"/>
                <a:gd name="T74" fmla="*/ 0 w 168"/>
                <a:gd name="T75" fmla="*/ 0 h 132"/>
                <a:gd name="T76" fmla="*/ 0 w 168"/>
                <a:gd name="T77" fmla="*/ 0 h 132"/>
                <a:gd name="T78" fmla="*/ 0 w 168"/>
                <a:gd name="T79" fmla="*/ 0 h 132"/>
                <a:gd name="T80" fmla="*/ 0 w 168"/>
                <a:gd name="T81" fmla="*/ 0 h 13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68"/>
                <a:gd name="T124" fmla="*/ 0 h 132"/>
                <a:gd name="T125" fmla="*/ 168 w 168"/>
                <a:gd name="T126" fmla="*/ 132 h 132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68" h="132">
                  <a:moveTo>
                    <a:pt x="54" y="7"/>
                  </a:moveTo>
                  <a:lnTo>
                    <a:pt x="47" y="11"/>
                  </a:lnTo>
                  <a:lnTo>
                    <a:pt x="40" y="20"/>
                  </a:lnTo>
                  <a:lnTo>
                    <a:pt x="31" y="31"/>
                  </a:lnTo>
                  <a:lnTo>
                    <a:pt x="22" y="43"/>
                  </a:lnTo>
                  <a:lnTo>
                    <a:pt x="14" y="57"/>
                  </a:lnTo>
                  <a:lnTo>
                    <a:pt x="6" y="69"/>
                  </a:lnTo>
                  <a:lnTo>
                    <a:pt x="1" y="81"/>
                  </a:lnTo>
                  <a:lnTo>
                    <a:pt x="0" y="88"/>
                  </a:lnTo>
                  <a:lnTo>
                    <a:pt x="1" y="97"/>
                  </a:lnTo>
                  <a:lnTo>
                    <a:pt x="4" y="107"/>
                  </a:lnTo>
                  <a:lnTo>
                    <a:pt x="8" y="114"/>
                  </a:lnTo>
                  <a:lnTo>
                    <a:pt x="12" y="121"/>
                  </a:lnTo>
                  <a:lnTo>
                    <a:pt x="15" y="124"/>
                  </a:lnTo>
                  <a:lnTo>
                    <a:pt x="17" y="127"/>
                  </a:lnTo>
                  <a:lnTo>
                    <a:pt x="20" y="129"/>
                  </a:lnTo>
                  <a:lnTo>
                    <a:pt x="22" y="130"/>
                  </a:lnTo>
                  <a:lnTo>
                    <a:pt x="29" y="132"/>
                  </a:lnTo>
                  <a:lnTo>
                    <a:pt x="35" y="132"/>
                  </a:lnTo>
                  <a:lnTo>
                    <a:pt x="49" y="126"/>
                  </a:lnTo>
                  <a:lnTo>
                    <a:pt x="65" y="121"/>
                  </a:lnTo>
                  <a:lnTo>
                    <a:pt x="89" y="114"/>
                  </a:lnTo>
                  <a:lnTo>
                    <a:pt x="124" y="106"/>
                  </a:lnTo>
                  <a:lnTo>
                    <a:pt x="140" y="100"/>
                  </a:lnTo>
                  <a:lnTo>
                    <a:pt x="154" y="96"/>
                  </a:lnTo>
                  <a:lnTo>
                    <a:pt x="159" y="93"/>
                  </a:lnTo>
                  <a:lnTo>
                    <a:pt x="164" y="91"/>
                  </a:lnTo>
                  <a:lnTo>
                    <a:pt x="166" y="88"/>
                  </a:lnTo>
                  <a:lnTo>
                    <a:pt x="168" y="85"/>
                  </a:lnTo>
                  <a:lnTo>
                    <a:pt x="167" y="81"/>
                  </a:lnTo>
                  <a:lnTo>
                    <a:pt x="166" y="77"/>
                  </a:lnTo>
                  <a:lnTo>
                    <a:pt x="164" y="73"/>
                  </a:lnTo>
                  <a:lnTo>
                    <a:pt x="159" y="71"/>
                  </a:lnTo>
                  <a:lnTo>
                    <a:pt x="155" y="70"/>
                  </a:lnTo>
                  <a:lnTo>
                    <a:pt x="150" y="69"/>
                  </a:lnTo>
                  <a:lnTo>
                    <a:pt x="144" y="69"/>
                  </a:lnTo>
                  <a:lnTo>
                    <a:pt x="138" y="69"/>
                  </a:lnTo>
                  <a:lnTo>
                    <a:pt x="115" y="71"/>
                  </a:lnTo>
                  <a:lnTo>
                    <a:pt x="104" y="73"/>
                  </a:lnTo>
                  <a:lnTo>
                    <a:pt x="101" y="70"/>
                  </a:lnTo>
                  <a:lnTo>
                    <a:pt x="99" y="67"/>
                  </a:lnTo>
                  <a:lnTo>
                    <a:pt x="97" y="65"/>
                  </a:lnTo>
                  <a:lnTo>
                    <a:pt x="96" y="62"/>
                  </a:lnTo>
                  <a:lnTo>
                    <a:pt x="95" y="58"/>
                  </a:lnTo>
                  <a:lnTo>
                    <a:pt x="95" y="55"/>
                  </a:lnTo>
                  <a:lnTo>
                    <a:pt x="96" y="53"/>
                  </a:lnTo>
                  <a:lnTo>
                    <a:pt x="97" y="50"/>
                  </a:lnTo>
                  <a:lnTo>
                    <a:pt x="100" y="45"/>
                  </a:lnTo>
                  <a:lnTo>
                    <a:pt x="106" y="41"/>
                  </a:lnTo>
                  <a:lnTo>
                    <a:pt x="114" y="39"/>
                  </a:lnTo>
                  <a:lnTo>
                    <a:pt x="123" y="38"/>
                  </a:lnTo>
                  <a:lnTo>
                    <a:pt x="128" y="39"/>
                  </a:lnTo>
                  <a:lnTo>
                    <a:pt x="136" y="39"/>
                  </a:lnTo>
                  <a:lnTo>
                    <a:pt x="139" y="38"/>
                  </a:lnTo>
                  <a:lnTo>
                    <a:pt x="141" y="38"/>
                  </a:lnTo>
                  <a:lnTo>
                    <a:pt x="143" y="37"/>
                  </a:lnTo>
                  <a:lnTo>
                    <a:pt x="142" y="35"/>
                  </a:lnTo>
                  <a:lnTo>
                    <a:pt x="141" y="34"/>
                  </a:lnTo>
                  <a:lnTo>
                    <a:pt x="140" y="34"/>
                  </a:lnTo>
                  <a:lnTo>
                    <a:pt x="139" y="35"/>
                  </a:lnTo>
                  <a:lnTo>
                    <a:pt x="139" y="37"/>
                  </a:lnTo>
                  <a:lnTo>
                    <a:pt x="139" y="40"/>
                  </a:lnTo>
                  <a:lnTo>
                    <a:pt x="139" y="41"/>
                  </a:lnTo>
                  <a:lnTo>
                    <a:pt x="138" y="45"/>
                  </a:lnTo>
                  <a:lnTo>
                    <a:pt x="136" y="46"/>
                  </a:lnTo>
                  <a:lnTo>
                    <a:pt x="136" y="45"/>
                  </a:lnTo>
                  <a:lnTo>
                    <a:pt x="134" y="43"/>
                  </a:lnTo>
                  <a:lnTo>
                    <a:pt x="131" y="37"/>
                  </a:lnTo>
                  <a:lnTo>
                    <a:pt x="126" y="29"/>
                  </a:lnTo>
                  <a:lnTo>
                    <a:pt x="115" y="20"/>
                  </a:lnTo>
                  <a:lnTo>
                    <a:pt x="105" y="14"/>
                  </a:lnTo>
                  <a:lnTo>
                    <a:pt x="96" y="9"/>
                  </a:lnTo>
                  <a:lnTo>
                    <a:pt x="85" y="3"/>
                  </a:lnTo>
                  <a:lnTo>
                    <a:pt x="80" y="1"/>
                  </a:lnTo>
                  <a:lnTo>
                    <a:pt x="73" y="0"/>
                  </a:lnTo>
                  <a:lnTo>
                    <a:pt x="65" y="1"/>
                  </a:lnTo>
                  <a:lnTo>
                    <a:pt x="59" y="3"/>
                  </a:lnTo>
                  <a:lnTo>
                    <a:pt x="54" y="7"/>
                  </a:lnTo>
                  <a:lnTo>
                    <a:pt x="48" y="11"/>
                  </a:lnTo>
                  <a:lnTo>
                    <a:pt x="46" y="14"/>
                  </a:lnTo>
                  <a:lnTo>
                    <a:pt x="45" y="16"/>
                  </a:lnTo>
                  <a:lnTo>
                    <a:pt x="44" y="20"/>
                  </a:lnTo>
                  <a:lnTo>
                    <a:pt x="44" y="23"/>
                  </a:lnTo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694" name="Freeform 187"/>
            <p:cNvSpPr>
              <a:spLocks/>
            </p:cNvSpPr>
            <p:nvPr/>
          </p:nvSpPr>
          <p:spPr bwMode="auto">
            <a:xfrm>
              <a:off x="2550" y="1475"/>
              <a:ext cx="18" cy="11"/>
            </a:xfrm>
            <a:custGeom>
              <a:avLst/>
              <a:gdLst>
                <a:gd name="T0" fmla="*/ 0 w 71"/>
                <a:gd name="T1" fmla="*/ 0 h 43"/>
                <a:gd name="T2" fmla="*/ 0 w 71"/>
                <a:gd name="T3" fmla="*/ 0 h 43"/>
                <a:gd name="T4" fmla="*/ 0 w 71"/>
                <a:gd name="T5" fmla="*/ 0 h 43"/>
                <a:gd name="T6" fmla="*/ 0 w 71"/>
                <a:gd name="T7" fmla="*/ 0 h 43"/>
                <a:gd name="T8" fmla="*/ 0 w 71"/>
                <a:gd name="T9" fmla="*/ 0 h 43"/>
                <a:gd name="T10" fmla="*/ 0 w 71"/>
                <a:gd name="T11" fmla="*/ 0 h 43"/>
                <a:gd name="T12" fmla="*/ 0 w 71"/>
                <a:gd name="T13" fmla="*/ 0 h 43"/>
                <a:gd name="T14" fmla="*/ 0 w 71"/>
                <a:gd name="T15" fmla="*/ 0 h 43"/>
                <a:gd name="T16" fmla="*/ 0 w 71"/>
                <a:gd name="T17" fmla="*/ 0 h 43"/>
                <a:gd name="T18" fmla="*/ 0 w 71"/>
                <a:gd name="T19" fmla="*/ 0 h 43"/>
                <a:gd name="T20" fmla="*/ 0 w 71"/>
                <a:gd name="T21" fmla="*/ 0 h 43"/>
                <a:gd name="T22" fmla="*/ 0 w 71"/>
                <a:gd name="T23" fmla="*/ 0 h 43"/>
                <a:gd name="T24" fmla="*/ 0 w 71"/>
                <a:gd name="T25" fmla="*/ 0 h 43"/>
                <a:gd name="T26" fmla="*/ 0 w 71"/>
                <a:gd name="T27" fmla="*/ 0 h 43"/>
                <a:gd name="T28" fmla="*/ 0 w 71"/>
                <a:gd name="T29" fmla="*/ 0 h 43"/>
                <a:gd name="T30" fmla="*/ 0 w 71"/>
                <a:gd name="T31" fmla="*/ 0 h 43"/>
                <a:gd name="T32" fmla="*/ 0 w 71"/>
                <a:gd name="T33" fmla="*/ 0 h 43"/>
                <a:gd name="T34" fmla="*/ 0 w 71"/>
                <a:gd name="T35" fmla="*/ 0 h 43"/>
                <a:gd name="T36" fmla="*/ 0 w 71"/>
                <a:gd name="T37" fmla="*/ 0 h 43"/>
                <a:gd name="T38" fmla="*/ 0 w 71"/>
                <a:gd name="T39" fmla="*/ 0 h 43"/>
                <a:gd name="T40" fmla="*/ 0 w 71"/>
                <a:gd name="T41" fmla="*/ 0 h 43"/>
                <a:gd name="T42" fmla="*/ 0 w 71"/>
                <a:gd name="T43" fmla="*/ 0 h 43"/>
                <a:gd name="T44" fmla="*/ 0 w 71"/>
                <a:gd name="T45" fmla="*/ 0 h 43"/>
                <a:gd name="T46" fmla="*/ 0 w 71"/>
                <a:gd name="T47" fmla="*/ 0 h 43"/>
                <a:gd name="T48" fmla="*/ 0 w 71"/>
                <a:gd name="T49" fmla="*/ 0 h 43"/>
                <a:gd name="T50" fmla="*/ 0 w 71"/>
                <a:gd name="T51" fmla="*/ 0 h 43"/>
                <a:gd name="T52" fmla="*/ 0 w 71"/>
                <a:gd name="T53" fmla="*/ 0 h 43"/>
                <a:gd name="T54" fmla="*/ 0 w 71"/>
                <a:gd name="T55" fmla="*/ 0 h 43"/>
                <a:gd name="T56" fmla="*/ 0 w 71"/>
                <a:gd name="T57" fmla="*/ 0 h 43"/>
                <a:gd name="T58" fmla="*/ 0 w 71"/>
                <a:gd name="T59" fmla="*/ 0 h 43"/>
                <a:gd name="T60" fmla="*/ 0 w 71"/>
                <a:gd name="T61" fmla="*/ 0 h 43"/>
                <a:gd name="T62" fmla="*/ 0 w 71"/>
                <a:gd name="T63" fmla="*/ 0 h 43"/>
                <a:gd name="T64" fmla="*/ 0 w 71"/>
                <a:gd name="T65" fmla="*/ 0 h 43"/>
                <a:gd name="T66" fmla="*/ 0 w 71"/>
                <a:gd name="T67" fmla="*/ 0 h 43"/>
                <a:gd name="T68" fmla="*/ 0 w 71"/>
                <a:gd name="T69" fmla="*/ 0 h 43"/>
                <a:gd name="T70" fmla="*/ 0 w 71"/>
                <a:gd name="T71" fmla="*/ 0 h 43"/>
                <a:gd name="T72" fmla="*/ 0 w 71"/>
                <a:gd name="T73" fmla="*/ 0 h 43"/>
                <a:gd name="T74" fmla="*/ 0 w 71"/>
                <a:gd name="T75" fmla="*/ 0 h 43"/>
                <a:gd name="T76" fmla="*/ 0 w 71"/>
                <a:gd name="T77" fmla="*/ 0 h 43"/>
                <a:gd name="T78" fmla="*/ 0 w 71"/>
                <a:gd name="T79" fmla="*/ 0 h 43"/>
                <a:gd name="T80" fmla="*/ 0 w 71"/>
                <a:gd name="T81" fmla="*/ 0 h 4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71"/>
                <a:gd name="T124" fmla="*/ 0 h 43"/>
                <a:gd name="T125" fmla="*/ 71 w 71"/>
                <a:gd name="T126" fmla="*/ 43 h 4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71" h="43">
                  <a:moveTo>
                    <a:pt x="23" y="0"/>
                  </a:moveTo>
                  <a:lnTo>
                    <a:pt x="6" y="12"/>
                  </a:lnTo>
                  <a:lnTo>
                    <a:pt x="3" y="13"/>
                  </a:lnTo>
                  <a:lnTo>
                    <a:pt x="2" y="16"/>
                  </a:lnTo>
                  <a:lnTo>
                    <a:pt x="0" y="19"/>
                  </a:lnTo>
                  <a:lnTo>
                    <a:pt x="0" y="24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1" y="34"/>
                  </a:lnTo>
                  <a:lnTo>
                    <a:pt x="3" y="36"/>
                  </a:lnTo>
                  <a:lnTo>
                    <a:pt x="4" y="39"/>
                  </a:lnTo>
                  <a:lnTo>
                    <a:pt x="6" y="42"/>
                  </a:lnTo>
                  <a:lnTo>
                    <a:pt x="10" y="43"/>
                  </a:lnTo>
                  <a:lnTo>
                    <a:pt x="14" y="43"/>
                  </a:lnTo>
                  <a:lnTo>
                    <a:pt x="19" y="42"/>
                  </a:lnTo>
                  <a:lnTo>
                    <a:pt x="24" y="41"/>
                  </a:lnTo>
                  <a:lnTo>
                    <a:pt x="33" y="38"/>
                  </a:lnTo>
                  <a:lnTo>
                    <a:pt x="39" y="36"/>
                  </a:lnTo>
                  <a:lnTo>
                    <a:pt x="44" y="31"/>
                  </a:lnTo>
                  <a:lnTo>
                    <a:pt x="51" y="29"/>
                  </a:lnTo>
                  <a:lnTo>
                    <a:pt x="54" y="27"/>
                  </a:lnTo>
                  <a:lnTo>
                    <a:pt x="57" y="26"/>
                  </a:lnTo>
                  <a:lnTo>
                    <a:pt x="62" y="26"/>
                  </a:lnTo>
                  <a:lnTo>
                    <a:pt x="68" y="25"/>
                  </a:lnTo>
                  <a:lnTo>
                    <a:pt x="70" y="24"/>
                  </a:lnTo>
                  <a:lnTo>
                    <a:pt x="71" y="23"/>
                  </a:lnTo>
                  <a:lnTo>
                    <a:pt x="71" y="20"/>
                  </a:lnTo>
                  <a:lnTo>
                    <a:pt x="70" y="16"/>
                  </a:lnTo>
                  <a:lnTo>
                    <a:pt x="65" y="12"/>
                  </a:lnTo>
                  <a:lnTo>
                    <a:pt x="54" y="6"/>
                  </a:lnTo>
                  <a:lnTo>
                    <a:pt x="43" y="2"/>
                  </a:lnTo>
                  <a:lnTo>
                    <a:pt x="35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3" y="1"/>
                  </a:lnTo>
                  <a:lnTo>
                    <a:pt x="18" y="2"/>
                  </a:lnTo>
                  <a:lnTo>
                    <a:pt x="16" y="4"/>
                  </a:lnTo>
                  <a:lnTo>
                    <a:pt x="13" y="6"/>
                  </a:lnTo>
                  <a:lnTo>
                    <a:pt x="12" y="10"/>
                  </a:lnTo>
                  <a:lnTo>
                    <a:pt x="10" y="13"/>
                  </a:lnTo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695" name="Freeform 188"/>
            <p:cNvSpPr>
              <a:spLocks/>
            </p:cNvSpPr>
            <p:nvPr/>
          </p:nvSpPr>
          <p:spPr bwMode="auto">
            <a:xfrm>
              <a:off x="2561" y="1500"/>
              <a:ext cx="20" cy="11"/>
            </a:xfrm>
            <a:custGeom>
              <a:avLst/>
              <a:gdLst>
                <a:gd name="T0" fmla="*/ 0 w 82"/>
                <a:gd name="T1" fmla="*/ 0 h 45"/>
                <a:gd name="T2" fmla="*/ 0 w 82"/>
                <a:gd name="T3" fmla="*/ 0 h 45"/>
                <a:gd name="T4" fmla="*/ 0 w 82"/>
                <a:gd name="T5" fmla="*/ 0 h 45"/>
                <a:gd name="T6" fmla="*/ 0 w 82"/>
                <a:gd name="T7" fmla="*/ 0 h 45"/>
                <a:gd name="T8" fmla="*/ 0 w 82"/>
                <a:gd name="T9" fmla="*/ 0 h 45"/>
                <a:gd name="T10" fmla="*/ 0 w 82"/>
                <a:gd name="T11" fmla="*/ 0 h 45"/>
                <a:gd name="T12" fmla="*/ 0 w 82"/>
                <a:gd name="T13" fmla="*/ 0 h 45"/>
                <a:gd name="T14" fmla="*/ 0 w 82"/>
                <a:gd name="T15" fmla="*/ 0 h 45"/>
                <a:gd name="T16" fmla="*/ 0 w 82"/>
                <a:gd name="T17" fmla="*/ 0 h 45"/>
                <a:gd name="T18" fmla="*/ 0 w 82"/>
                <a:gd name="T19" fmla="*/ 0 h 45"/>
                <a:gd name="T20" fmla="*/ 0 w 82"/>
                <a:gd name="T21" fmla="*/ 0 h 45"/>
                <a:gd name="T22" fmla="*/ 0 w 82"/>
                <a:gd name="T23" fmla="*/ 0 h 45"/>
                <a:gd name="T24" fmla="*/ 0 w 82"/>
                <a:gd name="T25" fmla="*/ 0 h 45"/>
                <a:gd name="T26" fmla="*/ 0 w 82"/>
                <a:gd name="T27" fmla="*/ 0 h 45"/>
                <a:gd name="T28" fmla="*/ 0 w 82"/>
                <a:gd name="T29" fmla="*/ 0 h 45"/>
                <a:gd name="T30" fmla="*/ 0 w 82"/>
                <a:gd name="T31" fmla="*/ 0 h 45"/>
                <a:gd name="T32" fmla="*/ 0 w 82"/>
                <a:gd name="T33" fmla="*/ 0 h 45"/>
                <a:gd name="T34" fmla="*/ 0 w 82"/>
                <a:gd name="T35" fmla="*/ 0 h 45"/>
                <a:gd name="T36" fmla="*/ 0 w 82"/>
                <a:gd name="T37" fmla="*/ 0 h 45"/>
                <a:gd name="T38" fmla="*/ 0 w 82"/>
                <a:gd name="T39" fmla="*/ 0 h 45"/>
                <a:gd name="T40" fmla="*/ 0 w 82"/>
                <a:gd name="T41" fmla="*/ 0 h 45"/>
                <a:gd name="T42" fmla="*/ 0 w 82"/>
                <a:gd name="T43" fmla="*/ 0 h 45"/>
                <a:gd name="T44" fmla="*/ 0 w 82"/>
                <a:gd name="T45" fmla="*/ 0 h 45"/>
                <a:gd name="T46" fmla="*/ 0 w 82"/>
                <a:gd name="T47" fmla="*/ 0 h 45"/>
                <a:gd name="T48" fmla="*/ 0 w 82"/>
                <a:gd name="T49" fmla="*/ 0 h 45"/>
                <a:gd name="T50" fmla="*/ 0 w 82"/>
                <a:gd name="T51" fmla="*/ 0 h 45"/>
                <a:gd name="T52" fmla="*/ 0 w 82"/>
                <a:gd name="T53" fmla="*/ 0 h 45"/>
                <a:gd name="T54" fmla="*/ 0 w 82"/>
                <a:gd name="T55" fmla="*/ 0 h 45"/>
                <a:gd name="T56" fmla="*/ 0 w 82"/>
                <a:gd name="T57" fmla="*/ 0 h 45"/>
                <a:gd name="T58" fmla="*/ 0 w 82"/>
                <a:gd name="T59" fmla="*/ 0 h 45"/>
                <a:gd name="T60" fmla="*/ 0 w 82"/>
                <a:gd name="T61" fmla="*/ 0 h 45"/>
                <a:gd name="T62" fmla="*/ 0 w 82"/>
                <a:gd name="T63" fmla="*/ 0 h 45"/>
                <a:gd name="T64" fmla="*/ 0 w 82"/>
                <a:gd name="T65" fmla="*/ 0 h 4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82"/>
                <a:gd name="T100" fmla="*/ 0 h 45"/>
                <a:gd name="T101" fmla="*/ 82 w 82"/>
                <a:gd name="T102" fmla="*/ 45 h 45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82" h="45">
                  <a:moveTo>
                    <a:pt x="3" y="0"/>
                  </a:moveTo>
                  <a:lnTo>
                    <a:pt x="3" y="10"/>
                  </a:lnTo>
                  <a:lnTo>
                    <a:pt x="5" y="19"/>
                  </a:lnTo>
                  <a:lnTo>
                    <a:pt x="7" y="25"/>
                  </a:lnTo>
                  <a:lnTo>
                    <a:pt x="12" y="30"/>
                  </a:lnTo>
                  <a:lnTo>
                    <a:pt x="16" y="35"/>
                  </a:lnTo>
                  <a:lnTo>
                    <a:pt x="23" y="38"/>
                  </a:lnTo>
                  <a:lnTo>
                    <a:pt x="29" y="42"/>
                  </a:lnTo>
                  <a:lnTo>
                    <a:pt x="38" y="45"/>
                  </a:lnTo>
                  <a:lnTo>
                    <a:pt x="41" y="45"/>
                  </a:lnTo>
                  <a:lnTo>
                    <a:pt x="45" y="45"/>
                  </a:lnTo>
                  <a:lnTo>
                    <a:pt x="51" y="44"/>
                  </a:lnTo>
                  <a:lnTo>
                    <a:pt x="56" y="43"/>
                  </a:lnTo>
                  <a:lnTo>
                    <a:pt x="66" y="39"/>
                  </a:lnTo>
                  <a:lnTo>
                    <a:pt x="72" y="36"/>
                  </a:lnTo>
                  <a:lnTo>
                    <a:pt x="79" y="29"/>
                  </a:lnTo>
                  <a:lnTo>
                    <a:pt x="82" y="23"/>
                  </a:lnTo>
                  <a:lnTo>
                    <a:pt x="82" y="20"/>
                  </a:lnTo>
                  <a:lnTo>
                    <a:pt x="82" y="16"/>
                  </a:lnTo>
                  <a:lnTo>
                    <a:pt x="81" y="13"/>
                  </a:lnTo>
                  <a:lnTo>
                    <a:pt x="79" y="10"/>
                  </a:lnTo>
                  <a:lnTo>
                    <a:pt x="75" y="8"/>
                  </a:lnTo>
                  <a:lnTo>
                    <a:pt x="71" y="7"/>
                  </a:lnTo>
                  <a:lnTo>
                    <a:pt x="66" y="6"/>
                  </a:lnTo>
                  <a:lnTo>
                    <a:pt x="59" y="5"/>
                  </a:lnTo>
                  <a:lnTo>
                    <a:pt x="46" y="3"/>
                  </a:lnTo>
                  <a:lnTo>
                    <a:pt x="34" y="3"/>
                  </a:lnTo>
                  <a:lnTo>
                    <a:pt x="27" y="5"/>
                  </a:lnTo>
                  <a:lnTo>
                    <a:pt x="21" y="5"/>
                  </a:lnTo>
                  <a:lnTo>
                    <a:pt x="16" y="7"/>
                  </a:lnTo>
                  <a:lnTo>
                    <a:pt x="13" y="9"/>
                  </a:lnTo>
                  <a:lnTo>
                    <a:pt x="6" y="14"/>
                  </a:lnTo>
                  <a:lnTo>
                    <a:pt x="0" y="23"/>
                  </a:lnTo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9" name="Freeform 189"/>
            <p:cNvSpPr>
              <a:spLocks/>
            </p:cNvSpPr>
            <p:nvPr/>
          </p:nvSpPr>
          <p:spPr bwMode="auto">
            <a:xfrm>
              <a:off x="2040" y="1187"/>
              <a:ext cx="371" cy="495"/>
            </a:xfrm>
            <a:custGeom>
              <a:avLst/>
              <a:gdLst>
                <a:gd name="T0" fmla="*/ 0 w 1483"/>
                <a:gd name="T1" fmla="*/ 0 h 1981"/>
                <a:gd name="T2" fmla="*/ 0 w 1483"/>
                <a:gd name="T3" fmla="*/ 0 h 1981"/>
                <a:gd name="T4" fmla="*/ 0 w 1483"/>
                <a:gd name="T5" fmla="*/ 0 h 1981"/>
                <a:gd name="T6" fmla="*/ 0 w 1483"/>
                <a:gd name="T7" fmla="*/ 0 h 1981"/>
                <a:gd name="T8" fmla="*/ 0 w 1483"/>
                <a:gd name="T9" fmla="*/ 0 h 1981"/>
                <a:gd name="T10" fmla="*/ 0 w 1483"/>
                <a:gd name="T11" fmla="*/ 0 h 1981"/>
                <a:gd name="T12" fmla="*/ 0 w 1483"/>
                <a:gd name="T13" fmla="*/ 0 h 1981"/>
                <a:gd name="T14" fmla="*/ 0 w 1483"/>
                <a:gd name="T15" fmla="*/ 0 h 1981"/>
                <a:gd name="T16" fmla="*/ 0 w 1483"/>
                <a:gd name="T17" fmla="*/ 0 h 1981"/>
                <a:gd name="T18" fmla="*/ 0 w 1483"/>
                <a:gd name="T19" fmla="*/ 0 h 1981"/>
                <a:gd name="T20" fmla="*/ 0 w 1483"/>
                <a:gd name="T21" fmla="*/ 0 h 1981"/>
                <a:gd name="T22" fmla="*/ 0 w 1483"/>
                <a:gd name="T23" fmla="*/ 0 h 1981"/>
                <a:gd name="T24" fmla="*/ 0 w 1483"/>
                <a:gd name="T25" fmla="*/ 0 h 1981"/>
                <a:gd name="T26" fmla="*/ 0 w 1483"/>
                <a:gd name="T27" fmla="*/ 0 h 1981"/>
                <a:gd name="T28" fmla="*/ 0 w 1483"/>
                <a:gd name="T29" fmla="*/ 0 h 1981"/>
                <a:gd name="T30" fmla="*/ 0 w 1483"/>
                <a:gd name="T31" fmla="*/ 0 h 1981"/>
                <a:gd name="T32" fmla="*/ 0 w 1483"/>
                <a:gd name="T33" fmla="*/ 0 h 1981"/>
                <a:gd name="T34" fmla="*/ 0 w 1483"/>
                <a:gd name="T35" fmla="*/ 0 h 1981"/>
                <a:gd name="T36" fmla="*/ 0 w 1483"/>
                <a:gd name="T37" fmla="*/ 0 h 1981"/>
                <a:gd name="T38" fmla="*/ 0 w 1483"/>
                <a:gd name="T39" fmla="*/ 0 h 1981"/>
                <a:gd name="T40" fmla="*/ 0 w 1483"/>
                <a:gd name="T41" fmla="*/ 0 h 1981"/>
                <a:gd name="T42" fmla="*/ 0 w 1483"/>
                <a:gd name="T43" fmla="*/ 0 h 1981"/>
                <a:gd name="T44" fmla="*/ 0 w 1483"/>
                <a:gd name="T45" fmla="*/ 0 h 1981"/>
                <a:gd name="T46" fmla="*/ 0 w 1483"/>
                <a:gd name="T47" fmla="*/ 0 h 1981"/>
                <a:gd name="T48" fmla="*/ 0 w 1483"/>
                <a:gd name="T49" fmla="*/ 0 h 1981"/>
                <a:gd name="T50" fmla="*/ 0 w 1483"/>
                <a:gd name="T51" fmla="*/ 0 h 1981"/>
                <a:gd name="T52" fmla="*/ 0 w 1483"/>
                <a:gd name="T53" fmla="*/ 0 h 1981"/>
                <a:gd name="T54" fmla="*/ 0 w 1483"/>
                <a:gd name="T55" fmla="*/ 0 h 1981"/>
                <a:gd name="T56" fmla="*/ 0 w 1483"/>
                <a:gd name="T57" fmla="*/ 0 h 1981"/>
                <a:gd name="T58" fmla="*/ 0 w 1483"/>
                <a:gd name="T59" fmla="*/ 0 h 1981"/>
                <a:gd name="T60" fmla="*/ 0 w 1483"/>
                <a:gd name="T61" fmla="*/ 0 h 1981"/>
                <a:gd name="T62" fmla="*/ 0 w 1483"/>
                <a:gd name="T63" fmla="*/ 0 h 1981"/>
                <a:gd name="T64" fmla="*/ 0 w 1483"/>
                <a:gd name="T65" fmla="*/ 0 h 1981"/>
                <a:gd name="T66" fmla="*/ 0 w 1483"/>
                <a:gd name="T67" fmla="*/ 0 h 1981"/>
                <a:gd name="T68" fmla="*/ 0 w 1483"/>
                <a:gd name="T69" fmla="*/ 0 h 1981"/>
                <a:gd name="T70" fmla="*/ 0 w 1483"/>
                <a:gd name="T71" fmla="*/ 0 h 1981"/>
                <a:gd name="T72" fmla="*/ 0 w 1483"/>
                <a:gd name="T73" fmla="*/ 0 h 1981"/>
                <a:gd name="T74" fmla="*/ 0 w 1483"/>
                <a:gd name="T75" fmla="*/ 0 h 1981"/>
                <a:gd name="T76" fmla="*/ 0 w 1483"/>
                <a:gd name="T77" fmla="*/ 0 h 1981"/>
                <a:gd name="T78" fmla="*/ 0 w 1483"/>
                <a:gd name="T79" fmla="*/ 0 h 1981"/>
                <a:gd name="T80" fmla="*/ 0 w 1483"/>
                <a:gd name="T81" fmla="*/ 0 h 1981"/>
                <a:gd name="T82" fmla="*/ 0 w 1483"/>
                <a:gd name="T83" fmla="*/ 0 h 1981"/>
                <a:gd name="T84" fmla="*/ 0 w 1483"/>
                <a:gd name="T85" fmla="*/ 0 h 1981"/>
                <a:gd name="T86" fmla="*/ 0 w 1483"/>
                <a:gd name="T87" fmla="*/ 0 h 1981"/>
                <a:gd name="T88" fmla="*/ 0 w 1483"/>
                <a:gd name="T89" fmla="*/ 0 h 1981"/>
                <a:gd name="T90" fmla="*/ 0 w 1483"/>
                <a:gd name="T91" fmla="*/ 0 h 1981"/>
                <a:gd name="T92" fmla="*/ 0 w 1483"/>
                <a:gd name="T93" fmla="*/ 0 h 1981"/>
                <a:gd name="T94" fmla="*/ 0 w 1483"/>
                <a:gd name="T95" fmla="*/ 0 h 1981"/>
                <a:gd name="T96" fmla="*/ 0 w 1483"/>
                <a:gd name="T97" fmla="*/ 0 h 1981"/>
                <a:gd name="T98" fmla="*/ 0 w 1483"/>
                <a:gd name="T99" fmla="*/ 0 h 1981"/>
                <a:gd name="T100" fmla="*/ 0 w 1483"/>
                <a:gd name="T101" fmla="*/ 0 h 1981"/>
                <a:gd name="T102" fmla="*/ 0 w 1483"/>
                <a:gd name="T103" fmla="*/ 0 h 1981"/>
                <a:gd name="T104" fmla="*/ 0 w 1483"/>
                <a:gd name="T105" fmla="*/ 0 h 1981"/>
                <a:gd name="T106" fmla="*/ 0 w 1483"/>
                <a:gd name="T107" fmla="*/ 0 h 1981"/>
                <a:gd name="T108" fmla="*/ 0 w 1483"/>
                <a:gd name="T109" fmla="*/ 0 h 1981"/>
                <a:gd name="T110" fmla="*/ 0 w 1483"/>
                <a:gd name="T111" fmla="*/ 0 h 1981"/>
                <a:gd name="T112" fmla="*/ 0 w 1483"/>
                <a:gd name="T113" fmla="*/ 0 h 1981"/>
                <a:gd name="T114" fmla="*/ 0 w 1483"/>
                <a:gd name="T115" fmla="*/ 0 h 1981"/>
                <a:gd name="T116" fmla="*/ 0 w 1483"/>
                <a:gd name="T117" fmla="*/ 0 h 1981"/>
                <a:gd name="T118" fmla="*/ 0 w 1483"/>
                <a:gd name="T119" fmla="*/ 0 h 1981"/>
                <a:gd name="T120" fmla="*/ 0 w 1483"/>
                <a:gd name="T121" fmla="*/ 0 h 1981"/>
                <a:gd name="T122" fmla="*/ 0 w 1483"/>
                <a:gd name="T123" fmla="*/ 0 h 1981"/>
                <a:gd name="T124" fmla="*/ 0 w 1483"/>
                <a:gd name="T125" fmla="*/ 0 h 198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483" h="1981">
                  <a:moveTo>
                    <a:pt x="436" y="1967"/>
                  </a:moveTo>
                  <a:lnTo>
                    <a:pt x="442" y="1963"/>
                  </a:lnTo>
                  <a:lnTo>
                    <a:pt x="448" y="1961"/>
                  </a:lnTo>
                  <a:lnTo>
                    <a:pt x="452" y="1961"/>
                  </a:lnTo>
                  <a:lnTo>
                    <a:pt x="454" y="1962"/>
                  </a:lnTo>
                  <a:lnTo>
                    <a:pt x="457" y="1968"/>
                  </a:lnTo>
                  <a:lnTo>
                    <a:pt x="460" y="1975"/>
                  </a:lnTo>
                  <a:lnTo>
                    <a:pt x="461" y="1978"/>
                  </a:lnTo>
                  <a:lnTo>
                    <a:pt x="463" y="1980"/>
                  </a:lnTo>
                  <a:lnTo>
                    <a:pt x="465" y="1981"/>
                  </a:lnTo>
                  <a:lnTo>
                    <a:pt x="469" y="1981"/>
                  </a:lnTo>
                  <a:lnTo>
                    <a:pt x="474" y="1979"/>
                  </a:lnTo>
                  <a:lnTo>
                    <a:pt x="480" y="1975"/>
                  </a:lnTo>
                  <a:lnTo>
                    <a:pt x="489" y="1967"/>
                  </a:lnTo>
                  <a:lnTo>
                    <a:pt x="499" y="1958"/>
                  </a:lnTo>
                  <a:lnTo>
                    <a:pt x="500" y="1955"/>
                  </a:lnTo>
                  <a:lnTo>
                    <a:pt x="499" y="1953"/>
                  </a:lnTo>
                  <a:lnTo>
                    <a:pt x="498" y="1950"/>
                  </a:lnTo>
                  <a:lnTo>
                    <a:pt x="496" y="1946"/>
                  </a:lnTo>
                  <a:lnTo>
                    <a:pt x="490" y="1937"/>
                  </a:lnTo>
                  <a:lnTo>
                    <a:pt x="482" y="1927"/>
                  </a:lnTo>
                  <a:lnTo>
                    <a:pt x="463" y="1907"/>
                  </a:lnTo>
                  <a:lnTo>
                    <a:pt x="449" y="1891"/>
                  </a:lnTo>
                  <a:lnTo>
                    <a:pt x="435" y="1875"/>
                  </a:lnTo>
                  <a:lnTo>
                    <a:pt x="422" y="1857"/>
                  </a:lnTo>
                  <a:lnTo>
                    <a:pt x="409" y="1839"/>
                  </a:lnTo>
                  <a:lnTo>
                    <a:pt x="397" y="1821"/>
                  </a:lnTo>
                  <a:lnTo>
                    <a:pt x="385" y="1800"/>
                  </a:lnTo>
                  <a:lnTo>
                    <a:pt x="376" y="1780"/>
                  </a:lnTo>
                  <a:lnTo>
                    <a:pt x="366" y="1758"/>
                  </a:lnTo>
                  <a:lnTo>
                    <a:pt x="357" y="1737"/>
                  </a:lnTo>
                  <a:lnTo>
                    <a:pt x="350" y="1713"/>
                  </a:lnTo>
                  <a:lnTo>
                    <a:pt x="343" y="1691"/>
                  </a:lnTo>
                  <a:lnTo>
                    <a:pt x="338" y="1666"/>
                  </a:lnTo>
                  <a:lnTo>
                    <a:pt x="333" y="1641"/>
                  </a:lnTo>
                  <a:lnTo>
                    <a:pt x="330" y="1616"/>
                  </a:lnTo>
                  <a:lnTo>
                    <a:pt x="329" y="1589"/>
                  </a:lnTo>
                  <a:lnTo>
                    <a:pt x="329" y="1563"/>
                  </a:lnTo>
                  <a:lnTo>
                    <a:pt x="331" y="1536"/>
                  </a:lnTo>
                  <a:lnTo>
                    <a:pt x="333" y="1525"/>
                  </a:lnTo>
                  <a:lnTo>
                    <a:pt x="336" y="1514"/>
                  </a:lnTo>
                  <a:lnTo>
                    <a:pt x="340" y="1502"/>
                  </a:lnTo>
                  <a:lnTo>
                    <a:pt x="344" y="1491"/>
                  </a:lnTo>
                  <a:lnTo>
                    <a:pt x="353" y="1471"/>
                  </a:lnTo>
                  <a:lnTo>
                    <a:pt x="362" y="1452"/>
                  </a:lnTo>
                  <a:lnTo>
                    <a:pt x="365" y="1444"/>
                  </a:lnTo>
                  <a:lnTo>
                    <a:pt x="367" y="1435"/>
                  </a:lnTo>
                  <a:lnTo>
                    <a:pt x="368" y="1428"/>
                  </a:lnTo>
                  <a:lnTo>
                    <a:pt x="367" y="1420"/>
                  </a:lnTo>
                  <a:lnTo>
                    <a:pt x="365" y="1414"/>
                  </a:lnTo>
                  <a:lnTo>
                    <a:pt x="360" y="1407"/>
                  </a:lnTo>
                  <a:lnTo>
                    <a:pt x="354" y="1402"/>
                  </a:lnTo>
                  <a:lnTo>
                    <a:pt x="344" y="1398"/>
                  </a:lnTo>
                  <a:lnTo>
                    <a:pt x="336" y="1393"/>
                  </a:lnTo>
                  <a:lnTo>
                    <a:pt x="330" y="1390"/>
                  </a:lnTo>
                  <a:lnTo>
                    <a:pt x="330" y="1388"/>
                  </a:lnTo>
                  <a:lnTo>
                    <a:pt x="329" y="1387"/>
                  </a:lnTo>
                  <a:lnTo>
                    <a:pt x="330" y="1386"/>
                  </a:lnTo>
                  <a:lnTo>
                    <a:pt x="331" y="1385"/>
                  </a:lnTo>
                  <a:lnTo>
                    <a:pt x="343" y="1382"/>
                  </a:lnTo>
                  <a:lnTo>
                    <a:pt x="360" y="1380"/>
                  </a:lnTo>
                  <a:lnTo>
                    <a:pt x="378" y="1378"/>
                  </a:lnTo>
                  <a:lnTo>
                    <a:pt x="393" y="1376"/>
                  </a:lnTo>
                  <a:lnTo>
                    <a:pt x="398" y="1374"/>
                  </a:lnTo>
                  <a:lnTo>
                    <a:pt x="400" y="1372"/>
                  </a:lnTo>
                  <a:lnTo>
                    <a:pt x="400" y="1371"/>
                  </a:lnTo>
                  <a:lnTo>
                    <a:pt x="399" y="1370"/>
                  </a:lnTo>
                  <a:lnTo>
                    <a:pt x="397" y="1367"/>
                  </a:lnTo>
                  <a:lnTo>
                    <a:pt x="395" y="1365"/>
                  </a:lnTo>
                  <a:lnTo>
                    <a:pt x="393" y="1363"/>
                  </a:lnTo>
                  <a:lnTo>
                    <a:pt x="392" y="1360"/>
                  </a:lnTo>
                  <a:lnTo>
                    <a:pt x="391" y="1356"/>
                  </a:lnTo>
                  <a:lnTo>
                    <a:pt x="392" y="1351"/>
                  </a:lnTo>
                  <a:lnTo>
                    <a:pt x="395" y="1339"/>
                  </a:lnTo>
                  <a:lnTo>
                    <a:pt x="399" y="1325"/>
                  </a:lnTo>
                  <a:lnTo>
                    <a:pt x="412" y="1296"/>
                  </a:lnTo>
                  <a:lnTo>
                    <a:pt x="423" y="1270"/>
                  </a:lnTo>
                  <a:lnTo>
                    <a:pt x="424" y="1267"/>
                  </a:lnTo>
                  <a:lnTo>
                    <a:pt x="423" y="1265"/>
                  </a:lnTo>
                  <a:lnTo>
                    <a:pt x="421" y="1262"/>
                  </a:lnTo>
                  <a:lnTo>
                    <a:pt x="419" y="1259"/>
                  </a:lnTo>
                  <a:lnTo>
                    <a:pt x="411" y="1252"/>
                  </a:lnTo>
                  <a:lnTo>
                    <a:pt x="400" y="1246"/>
                  </a:lnTo>
                  <a:lnTo>
                    <a:pt x="373" y="1233"/>
                  </a:lnTo>
                  <a:lnTo>
                    <a:pt x="345" y="1221"/>
                  </a:lnTo>
                  <a:lnTo>
                    <a:pt x="321" y="1210"/>
                  </a:lnTo>
                  <a:lnTo>
                    <a:pt x="307" y="1204"/>
                  </a:lnTo>
                  <a:lnTo>
                    <a:pt x="305" y="1201"/>
                  </a:lnTo>
                  <a:lnTo>
                    <a:pt x="305" y="1200"/>
                  </a:lnTo>
                  <a:lnTo>
                    <a:pt x="308" y="1200"/>
                  </a:lnTo>
                  <a:lnTo>
                    <a:pt x="310" y="1199"/>
                  </a:lnTo>
                  <a:lnTo>
                    <a:pt x="318" y="1199"/>
                  </a:lnTo>
                  <a:lnTo>
                    <a:pt x="335" y="1200"/>
                  </a:lnTo>
                  <a:lnTo>
                    <a:pt x="345" y="1203"/>
                  </a:lnTo>
                  <a:lnTo>
                    <a:pt x="356" y="1206"/>
                  </a:lnTo>
                  <a:lnTo>
                    <a:pt x="367" y="1209"/>
                  </a:lnTo>
                  <a:lnTo>
                    <a:pt x="377" y="1213"/>
                  </a:lnTo>
                  <a:lnTo>
                    <a:pt x="395" y="1223"/>
                  </a:lnTo>
                  <a:lnTo>
                    <a:pt x="412" y="1231"/>
                  </a:lnTo>
                  <a:lnTo>
                    <a:pt x="420" y="1234"/>
                  </a:lnTo>
                  <a:lnTo>
                    <a:pt x="427" y="1236"/>
                  </a:lnTo>
                  <a:lnTo>
                    <a:pt x="434" y="1236"/>
                  </a:lnTo>
                  <a:lnTo>
                    <a:pt x="440" y="1235"/>
                  </a:lnTo>
                  <a:lnTo>
                    <a:pt x="446" y="1232"/>
                  </a:lnTo>
                  <a:lnTo>
                    <a:pt x="450" y="1226"/>
                  </a:lnTo>
                  <a:lnTo>
                    <a:pt x="454" y="1218"/>
                  </a:lnTo>
                  <a:lnTo>
                    <a:pt x="458" y="1207"/>
                  </a:lnTo>
                  <a:lnTo>
                    <a:pt x="462" y="1195"/>
                  </a:lnTo>
                  <a:lnTo>
                    <a:pt x="465" y="1185"/>
                  </a:lnTo>
                  <a:lnTo>
                    <a:pt x="468" y="1179"/>
                  </a:lnTo>
                  <a:lnTo>
                    <a:pt x="470" y="1175"/>
                  </a:lnTo>
                  <a:lnTo>
                    <a:pt x="472" y="1173"/>
                  </a:lnTo>
                  <a:lnTo>
                    <a:pt x="475" y="1172"/>
                  </a:lnTo>
                  <a:lnTo>
                    <a:pt x="475" y="1173"/>
                  </a:lnTo>
                  <a:lnTo>
                    <a:pt x="474" y="1175"/>
                  </a:lnTo>
                  <a:lnTo>
                    <a:pt x="471" y="1176"/>
                  </a:lnTo>
                  <a:lnTo>
                    <a:pt x="469" y="1176"/>
                  </a:lnTo>
                  <a:lnTo>
                    <a:pt x="464" y="1173"/>
                  </a:lnTo>
                  <a:lnTo>
                    <a:pt x="458" y="1170"/>
                  </a:lnTo>
                  <a:lnTo>
                    <a:pt x="452" y="1164"/>
                  </a:lnTo>
                  <a:lnTo>
                    <a:pt x="443" y="1156"/>
                  </a:lnTo>
                  <a:lnTo>
                    <a:pt x="433" y="1144"/>
                  </a:lnTo>
                  <a:lnTo>
                    <a:pt x="432" y="1142"/>
                  </a:lnTo>
                  <a:lnTo>
                    <a:pt x="432" y="1140"/>
                  </a:lnTo>
                  <a:lnTo>
                    <a:pt x="434" y="1139"/>
                  </a:lnTo>
                  <a:lnTo>
                    <a:pt x="436" y="1138"/>
                  </a:lnTo>
                  <a:lnTo>
                    <a:pt x="442" y="1136"/>
                  </a:lnTo>
                  <a:lnTo>
                    <a:pt x="452" y="1135"/>
                  </a:lnTo>
                  <a:lnTo>
                    <a:pt x="477" y="1131"/>
                  </a:lnTo>
                  <a:lnTo>
                    <a:pt x="500" y="1127"/>
                  </a:lnTo>
                  <a:lnTo>
                    <a:pt x="510" y="1124"/>
                  </a:lnTo>
                  <a:lnTo>
                    <a:pt x="518" y="1121"/>
                  </a:lnTo>
                  <a:lnTo>
                    <a:pt x="520" y="1117"/>
                  </a:lnTo>
                  <a:lnTo>
                    <a:pt x="521" y="1115"/>
                  </a:lnTo>
                  <a:lnTo>
                    <a:pt x="522" y="1112"/>
                  </a:lnTo>
                  <a:lnTo>
                    <a:pt x="521" y="1108"/>
                  </a:lnTo>
                  <a:lnTo>
                    <a:pt x="519" y="1105"/>
                  </a:lnTo>
                  <a:lnTo>
                    <a:pt x="514" y="1100"/>
                  </a:lnTo>
                  <a:lnTo>
                    <a:pt x="510" y="1095"/>
                  </a:lnTo>
                  <a:lnTo>
                    <a:pt x="504" y="1089"/>
                  </a:lnTo>
                  <a:lnTo>
                    <a:pt x="484" y="1077"/>
                  </a:lnTo>
                  <a:lnTo>
                    <a:pt x="458" y="1061"/>
                  </a:lnTo>
                  <a:lnTo>
                    <a:pt x="454" y="1059"/>
                  </a:lnTo>
                  <a:lnTo>
                    <a:pt x="455" y="1059"/>
                  </a:lnTo>
                  <a:lnTo>
                    <a:pt x="460" y="1060"/>
                  </a:lnTo>
                  <a:lnTo>
                    <a:pt x="466" y="1061"/>
                  </a:lnTo>
                  <a:lnTo>
                    <a:pt x="485" y="1067"/>
                  </a:lnTo>
                  <a:lnTo>
                    <a:pt x="510" y="1072"/>
                  </a:lnTo>
                  <a:lnTo>
                    <a:pt x="522" y="1074"/>
                  </a:lnTo>
                  <a:lnTo>
                    <a:pt x="533" y="1075"/>
                  </a:lnTo>
                  <a:lnTo>
                    <a:pt x="544" y="1074"/>
                  </a:lnTo>
                  <a:lnTo>
                    <a:pt x="551" y="1072"/>
                  </a:lnTo>
                  <a:lnTo>
                    <a:pt x="554" y="1070"/>
                  </a:lnTo>
                  <a:lnTo>
                    <a:pt x="556" y="1068"/>
                  </a:lnTo>
                  <a:lnTo>
                    <a:pt x="558" y="1065"/>
                  </a:lnTo>
                  <a:lnTo>
                    <a:pt x="559" y="1061"/>
                  </a:lnTo>
                  <a:lnTo>
                    <a:pt x="558" y="1057"/>
                  </a:lnTo>
                  <a:lnTo>
                    <a:pt x="556" y="1052"/>
                  </a:lnTo>
                  <a:lnTo>
                    <a:pt x="553" y="1046"/>
                  </a:lnTo>
                  <a:lnTo>
                    <a:pt x="550" y="1040"/>
                  </a:lnTo>
                  <a:lnTo>
                    <a:pt x="544" y="1030"/>
                  </a:lnTo>
                  <a:lnTo>
                    <a:pt x="537" y="1023"/>
                  </a:lnTo>
                  <a:lnTo>
                    <a:pt x="532" y="1015"/>
                  </a:lnTo>
                  <a:lnTo>
                    <a:pt x="526" y="1010"/>
                  </a:lnTo>
                  <a:lnTo>
                    <a:pt x="517" y="1003"/>
                  </a:lnTo>
                  <a:lnTo>
                    <a:pt x="512" y="1000"/>
                  </a:lnTo>
                  <a:lnTo>
                    <a:pt x="513" y="1001"/>
                  </a:lnTo>
                  <a:lnTo>
                    <a:pt x="522" y="1005"/>
                  </a:lnTo>
                  <a:lnTo>
                    <a:pt x="540" y="1013"/>
                  </a:lnTo>
                  <a:lnTo>
                    <a:pt x="568" y="1024"/>
                  </a:lnTo>
                  <a:lnTo>
                    <a:pt x="583" y="990"/>
                  </a:lnTo>
                  <a:lnTo>
                    <a:pt x="600" y="961"/>
                  </a:lnTo>
                  <a:lnTo>
                    <a:pt x="606" y="947"/>
                  </a:lnTo>
                  <a:lnTo>
                    <a:pt x="610" y="933"/>
                  </a:lnTo>
                  <a:lnTo>
                    <a:pt x="613" y="927"/>
                  </a:lnTo>
                  <a:lnTo>
                    <a:pt x="614" y="919"/>
                  </a:lnTo>
                  <a:lnTo>
                    <a:pt x="614" y="913"/>
                  </a:lnTo>
                  <a:lnTo>
                    <a:pt x="614" y="906"/>
                  </a:lnTo>
                  <a:lnTo>
                    <a:pt x="613" y="901"/>
                  </a:lnTo>
                  <a:lnTo>
                    <a:pt x="614" y="894"/>
                  </a:lnTo>
                  <a:lnTo>
                    <a:pt x="616" y="887"/>
                  </a:lnTo>
                  <a:lnTo>
                    <a:pt x="618" y="879"/>
                  </a:lnTo>
                  <a:lnTo>
                    <a:pt x="623" y="863"/>
                  </a:lnTo>
                  <a:lnTo>
                    <a:pt x="630" y="846"/>
                  </a:lnTo>
                  <a:lnTo>
                    <a:pt x="637" y="831"/>
                  </a:lnTo>
                  <a:lnTo>
                    <a:pt x="644" y="819"/>
                  </a:lnTo>
                  <a:lnTo>
                    <a:pt x="649" y="810"/>
                  </a:lnTo>
                  <a:lnTo>
                    <a:pt x="651" y="808"/>
                  </a:lnTo>
                  <a:lnTo>
                    <a:pt x="659" y="815"/>
                  </a:lnTo>
                  <a:lnTo>
                    <a:pt x="665" y="820"/>
                  </a:lnTo>
                  <a:lnTo>
                    <a:pt x="672" y="823"/>
                  </a:lnTo>
                  <a:lnTo>
                    <a:pt x="678" y="824"/>
                  </a:lnTo>
                  <a:lnTo>
                    <a:pt x="684" y="824"/>
                  </a:lnTo>
                  <a:lnTo>
                    <a:pt x="689" y="823"/>
                  </a:lnTo>
                  <a:lnTo>
                    <a:pt x="694" y="820"/>
                  </a:lnTo>
                  <a:lnTo>
                    <a:pt x="700" y="816"/>
                  </a:lnTo>
                  <a:lnTo>
                    <a:pt x="722" y="789"/>
                  </a:lnTo>
                  <a:lnTo>
                    <a:pt x="753" y="751"/>
                  </a:lnTo>
                  <a:lnTo>
                    <a:pt x="777" y="724"/>
                  </a:lnTo>
                  <a:lnTo>
                    <a:pt x="785" y="715"/>
                  </a:lnTo>
                  <a:lnTo>
                    <a:pt x="777" y="712"/>
                  </a:lnTo>
                  <a:lnTo>
                    <a:pt x="759" y="707"/>
                  </a:lnTo>
                  <a:lnTo>
                    <a:pt x="756" y="704"/>
                  </a:lnTo>
                  <a:lnTo>
                    <a:pt x="754" y="701"/>
                  </a:lnTo>
                  <a:lnTo>
                    <a:pt x="755" y="696"/>
                  </a:lnTo>
                  <a:lnTo>
                    <a:pt x="757" y="690"/>
                  </a:lnTo>
                  <a:lnTo>
                    <a:pt x="761" y="683"/>
                  </a:lnTo>
                  <a:lnTo>
                    <a:pt x="767" y="677"/>
                  </a:lnTo>
                  <a:lnTo>
                    <a:pt x="774" y="669"/>
                  </a:lnTo>
                  <a:lnTo>
                    <a:pt x="783" y="661"/>
                  </a:lnTo>
                  <a:lnTo>
                    <a:pt x="804" y="642"/>
                  </a:lnTo>
                  <a:lnTo>
                    <a:pt x="829" y="622"/>
                  </a:lnTo>
                  <a:lnTo>
                    <a:pt x="858" y="602"/>
                  </a:lnTo>
                  <a:lnTo>
                    <a:pt x="889" y="580"/>
                  </a:lnTo>
                  <a:lnTo>
                    <a:pt x="923" y="558"/>
                  </a:lnTo>
                  <a:lnTo>
                    <a:pt x="956" y="537"/>
                  </a:lnTo>
                  <a:lnTo>
                    <a:pt x="990" y="516"/>
                  </a:lnTo>
                  <a:lnTo>
                    <a:pt x="1022" y="497"/>
                  </a:lnTo>
                  <a:lnTo>
                    <a:pt x="1052" y="481"/>
                  </a:lnTo>
                  <a:lnTo>
                    <a:pt x="1080" y="466"/>
                  </a:lnTo>
                  <a:lnTo>
                    <a:pt x="1104" y="455"/>
                  </a:lnTo>
                  <a:lnTo>
                    <a:pt x="1123" y="447"/>
                  </a:lnTo>
                  <a:lnTo>
                    <a:pt x="1152" y="437"/>
                  </a:lnTo>
                  <a:lnTo>
                    <a:pt x="1182" y="424"/>
                  </a:lnTo>
                  <a:lnTo>
                    <a:pt x="1213" y="409"/>
                  </a:lnTo>
                  <a:lnTo>
                    <a:pt x="1243" y="393"/>
                  </a:lnTo>
                  <a:lnTo>
                    <a:pt x="1272" y="374"/>
                  </a:lnTo>
                  <a:lnTo>
                    <a:pt x="1300" y="355"/>
                  </a:lnTo>
                  <a:lnTo>
                    <a:pt x="1328" y="333"/>
                  </a:lnTo>
                  <a:lnTo>
                    <a:pt x="1354" y="312"/>
                  </a:lnTo>
                  <a:lnTo>
                    <a:pt x="1367" y="300"/>
                  </a:lnTo>
                  <a:lnTo>
                    <a:pt x="1378" y="288"/>
                  </a:lnTo>
                  <a:lnTo>
                    <a:pt x="1389" y="275"/>
                  </a:lnTo>
                  <a:lnTo>
                    <a:pt x="1401" y="263"/>
                  </a:lnTo>
                  <a:lnTo>
                    <a:pt x="1411" y="250"/>
                  </a:lnTo>
                  <a:lnTo>
                    <a:pt x="1422" y="236"/>
                  </a:lnTo>
                  <a:lnTo>
                    <a:pt x="1430" y="223"/>
                  </a:lnTo>
                  <a:lnTo>
                    <a:pt x="1439" y="209"/>
                  </a:lnTo>
                  <a:lnTo>
                    <a:pt x="1447" y="195"/>
                  </a:lnTo>
                  <a:lnTo>
                    <a:pt x="1454" y="181"/>
                  </a:lnTo>
                  <a:lnTo>
                    <a:pt x="1460" y="167"/>
                  </a:lnTo>
                  <a:lnTo>
                    <a:pt x="1467" y="152"/>
                  </a:lnTo>
                  <a:lnTo>
                    <a:pt x="1471" y="138"/>
                  </a:lnTo>
                  <a:lnTo>
                    <a:pt x="1475" y="123"/>
                  </a:lnTo>
                  <a:lnTo>
                    <a:pt x="1479" y="108"/>
                  </a:lnTo>
                  <a:lnTo>
                    <a:pt x="1481" y="93"/>
                  </a:lnTo>
                  <a:lnTo>
                    <a:pt x="1482" y="79"/>
                  </a:lnTo>
                  <a:lnTo>
                    <a:pt x="1483" y="66"/>
                  </a:lnTo>
                  <a:lnTo>
                    <a:pt x="1482" y="55"/>
                  </a:lnTo>
                  <a:lnTo>
                    <a:pt x="1481" y="46"/>
                  </a:lnTo>
                  <a:lnTo>
                    <a:pt x="1479" y="37"/>
                  </a:lnTo>
                  <a:lnTo>
                    <a:pt x="1476" y="30"/>
                  </a:lnTo>
                  <a:lnTo>
                    <a:pt x="1473" y="22"/>
                  </a:lnTo>
                  <a:lnTo>
                    <a:pt x="1469" y="17"/>
                  </a:lnTo>
                  <a:lnTo>
                    <a:pt x="1465" y="12"/>
                  </a:lnTo>
                  <a:lnTo>
                    <a:pt x="1459" y="8"/>
                  </a:lnTo>
                  <a:lnTo>
                    <a:pt x="1454" y="5"/>
                  </a:lnTo>
                  <a:lnTo>
                    <a:pt x="1447" y="3"/>
                  </a:lnTo>
                  <a:lnTo>
                    <a:pt x="1441" y="2"/>
                  </a:lnTo>
                  <a:lnTo>
                    <a:pt x="1434" y="0"/>
                  </a:lnTo>
                  <a:lnTo>
                    <a:pt x="1427" y="0"/>
                  </a:lnTo>
                  <a:lnTo>
                    <a:pt x="1419" y="2"/>
                  </a:lnTo>
                  <a:lnTo>
                    <a:pt x="1403" y="4"/>
                  </a:lnTo>
                  <a:lnTo>
                    <a:pt x="1386" y="8"/>
                  </a:lnTo>
                  <a:lnTo>
                    <a:pt x="1369" y="13"/>
                  </a:lnTo>
                  <a:lnTo>
                    <a:pt x="1350" y="20"/>
                  </a:lnTo>
                  <a:lnTo>
                    <a:pt x="1315" y="35"/>
                  </a:lnTo>
                  <a:lnTo>
                    <a:pt x="1281" y="49"/>
                  </a:lnTo>
                  <a:lnTo>
                    <a:pt x="1267" y="54"/>
                  </a:lnTo>
                  <a:lnTo>
                    <a:pt x="1257" y="60"/>
                  </a:lnTo>
                  <a:lnTo>
                    <a:pt x="1250" y="66"/>
                  </a:lnTo>
                  <a:lnTo>
                    <a:pt x="1245" y="72"/>
                  </a:lnTo>
                  <a:lnTo>
                    <a:pt x="1243" y="77"/>
                  </a:lnTo>
                  <a:lnTo>
                    <a:pt x="1242" y="83"/>
                  </a:lnTo>
                  <a:lnTo>
                    <a:pt x="1244" y="89"/>
                  </a:lnTo>
                  <a:lnTo>
                    <a:pt x="1246" y="94"/>
                  </a:lnTo>
                  <a:lnTo>
                    <a:pt x="1253" y="105"/>
                  </a:lnTo>
                  <a:lnTo>
                    <a:pt x="1263" y="116"/>
                  </a:lnTo>
                  <a:lnTo>
                    <a:pt x="1267" y="121"/>
                  </a:lnTo>
                  <a:lnTo>
                    <a:pt x="1271" y="126"/>
                  </a:lnTo>
                  <a:lnTo>
                    <a:pt x="1274" y="132"/>
                  </a:lnTo>
                  <a:lnTo>
                    <a:pt x="1275" y="137"/>
                  </a:lnTo>
                  <a:lnTo>
                    <a:pt x="1275" y="142"/>
                  </a:lnTo>
                  <a:lnTo>
                    <a:pt x="1275" y="145"/>
                  </a:lnTo>
                  <a:lnTo>
                    <a:pt x="1275" y="148"/>
                  </a:lnTo>
                  <a:lnTo>
                    <a:pt x="1274" y="150"/>
                  </a:lnTo>
                  <a:lnTo>
                    <a:pt x="1272" y="151"/>
                  </a:lnTo>
                  <a:lnTo>
                    <a:pt x="1270" y="152"/>
                  </a:lnTo>
                  <a:lnTo>
                    <a:pt x="1267" y="153"/>
                  </a:lnTo>
                  <a:lnTo>
                    <a:pt x="1265" y="153"/>
                  </a:lnTo>
                  <a:lnTo>
                    <a:pt x="1252" y="149"/>
                  </a:lnTo>
                  <a:lnTo>
                    <a:pt x="1236" y="142"/>
                  </a:lnTo>
                  <a:lnTo>
                    <a:pt x="1229" y="138"/>
                  </a:lnTo>
                  <a:lnTo>
                    <a:pt x="1220" y="135"/>
                  </a:lnTo>
                  <a:lnTo>
                    <a:pt x="1214" y="134"/>
                  </a:lnTo>
                  <a:lnTo>
                    <a:pt x="1206" y="133"/>
                  </a:lnTo>
                  <a:lnTo>
                    <a:pt x="1204" y="134"/>
                  </a:lnTo>
                  <a:lnTo>
                    <a:pt x="1201" y="135"/>
                  </a:lnTo>
                  <a:lnTo>
                    <a:pt x="1199" y="136"/>
                  </a:lnTo>
                  <a:lnTo>
                    <a:pt x="1196" y="139"/>
                  </a:lnTo>
                  <a:lnTo>
                    <a:pt x="1195" y="142"/>
                  </a:lnTo>
                  <a:lnTo>
                    <a:pt x="1193" y="146"/>
                  </a:lnTo>
                  <a:lnTo>
                    <a:pt x="1193" y="150"/>
                  </a:lnTo>
                  <a:lnTo>
                    <a:pt x="1193" y="156"/>
                  </a:lnTo>
                  <a:lnTo>
                    <a:pt x="1190" y="162"/>
                  </a:lnTo>
                  <a:lnTo>
                    <a:pt x="1185" y="170"/>
                  </a:lnTo>
                  <a:lnTo>
                    <a:pt x="1177" y="177"/>
                  </a:lnTo>
                  <a:lnTo>
                    <a:pt x="1168" y="184"/>
                  </a:lnTo>
                  <a:lnTo>
                    <a:pt x="1147" y="199"/>
                  </a:lnTo>
                  <a:lnTo>
                    <a:pt x="1124" y="214"/>
                  </a:lnTo>
                  <a:lnTo>
                    <a:pt x="1102" y="226"/>
                  </a:lnTo>
                  <a:lnTo>
                    <a:pt x="1082" y="234"/>
                  </a:lnTo>
                  <a:lnTo>
                    <a:pt x="1074" y="237"/>
                  </a:lnTo>
                  <a:lnTo>
                    <a:pt x="1068" y="240"/>
                  </a:lnTo>
                  <a:lnTo>
                    <a:pt x="1064" y="240"/>
                  </a:lnTo>
                  <a:lnTo>
                    <a:pt x="1063" y="239"/>
                  </a:lnTo>
                  <a:lnTo>
                    <a:pt x="1063" y="231"/>
                  </a:lnTo>
                  <a:lnTo>
                    <a:pt x="1062" y="225"/>
                  </a:lnTo>
                  <a:lnTo>
                    <a:pt x="1060" y="221"/>
                  </a:lnTo>
                  <a:lnTo>
                    <a:pt x="1057" y="218"/>
                  </a:lnTo>
                  <a:lnTo>
                    <a:pt x="1054" y="217"/>
                  </a:lnTo>
                  <a:lnTo>
                    <a:pt x="1051" y="217"/>
                  </a:lnTo>
                  <a:lnTo>
                    <a:pt x="1048" y="218"/>
                  </a:lnTo>
                  <a:lnTo>
                    <a:pt x="1043" y="220"/>
                  </a:lnTo>
                  <a:lnTo>
                    <a:pt x="1036" y="226"/>
                  </a:lnTo>
                  <a:lnTo>
                    <a:pt x="1028" y="234"/>
                  </a:lnTo>
                  <a:lnTo>
                    <a:pt x="1021" y="243"/>
                  </a:lnTo>
                  <a:lnTo>
                    <a:pt x="1015" y="251"/>
                  </a:lnTo>
                  <a:lnTo>
                    <a:pt x="1008" y="262"/>
                  </a:lnTo>
                  <a:lnTo>
                    <a:pt x="999" y="272"/>
                  </a:lnTo>
                  <a:lnTo>
                    <a:pt x="992" y="279"/>
                  </a:lnTo>
                  <a:lnTo>
                    <a:pt x="984" y="286"/>
                  </a:lnTo>
                  <a:lnTo>
                    <a:pt x="976" y="290"/>
                  </a:lnTo>
                  <a:lnTo>
                    <a:pt x="968" y="292"/>
                  </a:lnTo>
                  <a:lnTo>
                    <a:pt x="959" y="293"/>
                  </a:lnTo>
                  <a:lnTo>
                    <a:pt x="951" y="293"/>
                  </a:lnTo>
                  <a:lnTo>
                    <a:pt x="943" y="292"/>
                  </a:lnTo>
                  <a:lnTo>
                    <a:pt x="935" y="290"/>
                  </a:lnTo>
                  <a:lnTo>
                    <a:pt x="926" y="286"/>
                  </a:lnTo>
                  <a:lnTo>
                    <a:pt x="917" y="282"/>
                  </a:lnTo>
                  <a:lnTo>
                    <a:pt x="909" y="276"/>
                  </a:lnTo>
                  <a:lnTo>
                    <a:pt x="900" y="270"/>
                  </a:lnTo>
                  <a:lnTo>
                    <a:pt x="892" y="262"/>
                  </a:lnTo>
                  <a:lnTo>
                    <a:pt x="883" y="255"/>
                  </a:lnTo>
                  <a:lnTo>
                    <a:pt x="879" y="251"/>
                  </a:lnTo>
                  <a:lnTo>
                    <a:pt x="874" y="248"/>
                  </a:lnTo>
                  <a:lnTo>
                    <a:pt x="870" y="246"/>
                  </a:lnTo>
                  <a:lnTo>
                    <a:pt x="865" y="245"/>
                  </a:lnTo>
                  <a:lnTo>
                    <a:pt x="854" y="243"/>
                  </a:lnTo>
                  <a:lnTo>
                    <a:pt x="842" y="242"/>
                  </a:lnTo>
                  <a:lnTo>
                    <a:pt x="831" y="242"/>
                  </a:lnTo>
                  <a:lnTo>
                    <a:pt x="820" y="244"/>
                  </a:lnTo>
                  <a:lnTo>
                    <a:pt x="811" y="247"/>
                  </a:lnTo>
                  <a:lnTo>
                    <a:pt x="803" y="251"/>
                  </a:lnTo>
                  <a:lnTo>
                    <a:pt x="798" y="256"/>
                  </a:lnTo>
                  <a:lnTo>
                    <a:pt x="795" y="260"/>
                  </a:lnTo>
                  <a:lnTo>
                    <a:pt x="792" y="264"/>
                  </a:lnTo>
                  <a:lnTo>
                    <a:pt x="791" y="269"/>
                  </a:lnTo>
                  <a:lnTo>
                    <a:pt x="791" y="273"/>
                  </a:lnTo>
                  <a:lnTo>
                    <a:pt x="792" y="277"/>
                  </a:lnTo>
                  <a:lnTo>
                    <a:pt x="795" y="282"/>
                  </a:lnTo>
                  <a:lnTo>
                    <a:pt x="797" y="287"/>
                  </a:lnTo>
                  <a:lnTo>
                    <a:pt x="802" y="296"/>
                  </a:lnTo>
                  <a:lnTo>
                    <a:pt x="807" y="305"/>
                  </a:lnTo>
                  <a:lnTo>
                    <a:pt x="813" y="316"/>
                  </a:lnTo>
                  <a:lnTo>
                    <a:pt x="816" y="327"/>
                  </a:lnTo>
                  <a:lnTo>
                    <a:pt x="816" y="331"/>
                  </a:lnTo>
                  <a:lnTo>
                    <a:pt x="816" y="334"/>
                  </a:lnTo>
                  <a:lnTo>
                    <a:pt x="815" y="337"/>
                  </a:lnTo>
                  <a:lnTo>
                    <a:pt x="814" y="339"/>
                  </a:lnTo>
                  <a:lnTo>
                    <a:pt x="812" y="339"/>
                  </a:lnTo>
                  <a:lnTo>
                    <a:pt x="810" y="339"/>
                  </a:lnTo>
                  <a:lnTo>
                    <a:pt x="807" y="337"/>
                  </a:lnTo>
                  <a:lnTo>
                    <a:pt x="804" y="335"/>
                  </a:lnTo>
                  <a:lnTo>
                    <a:pt x="790" y="325"/>
                  </a:lnTo>
                  <a:lnTo>
                    <a:pt x="773" y="311"/>
                  </a:lnTo>
                  <a:lnTo>
                    <a:pt x="764" y="305"/>
                  </a:lnTo>
                  <a:lnTo>
                    <a:pt x="757" y="301"/>
                  </a:lnTo>
                  <a:lnTo>
                    <a:pt x="753" y="299"/>
                  </a:lnTo>
                  <a:lnTo>
                    <a:pt x="749" y="299"/>
                  </a:lnTo>
                  <a:lnTo>
                    <a:pt x="746" y="299"/>
                  </a:lnTo>
                  <a:lnTo>
                    <a:pt x="743" y="300"/>
                  </a:lnTo>
                  <a:lnTo>
                    <a:pt x="741" y="302"/>
                  </a:lnTo>
                  <a:lnTo>
                    <a:pt x="739" y="304"/>
                  </a:lnTo>
                  <a:lnTo>
                    <a:pt x="736" y="309"/>
                  </a:lnTo>
                  <a:lnTo>
                    <a:pt x="735" y="314"/>
                  </a:lnTo>
                  <a:lnTo>
                    <a:pt x="735" y="320"/>
                  </a:lnTo>
                  <a:lnTo>
                    <a:pt x="735" y="329"/>
                  </a:lnTo>
                  <a:lnTo>
                    <a:pt x="735" y="338"/>
                  </a:lnTo>
                  <a:lnTo>
                    <a:pt x="736" y="349"/>
                  </a:lnTo>
                  <a:lnTo>
                    <a:pt x="736" y="353"/>
                  </a:lnTo>
                  <a:lnTo>
                    <a:pt x="734" y="355"/>
                  </a:lnTo>
                  <a:lnTo>
                    <a:pt x="732" y="358"/>
                  </a:lnTo>
                  <a:lnTo>
                    <a:pt x="728" y="361"/>
                  </a:lnTo>
                  <a:lnTo>
                    <a:pt x="717" y="367"/>
                  </a:lnTo>
                  <a:lnTo>
                    <a:pt x="705" y="372"/>
                  </a:lnTo>
                  <a:lnTo>
                    <a:pt x="692" y="377"/>
                  </a:lnTo>
                  <a:lnTo>
                    <a:pt x="679" y="381"/>
                  </a:lnTo>
                  <a:lnTo>
                    <a:pt x="669" y="383"/>
                  </a:lnTo>
                  <a:lnTo>
                    <a:pt x="661" y="384"/>
                  </a:lnTo>
                  <a:lnTo>
                    <a:pt x="653" y="385"/>
                  </a:lnTo>
                  <a:lnTo>
                    <a:pt x="646" y="388"/>
                  </a:lnTo>
                  <a:lnTo>
                    <a:pt x="637" y="394"/>
                  </a:lnTo>
                  <a:lnTo>
                    <a:pt x="629" y="400"/>
                  </a:lnTo>
                  <a:lnTo>
                    <a:pt x="611" y="417"/>
                  </a:lnTo>
                  <a:lnTo>
                    <a:pt x="593" y="437"/>
                  </a:lnTo>
                  <a:lnTo>
                    <a:pt x="560" y="479"/>
                  </a:lnTo>
                  <a:lnTo>
                    <a:pt x="534" y="511"/>
                  </a:lnTo>
                  <a:lnTo>
                    <a:pt x="525" y="521"/>
                  </a:lnTo>
                  <a:lnTo>
                    <a:pt x="520" y="530"/>
                  </a:lnTo>
                  <a:lnTo>
                    <a:pt x="517" y="539"/>
                  </a:lnTo>
                  <a:lnTo>
                    <a:pt x="517" y="547"/>
                  </a:lnTo>
                  <a:lnTo>
                    <a:pt x="518" y="554"/>
                  </a:lnTo>
                  <a:lnTo>
                    <a:pt x="520" y="561"/>
                  </a:lnTo>
                  <a:lnTo>
                    <a:pt x="524" y="566"/>
                  </a:lnTo>
                  <a:lnTo>
                    <a:pt x="527" y="571"/>
                  </a:lnTo>
                  <a:lnTo>
                    <a:pt x="535" y="579"/>
                  </a:lnTo>
                  <a:lnTo>
                    <a:pt x="538" y="585"/>
                  </a:lnTo>
                  <a:lnTo>
                    <a:pt x="537" y="588"/>
                  </a:lnTo>
                  <a:lnTo>
                    <a:pt x="534" y="589"/>
                  </a:lnTo>
                  <a:lnTo>
                    <a:pt x="527" y="590"/>
                  </a:lnTo>
                  <a:lnTo>
                    <a:pt x="518" y="590"/>
                  </a:lnTo>
                  <a:lnTo>
                    <a:pt x="512" y="590"/>
                  </a:lnTo>
                  <a:lnTo>
                    <a:pt x="505" y="588"/>
                  </a:lnTo>
                  <a:lnTo>
                    <a:pt x="498" y="585"/>
                  </a:lnTo>
                  <a:lnTo>
                    <a:pt x="492" y="582"/>
                  </a:lnTo>
                  <a:lnTo>
                    <a:pt x="479" y="577"/>
                  </a:lnTo>
                  <a:lnTo>
                    <a:pt x="466" y="570"/>
                  </a:lnTo>
                  <a:lnTo>
                    <a:pt x="461" y="568"/>
                  </a:lnTo>
                  <a:lnTo>
                    <a:pt x="455" y="567"/>
                  </a:lnTo>
                  <a:lnTo>
                    <a:pt x="451" y="567"/>
                  </a:lnTo>
                  <a:lnTo>
                    <a:pt x="447" y="568"/>
                  </a:lnTo>
                  <a:lnTo>
                    <a:pt x="443" y="570"/>
                  </a:lnTo>
                  <a:lnTo>
                    <a:pt x="441" y="575"/>
                  </a:lnTo>
                  <a:lnTo>
                    <a:pt x="439" y="581"/>
                  </a:lnTo>
                  <a:lnTo>
                    <a:pt x="439" y="590"/>
                  </a:lnTo>
                  <a:lnTo>
                    <a:pt x="440" y="609"/>
                  </a:lnTo>
                  <a:lnTo>
                    <a:pt x="441" y="640"/>
                  </a:lnTo>
                  <a:lnTo>
                    <a:pt x="440" y="648"/>
                  </a:lnTo>
                  <a:lnTo>
                    <a:pt x="439" y="655"/>
                  </a:lnTo>
                  <a:lnTo>
                    <a:pt x="437" y="663"/>
                  </a:lnTo>
                  <a:lnTo>
                    <a:pt x="435" y="669"/>
                  </a:lnTo>
                  <a:lnTo>
                    <a:pt x="432" y="675"/>
                  </a:lnTo>
                  <a:lnTo>
                    <a:pt x="427" y="678"/>
                  </a:lnTo>
                  <a:lnTo>
                    <a:pt x="423" y="681"/>
                  </a:lnTo>
                  <a:lnTo>
                    <a:pt x="416" y="681"/>
                  </a:lnTo>
                  <a:lnTo>
                    <a:pt x="413" y="681"/>
                  </a:lnTo>
                  <a:lnTo>
                    <a:pt x="410" y="679"/>
                  </a:lnTo>
                  <a:lnTo>
                    <a:pt x="409" y="677"/>
                  </a:lnTo>
                  <a:lnTo>
                    <a:pt x="408" y="673"/>
                  </a:lnTo>
                  <a:lnTo>
                    <a:pt x="408" y="664"/>
                  </a:lnTo>
                  <a:lnTo>
                    <a:pt x="408" y="654"/>
                  </a:lnTo>
                  <a:lnTo>
                    <a:pt x="408" y="645"/>
                  </a:lnTo>
                  <a:lnTo>
                    <a:pt x="407" y="636"/>
                  </a:lnTo>
                  <a:lnTo>
                    <a:pt x="405" y="633"/>
                  </a:lnTo>
                  <a:lnTo>
                    <a:pt x="401" y="631"/>
                  </a:lnTo>
                  <a:lnTo>
                    <a:pt x="397" y="628"/>
                  </a:lnTo>
                  <a:lnTo>
                    <a:pt x="392" y="627"/>
                  </a:lnTo>
                  <a:lnTo>
                    <a:pt x="383" y="628"/>
                  </a:lnTo>
                  <a:lnTo>
                    <a:pt x="377" y="631"/>
                  </a:lnTo>
                  <a:lnTo>
                    <a:pt x="370" y="634"/>
                  </a:lnTo>
                  <a:lnTo>
                    <a:pt x="365" y="638"/>
                  </a:lnTo>
                  <a:lnTo>
                    <a:pt x="360" y="644"/>
                  </a:lnTo>
                  <a:lnTo>
                    <a:pt x="357" y="649"/>
                  </a:lnTo>
                  <a:lnTo>
                    <a:pt x="356" y="655"/>
                  </a:lnTo>
                  <a:lnTo>
                    <a:pt x="355" y="662"/>
                  </a:lnTo>
                  <a:lnTo>
                    <a:pt x="355" y="669"/>
                  </a:lnTo>
                  <a:lnTo>
                    <a:pt x="357" y="676"/>
                  </a:lnTo>
                  <a:lnTo>
                    <a:pt x="360" y="682"/>
                  </a:lnTo>
                  <a:lnTo>
                    <a:pt x="365" y="688"/>
                  </a:lnTo>
                  <a:lnTo>
                    <a:pt x="370" y="693"/>
                  </a:lnTo>
                  <a:lnTo>
                    <a:pt x="377" y="697"/>
                  </a:lnTo>
                  <a:lnTo>
                    <a:pt x="385" y="702"/>
                  </a:lnTo>
                  <a:lnTo>
                    <a:pt x="395" y="704"/>
                  </a:lnTo>
                  <a:lnTo>
                    <a:pt x="408" y="707"/>
                  </a:lnTo>
                  <a:lnTo>
                    <a:pt x="416" y="709"/>
                  </a:lnTo>
                  <a:lnTo>
                    <a:pt x="419" y="711"/>
                  </a:lnTo>
                  <a:lnTo>
                    <a:pt x="421" y="712"/>
                  </a:lnTo>
                  <a:lnTo>
                    <a:pt x="422" y="715"/>
                  </a:lnTo>
                  <a:lnTo>
                    <a:pt x="422" y="717"/>
                  </a:lnTo>
                  <a:lnTo>
                    <a:pt x="420" y="720"/>
                  </a:lnTo>
                  <a:lnTo>
                    <a:pt x="416" y="723"/>
                  </a:lnTo>
                  <a:lnTo>
                    <a:pt x="411" y="726"/>
                  </a:lnTo>
                  <a:lnTo>
                    <a:pt x="405" y="731"/>
                  </a:lnTo>
                  <a:lnTo>
                    <a:pt x="391" y="738"/>
                  </a:lnTo>
                  <a:lnTo>
                    <a:pt x="380" y="745"/>
                  </a:lnTo>
                  <a:lnTo>
                    <a:pt x="377" y="748"/>
                  </a:lnTo>
                  <a:lnTo>
                    <a:pt x="377" y="751"/>
                  </a:lnTo>
                  <a:lnTo>
                    <a:pt x="378" y="753"/>
                  </a:lnTo>
                  <a:lnTo>
                    <a:pt x="379" y="754"/>
                  </a:lnTo>
                  <a:lnTo>
                    <a:pt x="382" y="757"/>
                  </a:lnTo>
                  <a:lnTo>
                    <a:pt x="385" y="758"/>
                  </a:lnTo>
                  <a:lnTo>
                    <a:pt x="408" y="770"/>
                  </a:lnTo>
                  <a:lnTo>
                    <a:pt x="438" y="785"/>
                  </a:lnTo>
                  <a:lnTo>
                    <a:pt x="452" y="792"/>
                  </a:lnTo>
                  <a:lnTo>
                    <a:pt x="462" y="800"/>
                  </a:lnTo>
                  <a:lnTo>
                    <a:pt x="465" y="803"/>
                  </a:lnTo>
                  <a:lnTo>
                    <a:pt x="466" y="806"/>
                  </a:lnTo>
                  <a:lnTo>
                    <a:pt x="465" y="808"/>
                  </a:lnTo>
                  <a:lnTo>
                    <a:pt x="462" y="812"/>
                  </a:lnTo>
                  <a:lnTo>
                    <a:pt x="456" y="814"/>
                  </a:lnTo>
                  <a:lnTo>
                    <a:pt x="451" y="816"/>
                  </a:lnTo>
                  <a:lnTo>
                    <a:pt x="444" y="817"/>
                  </a:lnTo>
                  <a:lnTo>
                    <a:pt x="437" y="818"/>
                  </a:lnTo>
                  <a:lnTo>
                    <a:pt x="422" y="819"/>
                  </a:lnTo>
                  <a:lnTo>
                    <a:pt x="407" y="818"/>
                  </a:lnTo>
                  <a:lnTo>
                    <a:pt x="376" y="816"/>
                  </a:lnTo>
                  <a:lnTo>
                    <a:pt x="351" y="815"/>
                  </a:lnTo>
                  <a:lnTo>
                    <a:pt x="345" y="815"/>
                  </a:lnTo>
                  <a:lnTo>
                    <a:pt x="342" y="817"/>
                  </a:lnTo>
                  <a:lnTo>
                    <a:pt x="341" y="819"/>
                  </a:lnTo>
                  <a:lnTo>
                    <a:pt x="342" y="822"/>
                  </a:lnTo>
                  <a:lnTo>
                    <a:pt x="343" y="827"/>
                  </a:lnTo>
                  <a:lnTo>
                    <a:pt x="346" y="831"/>
                  </a:lnTo>
                  <a:lnTo>
                    <a:pt x="351" y="835"/>
                  </a:lnTo>
                  <a:lnTo>
                    <a:pt x="355" y="840"/>
                  </a:lnTo>
                  <a:lnTo>
                    <a:pt x="367" y="849"/>
                  </a:lnTo>
                  <a:lnTo>
                    <a:pt x="379" y="858"/>
                  </a:lnTo>
                  <a:lnTo>
                    <a:pt x="384" y="861"/>
                  </a:lnTo>
                  <a:lnTo>
                    <a:pt x="390" y="863"/>
                  </a:lnTo>
                  <a:lnTo>
                    <a:pt x="394" y="864"/>
                  </a:lnTo>
                  <a:lnTo>
                    <a:pt x="398" y="865"/>
                  </a:lnTo>
                  <a:lnTo>
                    <a:pt x="406" y="865"/>
                  </a:lnTo>
                  <a:lnTo>
                    <a:pt x="412" y="866"/>
                  </a:lnTo>
                  <a:lnTo>
                    <a:pt x="418" y="869"/>
                  </a:lnTo>
                  <a:lnTo>
                    <a:pt x="422" y="870"/>
                  </a:lnTo>
                  <a:lnTo>
                    <a:pt x="425" y="873"/>
                  </a:lnTo>
                  <a:lnTo>
                    <a:pt x="428" y="875"/>
                  </a:lnTo>
                  <a:lnTo>
                    <a:pt x="429" y="877"/>
                  </a:lnTo>
                  <a:lnTo>
                    <a:pt x="429" y="880"/>
                  </a:lnTo>
                  <a:lnTo>
                    <a:pt x="428" y="883"/>
                  </a:lnTo>
                  <a:lnTo>
                    <a:pt x="427" y="885"/>
                  </a:lnTo>
                  <a:lnTo>
                    <a:pt x="424" y="887"/>
                  </a:lnTo>
                  <a:lnTo>
                    <a:pt x="419" y="888"/>
                  </a:lnTo>
                  <a:lnTo>
                    <a:pt x="413" y="889"/>
                  </a:lnTo>
                  <a:lnTo>
                    <a:pt x="407" y="889"/>
                  </a:lnTo>
                  <a:lnTo>
                    <a:pt x="398" y="889"/>
                  </a:lnTo>
                  <a:lnTo>
                    <a:pt x="388" y="887"/>
                  </a:lnTo>
                  <a:lnTo>
                    <a:pt x="368" y="883"/>
                  </a:lnTo>
                  <a:lnTo>
                    <a:pt x="342" y="878"/>
                  </a:lnTo>
                  <a:lnTo>
                    <a:pt x="336" y="877"/>
                  </a:lnTo>
                  <a:lnTo>
                    <a:pt x="331" y="877"/>
                  </a:lnTo>
                  <a:lnTo>
                    <a:pt x="327" y="877"/>
                  </a:lnTo>
                  <a:lnTo>
                    <a:pt x="324" y="878"/>
                  </a:lnTo>
                  <a:lnTo>
                    <a:pt x="323" y="880"/>
                  </a:lnTo>
                  <a:lnTo>
                    <a:pt x="323" y="883"/>
                  </a:lnTo>
                  <a:lnTo>
                    <a:pt x="324" y="886"/>
                  </a:lnTo>
                  <a:lnTo>
                    <a:pt x="328" y="890"/>
                  </a:lnTo>
                  <a:lnTo>
                    <a:pt x="343" y="905"/>
                  </a:lnTo>
                  <a:lnTo>
                    <a:pt x="353" y="915"/>
                  </a:lnTo>
                  <a:lnTo>
                    <a:pt x="356" y="919"/>
                  </a:lnTo>
                  <a:lnTo>
                    <a:pt x="357" y="921"/>
                  </a:lnTo>
                  <a:lnTo>
                    <a:pt x="358" y="922"/>
                  </a:lnTo>
                  <a:lnTo>
                    <a:pt x="357" y="924"/>
                  </a:lnTo>
                  <a:lnTo>
                    <a:pt x="343" y="925"/>
                  </a:lnTo>
                  <a:lnTo>
                    <a:pt x="312" y="926"/>
                  </a:lnTo>
                  <a:lnTo>
                    <a:pt x="305" y="927"/>
                  </a:lnTo>
                  <a:lnTo>
                    <a:pt x="301" y="928"/>
                  </a:lnTo>
                  <a:lnTo>
                    <a:pt x="299" y="930"/>
                  </a:lnTo>
                  <a:lnTo>
                    <a:pt x="299" y="933"/>
                  </a:lnTo>
                  <a:lnTo>
                    <a:pt x="299" y="935"/>
                  </a:lnTo>
                  <a:lnTo>
                    <a:pt x="301" y="939"/>
                  </a:lnTo>
                  <a:lnTo>
                    <a:pt x="304" y="943"/>
                  </a:lnTo>
                  <a:lnTo>
                    <a:pt x="309" y="946"/>
                  </a:lnTo>
                  <a:lnTo>
                    <a:pt x="328" y="959"/>
                  </a:lnTo>
                  <a:lnTo>
                    <a:pt x="341" y="967"/>
                  </a:lnTo>
                  <a:lnTo>
                    <a:pt x="354" y="973"/>
                  </a:lnTo>
                  <a:lnTo>
                    <a:pt x="369" y="981"/>
                  </a:lnTo>
                  <a:lnTo>
                    <a:pt x="376" y="986"/>
                  </a:lnTo>
                  <a:lnTo>
                    <a:pt x="381" y="990"/>
                  </a:lnTo>
                  <a:lnTo>
                    <a:pt x="382" y="994"/>
                  </a:lnTo>
                  <a:lnTo>
                    <a:pt x="384" y="996"/>
                  </a:lnTo>
                  <a:lnTo>
                    <a:pt x="385" y="999"/>
                  </a:lnTo>
                  <a:lnTo>
                    <a:pt x="385" y="1001"/>
                  </a:lnTo>
                  <a:lnTo>
                    <a:pt x="384" y="1003"/>
                  </a:lnTo>
                  <a:lnTo>
                    <a:pt x="383" y="1003"/>
                  </a:lnTo>
                  <a:lnTo>
                    <a:pt x="380" y="1003"/>
                  </a:lnTo>
                  <a:lnTo>
                    <a:pt x="377" y="1003"/>
                  </a:lnTo>
                  <a:lnTo>
                    <a:pt x="368" y="1001"/>
                  </a:lnTo>
                  <a:lnTo>
                    <a:pt x="357" y="998"/>
                  </a:lnTo>
                  <a:lnTo>
                    <a:pt x="337" y="990"/>
                  </a:lnTo>
                  <a:lnTo>
                    <a:pt x="325" y="986"/>
                  </a:lnTo>
                  <a:lnTo>
                    <a:pt x="309" y="976"/>
                  </a:lnTo>
                  <a:lnTo>
                    <a:pt x="297" y="970"/>
                  </a:lnTo>
                  <a:lnTo>
                    <a:pt x="291" y="969"/>
                  </a:lnTo>
                  <a:lnTo>
                    <a:pt x="287" y="968"/>
                  </a:lnTo>
                  <a:lnTo>
                    <a:pt x="284" y="969"/>
                  </a:lnTo>
                  <a:lnTo>
                    <a:pt x="281" y="970"/>
                  </a:lnTo>
                  <a:lnTo>
                    <a:pt x="279" y="972"/>
                  </a:lnTo>
                  <a:lnTo>
                    <a:pt x="276" y="976"/>
                  </a:lnTo>
                  <a:lnTo>
                    <a:pt x="274" y="981"/>
                  </a:lnTo>
                  <a:lnTo>
                    <a:pt x="273" y="986"/>
                  </a:lnTo>
                  <a:lnTo>
                    <a:pt x="270" y="1001"/>
                  </a:lnTo>
                  <a:lnTo>
                    <a:pt x="268" y="1021"/>
                  </a:lnTo>
                  <a:lnTo>
                    <a:pt x="266" y="1037"/>
                  </a:lnTo>
                  <a:lnTo>
                    <a:pt x="263" y="1046"/>
                  </a:lnTo>
                  <a:lnTo>
                    <a:pt x="261" y="1049"/>
                  </a:lnTo>
                  <a:lnTo>
                    <a:pt x="260" y="1051"/>
                  </a:lnTo>
                  <a:lnTo>
                    <a:pt x="258" y="1052"/>
                  </a:lnTo>
                  <a:lnTo>
                    <a:pt x="255" y="1052"/>
                  </a:lnTo>
                  <a:lnTo>
                    <a:pt x="249" y="1053"/>
                  </a:lnTo>
                  <a:lnTo>
                    <a:pt x="241" y="1055"/>
                  </a:lnTo>
                  <a:lnTo>
                    <a:pt x="235" y="1057"/>
                  </a:lnTo>
                  <a:lnTo>
                    <a:pt x="229" y="1061"/>
                  </a:lnTo>
                  <a:lnTo>
                    <a:pt x="223" y="1067"/>
                  </a:lnTo>
                  <a:lnTo>
                    <a:pt x="214" y="1074"/>
                  </a:lnTo>
                  <a:lnTo>
                    <a:pt x="203" y="1086"/>
                  </a:lnTo>
                  <a:lnTo>
                    <a:pt x="196" y="1096"/>
                  </a:lnTo>
                  <a:lnTo>
                    <a:pt x="193" y="1099"/>
                  </a:lnTo>
                  <a:lnTo>
                    <a:pt x="192" y="1103"/>
                  </a:lnTo>
                  <a:lnTo>
                    <a:pt x="191" y="1107"/>
                  </a:lnTo>
                  <a:lnTo>
                    <a:pt x="191" y="1110"/>
                  </a:lnTo>
                  <a:lnTo>
                    <a:pt x="193" y="1116"/>
                  </a:lnTo>
                  <a:lnTo>
                    <a:pt x="199" y="1122"/>
                  </a:lnTo>
                  <a:lnTo>
                    <a:pt x="205" y="1129"/>
                  </a:lnTo>
                  <a:lnTo>
                    <a:pt x="214" y="1138"/>
                  </a:lnTo>
                  <a:lnTo>
                    <a:pt x="218" y="1141"/>
                  </a:lnTo>
                  <a:lnTo>
                    <a:pt x="221" y="1142"/>
                  </a:lnTo>
                  <a:lnTo>
                    <a:pt x="224" y="1143"/>
                  </a:lnTo>
                  <a:lnTo>
                    <a:pt x="227" y="1143"/>
                  </a:lnTo>
                  <a:lnTo>
                    <a:pt x="230" y="1142"/>
                  </a:lnTo>
                  <a:lnTo>
                    <a:pt x="232" y="1141"/>
                  </a:lnTo>
                  <a:lnTo>
                    <a:pt x="234" y="1139"/>
                  </a:lnTo>
                  <a:lnTo>
                    <a:pt x="237" y="1136"/>
                  </a:lnTo>
                  <a:lnTo>
                    <a:pt x="247" y="1121"/>
                  </a:lnTo>
                  <a:lnTo>
                    <a:pt x="258" y="1102"/>
                  </a:lnTo>
                  <a:lnTo>
                    <a:pt x="261" y="1100"/>
                  </a:lnTo>
                  <a:lnTo>
                    <a:pt x="265" y="1099"/>
                  </a:lnTo>
                  <a:lnTo>
                    <a:pt x="269" y="1097"/>
                  </a:lnTo>
                  <a:lnTo>
                    <a:pt x="274" y="1096"/>
                  </a:lnTo>
                  <a:lnTo>
                    <a:pt x="287" y="1094"/>
                  </a:lnTo>
                  <a:lnTo>
                    <a:pt x="301" y="1093"/>
                  </a:lnTo>
                  <a:lnTo>
                    <a:pt x="315" y="1094"/>
                  </a:lnTo>
                  <a:lnTo>
                    <a:pt x="327" y="1096"/>
                  </a:lnTo>
                  <a:lnTo>
                    <a:pt x="332" y="1098"/>
                  </a:lnTo>
                  <a:lnTo>
                    <a:pt x="336" y="1100"/>
                  </a:lnTo>
                  <a:lnTo>
                    <a:pt x="339" y="1102"/>
                  </a:lnTo>
                  <a:lnTo>
                    <a:pt x="341" y="1106"/>
                  </a:lnTo>
                  <a:lnTo>
                    <a:pt x="341" y="1110"/>
                  </a:lnTo>
                  <a:lnTo>
                    <a:pt x="341" y="1113"/>
                  </a:lnTo>
                  <a:lnTo>
                    <a:pt x="339" y="1116"/>
                  </a:lnTo>
                  <a:lnTo>
                    <a:pt x="336" y="1119"/>
                  </a:lnTo>
                  <a:lnTo>
                    <a:pt x="327" y="1124"/>
                  </a:lnTo>
                  <a:lnTo>
                    <a:pt x="317" y="1127"/>
                  </a:lnTo>
                  <a:lnTo>
                    <a:pt x="295" y="1131"/>
                  </a:lnTo>
                  <a:lnTo>
                    <a:pt x="277" y="1135"/>
                  </a:lnTo>
                  <a:lnTo>
                    <a:pt x="268" y="1138"/>
                  </a:lnTo>
                  <a:lnTo>
                    <a:pt x="258" y="1143"/>
                  </a:lnTo>
                  <a:lnTo>
                    <a:pt x="248" y="1150"/>
                  </a:lnTo>
                  <a:lnTo>
                    <a:pt x="241" y="1157"/>
                  </a:lnTo>
                  <a:lnTo>
                    <a:pt x="233" y="1167"/>
                  </a:lnTo>
                  <a:lnTo>
                    <a:pt x="228" y="1178"/>
                  </a:lnTo>
                  <a:lnTo>
                    <a:pt x="227" y="1184"/>
                  </a:lnTo>
                  <a:lnTo>
                    <a:pt x="225" y="1191"/>
                  </a:lnTo>
                  <a:lnTo>
                    <a:pt x="224" y="1197"/>
                  </a:lnTo>
                  <a:lnTo>
                    <a:pt x="224" y="1204"/>
                  </a:lnTo>
                  <a:lnTo>
                    <a:pt x="225" y="1207"/>
                  </a:lnTo>
                  <a:lnTo>
                    <a:pt x="227" y="1209"/>
                  </a:lnTo>
                  <a:lnTo>
                    <a:pt x="229" y="1211"/>
                  </a:lnTo>
                  <a:lnTo>
                    <a:pt x="233" y="1213"/>
                  </a:lnTo>
                  <a:lnTo>
                    <a:pt x="241" y="1217"/>
                  </a:lnTo>
                  <a:lnTo>
                    <a:pt x="249" y="1219"/>
                  </a:lnTo>
                  <a:lnTo>
                    <a:pt x="253" y="1220"/>
                  </a:lnTo>
                  <a:lnTo>
                    <a:pt x="255" y="1222"/>
                  </a:lnTo>
                  <a:lnTo>
                    <a:pt x="256" y="1223"/>
                  </a:lnTo>
                  <a:lnTo>
                    <a:pt x="255" y="1225"/>
                  </a:lnTo>
                  <a:lnTo>
                    <a:pt x="253" y="1227"/>
                  </a:lnTo>
                  <a:lnTo>
                    <a:pt x="248" y="1229"/>
                  </a:lnTo>
                  <a:lnTo>
                    <a:pt x="242" y="1233"/>
                  </a:lnTo>
                  <a:lnTo>
                    <a:pt x="233" y="1236"/>
                  </a:lnTo>
                  <a:lnTo>
                    <a:pt x="226" y="1238"/>
                  </a:lnTo>
                  <a:lnTo>
                    <a:pt x="219" y="1239"/>
                  </a:lnTo>
                  <a:lnTo>
                    <a:pt x="213" y="1240"/>
                  </a:lnTo>
                  <a:lnTo>
                    <a:pt x="206" y="1239"/>
                  </a:lnTo>
                  <a:lnTo>
                    <a:pt x="197" y="1238"/>
                  </a:lnTo>
                  <a:lnTo>
                    <a:pt x="188" y="1236"/>
                  </a:lnTo>
                  <a:lnTo>
                    <a:pt x="179" y="1235"/>
                  </a:lnTo>
                  <a:lnTo>
                    <a:pt x="171" y="1236"/>
                  </a:lnTo>
                  <a:lnTo>
                    <a:pt x="167" y="1237"/>
                  </a:lnTo>
                  <a:lnTo>
                    <a:pt x="161" y="1239"/>
                  </a:lnTo>
                  <a:lnTo>
                    <a:pt x="157" y="1243"/>
                  </a:lnTo>
                  <a:lnTo>
                    <a:pt x="150" y="1249"/>
                  </a:lnTo>
                  <a:lnTo>
                    <a:pt x="143" y="1257"/>
                  </a:lnTo>
                  <a:lnTo>
                    <a:pt x="134" y="1267"/>
                  </a:lnTo>
                  <a:lnTo>
                    <a:pt x="127" y="1279"/>
                  </a:lnTo>
                  <a:lnTo>
                    <a:pt x="121" y="1291"/>
                  </a:lnTo>
                  <a:lnTo>
                    <a:pt x="119" y="1296"/>
                  </a:lnTo>
                  <a:lnTo>
                    <a:pt x="118" y="1303"/>
                  </a:lnTo>
                  <a:lnTo>
                    <a:pt x="117" y="1308"/>
                  </a:lnTo>
                  <a:lnTo>
                    <a:pt x="117" y="1314"/>
                  </a:lnTo>
                  <a:lnTo>
                    <a:pt x="118" y="1318"/>
                  </a:lnTo>
                  <a:lnTo>
                    <a:pt x="120" y="1323"/>
                  </a:lnTo>
                  <a:lnTo>
                    <a:pt x="125" y="1328"/>
                  </a:lnTo>
                  <a:lnTo>
                    <a:pt x="129" y="1331"/>
                  </a:lnTo>
                  <a:lnTo>
                    <a:pt x="139" y="1337"/>
                  </a:lnTo>
                  <a:lnTo>
                    <a:pt x="145" y="1343"/>
                  </a:lnTo>
                  <a:lnTo>
                    <a:pt x="148" y="1346"/>
                  </a:lnTo>
                  <a:lnTo>
                    <a:pt x="148" y="1348"/>
                  </a:lnTo>
                  <a:lnTo>
                    <a:pt x="146" y="1350"/>
                  </a:lnTo>
                  <a:lnTo>
                    <a:pt x="142" y="1350"/>
                  </a:lnTo>
                  <a:lnTo>
                    <a:pt x="136" y="1351"/>
                  </a:lnTo>
                  <a:lnTo>
                    <a:pt x="129" y="1352"/>
                  </a:lnTo>
                  <a:lnTo>
                    <a:pt x="121" y="1353"/>
                  </a:lnTo>
                  <a:lnTo>
                    <a:pt x="114" y="1354"/>
                  </a:lnTo>
                  <a:lnTo>
                    <a:pt x="105" y="1358"/>
                  </a:lnTo>
                  <a:lnTo>
                    <a:pt x="98" y="1361"/>
                  </a:lnTo>
                  <a:lnTo>
                    <a:pt x="94" y="1364"/>
                  </a:lnTo>
                  <a:lnTo>
                    <a:pt x="91" y="1366"/>
                  </a:lnTo>
                  <a:lnTo>
                    <a:pt x="88" y="1370"/>
                  </a:lnTo>
                  <a:lnTo>
                    <a:pt x="86" y="1374"/>
                  </a:lnTo>
                  <a:lnTo>
                    <a:pt x="84" y="1378"/>
                  </a:lnTo>
                  <a:lnTo>
                    <a:pt x="82" y="1382"/>
                  </a:lnTo>
                  <a:lnTo>
                    <a:pt x="81" y="1388"/>
                  </a:lnTo>
                  <a:lnTo>
                    <a:pt x="81" y="1394"/>
                  </a:lnTo>
                  <a:lnTo>
                    <a:pt x="84" y="1401"/>
                  </a:lnTo>
                  <a:lnTo>
                    <a:pt x="86" y="1407"/>
                  </a:lnTo>
                  <a:lnTo>
                    <a:pt x="90" y="1412"/>
                  </a:lnTo>
                  <a:lnTo>
                    <a:pt x="94" y="1416"/>
                  </a:lnTo>
                  <a:lnTo>
                    <a:pt x="103" y="1422"/>
                  </a:lnTo>
                  <a:lnTo>
                    <a:pt x="113" y="1428"/>
                  </a:lnTo>
                  <a:lnTo>
                    <a:pt x="116" y="1430"/>
                  </a:lnTo>
                  <a:lnTo>
                    <a:pt x="119" y="1432"/>
                  </a:lnTo>
                  <a:lnTo>
                    <a:pt x="122" y="1434"/>
                  </a:lnTo>
                  <a:lnTo>
                    <a:pt x="123" y="1436"/>
                  </a:lnTo>
                  <a:lnTo>
                    <a:pt x="123" y="1438"/>
                  </a:lnTo>
                  <a:lnTo>
                    <a:pt x="121" y="1442"/>
                  </a:lnTo>
                  <a:lnTo>
                    <a:pt x="118" y="1444"/>
                  </a:lnTo>
                  <a:lnTo>
                    <a:pt x="113" y="1448"/>
                  </a:lnTo>
                  <a:lnTo>
                    <a:pt x="104" y="1455"/>
                  </a:lnTo>
                  <a:lnTo>
                    <a:pt x="100" y="1458"/>
                  </a:lnTo>
                  <a:lnTo>
                    <a:pt x="100" y="1460"/>
                  </a:lnTo>
                  <a:lnTo>
                    <a:pt x="100" y="1461"/>
                  </a:lnTo>
                  <a:lnTo>
                    <a:pt x="101" y="1462"/>
                  </a:lnTo>
                  <a:lnTo>
                    <a:pt x="102" y="1463"/>
                  </a:lnTo>
                  <a:lnTo>
                    <a:pt x="105" y="1466"/>
                  </a:lnTo>
                  <a:lnTo>
                    <a:pt x="107" y="1471"/>
                  </a:lnTo>
                  <a:lnTo>
                    <a:pt x="107" y="1474"/>
                  </a:lnTo>
                  <a:lnTo>
                    <a:pt x="107" y="1478"/>
                  </a:lnTo>
                  <a:lnTo>
                    <a:pt x="106" y="1484"/>
                  </a:lnTo>
                  <a:lnTo>
                    <a:pt x="103" y="1489"/>
                  </a:lnTo>
                  <a:lnTo>
                    <a:pt x="96" y="1507"/>
                  </a:lnTo>
                  <a:lnTo>
                    <a:pt x="91" y="1524"/>
                  </a:lnTo>
                  <a:lnTo>
                    <a:pt x="88" y="1532"/>
                  </a:lnTo>
                  <a:lnTo>
                    <a:pt x="84" y="1541"/>
                  </a:lnTo>
                  <a:lnTo>
                    <a:pt x="79" y="1549"/>
                  </a:lnTo>
                  <a:lnTo>
                    <a:pt x="72" y="1559"/>
                  </a:lnTo>
                  <a:lnTo>
                    <a:pt x="64" y="1571"/>
                  </a:lnTo>
                  <a:lnTo>
                    <a:pt x="58" y="1581"/>
                  </a:lnTo>
                  <a:lnTo>
                    <a:pt x="56" y="1583"/>
                  </a:lnTo>
                  <a:lnTo>
                    <a:pt x="54" y="1584"/>
                  </a:lnTo>
                  <a:lnTo>
                    <a:pt x="52" y="1584"/>
                  </a:lnTo>
                  <a:lnTo>
                    <a:pt x="50" y="1584"/>
                  </a:lnTo>
                  <a:lnTo>
                    <a:pt x="48" y="1582"/>
                  </a:lnTo>
                  <a:lnTo>
                    <a:pt x="46" y="1580"/>
                  </a:lnTo>
                  <a:lnTo>
                    <a:pt x="43" y="1576"/>
                  </a:lnTo>
                  <a:lnTo>
                    <a:pt x="40" y="1571"/>
                  </a:lnTo>
                  <a:lnTo>
                    <a:pt x="37" y="1567"/>
                  </a:lnTo>
                  <a:lnTo>
                    <a:pt x="34" y="1564"/>
                  </a:lnTo>
                  <a:lnTo>
                    <a:pt x="31" y="1563"/>
                  </a:lnTo>
                  <a:lnTo>
                    <a:pt x="29" y="1563"/>
                  </a:lnTo>
                  <a:lnTo>
                    <a:pt x="25" y="1564"/>
                  </a:lnTo>
                  <a:lnTo>
                    <a:pt x="22" y="1568"/>
                  </a:lnTo>
                  <a:lnTo>
                    <a:pt x="20" y="1571"/>
                  </a:lnTo>
                  <a:lnTo>
                    <a:pt x="17" y="1576"/>
                  </a:lnTo>
                  <a:lnTo>
                    <a:pt x="11" y="1588"/>
                  </a:lnTo>
                  <a:lnTo>
                    <a:pt x="7" y="1603"/>
                  </a:lnTo>
                  <a:lnTo>
                    <a:pt x="4" y="1620"/>
                  </a:lnTo>
                  <a:lnTo>
                    <a:pt x="1" y="1639"/>
                  </a:lnTo>
                  <a:lnTo>
                    <a:pt x="0" y="1657"/>
                  </a:lnTo>
                  <a:lnTo>
                    <a:pt x="1" y="1677"/>
                  </a:lnTo>
                  <a:lnTo>
                    <a:pt x="1" y="1685"/>
                  </a:lnTo>
                  <a:lnTo>
                    <a:pt x="3" y="1695"/>
                  </a:lnTo>
                  <a:lnTo>
                    <a:pt x="4" y="1702"/>
                  </a:lnTo>
                  <a:lnTo>
                    <a:pt x="6" y="1711"/>
                  </a:lnTo>
                  <a:lnTo>
                    <a:pt x="9" y="1719"/>
                  </a:lnTo>
                  <a:lnTo>
                    <a:pt x="12" y="1725"/>
                  </a:lnTo>
                  <a:lnTo>
                    <a:pt x="17" y="1730"/>
                  </a:lnTo>
                  <a:lnTo>
                    <a:pt x="21" y="1736"/>
                  </a:lnTo>
                  <a:lnTo>
                    <a:pt x="26" y="1740"/>
                  </a:lnTo>
                  <a:lnTo>
                    <a:pt x="33" y="1743"/>
                  </a:lnTo>
                  <a:lnTo>
                    <a:pt x="39" y="1744"/>
                  </a:lnTo>
                  <a:lnTo>
                    <a:pt x="46" y="1745"/>
                  </a:lnTo>
                  <a:lnTo>
                    <a:pt x="52" y="1744"/>
                  </a:lnTo>
                  <a:lnTo>
                    <a:pt x="58" y="1742"/>
                  </a:lnTo>
                  <a:lnTo>
                    <a:pt x="62" y="1738"/>
                  </a:lnTo>
                  <a:lnTo>
                    <a:pt x="65" y="1734"/>
                  </a:lnTo>
                  <a:lnTo>
                    <a:pt x="71" y="1721"/>
                  </a:lnTo>
                  <a:lnTo>
                    <a:pt x="75" y="1708"/>
                  </a:lnTo>
                  <a:lnTo>
                    <a:pt x="76" y="1706"/>
                  </a:lnTo>
                  <a:lnTo>
                    <a:pt x="78" y="1705"/>
                  </a:lnTo>
                  <a:lnTo>
                    <a:pt x="81" y="1703"/>
                  </a:lnTo>
                  <a:lnTo>
                    <a:pt x="85" y="1703"/>
                  </a:lnTo>
                  <a:lnTo>
                    <a:pt x="88" y="1703"/>
                  </a:lnTo>
                  <a:lnTo>
                    <a:pt x="92" y="1705"/>
                  </a:lnTo>
                  <a:lnTo>
                    <a:pt x="94" y="1706"/>
                  </a:lnTo>
                  <a:lnTo>
                    <a:pt x="98" y="1708"/>
                  </a:lnTo>
                  <a:lnTo>
                    <a:pt x="99" y="1710"/>
                  </a:lnTo>
                  <a:lnTo>
                    <a:pt x="101" y="1714"/>
                  </a:lnTo>
                  <a:lnTo>
                    <a:pt x="101" y="1719"/>
                  </a:lnTo>
                  <a:lnTo>
                    <a:pt x="102" y="1723"/>
                  </a:lnTo>
                  <a:lnTo>
                    <a:pt x="103" y="1734"/>
                  </a:lnTo>
                  <a:lnTo>
                    <a:pt x="104" y="1743"/>
                  </a:lnTo>
                  <a:lnTo>
                    <a:pt x="105" y="1748"/>
                  </a:lnTo>
                  <a:lnTo>
                    <a:pt x="107" y="1752"/>
                  </a:lnTo>
                  <a:lnTo>
                    <a:pt x="109" y="1754"/>
                  </a:lnTo>
                  <a:lnTo>
                    <a:pt x="113" y="1755"/>
                  </a:lnTo>
                  <a:lnTo>
                    <a:pt x="117" y="1754"/>
                  </a:lnTo>
                  <a:lnTo>
                    <a:pt x="121" y="1752"/>
                  </a:lnTo>
                  <a:lnTo>
                    <a:pt x="128" y="1749"/>
                  </a:lnTo>
                  <a:lnTo>
                    <a:pt x="135" y="1742"/>
                  </a:lnTo>
                  <a:lnTo>
                    <a:pt x="142" y="1737"/>
                  </a:lnTo>
                  <a:lnTo>
                    <a:pt x="147" y="1734"/>
                  </a:lnTo>
                  <a:lnTo>
                    <a:pt x="150" y="1733"/>
                  </a:lnTo>
                  <a:lnTo>
                    <a:pt x="153" y="1734"/>
                  </a:lnTo>
                  <a:lnTo>
                    <a:pt x="154" y="1736"/>
                  </a:lnTo>
                  <a:lnTo>
                    <a:pt x="154" y="1740"/>
                  </a:lnTo>
                  <a:lnTo>
                    <a:pt x="153" y="1745"/>
                  </a:lnTo>
                  <a:lnTo>
                    <a:pt x="151" y="1751"/>
                  </a:lnTo>
                  <a:lnTo>
                    <a:pt x="149" y="1764"/>
                  </a:lnTo>
                  <a:lnTo>
                    <a:pt x="147" y="1777"/>
                  </a:lnTo>
                  <a:lnTo>
                    <a:pt x="147" y="1782"/>
                  </a:lnTo>
                  <a:lnTo>
                    <a:pt x="148" y="1787"/>
                  </a:lnTo>
                  <a:lnTo>
                    <a:pt x="150" y="1791"/>
                  </a:lnTo>
                  <a:lnTo>
                    <a:pt x="154" y="1793"/>
                  </a:lnTo>
                  <a:lnTo>
                    <a:pt x="162" y="1799"/>
                  </a:lnTo>
                  <a:lnTo>
                    <a:pt x="167" y="1804"/>
                  </a:lnTo>
                  <a:lnTo>
                    <a:pt x="170" y="1808"/>
                  </a:lnTo>
                  <a:lnTo>
                    <a:pt x="172" y="1810"/>
                  </a:lnTo>
                  <a:lnTo>
                    <a:pt x="174" y="1812"/>
                  </a:lnTo>
                  <a:lnTo>
                    <a:pt x="178" y="1814"/>
                  </a:lnTo>
                  <a:lnTo>
                    <a:pt x="185" y="1814"/>
                  </a:lnTo>
                  <a:lnTo>
                    <a:pt x="196" y="1815"/>
                  </a:lnTo>
                  <a:lnTo>
                    <a:pt x="202" y="1815"/>
                  </a:lnTo>
                  <a:lnTo>
                    <a:pt x="206" y="1817"/>
                  </a:lnTo>
                  <a:lnTo>
                    <a:pt x="207" y="1818"/>
                  </a:lnTo>
                  <a:lnTo>
                    <a:pt x="207" y="1820"/>
                  </a:lnTo>
                  <a:lnTo>
                    <a:pt x="203" y="1825"/>
                  </a:lnTo>
                  <a:lnTo>
                    <a:pt x="199" y="1831"/>
                  </a:lnTo>
                  <a:lnTo>
                    <a:pt x="198" y="1833"/>
                  </a:lnTo>
                  <a:lnTo>
                    <a:pt x="199" y="1834"/>
                  </a:lnTo>
                  <a:lnTo>
                    <a:pt x="200" y="1835"/>
                  </a:lnTo>
                  <a:lnTo>
                    <a:pt x="201" y="1836"/>
                  </a:lnTo>
                  <a:lnTo>
                    <a:pt x="204" y="1837"/>
                  </a:lnTo>
                  <a:lnTo>
                    <a:pt x="207" y="1837"/>
                  </a:lnTo>
                  <a:lnTo>
                    <a:pt x="211" y="1838"/>
                  </a:lnTo>
                  <a:lnTo>
                    <a:pt x="212" y="1838"/>
                  </a:lnTo>
                  <a:lnTo>
                    <a:pt x="213" y="1839"/>
                  </a:lnTo>
                  <a:lnTo>
                    <a:pt x="213" y="1840"/>
                  </a:lnTo>
                  <a:lnTo>
                    <a:pt x="212" y="1843"/>
                  </a:lnTo>
                  <a:lnTo>
                    <a:pt x="209" y="1846"/>
                  </a:lnTo>
                  <a:lnTo>
                    <a:pt x="199" y="1852"/>
                  </a:lnTo>
                  <a:lnTo>
                    <a:pt x="192" y="1856"/>
                  </a:lnTo>
                  <a:lnTo>
                    <a:pt x="187" y="1861"/>
                  </a:lnTo>
                  <a:lnTo>
                    <a:pt x="183" y="1866"/>
                  </a:lnTo>
                  <a:lnTo>
                    <a:pt x="181" y="1871"/>
                  </a:lnTo>
                  <a:lnTo>
                    <a:pt x="179" y="1877"/>
                  </a:lnTo>
                  <a:lnTo>
                    <a:pt x="179" y="1883"/>
                  </a:lnTo>
                  <a:lnTo>
                    <a:pt x="179" y="1889"/>
                  </a:lnTo>
                  <a:lnTo>
                    <a:pt x="182" y="1894"/>
                  </a:lnTo>
                  <a:lnTo>
                    <a:pt x="184" y="1899"/>
                  </a:lnTo>
                  <a:lnTo>
                    <a:pt x="187" y="1905"/>
                  </a:lnTo>
                  <a:lnTo>
                    <a:pt x="191" y="1910"/>
                  </a:lnTo>
                  <a:lnTo>
                    <a:pt x="196" y="1913"/>
                  </a:lnTo>
                  <a:lnTo>
                    <a:pt x="200" y="1918"/>
                  </a:lnTo>
                  <a:lnTo>
                    <a:pt x="205" y="1920"/>
                  </a:lnTo>
                  <a:lnTo>
                    <a:pt x="212" y="1922"/>
                  </a:lnTo>
                  <a:lnTo>
                    <a:pt x="217" y="1923"/>
                  </a:lnTo>
                  <a:lnTo>
                    <a:pt x="224" y="1923"/>
                  </a:lnTo>
                  <a:lnTo>
                    <a:pt x="229" y="1922"/>
                  </a:lnTo>
                  <a:lnTo>
                    <a:pt x="233" y="1922"/>
                  </a:lnTo>
                  <a:lnTo>
                    <a:pt x="237" y="1923"/>
                  </a:lnTo>
                  <a:lnTo>
                    <a:pt x="239" y="1924"/>
                  </a:lnTo>
                  <a:lnTo>
                    <a:pt x="242" y="1927"/>
                  </a:lnTo>
                  <a:lnTo>
                    <a:pt x="243" y="1931"/>
                  </a:lnTo>
                  <a:lnTo>
                    <a:pt x="244" y="1935"/>
                  </a:lnTo>
                  <a:lnTo>
                    <a:pt x="245" y="1938"/>
                  </a:lnTo>
                  <a:lnTo>
                    <a:pt x="246" y="1939"/>
                  </a:lnTo>
                  <a:lnTo>
                    <a:pt x="247" y="1940"/>
                  </a:lnTo>
                  <a:lnTo>
                    <a:pt x="249" y="1941"/>
                  </a:lnTo>
                  <a:lnTo>
                    <a:pt x="253" y="1941"/>
                  </a:lnTo>
                  <a:lnTo>
                    <a:pt x="254" y="1940"/>
                  </a:lnTo>
                  <a:lnTo>
                    <a:pt x="256" y="1936"/>
                  </a:lnTo>
                  <a:lnTo>
                    <a:pt x="256" y="1931"/>
                  </a:lnTo>
                  <a:lnTo>
                    <a:pt x="258" y="1925"/>
                  </a:lnTo>
                  <a:lnTo>
                    <a:pt x="258" y="1923"/>
                  </a:lnTo>
                  <a:lnTo>
                    <a:pt x="259" y="1921"/>
                  </a:lnTo>
                  <a:lnTo>
                    <a:pt x="261" y="1920"/>
                  </a:lnTo>
                  <a:lnTo>
                    <a:pt x="262" y="1920"/>
                  </a:lnTo>
                  <a:lnTo>
                    <a:pt x="265" y="1920"/>
                  </a:lnTo>
                  <a:lnTo>
                    <a:pt x="268" y="1922"/>
                  </a:lnTo>
                  <a:lnTo>
                    <a:pt x="271" y="1925"/>
                  </a:lnTo>
                  <a:lnTo>
                    <a:pt x="274" y="1930"/>
                  </a:lnTo>
                  <a:lnTo>
                    <a:pt x="281" y="1944"/>
                  </a:lnTo>
                  <a:lnTo>
                    <a:pt x="288" y="1962"/>
                  </a:lnTo>
                  <a:lnTo>
                    <a:pt x="290" y="1966"/>
                  </a:lnTo>
                  <a:lnTo>
                    <a:pt x="293" y="1971"/>
                  </a:lnTo>
                  <a:lnTo>
                    <a:pt x="295" y="1973"/>
                  </a:lnTo>
                  <a:lnTo>
                    <a:pt x="298" y="1975"/>
                  </a:lnTo>
                  <a:lnTo>
                    <a:pt x="301" y="1976"/>
                  </a:lnTo>
                  <a:lnTo>
                    <a:pt x="304" y="1976"/>
                  </a:lnTo>
                  <a:lnTo>
                    <a:pt x="309" y="1974"/>
                  </a:lnTo>
                  <a:lnTo>
                    <a:pt x="312" y="1971"/>
                  </a:lnTo>
                  <a:lnTo>
                    <a:pt x="315" y="1967"/>
                  </a:lnTo>
                  <a:lnTo>
                    <a:pt x="316" y="1964"/>
                  </a:lnTo>
                  <a:lnTo>
                    <a:pt x="317" y="1961"/>
                  </a:lnTo>
                  <a:lnTo>
                    <a:pt x="318" y="1958"/>
                  </a:lnTo>
                  <a:lnTo>
                    <a:pt x="318" y="1950"/>
                  </a:lnTo>
                  <a:lnTo>
                    <a:pt x="318" y="1944"/>
                  </a:lnTo>
                  <a:lnTo>
                    <a:pt x="318" y="1940"/>
                  </a:lnTo>
                  <a:lnTo>
                    <a:pt x="318" y="1938"/>
                  </a:lnTo>
                  <a:lnTo>
                    <a:pt x="319" y="1936"/>
                  </a:lnTo>
                  <a:lnTo>
                    <a:pt x="322" y="1934"/>
                  </a:lnTo>
                  <a:lnTo>
                    <a:pt x="324" y="1933"/>
                  </a:lnTo>
                  <a:lnTo>
                    <a:pt x="327" y="1932"/>
                  </a:lnTo>
                  <a:lnTo>
                    <a:pt x="332" y="1932"/>
                  </a:lnTo>
                  <a:lnTo>
                    <a:pt x="338" y="1932"/>
                  </a:lnTo>
                  <a:lnTo>
                    <a:pt x="342" y="1934"/>
                  </a:lnTo>
                  <a:lnTo>
                    <a:pt x="346" y="1937"/>
                  </a:lnTo>
                  <a:lnTo>
                    <a:pt x="349" y="1940"/>
                  </a:lnTo>
                  <a:lnTo>
                    <a:pt x="350" y="1946"/>
                  </a:lnTo>
                  <a:lnTo>
                    <a:pt x="351" y="1950"/>
                  </a:lnTo>
                  <a:lnTo>
                    <a:pt x="352" y="1955"/>
                  </a:lnTo>
                  <a:lnTo>
                    <a:pt x="354" y="1960"/>
                  </a:lnTo>
                  <a:lnTo>
                    <a:pt x="357" y="1964"/>
                  </a:lnTo>
                  <a:lnTo>
                    <a:pt x="360" y="1966"/>
                  </a:lnTo>
                  <a:lnTo>
                    <a:pt x="364" y="1967"/>
                  </a:lnTo>
                  <a:lnTo>
                    <a:pt x="367" y="1966"/>
                  </a:lnTo>
                  <a:lnTo>
                    <a:pt x="370" y="1965"/>
                  </a:lnTo>
                  <a:lnTo>
                    <a:pt x="377" y="1960"/>
                  </a:lnTo>
                  <a:lnTo>
                    <a:pt x="382" y="1953"/>
                  </a:lnTo>
                  <a:lnTo>
                    <a:pt x="387" y="1948"/>
                  </a:lnTo>
                  <a:lnTo>
                    <a:pt x="392" y="1945"/>
                  </a:lnTo>
                  <a:lnTo>
                    <a:pt x="394" y="1945"/>
                  </a:lnTo>
                  <a:lnTo>
                    <a:pt x="396" y="1946"/>
                  </a:lnTo>
                  <a:lnTo>
                    <a:pt x="397" y="1949"/>
                  </a:lnTo>
                  <a:lnTo>
                    <a:pt x="398" y="1954"/>
                  </a:lnTo>
                  <a:lnTo>
                    <a:pt x="399" y="1961"/>
                  </a:lnTo>
                  <a:lnTo>
                    <a:pt x="402" y="1969"/>
                  </a:lnTo>
                  <a:lnTo>
                    <a:pt x="405" y="1974"/>
                  </a:lnTo>
                  <a:lnTo>
                    <a:pt x="408" y="1977"/>
                  </a:lnTo>
                  <a:lnTo>
                    <a:pt x="411" y="1979"/>
                  </a:lnTo>
                  <a:lnTo>
                    <a:pt x="413" y="1980"/>
                  </a:lnTo>
                  <a:lnTo>
                    <a:pt x="416" y="1978"/>
                  </a:lnTo>
                  <a:lnTo>
                    <a:pt x="420" y="1974"/>
                  </a:lnTo>
                  <a:lnTo>
                    <a:pt x="422" y="1971"/>
                  </a:lnTo>
                  <a:lnTo>
                    <a:pt x="423" y="1967"/>
                  </a:lnTo>
                  <a:lnTo>
                    <a:pt x="424" y="1965"/>
                  </a:lnTo>
                  <a:lnTo>
                    <a:pt x="426" y="1964"/>
                  </a:lnTo>
                  <a:lnTo>
                    <a:pt x="428" y="1964"/>
                  </a:lnTo>
                  <a:lnTo>
                    <a:pt x="430" y="1965"/>
                  </a:lnTo>
                  <a:lnTo>
                    <a:pt x="435" y="1967"/>
                  </a:lnTo>
                  <a:lnTo>
                    <a:pt x="436" y="1967"/>
                  </a:ln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410" name="Freeform 190"/>
            <p:cNvSpPr>
              <a:spLocks/>
            </p:cNvSpPr>
            <p:nvPr/>
          </p:nvSpPr>
          <p:spPr bwMode="auto">
            <a:xfrm>
              <a:off x="4755" y="1613"/>
              <a:ext cx="96" cy="56"/>
            </a:xfrm>
            <a:custGeom>
              <a:avLst/>
              <a:gdLst>
                <a:gd name="T0" fmla="*/ 0 w 384"/>
                <a:gd name="T1" fmla="*/ 0 h 224"/>
                <a:gd name="T2" fmla="*/ 0 w 384"/>
                <a:gd name="T3" fmla="*/ 0 h 224"/>
                <a:gd name="T4" fmla="*/ 0 w 384"/>
                <a:gd name="T5" fmla="*/ 0 h 224"/>
                <a:gd name="T6" fmla="*/ 0 w 384"/>
                <a:gd name="T7" fmla="*/ 0 h 224"/>
                <a:gd name="T8" fmla="*/ 0 w 384"/>
                <a:gd name="T9" fmla="*/ 0 h 224"/>
                <a:gd name="T10" fmla="*/ 0 w 384"/>
                <a:gd name="T11" fmla="*/ 0 h 224"/>
                <a:gd name="T12" fmla="*/ 0 w 384"/>
                <a:gd name="T13" fmla="*/ 0 h 224"/>
                <a:gd name="T14" fmla="*/ 0 w 384"/>
                <a:gd name="T15" fmla="*/ 0 h 224"/>
                <a:gd name="T16" fmla="*/ 0 w 384"/>
                <a:gd name="T17" fmla="*/ 0 h 224"/>
                <a:gd name="T18" fmla="*/ 0 w 384"/>
                <a:gd name="T19" fmla="*/ 0 h 224"/>
                <a:gd name="T20" fmla="*/ 0 w 384"/>
                <a:gd name="T21" fmla="*/ 0 h 224"/>
                <a:gd name="T22" fmla="*/ 0 w 384"/>
                <a:gd name="T23" fmla="*/ 0 h 224"/>
                <a:gd name="T24" fmla="*/ 0 w 384"/>
                <a:gd name="T25" fmla="*/ 0 h 224"/>
                <a:gd name="T26" fmla="*/ 0 w 384"/>
                <a:gd name="T27" fmla="*/ 0 h 224"/>
                <a:gd name="T28" fmla="*/ 0 w 384"/>
                <a:gd name="T29" fmla="*/ 0 h 224"/>
                <a:gd name="T30" fmla="*/ 0 w 384"/>
                <a:gd name="T31" fmla="*/ 0 h 224"/>
                <a:gd name="T32" fmla="*/ 0 w 384"/>
                <a:gd name="T33" fmla="*/ 0 h 224"/>
                <a:gd name="T34" fmla="*/ 0 w 384"/>
                <a:gd name="T35" fmla="*/ 0 h 224"/>
                <a:gd name="T36" fmla="*/ 0 w 384"/>
                <a:gd name="T37" fmla="*/ 0 h 224"/>
                <a:gd name="T38" fmla="*/ 0 w 384"/>
                <a:gd name="T39" fmla="*/ 0 h 224"/>
                <a:gd name="T40" fmla="*/ 0 w 384"/>
                <a:gd name="T41" fmla="*/ 0 h 224"/>
                <a:gd name="T42" fmla="*/ 0 w 384"/>
                <a:gd name="T43" fmla="*/ 0 h 224"/>
                <a:gd name="T44" fmla="*/ 0 w 384"/>
                <a:gd name="T45" fmla="*/ 0 h 224"/>
                <a:gd name="T46" fmla="*/ 0 w 384"/>
                <a:gd name="T47" fmla="*/ 0 h 224"/>
                <a:gd name="T48" fmla="*/ 0 w 384"/>
                <a:gd name="T49" fmla="*/ 0 h 224"/>
                <a:gd name="T50" fmla="*/ 0 w 384"/>
                <a:gd name="T51" fmla="*/ 0 h 224"/>
                <a:gd name="T52" fmla="*/ 0 w 384"/>
                <a:gd name="T53" fmla="*/ 0 h 224"/>
                <a:gd name="T54" fmla="*/ 0 w 384"/>
                <a:gd name="T55" fmla="*/ 0 h 224"/>
                <a:gd name="T56" fmla="*/ 0 w 384"/>
                <a:gd name="T57" fmla="*/ 0 h 224"/>
                <a:gd name="T58" fmla="*/ 0 w 384"/>
                <a:gd name="T59" fmla="*/ 0 h 224"/>
                <a:gd name="T60" fmla="*/ 0 w 384"/>
                <a:gd name="T61" fmla="*/ 0 h 224"/>
                <a:gd name="T62" fmla="*/ 0 w 384"/>
                <a:gd name="T63" fmla="*/ 0 h 224"/>
                <a:gd name="T64" fmla="*/ 0 w 384"/>
                <a:gd name="T65" fmla="*/ 0 h 224"/>
                <a:gd name="T66" fmla="*/ 0 w 384"/>
                <a:gd name="T67" fmla="*/ 0 h 224"/>
                <a:gd name="T68" fmla="*/ 0 w 384"/>
                <a:gd name="T69" fmla="*/ 0 h 224"/>
                <a:gd name="T70" fmla="*/ 0 w 384"/>
                <a:gd name="T71" fmla="*/ 0 h 224"/>
                <a:gd name="T72" fmla="*/ 0 w 384"/>
                <a:gd name="T73" fmla="*/ 0 h 224"/>
                <a:gd name="T74" fmla="*/ 0 w 384"/>
                <a:gd name="T75" fmla="*/ 0 h 224"/>
                <a:gd name="T76" fmla="*/ 0 w 384"/>
                <a:gd name="T77" fmla="*/ 0 h 224"/>
                <a:gd name="T78" fmla="*/ 0 w 384"/>
                <a:gd name="T79" fmla="*/ 0 h 224"/>
                <a:gd name="T80" fmla="*/ 0 w 384"/>
                <a:gd name="T81" fmla="*/ 0 h 224"/>
                <a:gd name="T82" fmla="*/ 0 w 384"/>
                <a:gd name="T83" fmla="*/ 0 h 224"/>
                <a:gd name="T84" fmla="*/ 0 w 384"/>
                <a:gd name="T85" fmla="*/ 0 h 224"/>
                <a:gd name="T86" fmla="*/ 0 w 384"/>
                <a:gd name="T87" fmla="*/ 0 h 224"/>
                <a:gd name="T88" fmla="*/ 0 w 384"/>
                <a:gd name="T89" fmla="*/ 0 h 22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384" h="224">
                  <a:moveTo>
                    <a:pt x="26" y="97"/>
                  </a:moveTo>
                  <a:lnTo>
                    <a:pt x="20" y="121"/>
                  </a:lnTo>
                  <a:lnTo>
                    <a:pt x="15" y="141"/>
                  </a:lnTo>
                  <a:lnTo>
                    <a:pt x="9" y="160"/>
                  </a:lnTo>
                  <a:lnTo>
                    <a:pt x="1" y="181"/>
                  </a:lnTo>
                  <a:lnTo>
                    <a:pt x="0" y="184"/>
                  </a:lnTo>
                  <a:lnTo>
                    <a:pt x="0" y="188"/>
                  </a:lnTo>
                  <a:lnTo>
                    <a:pt x="0" y="192"/>
                  </a:lnTo>
                  <a:lnTo>
                    <a:pt x="1" y="197"/>
                  </a:lnTo>
                  <a:lnTo>
                    <a:pt x="4" y="206"/>
                  </a:lnTo>
                  <a:lnTo>
                    <a:pt x="9" y="214"/>
                  </a:lnTo>
                  <a:lnTo>
                    <a:pt x="11" y="217"/>
                  </a:lnTo>
                  <a:lnTo>
                    <a:pt x="14" y="220"/>
                  </a:lnTo>
                  <a:lnTo>
                    <a:pt x="18" y="222"/>
                  </a:lnTo>
                  <a:lnTo>
                    <a:pt x="22" y="223"/>
                  </a:lnTo>
                  <a:lnTo>
                    <a:pt x="25" y="224"/>
                  </a:lnTo>
                  <a:lnTo>
                    <a:pt x="29" y="223"/>
                  </a:lnTo>
                  <a:lnTo>
                    <a:pt x="34" y="220"/>
                  </a:lnTo>
                  <a:lnTo>
                    <a:pt x="38" y="216"/>
                  </a:lnTo>
                  <a:lnTo>
                    <a:pt x="43" y="211"/>
                  </a:lnTo>
                  <a:lnTo>
                    <a:pt x="47" y="204"/>
                  </a:lnTo>
                  <a:lnTo>
                    <a:pt x="50" y="198"/>
                  </a:lnTo>
                  <a:lnTo>
                    <a:pt x="52" y="192"/>
                  </a:lnTo>
                  <a:lnTo>
                    <a:pt x="56" y="180"/>
                  </a:lnTo>
                  <a:lnTo>
                    <a:pt x="62" y="169"/>
                  </a:lnTo>
                  <a:lnTo>
                    <a:pt x="65" y="164"/>
                  </a:lnTo>
                  <a:lnTo>
                    <a:pt x="67" y="161"/>
                  </a:lnTo>
                  <a:lnTo>
                    <a:pt x="69" y="159"/>
                  </a:lnTo>
                  <a:lnTo>
                    <a:pt x="71" y="158"/>
                  </a:lnTo>
                  <a:lnTo>
                    <a:pt x="74" y="158"/>
                  </a:lnTo>
                  <a:lnTo>
                    <a:pt x="76" y="158"/>
                  </a:lnTo>
                  <a:lnTo>
                    <a:pt x="78" y="160"/>
                  </a:lnTo>
                  <a:lnTo>
                    <a:pt x="79" y="161"/>
                  </a:lnTo>
                  <a:lnTo>
                    <a:pt x="84" y="174"/>
                  </a:lnTo>
                  <a:lnTo>
                    <a:pt x="90" y="190"/>
                  </a:lnTo>
                  <a:lnTo>
                    <a:pt x="92" y="199"/>
                  </a:lnTo>
                  <a:lnTo>
                    <a:pt x="95" y="206"/>
                  </a:lnTo>
                  <a:lnTo>
                    <a:pt x="98" y="213"/>
                  </a:lnTo>
                  <a:lnTo>
                    <a:pt x="102" y="217"/>
                  </a:lnTo>
                  <a:lnTo>
                    <a:pt x="104" y="218"/>
                  </a:lnTo>
                  <a:lnTo>
                    <a:pt x="106" y="219"/>
                  </a:lnTo>
                  <a:lnTo>
                    <a:pt x="108" y="219"/>
                  </a:lnTo>
                  <a:lnTo>
                    <a:pt x="110" y="218"/>
                  </a:lnTo>
                  <a:lnTo>
                    <a:pt x="116" y="213"/>
                  </a:lnTo>
                  <a:lnTo>
                    <a:pt x="122" y="204"/>
                  </a:lnTo>
                  <a:lnTo>
                    <a:pt x="124" y="200"/>
                  </a:lnTo>
                  <a:lnTo>
                    <a:pt x="125" y="194"/>
                  </a:lnTo>
                  <a:lnTo>
                    <a:pt x="126" y="186"/>
                  </a:lnTo>
                  <a:lnTo>
                    <a:pt x="126" y="178"/>
                  </a:lnTo>
                  <a:lnTo>
                    <a:pt x="127" y="171"/>
                  </a:lnTo>
                  <a:lnTo>
                    <a:pt x="128" y="164"/>
                  </a:lnTo>
                  <a:lnTo>
                    <a:pt x="131" y="159"/>
                  </a:lnTo>
                  <a:lnTo>
                    <a:pt x="134" y="156"/>
                  </a:lnTo>
                  <a:lnTo>
                    <a:pt x="137" y="156"/>
                  </a:lnTo>
                  <a:lnTo>
                    <a:pt x="140" y="156"/>
                  </a:lnTo>
                  <a:lnTo>
                    <a:pt x="145" y="157"/>
                  </a:lnTo>
                  <a:lnTo>
                    <a:pt x="149" y="158"/>
                  </a:lnTo>
                  <a:lnTo>
                    <a:pt x="160" y="163"/>
                  </a:lnTo>
                  <a:lnTo>
                    <a:pt x="172" y="170"/>
                  </a:lnTo>
                  <a:lnTo>
                    <a:pt x="194" y="185"/>
                  </a:lnTo>
                  <a:lnTo>
                    <a:pt x="213" y="198"/>
                  </a:lnTo>
                  <a:lnTo>
                    <a:pt x="219" y="202"/>
                  </a:lnTo>
                  <a:lnTo>
                    <a:pt x="225" y="204"/>
                  </a:lnTo>
                  <a:lnTo>
                    <a:pt x="230" y="203"/>
                  </a:lnTo>
                  <a:lnTo>
                    <a:pt x="235" y="202"/>
                  </a:lnTo>
                  <a:lnTo>
                    <a:pt x="239" y="199"/>
                  </a:lnTo>
                  <a:lnTo>
                    <a:pt x="243" y="195"/>
                  </a:lnTo>
                  <a:lnTo>
                    <a:pt x="246" y="189"/>
                  </a:lnTo>
                  <a:lnTo>
                    <a:pt x="249" y="184"/>
                  </a:lnTo>
                  <a:lnTo>
                    <a:pt x="256" y="172"/>
                  </a:lnTo>
                  <a:lnTo>
                    <a:pt x="262" y="161"/>
                  </a:lnTo>
                  <a:lnTo>
                    <a:pt x="265" y="157"/>
                  </a:lnTo>
                  <a:lnTo>
                    <a:pt x="270" y="154"/>
                  </a:lnTo>
                  <a:lnTo>
                    <a:pt x="274" y="152"/>
                  </a:lnTo>
                  <a:lnTo>
                    <a:pt x="278" y="150"/>
                  </a:lnTo>
                  <a:lnTo>
                    <a:pt x="302" y="149"/>
                  </a:lnTo>
                  <a:lnTo>
                    <a:pt x="326" y="147"/>
                  </a:lnTo>
                  <a:lnTo>
                    <a:pt x="336" y="146"/>
                  </a:lnTo>
                  <a:lnTo>
                    <a:pt x="347" y="144"/>
                  </a:lnTo>
                  <a:lnTo>
                    <a:pt x="357" y="141"/>
                  </a:lnTo>
                  <a:lnTo>
                    <a:pt x="365" y="138"/>
                  </a:lnTo>
                  <a:lnTo>
                    <a:pt x="373" y="133"/>
                  </a:lnTo>
                  <a:lnTo>
                    <a:pt x="378" y="128"/>
                  </a:lnTo>
                  <a:lnTo>
                    <a:pt x="381" y="125"/>
                  </a:lnTo>
                  <a:lnTo>
                    <a:pt x="383" y="122"/>
                  </a:lnTo>
                  <a:lnTo>
                    <a:pt x="383" y="118"/>
                  </a:lnTo>
                  <a:lnTo>
                    <a:pt x="384" y="115"/>
                  </a:lnTo>
                  <a:lnTo>
                    <a:pt x="384" y="112"/>
                  </a:lnTo>
                  <a:lnTo>
                    <a:pt x="383" y="107"/>
                  </a:lnTo>
                  <a:lnTo>
                    <a:pt x="382" y="103"/>
                  </a:lnTo>
                  <a:lnTo>
                    <a:pt x="379" y="99"/>
                  </a:lnTo>
                  <a:lnTo>
                    <a:pt x="373" y="89"/>
                  </a:lnTo>
                  <a:lnTo>
                    <a:pt x="362" y="78"/>
                  </a:lnTo>
                  <a:lnTo>
                    <a:pt x="347" y="59"/>
                  </a:lnTo>
                  <a:lnTo>
                    <a:pt x="333" y="40"/>
                  </a:lnTo>
                  <a:lnTo>
                    <a:pt x="326" y="31"/>
                  </a:lnTo>
                  <a:lnTo>
                    <a:pt x="317" y="23"/>
                  </a:lnTo>
                  <a:lnTo>
                    <a:pt x="313" y="19"/>
                  </a:lnTo>
                  <a:lnTo>
                    <a:pt x="307" y="17"/>
                  </a:lnTo>
                  <a:lnTo>
                    <a:pt x="302" y="14"/>
                  </a:lnTo>
                  <a:lnTo>
                    <a:pt x="297" y="12"/>
                  </a:lnTo>
                  <a:lnTo>
                    <a:pt x="279" y="7"/>
                  </a:lnTo>
                  <a:lnTo>
                    <a:pt x="260" y="4"/>
                  </a:lnTo>
                  <a:lnTo>
                    <a:pt x="239" y="1"/>
                  </a:lnTo>
                  <a:lnTo>
                    <a:pt x="218" y="0"/>
                  </a:lnTo>
                  <a:lnTo>
                    <a:pt x="209" y="1"/>
                  </a:lnTo>
                  <a:lnTo>
                    <a:pt x="203" y="3"/>
                  </a:lnTo>
                  <a:lnTo>
                    <a:pt x="196" y="7"/>
                  </a:lnTo>
                  <a:lnTo>
                    <a:pt x="191" y="12"/>
                  </a:lnTo>
                  <a:lnTo>
                    <a:pt x="183" y="23"/>
                  </a:lnTo>
                  <a:lnTo>
                    <a:pt x="176" y="35"/>
                  </a:lnTo>
                  <a:lnTo>
                    <a:pt x="173" y="42"/>
                  </a:lnTo>
                  <a:lnTo>
                    <a:pt x="167" y="47"/>
                  </a:lnTo>
                  <a:lnTo>
                    <a:pt x="163" y="51"/>
                  </a:lnTo>
                  <a:lnTo>
                    <a:pt x="157" y="55"/>
                  </a:lnTo>
                  <a:lnTo>
                    <a:pt x="149" y="58"/>
                  </a:lnTo>
                  <a:lnTo>
                    <a:pt x="139" y="58"/>
                  </a:lnTo>
                  <a:lnTo>
                    <a:pt x="128" y="57"/>
                  </a:lnTo>
                  <a:lnTo>
                    <a:pt x="117" y="54"/>
                  </a:lnTo>
                  <a:lnTo>
                    <a:pt x="112" y="54"/>
                  </a:lnTo>
                  <a:lnTo>
                    <a:pt x="108" y="56"/>
                  </a:lnTo>
                  <a:lnTo>
                    <a:pt x="103" y="59"/>
                  </a:lnTo>
                  <a:lnTo>
                    <a:pt x="97" y="63"/>
                  </a:lnTo>
                  <a:lnTo>
                    <a:pt x="84" y="75"/>
                  </a:lnTo>
                  <a:lnTo>
                    <a:pt x="71" y="88"/>
                  </a:lnTo>
                  <a:lnTo>
                    <a:pt x="65" y="93"/>
                  </a:lnTo>
                  <a:lnTo>
                    <a:pt x="57" y="99"/>
                  </a:lnTo>
                  <a:lnTo>
                    <a:pt x="52" y="102"/>
                  </a:lnTo>
                  <a:lnTo>
                    <a:pt x="46" y="105"/>
                  </a:lnTo>
                  <a:lnTo>
                    <a:pt x="40" y="106"/>
                  </a:lnTo>
                  <a:lnTo>
                    <a:pt x="35" y="105"/>
                  </a:lnTo>
                  <a:lnTo>
                    <a:pt x="32" y="104"/>
                  </a:lnTo>
                  <a:lnTo>
                    <a:pt x="29" y="102"/>
                  </a:lnTo>
                  <a:lnTo>
                    <a:pt x="27" y="100"/>
                  </a:lnTo>
                  <a:lnTo>
                    <a:pt x="26" y="9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411" name="Freeform 191"/>
            <p:cNvSpPr>
              <a:spLocks/>
            </p:cNvSpPr>
            <p:nvPr/>
          </p:nvSpPr>
          <p:spPr bwMode="auto">
            <a:xfrm>
              <a:off x="4060" y="1311"/>
              <a:ext cx="111" cy="74"/>
            </a:xfrm>
            <a:custGeom>
              <a:avLst/>
              <a:gdLst>
                <a:gd name="T0" fmla="*/ 0 w 445"/>
                <a:gd name="T1" fmla="*/ 0 h 294"/>
                <a:gd name="T2" fmla="*/ 0 w 445"/>
                <a:gd name="T3" fmla="*/ 0 h 294"/>
                <a:gd name="T4" fmla="*/ 0 w 445"/>
                <a:gd name="T5" fmla="*/ 0 h 294"/>
                <a:gd name="T6" fmla="*/ 0 w 445"/>
                <a:gd name="T7" fmla="*/ 0 h 294"/>
                <a:gd name="T8" fmla="*/ 0 w 445"/>
                <a:gd name="T9" fmla="*/ 0 h 294"/>
                <a:gd name="T10" fmla="*/ 0 w 445"/>
                <a:gd name="T11" fmla="*/ 0 h 294"/>
                <a:gd name="T12" fmla="*/ 0 w 445"/>
                <a:gd name="T13" fmla="*/ 0 h 294"/>
                <a:gd name="T14" fmla="*/ 0 w 445"/>
                <a:gd name="T15" fmla="*/ 0 h 294"/>
                <a:gd name="T16" fmla="*/ 0 w 445"/>
                <a:gd name="T17" fmla="*/ 0 h 294"/>
                <a:gd name="T18" fmla="*/ 0 w 445"/>
                <a:gd name="T19" fmla="*/ 0 h 294"/>
                <a:gd name="T20" fmla="*/ 0 w 445"/>
                <a:gd name="T21" fmla="*/ 0 h 294"/>
                <a:gd name="T22" fmla="*/ 0 w 445"/>
                <a:gd name="T23" fmla="*/ 0 h 294"/>
                <a:gd name="T24" fmla="*/ 0 w 445"/>
                <a:gd name="T25" fmla="*/ 0 h 294"/>
                <a:gd name="T26" fmla="*/ 0 w 445"/>
                <a:gd name="T27" fmla="*/ 0 h 294"/>
                <a:gd name="T28" fmla="*/ 0 w 445"/>
                <a:gd name="T29" fmla="*/ 0 h 294"/>
                <a:gd name="T30" fmla="*/ 0 w 445"/>
                <a:gd name="T31" fmla="*/ 0 h 294"/>
                <a:gd name="T32" fmla="*/ 0 w 445"/>
                <a:gd name="T33" fmla="*/ 0 h 294"/>
                <a:gd name="T34" fmla="*/ 0 w 445"/>
                <a:gd name="T35" fmla="*/ 0 h 294"/>
                <a:gd name="T36" fmla="*/ 0 w 445"/>
                <a:gd name="T37" fmla="*/ 0 h 294"/>
                <a:gd name="T38" fmla="*/ 0 w 445"/>
                <a:gd name="T39" fmla="*/ 0 h 294"/>
                <a:gd name="T40" fmla="*/ 0 w 445"/>
                <a:gd name="T41" fmla="*/ 0 h 294"/>
                <a:gd name="T42" fmla="*/ 0 w 445"/>
                <a:gd name="T43" fmla="*/ 0 h 294"/>
                <a:gd name="T44" fmla="*/ 0 w 445"/>
                <a:gd name="T45" fmla="*/ 0 h 294"/>
                <a:gd name="T46" fmla="*/ 0 w 445"/>
                <a:gd name="T47" fmla="*/ 0 h 294"/>
                <a:gd name="T48" fmla="*/ 0 w 445"/>
                <a:gd name="T49" fmla="*/ 0 h 294"/>
                <a:gd name="T50" fmla="*/ 0 w 445"/>
                <a:gd name="T51" fmla="*/ 0 h 294"/>
                <a:gd name="T52" fmla="*/ 0 w 445"/>
                <a:gd name="T53" fmla="*/ 0 h 294"/>
                <a:gd name="T54" fmla="*/ 0 w 445"/>
                <a:gd name="T55" fmla="*/ 0 h 294"/>
                <a:gd name="T56" fmla="*/ 0 w 445"/>
                <a:gd name="T57" fmla="*/ 0 h 294"/>
                <a:gd name="T58" fmla="*/ 0 w 445"/>
                <a:gd name="T59" fmla="*/ 0 h 294"/>
                <a:gd name="T60" fmla="*/ 0 w 445"/>
                <a:gd name="T61" fmla="*/ 0 h 294"/>
                <a:gd name="T62" fmla="*/ 0 w 445"/>
                <a:gd name="T63" fmla="*/ 0 h 294"/>
                <a:gd name="T64" fmla="*/ 0 w 445"/>
                <a:gd name="T65" fmla="*/ 0 h 294"/>
                <a:gd name="T66" fmla="*/ 0 w 445"/>
                <a:gd name="T67" fmla="*/ 0 h 294"/>
                <a:gd name="T68" fmla="*/ 0 w 445"/>
                <a:gd name="T69" fmla="*/ 0 h 294"/>
                <a:gd name="T70" fmla="*/ 0 w 445"/>
                <a:gd name="T71" fmla="*/ 0 h 294"/>
                <a:gd name="T72" fmla="*/ 0 w 445"/>
                <a:gd name="T73" fmla="*/ 0 h 294"/>
                <a:gd name="T74" fmla="*/ 0 w 445"/>
                <a:gd name="T75" fmla="*/ 0 h 294"/>
                <a:gd name="T76" fmla="*/ 0 w 445"/>
                <a:gd name="T77" fmla="*/ 0 h 294"/>
                <a:gd name="T78" fmla="*/ 0 w 445"/>
                <a:gd name="T79" fmla="*/ 0 h 294"/>
                <a:gd name="T80" fmla="*/ 0 w 445"/>
                <a:gd name="T81" fmla="*/ 0 h 294"/>
                <a:gd name="T82" fmla="*/ 0 w 445"/>
                <a:gd name="T83" fmla="*/ 0 h 294"/>
                <a:gd name="T84" fmla="*/ 0 w 445"/>
                <a:gd name="T85" fmla="*/ 0 h 294"/>
                <a:gd name="T86" fmla="*/ 0 w 445"/>
                <a:gd name="T87" fmla="*/ 0 h 294"/>
                <a:gd name="T88" fmla="*/ 0 w 445"/>
                <a:gd name="T89" fmla="*/ 0 h 294"/>
                <a:gd name="T90" fmla="*/ 0 w 445"/>
                <a:gd name="T91" fmla="*/ 0 h 294"/>
                <a:gd name="T92" fmla="*/ 0 w 445"/>
                <a:gd name="T93" fmla="*/ 0 h 294"/>
                <a:gd name="T94" fmla="*/ 0 w 445"/>
                <a:gd name="T95" fmla="*/ 0 h 294"/>
                <a:gd name="T96" fmla="*/ 0 w 445"/>
                <a:gd name="T97" fmla="*/ 0 h 294"/>
                <a:gd name="T98" fmla="*/ 0 w 445"/>
                <a:gd name="T99" fmla="*/ 0 h 294"/>
                <a:gd name="T100" fmla="*/ 0 w 445"/>
                <a:gd name="T101" fmla="*/ 0 h 294"/>
                <a:gd name="T102" fmla="*/ 0 w 445"/>
                <a:gd name="T103" fmla="*/ 0 h 294"/>
                <a:gd name="T104" fmla="*/ 0 w 445"/>
                <a:gd name="T105" fmla="*/ 0 h 294"/>
                <a:gd name="T106" fmla="*/ 0 w 445"/>
                <a:gd name="T107" fmla="*/ 0 h 294"/>
                <a:gd name="T108" fmla="*/ 0 w 445"/>
                <a:gd name="T109" fmla="*/ 0 h 294"/>
                <a:gd name="T110" fmla="*/ 0 w 445"/>
                <a:gd name="T111" fmla="*/ 0 h 294"/>
                <a:gd name="T112" fmla="*/ 0 w 445"/>
                <a:gd name="T113" fmla="*/ 0 h 294"/>
                <a:gd name="T114" fmla="*/ 0 w 445"/>
                <a:gd name="T115" fmla="*/ 0 h 294"/>
                <a:gd name="T116" fmla="*/ 0 w 445"/>
                <a:gd name="T117" fmla="*/ 0 h 294"/>
                <a:gd name="T118" fmla="*/ 0 w 445"/>
                <a:gd name="T119" fmla="*/ 0 h 294"/>
                <a:gd name="T120" fmla="*/ 0 w 445"/>
                <a:gd name="T121" fmla="*/ 0 h 29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445" h="294">
                  <a:moveTo>
                    <a:pt x="52" y="0"/>
                  </a:moveTo>
                  <a:lnTo>
                    <a:pt x="37" y="22"/>
                  </a:lnTo>
                  <a:lnTo>
                    <a:pt x="22" y="45"/>
                  </a:lnTo>
                  <a:lnTo>
                    <a:pt x="15" y="57"/>
                  </a:lnTo>
                  <a:lnTo>
                    <a:pt x="9" y="69"/>
                  </a:lnTo>
                  <a:lnTo>
                    <a:pt x="4" y="80"/>
                  </a:lnTo>
                  <a:lnTo>
                    <a:pt x="1" y="90"/>
                  </a:lnTo>
                  <a:lnTo>
                    <a:pt x="0" y="95"/>
                  </a:lnTo>
                  <a:lnTo>
                    <a:pt x="0" y="100"/>
                  </a:lnTo>
                  <a:lnTo>
                    <a:pt x="1" y="106"/>
                  </a:lnTo>
                  <a:lnTo>
                    <a:pt x="3" y="110"/>
                  </a:lnTo>
                  <a:lnTo>
                    <a:pt x="6" y="114"/>
                  </a:lnTo>
                  <a:lnTo>
                    <a:pt x="11" y="119"/>
                  </a:lnTo>
                  <a:lnTo>
                    <a:pt x="15" y="122"/>
                  </a:lnTo>
                  <a:lnTo>
                    <a:pt x="19" y="125"/>
                  </a:lnTo>
                  <a:lnTo>
                    <a:pt x="30" y="131"/>
                  </a:lnTo>
                  <a:lnTo>
                    <a:pt x="41" y="135"/>
                  </a:lnTo>
                  <a:lnTo>
                    <a:pt x="52" y="138"/>
                  </a:lnTo>
                  <a:lnTo>
                    <a:pt x="60" y="141"/>
                  </a:lnTo>
                  <a:lnTo>
                    <a:pt x="74" y="145"/>
                  </a:lnTo>
                  <a:lnTo>
                    <a:pt x="83" y="150"/>
                  </a:lnTo>
                  <a:lnTo>
                    <a:pt x="86" y="152"/>
                  </a:lnTo>
                  <a:lnTo>
                    <a:pt x="88" y="154"/>
                  </a:lnTo>
                  <a:lnTo>
                    <a:pt x="90" y="157"/>
                  </a:lnTo>
                  <a:lnTo>
                    <a:pt x="92" y="160"/>
                  </a:lnTo>
                  <a:lnTo>
                    <a:pt x="93" y="175"/>
                  </a:lnTo>
                  <a:lnTo>
                    <a:pt x="94" y="196"/>
                  </a:lnTo>
                  <a:lnTo>
                    <a:pt x="96" y="198"/>
                  </a:lnTo>
                  <a:lnTo>
                    <a:pt x="98" y="201"/>
                  </a:lnTo>
                  <a:lnTo>
                    <a:pt x="101" y="203"/>
                  </a:lnTo>
                  <a:lnTo>
                    <a:pt x="106" y="203"/>
                  </a:lnTo>
                  <a:lnTo>
                    <a:pt x="115" y="204"/>
                  </a:lnTo>
                  <a:lnTo>
                    <a:pt x="124" y="205"/>
                  </a:lnTo>
                  <a:lnTo>
                    <a:pt x="128" y="206"/>
                  </a:lnTo>
                  <a:lnTo>
                    <a:pt x="133" y="208"/>
                  </a:lnTo>
                  <a:lnTo>
                    <a:pt x="138" y="212"/>
                  </a:lnTo>
                  <a:lnTo>
                    <a:pt x="143" y="217"/>
                  </a:lnTo>
                  <a:lnTo>
                    <a:pt x="154" y="230"/>
                  </a:lnTo>
                  <a:lnTo>
                    <a:pt x="166" y="244"/>
                  </a:lnTo>
                  <a:lnTo>
                    <a:pt x="178" y="258"/>
                  </a:lnTo>
                  <a:lnTo>
                    <a:pt x="191" y="271"/>
                  </a:lnTo>
                  <a:lnTo>
                    <a:pt x="197" y="277"/>
                  </a:lnTo>
                  <a:lnTo>
                    <a:pt x="204" y="282"/>
                  </a:lnTo>
                  <a:lnTo>
                    <a:pt x="211" y="287"/>
                  </a:lnTo>
                  <a:lnTo>
                    <a:pt x="218" y="289"/>
                  </a:lnTo>
                  <a:lnTo>
                    <a:pt x="224" y="291"/>
                  </a:lnTo>
                  <a:lnTo>
                    <a:pt x="232" y="293"/>
                  </a:lnTo>
                  <a:lnTo>
                    <a:pt x="240" y="293"/>
                  </a:lnTo>
                  <a:lnTo>
                    <a:pt x="249" y="294"/>
                  </a:lnTo>
                  <a:lnTo>
                    <a:pt x="257" y="294"/>
                  </a:lnTo>
                  <a:lnTo>
                    <a:pt x="267" y="293"/>
                  </a:lnTo>
                  <a:lnTo>
                    <a:pt x="276" y="291"/>
                  </a:lnTo>
                  <a:lnTo>
                    <a:pt x="285" y="289"/>
                  </a:lnTo>
                  <a:lnTo>
                    <a:pt x="294" y="287"/>
                  </a:lnTo>
                  <a:lnTo>
                    <a:pt x="303" y="283"/>
                  </a:lnTo>
                  <a:lnTo>
                    <a:pt x="310" y="279"/>
                  </a:lnTo>
                  <a:lnTo>
                    <a:pt x="317" y="275"/>
                  </a:lnTo>
                  <a:lnTo>
                    <a:pt x="322" y="271"/>
                  </a:lnTo>
                  <a:lnTo>
                    <a:pt x="326" y="264"/>
                  </a:lnTo>
                  <a:lnTo>
                    <a:pt x="331" y="258"/>
                  </a:lnTo>
                  <a:lnTo>
                    <a:pt x="332" y="251"/>
                  </a:lnTo>
                  <a:lnTo>
                    <a:pt x="334" y="244"/>
                  </a:lnTo>
                  <a:lnTo>
                    <a:pt x="337" y="238"/>
                  </a:lnTo>
                  <a:lnTo>
                    <a:pt x="341" y="235"/>
                  </a:lnTo>
                  <a:lnTo>
                    <a:pt x="347" y="233"/>
                  </a:lnTo>
                  <a:lnTo>
                    <a:pt x="352" y="231"/>
                  </a:lnTo>
                  <a:lnTo>
                    <a:pt x="359" y="231"/>
                  </a:lnTo>
                  <a:lnTo>
                    <a:pt x="366" y="230"/>
                  </a:lnTo>
                  <a:lnTo>
                    <a:pt x="374" y="231"/>
                  </a:lnTo>
                  <a:lnTo>
                    <a:pt x="381" y="231"/>
                  </a:lnTo>
                  <a:lnTo>
                    <a:pt x="389" y="230"/>
                  </a:lnTo>
                  <a:lnTo>
                    <a:pt x="395" y="230"/>
                  </a:lnTo>
                  <a:lnTo>
                    <a:pt x="402" y="227"/>
                  </a:lnTo>
                  <a:lnTo>
                    <a:pt x="408" y="225"/>
                  </a:lnTo>
                  <a:lnTo>
                    <a:pt x="414" y="221"/>
                  </a:lnTo>
                  <a:lnTo>
                    <a:pt x="418" y="216"/>
                  </a:lnTo>
                  <a:lnTo>
                    <a:pt x="421" y="209"/>
                  </a:lnTo>
                  <a:lnTo>
                    <a:pt x="426" y="199"/>
                  </a:lnTo>
                  <a:lnTo>
                    <a:pt x="431" y="188"/>
                  </a:lnTo>
                  <a:lnTo>
                    <a:pt x="437" y="175"/>
                  </a:lnTo>
                  <a:lnTo>
                    <a:pt x="443" y="162"/>
                  </a:lnTo>
                  <a:lnTo>
                    <a:pt x="444" y="153"/>
                  </a:lnTo>
                  <a:lnTo>
                    <a:pt x="445" y="147"/>
                  </a:lnTo>
                  <a:lnTo>
                    <a:pt x="443" y="142"/>
                  </a:lnTo>
                  <a:lnTo>
                    <a:pt x="441" y="139"/>
                  </a:lnTo>
                  <a:lnTo>
                    <a:pt x="437" y="138"/>
                  </a:lnTo>
                  <a:lnTo>
                    <a:pt x="433" y="138"/>
                  </a:lnTo>
                  <a:lnTo>
                    <a:pt x="428" y="140"/>
                  </a:lnTo>
                  <a:lnTo>
                    <a:pt x="422" y="142"/>
                  </a:lnTo>
                  <a:lnTo>
                    <a:pt x="401" y="154"/>
                  </a:lnTo>
                  <a:lnTo>
                    <a:pt x="387" y="162"/>
                  </a:lnTo>
                  <a:lnTo>
                    <a:pt x="383" y="162"/>
                  </a:lnTo>
                  <a:lnTo>
                    <a:pt x="380" y="161"/>
                  </a:lnTo>
                  <a:lnTo>
                    <a:pt x="378" y="159"/>
                  </a:lnTo>
                  <a:lnTo>
                    <a:pt x="376" y="155"/>
                  </a:lnTo>
                  <a:lnTo>
                    <a:pt x="374" y="149"/>
                  </a:lnTo>
                  <a:lnTo>
                    <a:pt x="373" y="140"/>
                  </a:lnTo>
                  <a:lnTo>
                    <a:pt x="373" y="132"/>
                  </a:lnTo>
                  <a:lnTo>
                    <a:pt x="371" y="122"/>
                  </a:lnTo>
                  <a:lnTo>
                    <a:pt x="369" y="118"/>
                  </a:lnTo>
                  <a:lnTo>
                    <a:pt x="367" y="113"/>
                  </a:lnTo>
                  <a:lnTo>
                    <a:pt x="365" y="110"/>
                  </a:lnTo>
                  <a:lnTo>
                    <a:pt x="362" y="107"/>
                  </a:lnTo>
                  <a:lnTo>
                    <a:pt x="354" y="101"/>
                  </a:lnTo>
                  <a:lnTo>
                    <a:pt x="346" y="98"/>
                  </a:lnTo>
                  <a:lnTo>
                    <a:pt x="337" y="95"/>
                  </a:lnTo>
                  <a:lnTo>
                    <a:pt x="329" y="94"/>
                  </a:lnTo>
                  <a:lnTo>
                    <a:pt x="319" y="94"/>
                  </a:lnTo>
                  <a:lnTo>
                    <a:pt x="309" y="95"/>
                  </a:lnTo>
                  <a:lnTo>
                    <a:pt x="299" y="96"/>
                  </a:lnTo>
                  <a:lnTo>
                    <a:pt x="291" y="98"/>
                  </a:lnTo>
                  <a:lnTo>
                    <a:pt x="281" y="101"/>
                  </a:lnTo>
                  <a:lnTo>
                    <a:pt x="273" y="106"/>
                  </a:lnTo>
                  <a:lnTo>
                    <a:pt x="264" y="110"/>
                  </a:lnTo>
                  <a:lnTo>
                    <a:pt x="256" y="114"/>
                  </a:lnTo>
                  <a:lnTo>
                    <a:pt x="249" y="120"/>
                  </a:lnTo>
                  <a:lnTo>
                    <a:pt x="243" y="125"/>
                  </a:lnTo>
                  <a:lnTo>
                    <a:pt x="238" y="131"/>
                  </a:lnTo>
                  <a:lnTo>
                    <a:pt x="235" y="137"/>
                  </a:lnTo>
                  <a:lnTo>
                    <a:pt x="233" y="139"/>
                  </a:lnTo>
                  <a:lnTo>
                    <a:pt x="229" y="140"/>
                  </a:lnTo>
                  <a:lnTo>
                    <a:pt x="226" y="140"/>
                  </a:lnTo>
                  <a:lnTo>
                    <a:pt x="223" y="139"/>
                  </a:lnTo>
                  <a:lnTo>
                    <a:pt x="220" y="137"/>
                  </a:lnTo>
                  <a:lnTo>
                    <a:pt x="217" y="135"/>
                  </a:lnTo>
                  <a:lnTo>
                    <a:pt x="213" y="132"/>
                  </a:lnTo>
                  <a:lnTo>
                    <a:pt x="210" y="127"/>
                  </a:lnTo>
                  <a:lnTo>
                    <a:pt x="208" y="123"/>
                  </a:lnTo>
                  <a:lnTo>
                    <a:pt x="206" y="118"/>
                  </a:lnTo>
                  <a:lnTo>
                    <a:pt x="205" y="112"/>
                  </a:lnTo>
                  <a:lnTo>
                    <a:pt x="205" y="107"/>
                  </a:lnTo>
                  <a:lnTo>
                    <a:pt x="206" y="100"/>
                  </a:lnTo>
                  <a:lnTo>
                    <a:pt x="208" y="94"/>
                  </a:lnTo>
                  <a:lnTo>
                    <a:pt x="212" y="87"/>
                  </a:lnTo>
                  <a:lnTo>
                    <a:pt x="218" y="81"/>
                  </a:lnTo>
                  <a:lnTo>
                    <a:pt x="221" y="78"/>
                  </a:lnTo>
                  <a:lnTo>
                    <a:pt x="222" y="73"/>
                  </a:lnTo>
                  <a:lnTo>
                    <a:pt x="223" y="70"/>
                  </a:lnTo>
                  <a:lnTo>
                    <a:pt x="222" y="67"/>
                  </a:lnTo>
                  <a:lnTo>
                    <a:pt x="220" y="64"/>
                  </a:lnTo>
                  <a:lnTo>
                    <a:pt x="218" y="60"/>
                  </a:lnTo>
                  <a:lnTo>
                    <a:pt x="213" y="58"/>
                  </a:lnTo>
                  <a:lnTo>
                    <a:pt x="209" y="55"/>
                  </a:lnTo>
                  <a:lnTo>
                    <a:pt x="199" y="52"/>
                  </a:lnTo>
                  <a:lnTo>
                    <a:pt x="190" y="49"/>
                  </a:lnTo>
                  <a:lnTo>
                    <a:pt x="179" y="48"/>
                  </a:lnTo>
                  <a:lnTo>
                    <a:pt x="170" y="48"/>
                  </a:lnTo>
                  <a:lnTo>
                    <a:pt x="165" y="50"/>
                  </a:lnTo>
                  <a:lnTo>
                    <a:pt x="158" y="53"/>
                  </a:lnTo>
                  <a:lnTo>
                    <a:pt x="153" y="57"/>
                  </a:lnTo>
                  <a:lnTo>
                    <a:pt x="150" y="60"/>
                  </a:lnTo>
                  <a:lnTo>
                    <a:pt x="148" y="60"/>
                  </a:lnTo>
                  <a:lnTo>
                    <a:pt x="145" y="57"/>
                  </a:lnTo>
                  <a:lnTo>
                    <a:pt x="142" y="53"/>
                  </a:lnTo>
                  <a:lnTo>
                    <a:pt x="139" y="49"/>
                  </a:lnTo>
                  <a:lnTo>
                    <a:pt x="136" y="45"/>
                  </a:lnTo>
                  <a:lnTo>
                    <a:pt x="131" y="43"/>
                  </a:lnTo>
                  <a:lnTo>
                    <a:pt x="128" y="42"/>
                  </a:lnTo>
                  <a:lnTo>
                    <a:pt x="126" y="43"/>
                  </a:lnTo>
                  <a:lnTo>
                    <a:pt x="123" y="44"/>
                  </a:lnTo>
                  <a:lnTo>
                    <a:pt x="120" y="48"/>
                  </a:lnTo>
                  <a:lnTo>
                    <a:pt x="110" y="58"/>
                  </a:lnTo>
                  <a:lnTo>
                    <a:pt x="94" y="74"/>
                  </a:lnTo>
                  <a:lnTo>
                    <a:pt x="89" y="77"/>
                  </a:lnTo>
                  <a:lnTo>
                    <a:pt x="85" y="79"/>
                  </a:lnTo>
                  <a:lnTo>
                    <a:pt x="82" y="80"/>
                  </a:lnTo>
                  <a:lnTo>
                    <a:pt x="78" y="80"/>
                  </a:lnTo>
                  <a:lnTo>
                    <a:pt x="73" y="79"/>
                  </a:lnTo>
                  <a:lnTo>
                    <a:pt x="70" y="76"/>
                  </a:lnTo>
                  <a:lnTo>
                    <a:pt x="67" y="71"/>
                  </a:lnTo>
                  <a:lnTo>
                    <a:pt x="65" y="65"/>
                  </a:lnTo>
                  <a:lnTo>
                    <a:pt x="62" y="56"/>
                  </a:lnTo>
                  <a:lnTo>
                    <a:pt x="60" y="46"/>
                  </a:lnTo>
                  <a:lnTo>
                    <a:pt x="60" y="42"/>
                  </a:lnTo>
                  <a:lnTo>
                    <a:pt x="60" y="37"/>
                  </a:lnTo>
                  <a:lnTo>
                    <a:pt x="62" y="31"/>
                  </a:lnTo>
                  <a:lnTo>
                    <a:pt x="65" y="26"/>
                  </a:lnTo>
                  <a:lnTo>
                    <a:pt x="67" y="22"/>
                  </a:lnTo>
                  <a:lnTo>
                    <a:pt x="67" y="18"/>
                  </a:lnTo>
                  <a:lnTo>
                    <a:pt x="65" y="15"/>
                  </a:lnTo>
                  <a:lnTo>
                    <a:pt x="62" y="13"/>
                  </a:lnTo>
                  <a:lnTo>
                    <a:pt x="59" y="11"/>
                  </a:lnTo>
                  <a:lnTo>
                    <a:pt x="57" y="9"/>
                  </a:lnTo>
                  <a:lnTo>
                    <a:pt x="54" y="4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412" name="Freeform 192"/>
            <p:cNvSpPr>
              <a:spLocks/>
            </p:cNvSpPr>
            <p:nvPr/>
          </p:nvSpPr>
          <p:spPr bwMode="auto">
            <a:xfrm>
              <a:off x="3867" y="1253"/>
              <a:ext cx="180" cy="137"/>
            </a:xfrm>
            <a:custGeom>
              <a:avLst/>
              <a:gdLst>
                <a:gd name="T0" fmla="*/ 0 w 716"/>
                <a:gd name="T1" fmla="*/ 0 h 547"/>
                <a:gd name="T2" fmla="*/ 0 w 716"/>
                <a:gd name="T3" fmla="*/ 0 h 547"/>
                <a:gd name="T4" fmla="*/ 0 w 716"/>
                <a:gd name="T5" fmla="*/ 0 h 547"/>
                <a:gd name="T6" fmla="*/ 0 w 716"/>
                <a:gd name="T7" fmla="*/ 0 h 547"/>
                <a:gd name="T8" fmla="*/ 0 w 716"/>
                <a:gd name="T9" fmla="*/ 0 h 547"/>
                <a:gd name="T10" fmla="*/ 0 w 716"/>
                <a:gd name="T11" fmla="*/ 0 h 547"/>
                <a:gd name="T12" fmla="*/ 0 w 716"/>
                <a:gd name="T13" fmla="*/ 0 h 547"/>
                <a:gd name="T14" fmla="*/ 0 w 716"/>
                <a:gd name="T15" fmla="*/ 0 h 547"/>
                <a:gd name="T16" fmla="*/ 0 w 716"/>
                <a:gd name="T17" fmla="*/ 0 h 547"/>
                <a:gd name="T18" fmla="*/ 0 w 716"/>
                <a:gd name="T19" fmla="*/ 0 h 547"/>
                <a:gd name="T20" fmla="*/ 0 w 716"/>
                <a:gd name="T21" fmla="*/ 0 h 547"/>
                <a:gd name="T22" fmla="*/ 0 w 716"/>
                <a:gd name="T23" fmla="*/ 0 h 547"/>
                <a:gd name="T24" fmla="*/ 0 w 716"/>
                <a:gd name="T25" fmla="*/ 0 h 547"/>
                <a:gd name="T26" fmla="*/ 0 w 716"/>
                <a:gd name="T27" fmla="*/ 0 h 547"/>
                <a:gd name="T28" fmla="*/ 0 w 716"/>
                <a:gd name="T29" fmla="*/ 0 h 547"/>
                <a:gd name="T30" fmla="*/ 0 w 716"/>
                <a:gd name="T31" fmla="*/ 0 h 547"/>
                <a:gd name="T32" fmla="*/ 0 w 716"/>
                <a:gd name="T33" fmla="*/ 0 h 547"/>
                <a:gd name="T34" fmla="*/ 0 w 716"/>
                <a:gd name="T35" fmla="*/ 0 h 547"/>
                <a:gd name="T36" fmla="*/ 0 w 716"/>
                <a:gd name="T37" fmla="*/ 0 h 547"/>
                <a:gd name="T38" fmla="*/ 0 w 716"/>
                <a:gd name="T39" fmla="*/ 0 h 547"/>
                <a:gd name="T40" fmla="*/ 0 w 716"/>
                <a:gd name="T41" fmla="*/ 0 h 547"/>
                <a:gd name="T42" fmla="*/ 0 w 716"/>
                <a:gd name="T43" fmla="*/ 0 h 547"/>
                <a:gd name="T44" fmla="*/ 0 w 716"/>
                <a:gd name="T45" fmla="*/ 0 h 547"/>
                <a:gd name="T46" fmla="*/ 0 w 716"/>
                <a:gd name="T47" fmla="*/ 0 h 547"/>
                <a:gd name="T48" fmla="*/ 0 w 716"/>
                <a:gd name="T49" fmla="*/ 0 h 547"/>
                <a:gd name="T50" fmla="*/ 0 w 716"/>
                <a:gd name="T51" fmla="*/ 0 h 547"/>
                <a:gd name="T52" fmla="*/ 0 w 716"/>
                <a:gd name="T53" fmla="*/ 0 h 547"/>
                <a:gd name="T54" fmla="*/ 0 w 716"/>
                <a:gd name="T55" fmla="*/ 0 h 547"/>
                <a:gd name="T56" fmla="*/ 0 w 716"/>
                <a:gd name="T57" fmla="*/ 0 h 547"/>
                <a:gd name="T58" fmla="*/ 0 w 716"/>
                <a:gd name="T59" fmla="*/ 0 h 547"/>
                <a:gd name="T60" fmla="*/ 0 w 716"/>
                <a:gd name="T61" fmla="*/ 0 h 547"/>
                <a:gd name="T62" fmla="*/ 0 w 716"/>
                <a:gd name="T63" fmla="*/ 0 h 547"/>
                <a:gd name="T64" fmla="*/ 0 w 716"/>
                <a:gd name="T65" fmla="*/ 0 h 547"/>
                <a:gd name="T66" fmla="*/ 0 w 716"/>
                <a:gd name="T67" fmla="*/ 0 h 547"/>
                <a:gd name="T68" fmla="*/ 0 w 716"/>
                <a:gd name="T69" fmla="*/ 0 h 547"/>
                <a:gd name="T70" fmla="*/ 0 w 716"/>
                <a:gd name="T71" fmla="*/ 0 h 547"/>
                <a:gd name="T72" fmla="*/ 0 w 716"/>
                <a:gd name="T73" fmla="*/ 0 h 547"/>
                <a:gd name="T74" fmla="*/ 0 w 716"/>
                <a:gd name="T75" fmla="*/ 0 h 547"/>
                <a:gd name="T76" fmla="*/ 0 w 716"/>
                <a:gd name="T77" fmla="*/ 0 h 547"/>
                <a:gd name="T78" fmla="*/ 0 w 716"/>
                <a:gd name="T79" fmla="*/ 0 h 547"/>
                <a:gd name="T80" fmla="*/ 0 w 716"/>
                <a:gd name="T81" fmla="*/ 0 h 547"/>
                <a:gd name="T82" fmla="*/ 0 w 716"/>
                <a:gd name="T83" fmla="*/ 0 h 547"/>
                <a:gd name="T84" fmla="*/ 0 w 716"/>
                <a:gd name="T85" fmla="*/ 0 h 547"/>
                <a:gd name="T86" fmla="*/ 0 w 716"/>
                <a:gd name="T87" fmla="*/ 0 h 547"/>
                <a:gd name="T88" fmla="*/ 0 w 716"/>
                <a:gd name="T89" fmla="*/ 0 h 547"/>
                <a:gd name="T90" fmla="*/ 0 w 716"/>
                <a:gd name="T91" fmla="*/ 0 h 547"/>
                <a:gd name="T92" fmla="*/ 0 w 716"/>
                <a:gd name="T93" fmla="*/ 0 h 547"/>
                <a:gd name="T94" fmla="*/ 0 w 716"/>
                <a:gd name="T95" fmla="*/ 0 h 547"/>
                <a:gd name="T96" fmla="*/ 0 w 716"/>
                <a:gd name="T97" fmla="*/ 0 h 547"/>
                <a:gd name="T98" fmla="*/ 0 w 716"/>
                <a:gd name="T99" fmla="*/ 0 h 547"/>
                <a:gd name="T100" fmla="*/ 0 w 716"/>
                <a:gd name="T101" fmla="*/ 0 h 547"/>
                <a:gd name="T102" fmla="*/ 0 w 716"/>
                <a:gd name="T103" fmla="*/ 0 h 547"/>
                <a:gd name="T104" fmla="*/ 0 w 716"/>
                <a:gd name="T105" fmla="*/ 0 h 547"/>
                <a:gd name="T106" fmla="*/ 0 w 716"/>
                <a:gd name="T107" fmla="*/ 0 h 547"/>
                <a:gd name="T108" fmla="*/ 0 w 716"/>
                <a:gd name="T109" fmla="*/ 0 h 547"/>
                <a:gd name="T110" fmla="*/ 0 w 716"/>
                <a:gd name="T111" fmla="*/ 0 h 547"/>
                <a:gd name="T112" fmla="*/ 0 w 716"/>
                <a:gd name="T113" fmla="*/ 0 h 54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716" h="547">
                  <a:moveTo>
                    <a:pt x="0" y="303"/>
                  </a:moveTo>
                  <a:lnTo>
                    <a:pt x="1" y="312"/>
                  </a:lnTo>
                  <a:lnTo>
                    <a:pt x="3" y="322"/>
                  </a:lnTo>
                  <a:lnTo>
                    <a:pt x="7" y="331"/>
                  </a:lnTo>
                  <a:lnTo>
                    <a:pt x="13" y="343"/>
                  </a:lnTo>
                  <a:lnTo>
                    <a:pt x="26" y="367"/>
                  </a:lnTo>
                  <a:lnTo>
                    <a:pt x="43" y="394"/>
                  </a:lnTo>
                  <a:lnTo>
                    <a:pt x="63" y="421"/>
                  </a:lnTo>
                  <a:lnTo>
                    <a:pt x="85" y="448"/>
                  </a:lnTo>
                  <a:lnTo>
                    <a:pt x="107" y="474"/>
                  </a:lnTo>
                  <a:lnTo>
                    <a:pt x="131" y="496"/>
                  </a:lnTo>
                  <a:lnTo>
                    <a:pt x="143" y="507"/>
                  </a:lnTo>
                  <a:lnTo>
                    <a:pt x="155" y="517"/>
                  </a:lnTo>
                  <a:lnTo>
                    <a:pt x="166" y="525"/>
                  </a:lnTo>
                  <a:lnTo>
                    <a:pt x="176" y="533"/>
                  </a:lnTo>
                  <a:lnTo>
                    <a:pt x="187" y="538"/>
                  </a:lnTo>
                  <a:lnTo>
                    <a:pt x="197" y="542"/>
                  </a:lnTo>
                  <a:lnTo>
                    <a:pt x="205" y="546"/>
                  </a:lnTo>
                  <a:lnTo>
                    <a:pt x="214" y="547"/>
                  </a:lnTo>
                  <a:lnTo>
                    <a:pt x="222" y="546"/>
                  </a:lnTo>
                  <a:lnTo>
                    <a:pt x="228" y="544"/>
                  </a:lnTo>
                  <a:lnTo>
                    <a:pt x="233" y="538"/>
                  </a:lnTo>
                  <a:lnTo>
                    <a:pt x="238" y="532"/>
                  </a:lnTo>
                  <a:lnTo>
                    <a:pt x="241" y="522"/>
                  </a:lnTo>
                  <a:lnTo>
                    <a:pt x="242" y="510"/>
                  </a:lnTo>
                  <a:lnTo>
                    <a:pt x="242" y="495"/>
                  </a:lnTo>
                  <a:lnTo>
                    <a:pt x="241" y="478"/>
                  </a:lnTo>
                  <a:lnTo>
                    <a:pt x="240" y="460"/>
                  </a:lnTo>
                  <a:lnTo>
                    <a:pt x="240" y="447"/>
                  </a:lnTo>
                  <a:lnTo>
                    <a:pt x="241" y="442"/>
                  </a:lnTo>
                  <a:lnTo>
                    <a:pt x="242" y="439"/>
                  </a:lnTo>
                  <a:lnTo>
                    <a:pt x="243" y="438"/>
                  </a:lnTo>
                  <a:lnTo>
                    <a:pt x="245" y="437"/>
                  </a:lnTo>
                  <a:lnTo>
                    <a:pt x="247" y="437"/>
                  </a:lnTo>
                  <a:lnTo>
                    <a:pt x="251" y="437"/>
                  </a:lnTo>
                  <a:lnTo>
                    <a:pt x="253" y="439"/>
                  </a:lnTo>
                  <a:lnTo>
                    <a:pt x="256" y="440"/>
                  </a:lnTo>
                  <a:lnTo>
                    <a:pt x="264" y="447"/>
                  </a:lnTo>
                  <a:lnTo>
                    <a:pt x="273" y="453"/>
                  </a:lnTo>
                  <a:lnTo>
                    <a:pt x="283" y="460"/>
                  </a:lnTo>
                  <a:lnTo>
                    <a:pt x="294" y="467"/>
                  </a:lnTo>
                  <a:lnTo>
                    <a:pt x="306" y="472"/>
                  </a:lnTo>
                  <a:lnTo>
                    <a:pt x="317" y="477"/>
                  </a:lnTo>
                  <a:lnTo>
                    <a:pt x="324" y="478"/>
                  </a:lnTo>
                  <a:lnTo>
                    <a:pt x="330" y="478"/>
                  </a:lnTo>
                  <a:lnTo>
                    <a:pt x="338" y="477"/>
                  </a:lnTo>
                  <a:lnTo>
                    <a:pt x="344" y="475"/>
                  </a:lnTo>
                  <a:lnTo>
                    <a:pt x="351" y="472"/>
                  </a:lnTo>
                  <a:lnTo>
                    <a:pt x="358" y="468"/>
                  </a:lnTo>
                  <a:lnTo>
                    <a:pt x="366" y="463"/>
                  </a:lnTo>
                  <a:lnTo>
                    <a:pt x="372" y="456"/>
                  </a:lnTo>
                  <a:lnTo>
                    <a:pt x="383" y="447"/>
                  </a:lnTo>
                  <a:lnTo>
                    <a:pt x="392" y="441"/>
                  </a:lnTo>
                  <a:lnTo>
                    <a:pt x="399" y="438"/>
                  </a:lnTo>
                  <a:lnTo>
                    <a:pt x="406" y="437"/>
                  </a:lnTo>
                  <a:lnTo>
                    <a:pt x="411" y="438"/>
                  </a:lnTo>
                  <a:lnTo>
                    <a:pt x="416" y="441"/>
                  </a:lnTo>
                  <a:lnTo>
                    <a:pt x="420" y="446"/>
                  </a:lnTo>
                  <a:lnTo>
                    <a:pt x="424" y="452"/>
                  </a:lnTo>
                  <a:lnTo>
                    <a:pt x="430" y="457"/>
                  </a:lnTo>
                  <a:lnTo>
                    <a:pt x="434" y="464"/>
                  </a:lnTo>
                  <a:lnTo>
                    <a:pt x="440" y="470"/>
                  </a:lnTo>
                  <a:lnTo>
                    <a:pt x="448" y="477"/>
                  </a:lnTo>
                  <a:lnTo>
                    <a:pt x="455" y="481"/>
                  </a:lnTo>
                  <a:lnTo>
                    <a:pt x="466" y="484"/>
                  </a:lnTo>
                  <a:lnTo>
                    <a:pt x="472" y="486"/>
                  </a:lnTo>
                  <a:lnTo>
                    <a:pt x="478" y="486"/>
                  </a:lnTo>
                  <a:lnTo>
                    <a:pt x="484" y="486"/>
                  </a:lnTo>
                  <a:lnTo>
                    <a:pt x="492" y="486"/>
                  </a:lnTo>
                  <a:lnTo>
                    <a:pt x="508" y="484"/>
                  </a:lnTo>
                  <a:lnTo>
                    <a:pt x="522" y="482"/>
                  </a:lnTo>
                  <a:lnTo>
                    <a:pt x="534" y="480"/>
                  </a:lnTo>
                  <a:lnTo>
                    <a:pt x="544" y="477"/>
                  </a:lnTo>
                  <a:lnTo>
                    <a:pt x="551" y="474"/>
                  </a:lnTo>
                  <a:lnTo>
                    <a:pt x="558" y="470"/>
                  </a:lnTo>
                  <a:lnTo>
                    <a:pt x="562" y="466"/>
                  </a:lnTo>
                  <a:lnTo>
                    <a:pt x="564" y="462"/>
                  </a:lnTo>
                  <a:lnTo>
                    <a:pt x="564" y="457"/>
                  </a:lnTo>
                  <a:lnTo>
                    <a:pt x="564" y="453"/>
                  </a:lnTo>
                  <a:lnTo>
                    <a:pt x="562" y="448"/>
                  </a:lnTo>
                  <a:lnTo>
                    <a:pt x="559" y="442"/>
                  </a:lnTo>
                  <a:lnTo>
                    <a:pt x="550" y="430"/>
                  </a:lnTo>
                  <a:lnTo>
                    <a:pt x="537" y="419"/>
                  </a:lnTo>
                  <a:lnTo>
                    <a:pt x="507" y="390"/>
                  </a:lnTo>
                  <a:lnTo>
                    <a:pt x="476" y="357"/>
                  </a:lnTo>
                  <a:lnTo>
                    <a:pt x="468" y="349"/>
                  </a:lnTo>
                  <a:lnTo>
                    <a:pt x="462" y="340"/>
                  </a:lnTo>
                  <a:lnTo>
                    <a:pt x="455" y="330"/>
                  </a:lnTo>
                  <a:lnTo>
                    <a:pt x="451" y="322"/>
                  </a:lnTo>
                  <a:lnTo>
                    <a:pt x="447" y="312"/>
                  </a:lnTo>
                  <a:lnTo>
                    <a:pt x="444" y="302"/>
                  </a:lnTo>
                  <a:lnTo>
                    <a:pt x="441" y="293"/>
                  </a:lnTo>
                  <a:lnTo>
                    <a:pt x="440" y="283"/>
                  </a:lnTo>
                  <a:lnTo>
                    <a:pt x="441" y="258"/>
                  </a:lnTo>
                  <a:lnTo>
                    <a:pt x="445" y="237"/>
                  </a:lnTo>
                  <a:lnTo>
                    <a:pt x="449" y="218"/>
                  </a:lnTo>
                  <a:lnTo>
                    <a:pt x="454" y="202"/>
                  </a:lnTo>
                  <a:lnTo>
                    <a:pt x="458" y="195"/>
                  </a:lnTo>
                  <a:lnTo>
                    <a:pt x="462" y="188"/>
                  </a:lnTo>
                  <a:lnTo>
                    <a:pt x="465" y="183"/>
                  </a:lnTo>
                  <a:lnTo>
                    <a:pt x="469" y="178"/>
                  </a:lnTo>
                  <a:lnTo>
                    <a:pt x="473" y="174"/>
                  </a:lnTo>
                  <a:lnTo>
                    <a:pt x="477" y="171"/>
                  </a:lnTo>
                  <a:lnTo>
                    <a:pt x="481" y="169"/>
                  </a:lnTo>
                  <a:lnTo>
                    <a:pt x="486" y="167"/>
                  </a:lnTo>
                  <a:lnTo>
                    <a:pt x="490" y="165"/>
                  </a:lnTo>
                  <a:lnTo>
                    <a:pt x="493" y="165"/>
                  </a:lnTo>
                  <a:lnTo>
                    <a:pt x="497" y="167"/>
                  </a:lnTo>
                  <a:lnTo>
                    <a:pt x="502" y="169"/>
                  </a:lnTo>
                  <a:lnTo>
                    <a:pt x="506" y="171"/>
                  </a:lnTo>
                  <a:lnTo>
                    <a:pt x="509" y="174"/>
                  </a:lnTo>
                  <a:lnTo>
                    <a:pt x="512" y="178"/>
                  </a:lnTo>
                  <a:lnTo>
                    <a:pt x="516" y="184"/>
                  </a:lnTo>
                  <a:lnTo>
                    <a:pt x="519" y="190"/>
                  </a:lnTo>
                  <a:lnTo>
                    <a:pt x="521" y="198"/>
                  </a:lnTo>
                  <a:lnTo>
                    <a:pt x="524" y="205"/>
                  </a:lnTo>
                  <a:lnTo>
                    <a:pt x="526" y="215"/>
                  </a:lnTo>
                  <a:lnTo>
                    <a:pt x="529" y="237"/>
                  </a:lnTo>
                  <a:lnTo>
                    <a:pt x="530" y="261"/>
                  </a:lnTo>
                  <a:lnTo>
                    <a:pt x="529" y="288"/>
                  </a:lnTo>
                  <a:lnTo>
                    <a:pt x="525" y="315"/>
                  </a:lnTo>
                  <a:lnTo>
                    <a:pt x="524" y="328"/>
                  </a:lnTo>
                  <a:lnTo>
                    <a:pt x="523" y="341"/>
                  </a:lnTo>
                  <a:lnTo>
                    <a:pt x="523" y="354"/>
                  </a:lnTo>
                  <a:lnTo>
                    <a:pt x="524" y="366"/>
                  </a:lnTo>
                  <a:lnTo>
                    <a:pt x="528" y="377"/>
                  </a:lnTo>
                  <a:lnTo>
                    <a:pt x="532" y="387"/>
                  </a:lnTo>
                  <a:lnTo>
                    <a:pt x="535" y="392"/>
                  </a:lnTo>
                  <a:lnTo>
                    <a:pt x="538" y="396"/>
                  </a:lnTo>
                  <a:lnTo>
                    <a:pt x="543" y="400"/>
                  </a:lnTo>
                  <a:lnTo>
                    <a:pt x="548" y="404"/>
                  </a:lnTo>
                  <a:lnTo>
                    <a:pt x="553" y="407"/>
                  </a:lnTo>
                  <a:lnTo>
                    <a:pt x="560" y="410"/>
                  </a:lnTo>
                  <a:lnTo>
                    <a:pt x="566" y="412"/>
                  </a:lnTo>
                  <a:lnTo>
                    <a:pt x="575" y="414"/>
                  </a:lnTo>
                  <a:lnTo>
                    <a:pt x="584" y="416"/>
                  </a:lnTo>
                  <a:lnTo>
                    <a:pt x="593" y="418"/>
                  </a:lnTo>
                  <a:lnTo>
                    <a:pt x="603" y="419"/>
                  </a:lnTo>
                  <a:lnTo>
                    <a:pt x="615" y="419"/>
                  </a:lnTo>
                  <a:lnTo>
                    <a:pt x="629" y="418"/>
                  </a:lnTo>
                  <a:lnTo>
                    <a:pt x="640" y="414"/>
                  </a:lnTo>
                  <a:lnTo>
                    <a:pt x="645" y="413"/>
                  </a:lnTo>
                  <a:lnTo>
                    <a:pt x="649" y="410"/>
                  </a:lnTo>
                  <a:lnTo>
                    <a:pt x="654" y="407"/>
                  </a:lnTo>
                  <a:lnTo>
                    <a:pt x="657" y="404"/>
                  </a:lnTo>
                  <a:lnTo>
                    <a:pt x="660" y="399"/>
                  </a:lnTo>
                  <a:lnTo>
                    <a:pt x="663" y="395"/>
                  </a:lnTo>
                  <a:lnTo>
                    <a:pt x="665" y="390"/>
                  </a:lnTo>
                  <a:lnTo>
                    <a:pt x="667" y="384"/>
                  </a:lnTo>
                  <a:lnTo>
                    <a:pt x="669" y="370"/>
                  </a:lnTo>
                  <a:lnTo>
                    <a:pt x="670" y="355"/>
                  </a:lnTo>
                  <a:lnTo>
                    <a:pt x="671" y="341"/>
                  </a:lnTo>
                  <a:lnTo>
                    <a:pt x="674" y="329"/>
                  </a:lnTo>
                  <a:lnTo>
                    <a:pt x="678" y="318"/>
                  </a:lnTo>
                  <a:lnTo>
                    <a:pt x="685" y="308"/>
                  </a:lnTo>
                  <a:lnTo>
                    <a:pt x="697" y="288"/>
                  </a:lnTo>
                  <a:lnTo>
                    <a:pt x="709" y="270"/>
                  </a:lnTo>
                  <a:lnTo>
                    <a:pt x="713" y="261"/>
                  </a:lnTo>
                  <a:lnTo>
                    <a:pt x="716" y="252"/>
                  </a:lnTo>
                  <a:lnTo>
                    <a:pt x="716" y="247"/>
                  </a:lnTo>
                  <a:lnTo>
                    <a:pt x="716" y="243"/>
                  </a:lnTo>
                  <a:lnTo>
                    <a:pt x="716" y="238"/>
                  </a:lnTo>
                  <a:lnTo>
                    <a:pt x="715" y="232"/>
                  </a:lnTo>
                  <a:lnTo>
                    <a:pt x="713" y="228"/>
                  </a:lnTo>
                  <a:lnTo>
                    <a:pt x="710" y="223"/>
                  </a:lnTo>
                  <a:lnTo>
                    <a:pt x="706" y="216"/>
                  </a:lnTo>
                  <a:lnTo>
                    <a:pt x="702" y="211"/>
                  </a:lnTo>
                  <a:lnTo>
                    <a:pt x="690" y="199"/>
                  </a:lnTo>
                  <a:lnTo>
                    <a:pt x="674" y="185"/>
                  </a:lnTo>
                  <a:lnTo>
                    <a:pt x="662" y="176"/>
                  </a:lnTo>
                  <a:lnTo>
                    <a:pt x="644" y="164"/>
                  </a:lnTo>
                  <a:lnTo>
                    <a:pt x="621" y="150"/>
                  </a:lnTo>
                  <a:lnTo>
                    <a:pt x="598" y="137"/>
                  </a:lnTo>
                  <a:lnTo>
                    <a:pt x="586" y="132"/>
                  </a:lnTo>
                  <a:lnTo>
                    <a:pt x="575" y="127"/>
                  </a:lnTo>
                  <a:lnTo>
                    <a:pt x="564" y="123"/>
                  </a:lnTo>
                  <a:lnTo>
                    <a:pt x="554" y="121"/>
                  </a:lnTo>
                  <a:lnTo>
                    <a:pt x="547" y="120"/>
                  </a:lnTo>
                  <a:lnTo>
                    <a:pt x="540" y="121"/>
                  </a:lnTo>
                  <a:lnTo>
                    <a:pt x="538" y="122"/>
                  </a:lnTo>
                  <a:lnTo>
                    <a:pt x="536" y="125"/>
                  </a:lnTo>
                  <a:lnTo>
                    <a:pt x="535" y="127"/>
                  </a:lnTo>
                  <a:lnTo>
                    <a:pt x="534" y="130"/>
                  </a:lnTo>
                  <a:lnTo>
                    <a:pt x="533" y="140"/>
                  </a:lnTo>
                  <a:lnTo>
                    <a:pt x="532" y="146"/>
                  </a:lnTo>
                  <a:lnTo>
                    <a:pt x="531" y="149"/>
                  </a:lnTo>
                  <a:lnTo>
                    <a:pt x="530" y="151"/>
                  </a:lnTo>
                  <a:lnTo>
                    <a:pt x="528" y="153"/>
                  </a:lnTo>
                  <a:lnTo>
                    <a:pt x="525" y="153"/>
                  </a:lnTo>
                  <a:lnTo>
                    <a:pt x="520" y="151"/>
                  </a:lnTo>
                  <a:lnTo>
                    <a:pt x="510" y="145"/>
                  </a:lnTo>
                  <a:lnTo>
                    <a:pt x="497" y="135"/>
                  </a:lnTo>
                  <a:lnTo>
                    <a:pt x="479" y="121"/>
                  </a:lnTo>
                  <a:lnTo>
                    <a:pt x="462" y="105"/>
                  </a:lnTo>
                  <a:lnTo>
                    <a:pt x="445" y="87"/>
                  </a:lnTo>
                  <a:lnTo>
                    <a:pt x="436" y="77"/>
                  </a:lnTo>
                  <a:lnTo>
                    <a:pt x="427" y="69"/>
                  </a:lnTo>
                  <a:lnTo>
                    <a:pt x="419" y="60"/>
                  </a:lnTo>
                  <a:lnTo>
                    <a:pt x="410" y="53"/>
                  </a:lnTo>
                  <a:lnTo>
                    <a:pt x="402" y="48"/>
                  </a:lnTo>
                  <a:lnTo>
                    <a:pt x="393" y="44"/>
                  </a:lnTo>
                  <a:lnTo>
                    <a:pt x="389" y="44"/>
                  </a:lnTo>
                  <a:lnTo>
                    <a:pt x="384" y="43"/>
                  </a:lnTo>
                  <a:lnTo>
                    <a:pt x="381" y="44"/>
                  </a:lnTo>
                  <a:lnTo>
                    <a:pt x="377" y="44"/>
                  </a:lnTo>
                  <a:lnTo>
                    <a:pt x="372" y="46"/>
                  </a:lnTo>
                  <a:lnTo>
                    <a:pt x="369" y="49"/>
                  </a:lnTo>
                  <a:lnTo>
                    <a:pt x="365" y="52"/>
                  </a:lnTo>
                  <a:lnTo>
                    <a:pt x="362" y="57"/>
                  </a:lnTo>
                  <a:lnTo>
                    <a:pt x="357" y="61"/>
                  </a:lnTo>
                  <a:lnTo>
                    <a:pt x="354" y="67"/>
                  </a:lnTo>
                  <a:lnTo>
                    <a:pt x="351" y="75"/>
                  </a:lnTo>
                  <a:lnTo>
                    <a:pt x="348" y="84"/>
                  </a:lnTo>
                  <a:lnTo>
                    <a:pt x="345" y="90"/>
                  </a:lnTo>
                  <a:lnTo>
                    <a:pt x="344" y="98"/>
                  </a:lnTo>
                  <a:lnTo>
                    <a:pt x="345" y="105"/>
                  </a:lnTo>
                  <a:lnTo>
                    <a:pt x="347" y="115"/>
                  </a:lnTo>
                  <a:lnTo>
                    <a:pt x="351" y="133"/>
                  </a:lnTo>
                  <a:lnTo>
                    <a:pt x="356" y="151"/>
                  </a:lnTo>
                  <a:lnTo>
                    <a:pt x="362" y="170"/>
                  </a:lnTo>
                  <a:lnTo>
                    <a:pt x="366" y="188"/>
                  </a:lnTo>
                  <a:lnTo>
                    <a:pt x="367" y="196"/>
                  </a:lnTo>
                  <a:lnTo>
                    <a:pt x="367" y="203"/>
                  </a:lnTo>
                  <a:lnTo>
                    <a:pt x="366" y="210"/>
                  </a:lnTo>
                  <a:lnTo>
                    <a:pt x="364" y="215"/>
                  </a:lnTo>
                  <a:lnTo>
                    <a:pt x="361" y="219"/>
                  </a:lnTo>
                  <a:lnTo>
                    <a:pt x="357" y="223"/>
                  </a:lnTo>
                  <a:lnTo>
                    <a:pt x="353" y="226"/>
                  </a:lnTo>
                  <a:lnTo>
                    <a:pt x="348" y="227"/>
                  </a:lnTo>
                  <a:lnTo>
                    <a:pt x="343" y="227"/>
                  </a:lnTo>
                  <a:lnTo>
                    <a:pt x="338" y="227"/>
                  </a:lnTo>
                  <a:lnTo>
                    <a:pt x="333" y="225"/>
                  </a:lnTo>
                  <a:lnTo>
                    <a:pt x="328" y="223"/>
                  </a:lnTo>
                  <a:lnTo>
                    <a:pt x="324" y="219"/>
                  </a:lnTo>
                  <a:lnTo>
                    <a:pt x="320" y="215"/>
                  </a:lnTo>
                  <a:lnTo>
                    <a:pt x="316" y="210"/>
                  </a:lnTo>
                  <a:lnTo>
                    <a:pt x="313" y="204"/>
                  </a:lnTo>
                  <a:lnTo>
                    <a:pt x="312" y="198"/>
                  </a:lnTo>
                  <a:lnTo>
                    <a:pt x="311" y="191"/>
                  </a:lnTo>
                  <a:lnTo>
                    <a:pt x="312" y="184"/>
                  </a:lnTo>
                  <a:lnTo>
                    <a:pt x="313" y="176"/>
                  </a:lnTo>
                  <a:lnTo>
                    <a:pt x="314" y="171"/>
                  </a:lnTo>
                  <a:lnTo>
                    <a:pt x="314" y="167"/>
                  </a:lnTo>
                  <a:lnTo>
                    <a:pt x="312" y="164"/>
                  </a:lnTo>
                  <a:lnTo>
                    <a:pt x="310" y="161"/>
                  </a:lnTo>
                  <a:lnTo>
                    <a:pt x="302" y="159"/>
                  </a:lnTo>
                  <a:lnTo>
                    <a:pt x="293" y="157"/>
                  </a:lnTo>
                  <a:lnTo>
                    <a:pt x="282" y="156"/>
                  </a:lnTo>
                  <a:lnTo>
                    <a:pt x="270" y="151"/>
                  </a:lnTo>
                  <a:lnTo>
                    <a:pt x="266" y="149"/>
                  </a:lnTo>
                  <a:lnTo>
                    <a:pt x="261" y="145"/>
                  </a:lnTo>
                  <a:lnTo>
                    <a:pt x="257" y="141"/>
                  </a:lnTo>
                  <a:lnTo>
                    <a:pt x="254" y="134"/>
                  </a:lnTo>
                  <a:lnTo>
                    <a:pt x="249" y="121"/>
                  </a:lnTo>
                  <a:lnTo>
                    <a:pt x="239" y="104"/>
                  </a:lnTo>
                  <a:lnTo>
                    <a:pt x="228" y="85"/>
                  </a:lnTo>
                  <a:lnTo>
                    <a:pt x="216" y="65"/>
                  </a:lnTo>
                  <a:lnTo>
                    <a:pt x="202" y="46"/>
                  </a:lnTo>
                  <a:lnTo>
                    <a:pt x="190" y="29"/>
                  </a:lnTo>
                  <a:lnTo>
                    <a:pt x="184" y="21"/>
                  </a:lnTo>
                  <a:lnTo>
                    <a:pt x="179" y="15"/>
                  </a:lnTo>
                  <a:lnTo>
                    <a:pt x="173" y="10"/>
                  </a:lnTo>
                  <a:lnTo>
                    <a:pt x="169" y="7"/>
                  </a:lnTo>
                  <a:lnTo>
                    <a:pt x="163" y="4"/>
                  </a:lnTo>
                  <a:lnTo>
                    <a:pt x="158" y="2"/>
                  </a:lnTo>
                  <a:lnTo>
                    <a:pt x="154" y="0"/>
                  </a:lnTo>
                  <a:lnTo>
                    <a:pt x="149" y="0"/>
                  </a:lnTo>
                  <a:lnTo>
                    <a:pt x="146" y="0"/>
                  </a:lnTo>
                  <a:lnTo>
                    <a:pt x="143" y="0"/>
                  </a:lnTo>
                  <a:lnTo>
                    <a:pt x="141" y="2"/>
                  </a:lnTo>
                  <a:lnTo>
                    <a:pt x="138" y="3"/>
                  </a:lnTo>
                  <a:lnTo>
                    <a:pt x="134" y="8"/>
                  </a:lnTo>
                  <a:lnTo>
                    <a:pt x="131" y="15"/>
                  </a:lnTo>
                  <a:lnTo>
                    <a:pt x="129" y="22"/>
                  </a:lnTo>
                  <a:lnTo>
                    <a:pt x="128" y="30"/>
                  </a:lnTo>
                  <a:lnTo>
                    <a:pt x="127" y="45"/>
                  </a:lnTo>
                  <a:lnTo>
                    <a:pt x="125" y="56"/>
                  </a:lnTo>
                  <a:lnTo>
                    <a:pt x="125" y="57"/>
                  </a:lnTo>
                  <a:lnTo>
                    <a:pt x="124" y="58"/>
                  </a:lnTo>
                  <a:lnTo>
                    <a:pt x="122" y="58"/>
                  </a:lnTo>
                  <a:lnTo>
                    <a:pt x="121" y="58"/>
                  </a:lnTo>
                  <a:lnTo>
                    <a:pt x="118" y="56"/>
                  </a:lnTo>
                  <a:lnTo>
                    <a:pt x="114" y="49"/>
                  </a:lnTo>
                  <a:lnTo>
                    <a:pt x="108" y="43"/>
                  </a:lnTo>
                  <a:lnTo>
                    <a:pt x="104" y="38"/>
                  </a:lnTo>
                  <a:lnTo>
                    <a:pt x="100" y="36"/>
                  </a:lnTo>
                  <a:lnTo>
                    <a:pt x="96" y="37"/>
                  </a:lnTo>
                  <a:lnTo>
                    <a:pt x="92" y="39"/>
                  </a:lnTo>
                  <a:lnTo>
                    <a:pt x="88" y="44"/>
                  </a:lnTo>
                  <a:lnTo>
                    <a:pt x="85" y="49"/>
                  </a:lnTo>
                  <a:lnTo>
                    <a:pt x="83" y="55"/>
                  </a:lnTo>
                  <a:lnTo>
                    <a:pt x="77" y="69"/>
                  </a:lnTo>
                  <a:lnTo>
                    <a:pt x="72" y="81"/>
                  </a:lnTo>
                  <a:lnTo>
                    <a:pt x="70" y="87"/>
                  </a:lnTo>
                  <a:lnTo>
                    <a:pt x="68" y="91"/>
                  </a:lnTo>
                  <a:lnTo>
                    <a:pt x="65" y="94"/>
                  </a:lnTo>
                  <a:lnTo>
                    <a:pt x="63" y="95"/>
                  </a:lnTo>
                  <a:lnTo>
                    <a:pt x="56" y="98"/>
                  </a:lnTo>
                  <a:lnTo>
                    <a:pt x="49" y="100"/>
                  </a:lnTo>
                  <a:lnTo>
                    <a:pt x="45" y="102"/>
                  </a:lnTo>
                  <a:lnTo>
                    <a:pt x="43" y="105"/>
                  </a:lnTo>
                  <a:lnTo>
                    <a:pt x="41" y="109"/>
                  </a:lnTo>
                  <a:lnTo>
                    <a:pt x="41" y="114"/>
                  </a:lnTo>
                  <a:lnTo>
                    <a:pt x="41" y="118"/>
                  </a:lnTo>
                  <a:lnTo>
                    <a:pt x="43" y="122"/>
                  </a:lnTo>
                  <a:lnTo>
                    <a:pt x="52" y="143"/>
                  </a:lnTo>
                  <a:lnTo>
                    <a:pt x="63" y="159"/>
                  </a:lnTo>
                  <a:lnTo>
                    <a:pt x="68" y="170"/>
                  </a:lnTo>
                  <a:lnTo>
                    <a:pt x="71" y="178"/>
                  </a:lnTo>
                  <a:lnTo>
                    <a:pt x="71" y="181"/>
                  </a:lnTo>
                  <a:lnTo>
                    <a:pt x="70" y="183"/>
                  </a:lnTo>
                  <a:lnTo>
                    <a:pt x="69" y="184"/>
                  </a:lnTo>
                  <a:lnTo>
                    <a:pt x="68" y="185"/>
                  </a:lnTo>
                  <a:lnTo>
                    <a:pt x="63" y="186"/>
                  </a:lnTo>
                  <a:lnTo>
                    <a:pt x="58" y="186"/>
                  </a:lnTo>
                  <a:lnTo>
                    <a:pt x="51" y="185"/>
                  </a:lnTo>
                  <a:lnTo>
                    <a:pt x="45" y="183"/>
                  </a:lnTo>
                  <a:lnTo>
                    <a:pt x="37" y="182"/>
                  </a:lnTo>
                  <a:lnTo>
                    <a:pt x="31" y="182"/>
                  </a:lnTo>
                  <a:lnTo>
                    <a:pt x="26" y="183"/>
                  </a:lnTo>
                  <a:lnTo>
                    <a:pt x="21" y="185"/>
                  </a:lnTo>
                  <a:lnTo>
                    <a:pt x="20" y="187"/>
                  </a:lnTo>
                  <a:lnTo>
                    <a:pt x="19" y="190"/>
                  </a:lnTo>
                  <a:lnTo>
                    <a:pt x="18" y="193"/>
                  </a:lnTo>
                  <a:lnTo>
                    <a:pt x="18" y="198"/>
                  </a:lnTo>
                  <a:lnTo>
                    <a:pt x="20" y="209"/>
                  </a:lnTo>
                  <a:lnTo>
                    <a:pt x="24" y="224"/>
                  </a:lnTo>
                  <a:lnTo>
                    <a:pt x="31" y="237"/>
                  </a:lnTo>
                  <a:lnTo>
                    <a:pt x="42" y="260"/>
                  </a:lnTo>
                  <a:lnTo>
                    <a:pt x="47" y="273"/>
                  </a:lnTo>
                  <a:lnTo>
                    <a:pt x="50" y="285"/>
                  </a:lnTo>
                  <a:lnTo>
                    <a:pt x="51" y="289"/>
                  </a:lnTo>
                  <a:lnTo>
                    <a:pt x="51" y="294"/>
                  </a:lnTo>
                  <a:lnTo>
                    <a:pt x="51" y="297"/>
                  </a:lnTo>
                  <a:lnTo>
                    <a:pt x="50" y="300"/>
                  </a:lnTo>
                  <a:lnTo>
                    <a:pt x="46" y="301"/>
                  </a:lnTo>
                  <a:lnTo>
                    <a:pt x="38" y="302"/>
                  </a:lnTo>
                  <a:lnTo>
                    <a:pt x="31" y="301"/>
                  </a:lnTo>
                  <a:lnTo>
                    <a:pt x="22" y="300"/>
                  </a:lnTo>
                  <a:lnTo>
                    <a:pt x="14" y="300"/>
                  </a:lnTo>
                  <a:lnTo>
                    <a:pt x="6" y="300"/>
                  </a:lnTo>
                  <a:lnTo>
                    <a:pt x="4" y="300"/>
                  </a:lnTo>
                  <a:lnTo>
                    <a:pt x="1" y="301"/>
                  </a:lnTo>
                  <a:lnTo>
                    <a:pt x="0" y="302"/>
                  </a:lnTo>
                  <a:lnTo>
                    <a:pt x="0" y="303"/>
                  </a:ln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413" name="Freeform 193"/>
            <p:cNvSpPr>
              <a:spLocks/>
            </p:cNvSpPr>
            <p:nvPr/>
          </p:nvSpPr>
          <p:spPr bwMode="auto">
            <a:xfrm>
              <a:off x="3925" y="1448"/>
              <a:ext cx="85" cy="50"/>
            </a:xfrm>
            <a:custGeom>
              <a:avLst/>
              <a:gdLst>
                <a:gd name="T0" fmla="*/ 0 w 343"/>
                <a:gd name="T1" fmla="*/ 0 h 202"/>
                <a:gd name="T2" fmla="*/ 0 w 343"/>
                <a:gd name="T3" fmla="*/ 0 h 202"/>
                <a:gd name="T4" fmla="*/ 0 w 343"/>
                <a:gd name="T5" fmla="*/ 0 h 202"/>
                <a:gd name="T6" fmla="*/ 0 w 343"/>
                <a:gd name="T7" fmla="*/ 0 h 202"/>
                <a:gd name="T8" fmla="*/ 0 w 343"/>
                <a:gd name="T9" fmla="*/ 0 h 202"/>
                <a:gd name="T10" fmla="*/ 0 w 343"/>
                <a:gd name="T11" fmla="*/ 0 h 202"/>
                <a:gd name="T12" fmla="*/ 0 w 343"/>
                <a:gd name="T13" fmla="*/ 0 h 202"/>
                <a:gd name="T14" fmla="*/ 0 w 343"/>
                <a:gd name="T15" fmla="*/ 0 h 202"/>
                <a:gd name="T16" fmla="*/ 0 w 343"/>
                <a:gd name="T17" fmla="*/ 0 h 202"/>
                <a:gd name="T18" fmla="*/ 0 w 343"/>
                <a:gd name="T19" fmla="*/ 0 h 202"/>
                <a:gd name="T20" fmla="*/ 0 w 343"/>
                <a:gd name="T21" fmla="*/ 0 h 202"/>
                <a:gd name="T22" fmla="*/ 0 w 343"/>
                <a:gd name="T23" fmla="*/ 0 h 202"/>
                <a:gd name="T24" fmla="*/ 0 w 343"/>
                <a:gd name="T25" fmla="*/ 0 h 202"/>
                <a:gd name="T26" fmla="*/ 0 w 343"/>
                <a:gd name="T27" fmla="*/ 0 h 202"/>
                <a:gd name="T28" fmla="*/ 0 w 343"/>
                <a:gd name="T29" fmla="*/ 0 h 202"/>
                <a:gd name="T30" fmla="*/ 0 w 343"/>
                <a:gd name="T31" fmla="*/ 0 h 202"/>
                <a:gd name="T32" fmla="*/ 0 w 343"/>
                <a:gd name="T33" fmla="*/ 0 h 202"/>
                <a:gd name="T34" fmla="*/ 0 w 343"/>
                <a:gd name="T35" fmla="*/ 0 h 202"/>
                <a:gd name="T36" fmla="*/ 0 w 343"/>
                <a:gd name="T37" fmla="*/ 0 h 202"/>
                <a:gd name="T38" fmla="*/ 0 w 343"/>
                <a:gd name="T39" fmla="*/ 0 h 202"/>
                <a:gd name="T40" fmla="*/ 0 w 343"/>
                <a:gd name="T41" fmla="*/ 0 h 202"/>
                <a:gd name="T42" fmla="*/ 0 w 343"/>
                <a:gd name="T43" fmla="*/ 0 h 202"/>
                <a:gd name="T44" fmla="*/ 0 w 343"/>
                <a:gd name="T45" fmla="*/ 0 h 202"/>
                <a:gd name="T46" fmla="*/ 0 w 343"/>
                <a:gd name="T47" fmla="*/ 0 h 202"/>
                <a:gd name="T48" fmla="*/ 0 w 343"/>
                <a:gd name="T49" fmla="*/ 0 h 202"/>
                <a:gd name="T50" fmla="*/ 0 w 343"/>
                <a:gd name="T51" fmla="*/ 0 h 202"/>
                <a:gd name="T52" fmla="*/ 0 w 343"/>
                <a:gd name="T53" fmla="*/ 0 h 202"/>
                <a:gd name="T54" fmla="*/ 0 w 343"/>
                <a:gd name="T55" fmla="*/ 0 h 202"/>
                <a:gd name="T56" fmla="*/ 0 w 343"/>
                <a:gd name="T57" fmla="*/ 0 h 202"/>
                <a:gd name="T58" fmla="*/ 0 w 343"/>
                <a:gd name="T59" fmla="*/ 0 h 202"/>
                <a:gd name="T60" fmla="*/ 0 w 343"/>
                <a:gd name="T61" fmla="*/ 0 h 202"/>
                <a:gd name="T62" fmla="*/ 0 w 343"/>
                <a:gd name="T63" fmla="*/ 0 h 202"/>
                <a:gd name="T64" fmla="*/ 0 w 343"/>
                <a:gd name="T65" fmla="*/ 0 h 202"/>
                <a:gd name="T66" fmla="*/ 0 w 343"/>
                <a:gd name="T67" fmla="*/ 0 h 202"/>
                <a:gd name="T68" fmla="*/ 0 w 343"/>
                <a:gd name="T69" fmla="*/ 0 h 202"/>
                <a:gd name="T70" fmla="*/ 0 w 343"/>
                <a:gd name="T71" fmla="*/ 0 h 202"/>
                <a:gd name="T72" fmla="*/ 0 w 343"/>
                <a:gd name="T73" fmla="*/ 0 h 202"/>
                <a:gd name="T74" fmla="*/ 0 w 343"/>
                <a:gd name="T75" fmla="*/ 0 h 202"/>
                <a:gd name="T76" fmla="*/ 0 w 343"/>
                <a:gd name="T77" fmla="*/ 0 h 202"/>
                <a:gd name="T78" fmla="*/ 0 w 343"/>
                <a:gd name="T79" fmla="*/ 0 h 202"/>
                <a:gd name="T80" fmla="*/ 0 w 343"/>
                <a:gd name="T81" fmla="*/ 0 h 202"/>
                <a:gd name="T82" fmla="*/ 0 w 343"/>
                <a:gd name="T83" fmla="*/ 0 h 202"/>
                <a:gd name="T84" fmla="*/ 0 w 343"/>
                <a:gd name="T85" fmla="*/ 0 h 202"/>
                <a:gd name="T86" fmla="*/ 0 w 343"/>
                <a:gd name="T87" fmla="*/ 0 h 202"/>
                <a:gd name="T88" fmla="*/ 0 w 343"/>
                <a:gd name="T89" fmla="*/ 0 h 202"/>
                <a:gd name="T90" fmla="*/ 0 w 343"/>
                <a:gd name="T91" fmla="*/ 0 h 20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43" h="202">
                  <a:moveTo>
                    <a:pt x="3" y="138"/>
                  </a:moveTo>
                  <a:lnTo>
                    <a:pt x="12" y="141"/>
                  </a:lnTo>
                  <a:lnTo>
                    <a:pt x="21" y="142"/>
                  </a:lnTo>
                  <a:lnTo>
                    <a:pt x="29" y="144"/>
                  </a:lnTo>
                  <a:lnTo>
                    <a:pt x="36" y="144"/>
                  </a:lnTo>
                  <a:lnTo>
                    <a:pt x="43" y="142"/>
                  </a:lnTo>
                  <a:lnTo>
                    <a:pt x="50" y="140"/>
                  </a:lnTo>
                  <a:lnTo>
                    <a:pt x="56" y="138"/>
                  </a:lnTo>
                  <a:lnTo>
                    <a:pt x="63" y="135"/>
                  </a:lnTo>
                  <a:lnTo>
                    <a:pt x="68" y="131"/>
                  </a:lnTo>
                  <a:lnTo>
                    <a:pt x="73" y="126"/>
                  </a:lnTo>
                  <a:lnTo>
                    <a:pt x="79" y="121"/>
                  </a:lnTo>
                  <a:lnTo>
                    <a:pt x="83" y="116"/>
                  </a:lnTo>
                  <a:lnTo>
                    <a:pt x="93" y="104"/>
                  </a:lnTo>
                  <a:lnTo>
                    <a:pt x="101" y="91"/>
                  </a:lnTo>
                  <a:lnTo>
                    <a:pt x="118" y="62"/>
                  </a:lnTo>
                  <a:lnTo>
                    <a:pt x="134" y="36"/>
                  </a:lnTo>
                  <a:lnTo>
                    <a:pt x="142" y="24"/>
                  </a:lnTo>
                  <a:lnTo>
                    <a:pt x="152" y="14"/>
                  </a:lnTo>
                  <a:lnTo>
                    <a:pt x="157" y="10"/>
                  </a:lnTo>
                  <a:lnTo>
                    <a:pt x="163" y="7"/>
                  </a:lnTo>
                  <a:lnTo>
                    <a:pt x="168" y="5"/>
                  </a:lnTo>
                  <a:lnTo>
                    <a:pt x="174" y="2"/>
                  </a:lnTo>
                  <a:lnTo>
                    <a:pt x="184" y="0"/>
                  </a:lnTo>
                  <a:lnTo>
                    <a:pt x="194" y="0"/>
                  </a:lnTo>
                  <a:lnTo>
                    <a:pt x="204" y="1"/>
                  </a:lnTo>
                  <a:lnTo>
                    <a:pt x="213" y="4"/>
                  </a:lnTo>
                  <a:lnTo>
                    <a:pt x="222" y="8"/>
                  </a:lnTo>
                  <a:lnTo>
                    <a:pt x="232" y="12"/>
                  </a:lnTo>
                  <a:lnTo>
                    <a:pt x="240" y="18"/>
                  </a:lnTo>
                  <a:lnTo>
                    <a:pt x="248" y="24"/>
                  </a:lnTo>
                  <a:lnTo>
                    <a:pt x="264" y="39"/>
                  </a:lnTo>
                  <a:lnTo>
                    <a:pt x="279" y="55"/>
                  </a:lnTo>
                  <a:lnTo>
                    <a:pt x="292" y="71"/>
                  </a:lnTo>
                  <a:lnTo>
                    <a:pt x="305" y="88"/>
                  </a:lnTo>
                  <a:lnTo>
                    <a:pt x="313" y="97"/>
                  </a:lnTo>
                  <a:lnTo>
                    <a:pt x="321" y="113"/>
                  </a:lnTo>
                  <a:lnTo>
                    <a:pt x="330" y="132"/>
                  </a:lnTo>
                  <a:lnTo>
                    <a:pt x="337" y="152"/>
                  </a:lnTo>
                  <a:lnTo>
                    <a:pt x="341" y="162"/>
                  </a:lnTo>
                  <a:lnTo>
                    <a:pt x="342" y="170"/>
                  </a:lnTo>
                  <a:lnTo>
                    <a:pt x="343" y="179"/>
                  </a:lnTo>
                  <a:lnTo>
                    <a:pt x="342" y="187"/>
                  </a:lnTo>
                  <a:lnTo>
                    <a:pt x="341" y="190"/>
                  </a:lnTo>
                  <a:lnTo>
                    <a:pt x="339" y="193"/>
                  </a:lnTo>
                  <a:lnTo>
                    <a:pt x="338" y="195"/>
                  </a:lnTo>
                  <a:lnTo>
                    <a:pt x="336" y="197"/>
                  </a:lnTo>
                  <a:lnTo>
                    <a:pt x="333" y="200"/>
                  </a:lnTo>
                  <a:lnTo>
                    <a:pt x="330" y="201"/>
                  </a:lnTo>
                  <a:lnTo>
                    <a:pt x="327" y="202"/>
                  </a:lnTo>
                  <a:lnTo>
                    <a:pt x="322" y="202"/>
                  </a:lnTo>
                  <a:lnTo>
                    <a:pt x="299" y="201"/>
                  </a:lnTo>
                  <a:lnTo>
                    <a:pt x="272" y="197"/>
                  </a:lnTo>
                  <a:lnTo>
                    <a:pt x="257" y="195"/>
                  </a:lnTo>
                  <a:lnTo>
                    <a:pt x="241" y="192"/>
                  </a:lnTo>
                  <a:lnTo>
                    <a:pt x="226" y="189"/>
                  </a:lnTo>
                  <a:lnTo>
                    <a:pt x="212" y="184"/>
                  </a:lnTo>
                  <a:lnTo>
                    <a:pt x="197" y="179"/>
                  </a:lnTo>
                  <a:lnTo>
                    <a:pt x="183" y="174"/>
                  </a:lnTo>
                  <a:lnTo>
                    <a:pt x="170" y="167"/>
                  </a:lnTo>
                  <a:lnTo>
                    <a:pt x="158" y="161"/>
                  </a:lnTo>
                  <a:lnTo>
                    <a:pt x="148" y="152"/>
                  </a:lnTo>
                  <a:lnTo>
                    <a:pt x="139" y="145"/>
                  </a:lnTo>
                  <a:lnTo>
                    <a:pt x="135" y="140"/>
                  </a:lnTo>
                  <a:lnTo>
                    <a:pt x="132" y="135"/>
                  </a:lnTo>
                  <a:lnTo>
                    <a:pt x="129" y="131"/>
                  </a:lnTo>
                  <a:lnTo>
                    <a:pt x="127" y="125"/>
                  </a:lnTo>
                  <a:lnTo>
                    <a:pt x="125" y="123"/>
                  </a:lnTo>
                  <a:lnTo>
                    <a:pt x="123" y="122"/>
                  </a:lnTo>
                  <a:lnTo>
                    <a:pt x="120" y="121"/>
                  </a:lnTo>
                  <a:lnTo>
                    <a:pt x="115" y="121"/>
                  </a:lnTo>
                  <a:lnTo>
                    <a:pt x="106" y="122"/>
                  </a:lnTo>
                  <a:lnTo>
                    <a:pt x="95" y="125"/>
                  </a:lnTo>
                  <a:lnTo>
                    <a:pt x="83" y="128"/>
                  </a:lnTo>
                  <a:lnTo>
                    <a:pt x="73" y="134"/>
                  </a:lnTo>
                  <a:lnTo>
                    <a:pt x="65" y="138"/>
                  </a:lnTo>
                  <a:lnTo>
                    <a:pt x="59" y="142"/>
                  </a:lnTo>
                  <a:lnTo>
                    <a:pt x="53" y="147"/>
                  </a:lnTo>
                  <a:lnTo>
                    <a:pt x="48" y="151"/>
                  </a:lnTo>
                  <a:lnTo>
                    <a:pt x="42" y="153"/>
                  </a:lnTo>
                  <a:lnTo>
                    <a:pt x="36" y="154"/>
                  </a:lnTo>
                  <a:lnTo>
                    <a:pt x="30" y="155"/>
                  </a:lnTo>
                  <a:lnTo>
                    <a:pt x="24" y="155"/>
                  </a:lnTo>
                  <a:lnTo>
                    <a:pt x="18" y="155"/>
                  </a:lnTo>
                  <a:lnTo>
                    <a:pt x="14" y="154"/>
                  </a:lnTo>
                  <a:lnTo>
                    <a:pt x="10" y="152"/>
                  </a:lnTo>
                  <a:lnTo>
                    <a:pt x="6" y="151"/>
                  </a:lnTo>
                  <a:lnTo>
                    <a:pt x="3" y="149"/>
                  </a:lnTo>
                  <a:lnTo>
                    <a:pt x="1" y="147"/>
                  </a:lnTo>
                  <a:lnTo>
                    <a:pt x="0" y="145"/>
                  </a:lnTo>
                  <a:lnTo>
                    <a:pt x="0" y="142"/>
                  </a:lnTo>
                  <a:lnTo>
                    <a:pt x="1" y="140"/>
                  </a:lnTo>
                  <a:lnTo>
                    <a:pt x="3" y="138"/>
                  </a:ln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414" name="Freeform 194"/>
            <p:cNvSpPr>
              <a:spLocks/>
            </p:cNvSpPr>
            <p:nvPr/>
          </p:nvSpPr>
          <p:spPr bwMode="auto">
            <a:xfrm>
              <a:off x="3331" y="1397"/>
              <a:ext cx="36" cy="34"/>
            </a:xfrm>
            <a:custGeom>
              <a:avLst/>
              <a:gdLst>
                <a:gd name="T0" fmla="*/ 0 w 140"/>
                <a:gd name="T1" fmla="*/ 0 h 135"/>
                <a:gd name="T2" fmla="*/ 0 w 140"/>
                <a:gd name="T3" fmla="*/ 0 h 135"/>
                <a:gd name="T4" fmla="*/ 0 w 140"/>
                <a:gd name="T5" fmla="*/ 0 h 135"/>
                <a:gd name="T6" fmla="*/ 0 w 140"/>
                <a:gd name="T7" fmla="*/ 0 h 135"/>
                <a:gd name="T8" fmla="*/ 0 w 140"/>
                <a:gd name="T9" fmla="*/ 0 h 135"/>
                <a:gd name="T10" fmla="*/ 0 w 140"/>
                <a:gd name="T11" fmla="*/ 0 h 135"/>
                <a:gd name="T12" fmla="*/ 0 w 140"/>
                <a:gd name="T13" fmla="*/ 0 h 135"/>
                <a:gd name="T14" fmla="*/ 0 w 140"/>
                <a:gd name="T15" fmla="*/ 0 h 135"/>
                <a:gd name="T16" fmla="*/ 0 w 140"/>
                <a:gd name="T17" fmla="*/ 0 h 135"/>
                <a:gd name="T18" fmla="*/ 0 w 140"/>
                <a:gd name="T19" fmla="*/ 0 h 135"/>
                <a:gd name="T20" fmla="*/ 0 w 140"/>
                <a:gd name="T21" fmla="*/ 0 h 135"/>
                <a:gd name="T22" fmla="*/ 0 w 140"/>
                <a:gd name="T23" fmla="*/ 0 h 135"/>
                <a:gd name="T24" fmla="*/ 0 w 140"/>
                <a:gd name="T25" fmla="*/ 0 h 135"/>
                <a:gd name="T26" fmla="*/ 0 w 140"/>
                <a:gd name="T27" fmla="*/ 0 h 135"/>
                <a:gd name="T28" fmla="*/ 0 w 140"/>
                <a:gd name="T29" fmla="*/ 0 h 135"/>
                <a:gd name="T30" fmla="*/ 0 w 140"/>
                <a:gd name="T31" fmla="*/ 0 h 135"/>
                <a:gd name="T32" fmla="*/ 0 w 140"/>
                <a:gd name="T33" fmla="*/ 0 h 135"/>
                <a:gd name="T34" fmla="*/ 0 w 140"/>
                <a:gd name="T35" fmla="*/ 0 h 135"/>
                <a:gd name="T36" fmla="*/ 0 w 140"/>
                <a:gd name="T37" fmla="*/ 0 h 135"/>
                <a:gd name="T38" fmla="*/ 0 w 140"/>
                <a:gd name="T39" fmla="*/ 0 h 135"/>
                <a:gd name="T40" fmla="*/ 0 w 140"/>
                <a:gd name="T41" fmla="*/ 0 h 135"/>
                <a:gd name="T42" fmla="*/ 0 w 140"/>
                <a:gd name="T43" fmla="*/ 0 h 135"/>
                <a:gd name="T44" fmla="*/ 0 w 140"/>
                <a:gd name="T45" fmla="*/ 0 h 135"/>
                <a:gd name="T46" fmla="*/ 0 w 140"/>
                <a:gd name="T47" fmla="*/ 0 h 135"/>
                <a:gd name="T48" fmla="*/ 0 w 140"/>
                <a:gd name="T49" fmla="*/ 0 h 135"/>
                <a:gd name="T50" fmla="*/ 0 w 140"/>
                <a:gd name="T51" fmla="*/ 0 h 135"/>
                <a:gd name="T52" fmla="*/ 0 w 140"/>
                <a:gd name="T53" fmla="*/ 0 h 135"/>
                <a:gd name="T54" fmla="*/ 0 w 140"/>
                <a:gd name="T55" fmla="*/ 0 h 135"/>
                <a:gd name="T56" fmla="*/ 0 w 140"/>
                <a:gd name="T57" fmla="*/ 0 h 135"/>
                <a:gd name="T58" fmla="*/ 0 w 140"/>
                <a:gd name="T59" fmla="*/ 0 h 135"/>
                <a:gd name="T60" fmla="*/ 0 w 140"/>
                <a:gd name="T61" fmla="*/ 0 h 135"/>
                <a:gd name="T62" fmla="*/ 0 w 140"/>
                <a:gd name="T63" fmla="*/ 0 h 135"/>
                <a:gd name="T64" fmla="*/ 0 w 140"/>
                <a:gd name="T65" fmla="*/ 0 h 135"/>
                <a:gd name="T66" fmla="*/ 0 w 140"/>
                <a:gd name="T67" fmla="*/ 0 h 135"/>
                <a:gd name="T68" fmla="*/ 0 w 140"/>
                <a:gd name="T69" fmla="*/ 0 h 135"/>
                <a:gd name="T70" fmla="*/ 0 w 140"/>
                <a:gd name="T71" fmla="*/ 0 h 135"/>
                <a:gd name="T72" fmla="*/ 0 w 140"/>
                <a:gd name="T73" fmla="*/ 0 h 135"/>
                <a:gd name="T74" fmla="*/ 0 w 140"/>
                <a:gd name="T75" fmla="*/ 0 h 135"/>
                <a:gd name="T76" fmla="*/ 0 w 140"/>
                <a:gd name="T77" fmla="*/ 0 h 135"/>
                <a:gd name="T78" fmla="*/ 0 w 140"/>
                <a:gd name="T79" fmla="*/ 0 h 135"/>
                <a:gd name="T80" fmla="*/ 0 w 140"/>
                <a:gd name="T81" fmla="*/ 0 h 135"/>
                <a:gd name="T82" fmla="*/ 0 w 140"/>
                <a:gd name="T83" fmla="*/ 0 h 135"/>
                <a:gd name="T84" fmla="*/ 0 w 140"/>
                <a:gd name="T85" fmla="*/ 0 h 135"/>
                <a:gd name="T86" fmla="*/ 0 w 140"/>
                <a:gd name="T87" fmla="*/ 0 h 135"/>
                <a:gd name="T88" fmla="*/ 0 w 140"/>
                <a:gd name="T89" fmla="*/ 0 h 135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40" h="135">
                  <a:moveTo>
                    <a:pt x="110" y="8"/>
                  </a:moveTo>
                  <a:lnTo>
                    <a:pt x="76" y="4"/>
                  </a:lnTo>
                  <a:lnTo>
                    <a:pt x="40" y="0"/>
                  </a:lnTo>
                  <a:lnTo>
                    <a:pt x="32" y="1"/>
                  </a:lnTo>
                  <a:lnTo>
                    <a:pt x="25" y="3"/>
                  </a:lnTo>
                  <a:lnTo>
                    <a:pt x="17" y="6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2" y="27"/>
                  </a:lnTo>
                  <a:lnTo>
                    <a:pt x="0" y="38"/>
                  </a:lnTo>
                  <a:lnTo>
                    <a:pt x="0" y="50"/>
                  </a:lnTo>
                  <a:lnTo>
                    <a:pt x="0" y="58"/>
                  </a:lnTo>
                  <a:lnTo>
                    <a:pt x="1" y="67"/>
                  </a:lnTo>
                  <a:lnTo>
                    <a:pt x="3" y="76"/>
                  </a:lnTo>
                  <a:lnTo>
                    <a:pt x="6" y="86"/>
                  </a:lnTo>
                  <a:lnTo>
                    <a:pt x="10" y="96"/>
                  </a:lnTo>
                  <a:lnTo>
                    <a:pt x="13" y="104"/>
                  </a:lnTo>
                  <a:lnTo>
                    <a:pt x="17" y="111"/>
                  </a:lnTo>
                  <a:lnTo>
                    <a:pt x="20" y="114"/>
                  </a:lnTo>
                  <a:lnTo>
                    <a:pt x="25" y="115"/>
                  </a:lnTo>
                  <a:lnTo>
                    <a:pt x="26" y="115"/>
                  </a:lnTo>
                  <a:lnTo>
                    <a:pt x="27" y="115"/>
                  </a:lnTo>
                  <a:lnTo>
                    <a:pt x="29" y="118"/>
                  </a:lnTo>
                  <a:lnTo>
                    <a:pt x="36" y="126"/>
                  </a:lnTo>
                  <a:lnTo>
                    <a:pt x="41" y="131"/>
                  </a:lnTo>
                  <a:lnTo>
                    <a:pt x="45" y="133"/>
                  </a:lnTo>
                  <a:lnTo>
                    <a:pt x="51" y="135"/>
                  </a:lnTo>
                  <a:lnTo>
                    <a:pt x="61" y="130"/>
                  </a:lnTo>
                  <a:lnTo>
                    <a:pt x="75" y="123"/>
                  </a:lnTo>
                  <a:lnTo>
                    <a:pt x="86" y="117"/>
                  </a:lnTo>
                  <a:lnTo>
                    <a:pt x="95" y="111"/>
                  </a:lnTo>
                  <a:lnTo>
                    <a:pt x="104" y="104"/>
                  </a:lnTo>
                  <a:lnTo>
                    <a:pt x="112" y="97"/>
                  </a:lnTo>
                  <a:lnTo>
                    <a:pt x="120" y="89"/>
                  </a:lnTo>
                  <a:lnTo>
                    <a:pt x="126" y="81"/>
                  </a:lnTo>
                  <a:lnTo>
                    <a:pt x="131" y="73"/>
                  </a:lnTo>
                  <a:lnTo>
                    <a:pt x="136" y="64"/>
                  </a:lnTo>
                  <a:lnTo>
                    <a:pt x="139" y="56"/>
                  </a:lnTo>
                  <a:lnTo>
                    <a:pt x="140" y="47"/>
                  </a:lnTo>
                  <a:lnTo>
                    <a:pt x="140" y="40"/>
                  </a:lnTo>
                  <a:lnTo>
                    <a:pt x="138" y="32"/>
                  </a:lnTo>
                  <a:lnTo>
                    <a:pt x="135" y="25"/>
                  </a:lnTo>
                  <a:lnTo>
                    <a:pt x="128" y="18"/>
                  </a:lnTo>
                  <a:lnTo>
                    <a:pt x="121" y="13"/>
                  </a:lnTo>
                  <a:lnTo>
                    <a:pt x="110" y="8"/>
                  </a:ln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415" name="Freeform 195"/>
            <p:cNvSpPr>
              <a:spLocks/>
            </p:cNvSpPr>
            <p:nvPr/>
          </p:nvSpPr>
          <p:spPr bwMode="auto">
            <a:xfrm>
              <a:off x="2943" y="839"/>
              <a:ext cx="137" cy="167"/>
            </a:xfrm>
            <a:custGeom>
              <a:avLst/>
              <a:gdLst>
                <a:gd name="T0" fmla="*/ 0 w 548"/>
                <a:gd name="T1" fmla="*/ 0 h 668"/>
                <a:gd name="T2" fmla="*/ 0 w 548"/>
                <a:gd name="T3" fmla="*/ 0 h 668"/>
                <a:gd name="T4" fmla="*/ 0 w 548"/>
                <a:gd name="T5" fmla="*/ 0 h 668"/>
                <a:gd name="T6" fmla="*/ 0 w 548"/>
                <a:gd name="T7" fmla="*/ 0 h 668"/>
                <a:gd name="T8" fmla="*/ 0 w 548"/>
                <a:gd name="T9" fmla="*/ 0 h 668"/>
                <a:gd name="T10" fmla="*/ 0 w 548"/>
                <a:gd name="T11" fmla="*/ 0 h 668"/>
                <a:gd name="T12" fmla="*/ 0 w 548"/>
                <a:gd name="T13" fmla="*/ 0 h 668"/>
                <a:gd name="T14" fmla="*/ 0 w 548"/>
                <a:gd name="T15" fmla="*/ 0 h 668"/>
                <a:gd name="T16" fmla="*/ 0 w 548"/>
                <a:gd name="T17" fmla="*/ 0 h 668"/>
                <a:gd name="T18" fmla="*/ 0 w 548"/>
                <a:gd name="T19" fmla="*/ 0 h 668"/>
                <a:gd name="T20" fmla="*/ 0 w 548"/>
                <a:gd name="T21" fmla="*/ 0 h 668"/>
                <a:gd name="T22" fmla="*/ 0 w 548"/>
                <a:gd name="T23" fmla="*/ 0 h 668"/>
                <a:gd name="T24" fmla="*/ 0 w 548"/>
                <a:gd name="T25" fmla="*/ 0 h 668"/>
                <a:gd name="T26" fmla="*/ 0 w 548"/>
                <a:gd name="T27" fmla="*/ 0 h 668"/>
                <a:gd name="T28" fmla="*/ 0 w 548"/>
                <a:gd name="T29" fmla="*/ 0 h 668"/>
                <a:gd name="T30" fmla="*/ 0 w 548"/>
                <a:gd name="T31" fmla="*/ 0 h 668"/>
                <a:gd name="T32" fmla="*/ 0 w 548"/>
                <a:gd name="T33" fmla="*/ 0 h 668"/>
                <a:gd name="T34" fmla="*/ 0 w 548"/>
                <a:gd name="T35" fmla="*/ 0 h 668"/>
                <a:gd name="T36" fmla="*/ 0 w 548"/>
                <a:gd name="T37" fmla="*/ 0 h 668"/>
                <a:gd name="T38" fmla="*/ 0 w 548"/>
                <a:gd name="T39" fmla="*/ 0 h 668"/>
                <a:gd name="T40" fmla="*/ 0 w 548"/>
                <a:gd name="T41" fmla="*/ 0 h 668"/>
                <a:gd name="T42" fmla="*/ 0 w 548"/>
                <a:gd name="T43" fmla="*/ 0 h 668"/>
                <a:gd name="T44" fmla="*/ 0 w 548"/>
                <a:gd name="T45" fmla="*/ 0 h 668"/>
                <a:gd name="T46" fmla="*/ 0 w 548"/>
                <a:gd name="T47" fmla="*/ 0 h 668"/>
                <a:gd name="T48" fmla="*/ 0 w 548"/>
                <a:gd name="T49" fmla="*/ 0 h 668"/>
                <a:gd name="T50" fmla="*/ 0 w 548"/>
                <a:gd name="T51" fmla="*/ 0 h 668"/>
                <a:gd name="T52" fmla="*/ 0 w 548"/>
                <a:gd name="T53" fmla="*/ 0 h 668"/>
                <a:gd name="T54" fmla="*/ 0 w 548"/>
                <a:gd name="T55" fmla="*/ 0 h 668"/>
                <a:gd name="T56" fmla="*/ 0 w 548"/>
                <a:gd name="T57" fmla="*/ 0 h 668"/>
                <a:gd name="T58" fmla="*/ 0 w 548"/>
                <a:gd name="T59" fmla="*/ 0 h 668"/>
                <a:gd name="T60" fmla="*/ 0 w 548"/>
                <a:gd name="T61" fmla="*/ 0 h 668"/>
                <a:gd name="T62" fmla="*/ 0 w 548"/>
                <a:gd name="T63" fmla="*/ 0 h 668"/>
                <a:gd name="T64" fmla="*/ 0 w 548"/>
                <a:gd name="T65" fmla="*/ 0 h 668"/>
                <a:gd name="T66" fmla="*/ 0 w 548"/>
                <a:gd name="T67" fmla="*/ 0 h 668"/>
                <a:gd name="T68" fmla="*/ 0 w 548"/>
                <a:gd name="T69" fmla="*/ 0 h 668"/>
                <a:gd name="T70" fmla="*/ 0 w 548"/>
                <a:gd name="T71" fmla="*/ 0 h 668"/>
                <a:gd name="T72" fmla="*/ 0 w 548"/>
                <a:gd name="T73" fmla="*/ 0 h 668"/>
                <a:gd name="T74" fmla="*/ 0 w 548"/>
                <a:gd name="T75" fmla="*/ 0 h 668"/>
                <a:gd name="T76" fmla="*/ 0 w 548"/>
                <a:gd name="T77" fmla="*/ 0 h 668"/>
                <a:gd name="T78" fmla="*/ 0 w 548"/>
                <a:gd name="T79" fmla="*/ 0 h 668"/>
                <a:gd name="T80" fmla="*/ 0 w 548"/>
                <a:gd name="T81" fmla="*/ 0 h 668"/>
                <a:gd name="T82" fmla="*/ 0 w 548"/>
                <a:gd name="T83" fmla="*/ 0 h 668"/>
                <a:gd name="T84" fmla="*/ 0 w 548"/>
                <a:gd name="T85" fmla="*/ 0 h 668"/>
                <a:gd name="T86" fmla="*/ 0 w 548"/>
                <a:gd name="T87" fmla="*/ 0 h 668"/>
                <a:gd name="T88" fmla="*/ 0 w 548"/>
                <a:gd name="T89" fmla="*/ 0 h 668"/>
                <a:gd name="T90" fmla="*/ 0 w 548"/>
                <a:gd name="T91" fmla="*/ 0 h 668"/>
                <a:gd name="T92" fmla="*/ 0 w 548"/>
                <a:gd name="T93" fmla="*/ 0 h 668"/>
                <a:gd name="T94" fmla="*/ 0 w 548"/>
                <a:gd name="T95" fmla="*/ 0 h 668"/>
                <a:gd name="T96" fmla="*/ 0 w 548"/>
                <a:gd name="T97" fmla="*/ 0 h 668"/>
                <a:gd name="T98" fmla="*/ 0 w 548"/>
                <a:gd name="T99" fmla="*/ 0 h 668"/>
                <a:gd name="T100" fmla="*/ 0 w 548"/>
                <a:gd name="T101" fmla="*/ 0 h 668"/>
                <a:gd name="T102" fmla="*/ 0 w 548"/>
                <a:gd name="T103" fmla="*/ 0 h 668"/>
                <a:gd name="T104" fmla="*/ 0 w 548"/>
                <a:gd name="T105" fmla="*/ 0 h 668"/>
                <a:gd name="T106" fmla="*/ 0 w 548"/>
                <a:gd name="T107" fmla="*/ 0 h 668"/>
                <a:gd name="T108" fmla="*/ 0 w 548"/>
                <a:gd name="T109" fmla="*/ 0 h 668"/>
                <a:gd name="T110" fmla="*/ 0 w 548"/>
                <a:gd name="T111" fmla="*/ 0 h 668"/>
                <a:gd name="T112" fmla="*/ 0 w 548"/>
                <a:gd name="T113" fmla="*/ 0 h 668"/>
                <a:gd name="T114" fmla="*/ 0 w 548"/>
                <a:gd name="T115" fmla="*/ 0 h 668"/>
                <a:gd name="T116" fmla="*/ 0 w 548"/>
                <a:gd name="T117" fmla="*/ 0 h 66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548" h="668">
                  <a:moveTo>
                    <a:pt x="286" y="588"/>
                  </a:moveTo>
                  <a:lnTo>
                    <a:pt x="296" y="591"/>
                  </a:lnTo>
                  <a:lnTo>
                    <a:pt x="304" y="597"/>
                  </a:lnTo>
                  <a:lnTo>
                    <a:pt x="314" y="603"/>
                  </a:lnTo>
                  <a:lnTo>
                    <a:pt x="325" y="611"/>
                  </a:lnTo>
                  <a:lnTo>
                    <a:pt x="345" y="627"/>
                  </a:lnTo>
                  <a:lnTo>
                    <a:pt x="367" y="644"/>
                  </a:lnTo>
                  <a:lnTo>
                    <a:pt x="378" y="652"/>
                  </a:lnTo>
                  <a:lnTo>
                    <a:pt x="388" y="658"/>
                  </a:lnTo>
                  <a:lnTo>
                    <a:pt x="399" y="662"/>
                  </a:lnTo>
                  <a:lnTo>
                    <a:pt x="409" y="667"/>
                  </a:lnTo>
                  <a:lnTo>
                    <a:pt x="414" y="668"/>
                  </a:lnTo>
                  <a:lnTo>
                    <a:pt x="418" y="668"/>
                  </a:lnTo>
                  <a:lnTo>
                    <a:pt x="424" y="668"/>
                  </a:lnTo>
                  <a:lnTo>
                    <a:pt x="428" y="667"/>
                  </a:lnTo>
                  <a:lnTo>
                    <a:pt x="432" y="666"/>
                  </a:lnTo>
                  <a:lnTo>
                    <a:pt x="438" y="663"/>
                  </a:lnTo>
                  <a:lnTo>
                    <a:pt x="442" y="660"/>
                  </a:lnTo>
                  <a:lnTo>
                    <a:pt x="446" y="657"/>
                  </a:lnTo>
                  <a:lnTo>
                    <a:pt x="454" y="643"/>
                  </a:lnTo>
                  <a:lnTo>
                    <a:pt x="462" y="625"/>
                  </a:lnTo>
                  <a:lnTo>
                    <a:pt x="466" y="616"/>
                  </a:lnTo>
                  <a:lnTo>
                    <a:pt x="471" y="610"/>
                  </a:lnTo>
                  <a:lnTo>
                    <a:pt x="474" y="606"/>
                  </a:lnTo>
                  <a:lnTo>
                    <a:pt x="477" y="604"/>
                  </a:lnTo>
                  <a:lnTo>
                    <a:pt x="480" y="603"/>
                  </a:lnTo>
                  <a:lnTo>
                    <a:pt x="483" y="603"/>
                  </a:lnTo>
                  <a:lnTo>
                    <a:pt x="493" y="604"/>
                  </a:lnTo>
                  <a:lnTo>
                    <a:pt x="501" y="603"/>
                  </a:lnTo>
                  <a:lnTo>
                    <a:pt x="509" y="601"/>
                  </a:lnTo>
                  <a:lnTo>
                    <a:pt x="514" y="597"/>
                  </a:lnTo>
                  <a:lnTo>
                    <a:pt x="519" y="591"/>
                  </a:lnTo>
                  <a:lnTo>
                    <a:pt x="522" y="586"/>
                  </a:lnTo>
                  <a:lnTo>
                    <a:pt x="523" y="578"/>
                  </a:lnTo>
                  <a:lnTo>
                    <a:pt x="524" y="571"/>
                  </a:lnTo>
                  <a:lnTo>
                    <a:pt x="524" y="562"/>
                  </a:lnTo>
                  <a:lnTo>
                    <a:pt x="522" y="554"/>
                  </a:lnTo>
                  <a:lnTo>
                    <a:pt x="520" y="544"/>
                  </a:lnTo>
                  <a:lnTo>
                    <a:pt x="518" y="535"/>
                  </a:lnTo>
                  <a:lnTo>
                    <a:pt x="513" y="525"/>
                  </a:lnTo>
                  <a:lnTo>
                    <a:pt x="509" y="516"/>
                  </a:lnTo>
                  <a:lnTo>
                    <a:pt x="505" y="506"/>
                  </a:lnTo>
                  <a:lnTo>
                    <a:pt x="499" y="497"/>
                  </a:lnTo>
                  <a:lnTo>
                    <a:pt x="487" y="478"/>
                  </a:lnTo>
                  <a:lnTo>
                    <a:pt x="473" y="459"/>
                  </a:lnTo>
                  <a:lnTo>
                    <a:pt x="459" y="439"/>
                  </a:lnTo>
                  <a:lnTo>
                    <a:pt x="446" y="423"/>
                  </a:lnTo>
                  <a:lnTo>
                    <a:pt x="443" y="419"/>
                  </a:lnTo>
                  <a:lnTo>
                    <a:pt x="442" y="416"/>
                  </a:lnTo>
                  <a:lnTo>
                    <a:pt x="441" y="412"/>
                  </a:lnTo>
                  <a:lnTo>
                    <a:pt x="442" y="409"/>
                  </a:lnTo>
                  <a:lnTo>
                    <a:pt x="443" y="407"/>
                  </a:lnTo>
                  <a:lnTo>
                    <a:pt x="445" y="405"/>
                  </a:lnTo>
                  <a:lnTo>
                    <a:pt x="448" y="403"/>
                  </a:lnTo>
                  <a:lnTo>
                    <a:pt x="450" y="402"/>
                  </a:lnTo>
                  <a:lnTo>
                    <a:pt x="457" y="399"/>
                  </a:lnTo>
                  <a:lnTo>
                    <a:pt x="465" y="401"/>
                  </a:lnTo>
                  <a:lnTo>
                    <a:pt x="468" y="401"/>
                  </a:lnTo>
                  <a:lnTo>
                    <a:pt x="471" y="403"/>
                  </a:lnTo>
                  <a:lnTo>
                    <a:pt x="474" y="404"/>
                  </a:lnTo>
                  <a:lnTo>
                    <a:pt x="478" y="407"/>
                  </a:lnTo>
                  <a:lnTo>
                    <a:pt x="486" y="415"/>
                  </a:lnTo>
                  <a:lnTo>
                    <a:pt x="493" y="420"/>
                  </a:lnTo>
                  <a:lnTo>
                    <a:pt x="499" y="424"/>
                  </a:lnTo>
                  <a:lnTo>
                    <a:pt x="504" y="427"/>
                  </a:lnTo>
                  <a:lnTo>
                    <a:pt x="508" y="429"/>
                  </a:lnTo>
                  <a:lnTo>
                    <a:pt x="512" y="429"/>
                  </a:lnTo>
                  <a:lnTo>
                    <a:pt x="514" y="426"/>
                  </a:lnTo>
                  <a:lnTo>
                    <a:pt x="516" y="424"/>
                  </a:lnTo>
                  <a:lnTo>
                    <a:pt x="518" y="420"/>
                  </a:lnTo>
                  <a:lnTo>
                    <a:pt x="519" y="416"/>
                  </a:lnTo>
                  <a:lnTo>
                    <a:pt x="519" y="410"/>
                  </a:lnTo>
                  <a:lnTo>
                    <a:pt x="519" y="404"/>
                  </a:lnTo>
                  <a:lnTo>
                    <a:pt x="518" y="389"/>
                  </a:lnTo>
                  <a:lnTo>
                    <a:pt x="515" y="371"/>
                  </a:lnTo>
                  <a:lnTo>
                    <a:pt x="511" y="336"/>
                  </a:lnTo>
                  <a:lnTo>
                    <a:pt x="508" y="301"/>
                  </a:lnTo>
                  <a:lnTo>
                    <a:pt x="509" y="294"/>
                  </a:lnTo>
                  <a:lnTo>
                    <a:pt x="509" y="286"/>
                  </a:lnTo>
                  <a:lnTo>
                    <a:pt x="510" y="281"/>
                  </a:lnTo>
                  <a:lnTo>
                    <a:pt x="512" y="276"/>
                  </a:lnTo>
                  <a:lnTo>
                    <a:pt x="514" y="270"/>
                  </a:lnTo>
                  <a:lnTo>
                    <a:pt x="518" y="267"/>
                  </a:lnTo>
                  <a:lnTo>
                    <a:pt x="521" y="265"/>
                  </a:lnTo>
                  <a:lnTo>
                    <a:pt x="526" y="263"/>
                  </a:lnTo>
                  <a:lnTo>
                    <a:pt x="532" y="262"/>
                  </a:lnTo>
                  <a:lnTo>
                    <a:pt x="536" y="259"/>
                  </a:lnTo>
                  <a:lnTo>
                    <a:pt x="540" y="256"/>
                  </a:lnTo>
                  <a:lnTo>
                    <a:pt x="543" y="253"/>
                  </a:lnTo>
                  <a:lnTo>
                    <a:pt x="546" y="249"/>
                  </a:lnTo>
                  <a:lnTo>
                    <a:pt x="547" y="243"/>
                  </a:lnTo>
                  <a:lnTo>
                    <a:pt x="548" y="238"/>
                  </a:lnTo>
                  <a:lnTo>
                    <a:pt x="547" y="231"/>
                  </a:lnTo>
                  <a:lnTo>
                    <a:pt x="546" y="217"/>
                  </a:lnTo>
                  <a:lnTo>
                    <a:pt x="541" y="202"/>
                  </a:lnTo>
                  <a:lnTo>
                    <a:pt x="536" y="185"/>
                  </a:lnTo>
                  <a:lnTo>
                    <a:pt x="528" y="168"/>
                  </a:lnTo>
                  <a:lnTo>
                    <a:pt x="520" y="151"/>
                  </a:lnTo>
                  <a:lnTo>
                    <a:pt x="511" y="134"/>
                  </a:lnTo>
                  <a:lnTo>
                    <a:pt x="502" y="118"/>
                  </a:lnTo>
                  <a:lnTo>
                    <a:pt x="494" y="103"/>
                  </a:lnTo>
                  <a:lnTo>
                    <a:pt x="478" y="80"/>
                  </a:lnTo>
                  <a:lnTo>
                    <a:pt x="467" y="67"/>
                  </a:lnTo>
                  <a:lnTo>
                    <a:pt x="462" y="61"/>
                  </a:lnTo>
                  <a:lnTo>
                    <a:pt x="457" y="58"/>
                  </a:lnTo>
                  <a:lnTo>
                    <a:pt x="453" y="55"/>
                  </a:lnTo>
                  <a:lnTo>
                    <a:pt x="449" y="53"/>
                  </a:lnTo>
                  <a:lnTo>
                    <a:pt x="444" y="52"/>
                  </a:lnTo>
                  <a:lnTo>
                    <a:pt x="441" y="52"/>
                  </a:lnTo>
                  <a:lnTo>
                    <a:pt x="438" y="53"/>
                  </a:lnTo>
                  <a:lnTo>
                    <a:pt x="436" y="54"/>
                  </a:lnTo>
                  <a:lnTo>
                    <a:pt x="431" y="58"/>
                  </a:lnTo>
                  <a:lnTo>
                    <a:pt x="428" y="66"/>
                  </a:lnTo>
                  <a:lnTo>
                    <a:pt x="425" y="74"/>
                  </a:lnTo>
                  <a:lnTo>
                    <a:pt x="424" y="84"/>
                  </a:lnTo>
                  <a:lnTo>
                    <a:pt x="422" y="105"/>
                  </a:lnTo>
                  <a:lnTo>
                    <a:pt x="422" y="127"/>
                  </a:lnTo>
                  <a:lnTo>
                    <a:pt x="421" y="143"/>
                  </a:lnTo>
                  <a:lnTo>
                    <a:pt x="420" y="152"/>
                  </a:lnTo>
                  <a:lnTo>
                    <a:pt x="413" y="157"/>
                  </a:lnTo>
                  <a:lnTo>
                    <a:pt x="409" y="161"/>
                  </a:lnTo>
                  <a:lnTo>
                    <a:pt x="403" y="164"/>
                  </a:lnTo>
                  <a:lnTo>
                    <a:pt x="399" y="166"/>
                  </a:lnTo>
                  <a:lnTo>
                    <a:pt x="395" y="166"/>
                  </a:lnTo>
                  <a:lnTo>
                    <a:pt x="392" y="165"/>
                  </a:lnTo>
                  <a:lnTo>
                    <a:pt x="388" y="164"/>
                  </a:lnTo>
                  <a:lnTo>
                    <a:pt x="386" y="161"/>
                  </a:lnTo>
                  <a:lnTo>
                    <a:pt x="381" y="154"/>
                  </a:lnTo>
                  <a:lnTo>
                    <a:pt x="378" y="143"/>
                  </a:lnTo>
                  <a:lnTo>
                    <a:pt x="375" y="131"/>
                  </a:lnTo>
                  <a:lnTo>
                    <a:pt x="373" y="117"/>
                  </a:lnTo>
                  <a:lnTo>
                    <a:pt x="370" y="86"/>
                  </a:lnTo>
                  <a:lnTo>
                    <a:pt x="368" y="57"/>
                  </a:lnTo>
                  <a:lnTo>
                    <a:pt x="366" y="44"/>
                  </a:lnTo>
                  <a:lnTo>
                    <a:pt x="364" y="33"/>
                  </a:lnTo>
                  <a:lnTo>
                    <a:pt x="361" y="28"/>
                  </a:lnTo>
                  <a:lnTo>
                    <a:pt x="360" y="25"/>
                  </a:lnTo>
                  <a:lnTo>
                    <a:pt x="358" y="21"/>
                  </a:lnTo>
                  <a:lnTo>
                    <a:pt x="356" y="18"/>
                  </a:lnTo>
                  <a:lnTo>
                    <a:pt x="343" y="10"/>
                  </a:lnTo>
                  <a:lnTo>
                    <a:pt x="331" y="4"/>
                  </a:lnTo>
                  <a:lnTo>
                    <a:pt x="323" y="1"/>
                  </a:lnTo>
                  <a:lnTo>
                    <a:pt x="314" y="0"/>
                  </a:lnTo>
                  <a:lnTo>
                    <a:pt x="308" y="2"/>
                  </a:lnTo>
                  <a:lnTo>
                    <a:pt x="302" y="5"/>
                  </a:lnTo>
                  <a:lnTo>
                    <a:pt x="297" y="11"/>
                  </a:lnTo>
                  <a:lnTo>
                    <a:pt x="292" y="16"/>
                  </a:lnTo>
                  <a:lnTo>
                    <a:pt x="285" y="30"/>
                  </a:lnTo>
                  <a:lnTo>
                    <a:pt x="276" y="44"/>
                  </a:lnTo>
                  <a:lnTo>
                    <a:pt x="271" y="50"/>
                  </a:lnTo>
                  <a:lnTo>
                    <a:pt x="264" y="55"/>
                  </a:lnTo>
                  <a:lnTo>
                    <a:pt x="258" y="59"/>
                  </a:lnTo>
                  <a:lnTo>
                    <a:pt x="249" y="61"/>
                  </a:lnTo>
                  <a:lnTo>
                    <a:pt x="245" y="61"/>
                  </a:lnTo>
                  <a:lnTo>
                    <a:pt x="240" y="60"/>
                  </a:lnTo>
                  <a:lnTo>
                    <a:pt x="234" y="58"/>
                  </a:lnTo>
                  <a:lnTo>
                    <a:pt x="229" y="56"/>
                  </a:lnTo>
                  <a:lnTo>
                    <a:pt x="216" y="50"/>
                  </a:lnTo>
                  <a:lnTo>
                    <a:pt x="203" y="44"/>
                  </a:lnTo>
                  <a:lnTo>
                    <a:pt x="189" y="39"/>
                  </a:lnTo>
                  <a:lnTo>
                    <a:pt x="175" y="35"/>
                  </a:lnTo>
                  <a:lnTo>
                    <a:pt x="167" y="34"/>
                  </a:lnTo>
                  <a:lnTo>
                    <a:pt x="161" y="35"/>
                  </a:lnTo>
                  <a:lnTo>
                    <a:pt x="155" y="36"/>
                  </a:lnTo>
                  <a:lnTo>
                    <a:pt x="148" y="40"/>
                  </a:lnTo>
                  <a:lnTo>
                    <a:pt x="136" y="48"/>
                  </a:lnTo>
                  <a:lnTo>
                    <a:pt x="125" y="57"/>
                  </a:lnTo>
                  <a:lnTo>
                    <a:pt x="115" y="68"/>
                  </a:lnTo>
                  <a:lnTo>
                    <a:pt x="105" y="80"/>
                  </a:lnTo>
                  <a:lnTo>
                    <a:pt x="96" y="91"/>
                  </a:lnTo>
                  <a:lnTo>
                    <a:pt x="90" y="104"/>
                  </a:lnTo>
                  <a:lnTo>
                    <a:pt x="88" y="111"/>
                  </a:lnTo>
                  <a:lnTo>
                    <a:pt x="86" y="117"/>
                  </a:lnTo>
                  <a:lnTo>
                    <a:pt x="85" y="124"/>
                  </a:lnTo>
                  <a:lnTo>
                    <a:pt x="85" y="130"/>
                  </a:lnTo>
                  <a:lnTo>
                    <a:pt x="85" y="139"/>
                  </a:lnTo>
                  <a:lnTo>
                    <a:pt x="83" y="145"/>
                  </a:lnTo>
                  <a:lnTo>
                    <a:pt x="82" y="151"/>
                  </a:lnTo>
                  <a:lnTo>
                    <a:pt x="80" y="155"/>
                  </a:lnTo>
                  <a:lnTo>
                    <a:pt x="77" y="158"/>
                  </a:lnTo>
                  <a:lnTo>
                    <a:pt x="75" y="159"/>
                  </a:lnTo>
                  <a:lnTo>
                    <a:pt x="78" y="162"/>
                  </a:lnTo>
                  <a:lnTo>
                    <a:pt x="101" y="178"/>
                  </a:lnTo>
                  <a:lnTo>
                    <a:pt x="107" y="184"/>
                  </a:lnTo>
                  <a:lnTo>
                    <a:pt x="111" y="191"/>
                  </a:lnTo>
                  <a:lnTo>
                    <a:pt x="114" y="197"/>
                  </a:lnTo>
                  <a:lnTo>
                    <a:pt x="115" y="202"/>
                  </a:lnTo>
                  <a:lnTo>
                    <a:pt x="114" y="208"/>
                  </a:lnTo>
                  <a:lnTo>
                    <a:pt x="111" y="212"/>
                  </a:lnTo>
                  <a:lnTo>
                    <a:pt x="107" y="216"/>
                  </a:lnTo>
                  <a:lnTo>
                    <a:pt x="103" y="220"/>
                  </a:lnTo>
                  <a:lnTo>
                    <a:pt x="96" y="223"/>
                  </a:lnTo>
                  <a:lnTo>
                    <a:pt x="91" y="224"/>
                  </a:lnTo>
                  <a:lnTo>
                    <a:pt x="83" y="225"/>
                  </a:lnTo>
                  <a:lnTo>
                    <a:pt x="76" y="225"/>
                  </a:lnTo>
                  <a:lnTo>
                    <a:pt x="68" y="223"/>
                  </a:lnTo>
                  <a:lnTo>
                    <a:pt x="61" y="220"/>
                  </a:lnTo>
                  <a:lnTo>
                    <a:pt x="54" y="215"/>
                  </a:lnTo>
                  <a:lnTo>
                    <a:pt x="47" y="210"/>
                  </a:lnTo>
                  <a:lnTo>
                    <a:pt x="41" y="206"/>
                  </a:lnTo>
                  <a:lnTo>
                    <a:pt x="36" y="202"/>
                  </a:lnTo>
                  <a:lnTo>
                    <a:pt x="31" y="199"/>
                  </a:lnTo>
                  <a:lnTo>
                    <a:pt x="25" y="198"/>
                  </a:lnTo>
                  <a:lnTo>
                    <a:pt x="21" y="198"/>
                  </a:lnTo>
                  <a:lnTo>
                    <a:pt x="16" y="199"/>
                  </a:lnTo>
                  <a:lnTo>
                    <a:pt x="11" y="200"/>
                  </a:lnTo>
                  <a:lnTo>
                    <a:pt x="8" y="202"/>
                  </a:lnTo>
                  <a:lnTo>
                    <a:pt x="5" y="206"/>
                  </a:lnTo>
                  <a:lnTo>
                    <a:pt x="2" y="209"/>
                  </a:lnTo>
                  <a:lnTo>
                    <a:pt x="0" y="213"/>
                  </a:lnTo>
                  <a:lnTo>
                    <a:pt x="0" y="219"/>
                  </a:lnTo>
                  <a:lnTo>
                    <a:pt x="0" y="224"/>
                  </a:lnTo>
                  <a:lnTo>
                    <a:pt x="3" y="229"/>
                  </a:lnTo>
                  <a:lnTo>
                    <a:pt x="6" y="236"/>
                  </a:lnTo>
                  <a:lnTo>
                    <a:pt x="10" y="242"/>
                  </a:lnTo>
                  <a:lnTo>
                    <a:pt x="31" y="264"/>
                  </a:lnTo>
                  <a:lnTo>
                    <a:pt x="39" y="272"/>
                  </a:lnTo>
                  <a:lnTo>
                    <a:pt x="39" y="277"/>
                  </a:lnTo>
                  <a:lnTo>
                    <a:pt x="37" y="283"/>
                  </a:lnTo>
                  <a:lnTo>
                    <a:pt x="33" y="294"/>
                  </a:lnTo>
                  <a:lnTo>
                    <a:pt x="26" y="311"/>
                  </a:lnTo>
                  <a:lnTo>
                    <a:pt x="23" y="320"/>
                  </a:lnTo>
                  <a:lnTo>
                    <a:pt x="22" y="327"/>
                  </a:lnTo>
                  <a:lnTo>
                    <a:pt x="22" y="333"/>
                  </a:lnTo>
                  <a:lnTo>
                    <a:pt x="24" y="336"/>
                  </a:lnTo>
                  <a:lnTo>
                    <a:pt x="27" y="338"/>
                  </a:lnTo>
                  <a:lnTo>
                    <a:pt x="32" y="339"/>
                  </a:lnTo>
                  <a:lnTo>
                    <a:pt x="36" y="339"/>
                  </a:lnTo>
                  <a:lnTo>
                    <a:pt x="43" y="339"/>
                  </a:lnTo>
                  <a:lnTo>
                    <a:pt x="65" y="332"/>
                  </a:lnTo>
                  <a:lnTo>
                    <a:pt x="79" y="327"/>
                  </a:lnTo>
                  <a:lnTo>
                    <a:pt x="87" y="328"/>
                  </a:lnTo>
                  <a:lnTo>
                    <a:pt x="92" y="331"/>
                  </a:lnTo>
                  <a:lnTo>
                    <a:pt x="95" y="334"/>
                  </a:lnTo>
                  <a:lnTo>
                    <a:pt x="96" y="337"/>
                  </a:lnTo>
                  <a:lnTo>
                    <a:pt x="96" y="341"/>
                  </a:lnTo>
                  <a:lnTo>
                    <a:pt x="95" y="346"/>
                  </a:lnTo>
                  <a:lnTo>
                    <a:pt x="93" y="350"/>
                  </a:lnTo>
                  <a:lnTo>
                    <a:pt x="90" y="354"/>
                  </a:lnTo>
                  <a:lnTo>
                    <a:pt x="74" y="371"/>
                  </a:lnTo>
                  <a:lnTo>
                    <a:pt x="63" y="380"/>
                  </a:lnTo>
                  <a:lnTo>
                    <a:pt x="62" y="383"/>
                  </a:lnTo>
                  <a:lnTo>
                    <a:pt x="61" y="387"/>
                  </a:lnTo>
                  <a:lnTo>
                    <a:pt x="62" y="393"/>
                  </a:lnTo>
                  <a:lnTo>
                    <a:pt x="62" y="399"/>
                  </a:lnTo>
                  <a:lnTo>
                    <a:pt x="65" y="417"/>
                  </a:lnTo>
                  <a:lnTo>
                    <a:pt x="71" y="435"/>
                  </a:lnTo>
                  <a:lnTo>
                    <a:pt x="75" y="455"/>
                  </a:lnTo>
                  <a:lnTo>
                    <a:pt x="80" y="476"/>
                  </a:lnTo>
                  <a:lnTo>
                    <a:pt x="83" y="493"/>
                  </a:lnTo>
                  <a:lnTo>
                    <a:pt x="85" y="507"/>
                  </a:lnTo>
                  <a:lnTo>
                    <a:pt x="85" y="516"/>
                  </a:lnTo>
                  <a:lnTo>
                    <a:pt x="87" y="523"/>
                  </a:lnTo>
                  <a:lnTo>
                    <a:pt x="89" y="528"/>
                  </a:lnTo>
                  <a:lnTo>
                    <a:pt x="91" y="531"/>
                  </a:lnTo>
                  <a:lnTo>
                    <a:pt x="94" y="533"/>
                  </a:lnTo>
                  <a:lnTo>
                    <a:pt x="99" y="533"/>
                  </a:lnTo>
                  <a:lnTo>
                    <a:pt x="102" y="532"/>
                  </a:lnTo>
                  <a:lnTo>
                    <a:pt x="106" y="531"/>
                  </a:lnTo>
                  <a:lnTo>
                    <a:pt x="116" y="524"/>
                  </a:lnTo>
                  <a:lnTo>
                    <a:pt x="124" y="516"/>
                  </a:lnTo>
                  <a:lnTo>
                    <a:pt x="132" y="506"/>
                  </a:lnTo>
                  <a:lnTo>
                    <a:pt x="137" y="497"/>
                  </a:lnTo>
                  <a:lnTo>
                    <a:pt x="146" y="481"/>
                  </a:lnTo>
                  <a:lnTo>
                    <a:pt x="152" y="473"/>
                  </a:lnTo>
                  <a:lnTo>
                    <a:pt x="155" y="471"/>
                  </a:lnTo>
                  <a:lnTo>
                    <a:pt x="157" y="469"/>
                  </a:lnTo>
                  <a:lnTo>
                    <a:pt x="159" y="469"/>
                  </a:lnTo>
                  <a:lnTo>
                    <a:pt x="160" y="471"/>
                  </a:lnTo>
                  <a:lnTo>
                    <a:pt x="162" y="475"/>
                  </a:lnTo>
                  <a:lnTo>
                    <a:pt x="164" y="482"/>
                  </a:lnTo>
                  <a:lnTo>
                    <a:pt x="165" y="492"/>
                  </a:lnTo>
                  <a:lnTo>
                    <a:pt x="165" y="503"/>
                  </a:lnTo>
                  <a:lnTo>
                    <a:pt x="167" y="515"/>
                  </a:lnTo>
                  <a:lnTo>
                    <a:pt x="169" y="525"/>
                  </a:lnTo>
                  <a:lnTo>
                    <a:pt x="171" y="535"/>
                  </a:lnTo>
                  <a:lnTo>
                    <a:pt x="175" y="543"/>
                  </a:lnTo>
                  <a:lnTo>
                    <a:pt x="177" y="545"/>
                  </a:lnTo>
                  <a:lnTo>
                    <a:pt x="179" y="547"/>
                  </a:lnTo>
                  <a:lnTo>
                    <a:pt x="183" y="548"/>
                  </a:lnTo>
                  <a:lnTo>
                    <a:pt x="187" y="548"/>
                  </a:lnTo>
                  <a:lnTo>
                    <a:pt x="191" y="546"/>
                  </a:lnTo>
                  <a:lnTo>
                    <a:pt x="195" y="544"/>
                  </a:lnTo>
                  <a:lnTo>
                    <a:pt x="201" y="540"/>
                  </a:lnTo>
                  <a:lnTo>
                    <a:pt x="206" y="534"/>
                  </a:lnTo>
                  <a:lnTo>
                    <a:pt x="209" y="532"/>
                  </a:lnTo>
                  <a:lnTo>
                    <a:pt x="214" y="531"/>
                  </a:lnTo>
                  <a:lnTo>
                    <a:pt x="219" y="531"/>
                  </a:lnTo>
                  <a:lnTo>
                    <a:pt x="225" y="532"/>
                  </a:lnTo>
                  <a:lnTo>
                    <a:pt x="231" y="534"/>
                  </a:lnTo>
                  <a:lnTo>
                    <a:pt x="237" y="537"/>
                  </a:lnTo>
                  <a:lnTo>
                    <a:pt x="244" y="541"/>
                  </a:lnTo>
                  <a:lnTo>
                    <a:pt x="250" y="545"/>
                  </a:lnTo>
                  <a:lnTo>
                    <a:pt x="262" y="555"/>
                  </a:lnTo>
                  <a:lnTo>
                    <a:pt x="274" y="565"/>
                  </a:lnTo>
                  <a:lnTo>
                    <a:pt x="278" y="571"/>
                  </a:lnTo>
                  <a:lnTo>
                    <a:pt x="282" y="576"/>
                  </a:lnTo>
                  <a:lnTo>
                    <a:pt x="285" y="583"/>
                  </a:lnTo>
                  <a:lnTo>
                    <a:pt x="286" y="588"/>
                  </a:ln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416" name="Freeform 196"/>
            <p:cNvSpPr>
              <a:spLocks/>
            </p:cNvSpPr>
            <p:nvPr/>
          </p:nvSpPr>
          <p:spPr bwMode="auto">
            <a:xfrm>
              <a:off x="3061" y="924"/>
              <a:ext cx="130" cy="164"/>
            </a:xfrm>
            <a:custGeom>
              <a:avLst/>
              <a:gdLst>
                <a:gd name="T0" fmla="*/ 0 w 522"/>
                <a:gd name="T1" fmla="*/ 0 h 656"/>
                <a:gd name="T2" fmla="*/ 0 w 522"/>
                <a:gd name="T3" fmla="*/ 0 h 656"/>
                <a:gd name="T4" fmla="*/ 0 w 522"/>
                <a:gd name="T5" fmla="*/ 0 h 656"/>
                <a:gd name="T6" fmla="*/ 0 w 522"/>
                <a:gd name="T7" fmla="*/ 0 h 656"/>
                <a:gd name="T8" fmla="*/ 0 w 522"/>
                <a:gd name="T9" fmla="*/ 0 h 656"/>
                <a:gd name="T10" fmla="*/ 0 w 522"/>
                <a:gd name="T11" fmla="*/ 0 h 656"/>
                <a:gd name="T12" fmla="*/ 0 w 522"/>
                <a:gd name="T13" fmla="*/ 0 h 656"/>
                <a:gd name="T14" fmla="*/ 0 w 522"/>
                <a:gd name="T15" fmla="*/ 0 h 656"/>
                <a:gd name="T16" fmla="*/ 0 w 522"/>
                <a:gd name="T17" fmla="*/ 0 h 656"/>
                <a:gd name="T18" fmla="*/ 0 w 522"/>
                <a:gd name="T19" fmla="*/ 0 h 656"/>
                <a:gd name="T20" fmla="*/ 0 w 522"/>
                <a:gd name="T21" fmla="*/ 0 h 656"/>
                <a:gd name="T22" fmla="*/ 0 w 522"/>
                <a:gd name="T23" fmla="*/ 0 h 656"/>
                <a:gd name="T24" fmla="*/ 0 w 522"/>
                <a:gd name="T25" fmla="*/ 0 h 656"/>
                <a:gd name="T26" fmla="*/ 0 w 522"/>
                <a:gd name="T27" fmla="*/ 0 h 656"/>
                <a:gd name="T28" fmla="*/ 0 w 522"/>
                <a:gd name="T29" fmla="*/ 0 h 656"/>
                <a:gd name="T30" fmla="*/ 0 w 522"/>
                <a:gd name="T31" fmla="*/ 0 h 656"/>
                <a:gd name="T32" fmla="*/ 0 w 522"/>
                <a:gd name="T33" fmla="*/ 0 h 656"/>
                <a:gd name="T34" fmla="*/ 0 w 522"/>
                <a:gd name="T35" fmla="*/ 0 h 656"/>
                <a:gd name="T36" fmla="*/ 0 w 522"/>
                <a:gd name="T37" fmla="*/ 0 h 656"/>
                <a:gd name="T38" fmla="*/ 0 w 522"/>
                <a:gd name="T39" fmla="*/ 0 h 656"/>
                <a:gd name="T40" fmla="*/ 0 w 522"/>
                <a:gd name="T41" fmla="*/ 0 h 656"/>
                <a:gd name="T42" fmla="*/ 0 w 522"/>
                <a:gd name="T43" fmla="*/ 0 h 656"/>
                <a:gd name="T44" fmla="*/ 0 w 522"/>
                <a:gd name="T45" fmla="*/ 0 h 656"/>
                <a:gd name="T46" fmla="*/ 0 w 522"/>
                <a:gd name="T47" fmla="*/ 0 h 656"/>
                <a:gd name="T48" fmla="*/ 0 w 522"/>
                <a:gd name="T49" fmla="*/ 0 h 656"/>
                <a:gd name="T50" fmla="*/ 0 w 522"/>
                <a:gd name="T51" fmla="*/ 0 h 656"/>
                <a:gd name="T52" fmla="*/ 0 w 522"/>
                <a:gd name="T53" fmla="*/ 0 h 656"/>
                <a:gd name="T54" fmla="*/ 0 w 522"/>
                <a:gd name="T55" fmla="*/ 0 h 656"/>
                <a:gd name="T56" fmla="*/ 0 w 522"/>
                <a:gd name="T57" fmla="*/ 0 h 656"/>
                <a:gd name="T58" fmla="*/ 0 w 522"/>
                <a:gd name="T59" fmla="*/ 0 h 656"/>
                <a:gd name="T60" fmla="*/ 0 w 522"/>
                <a:gd name="T61" fmla="*/ 0 h 656"/>
                <a:gd name="T62" fmla="*/ 0 w 522"/>
                <a:gd name="T63" fmla="*/ 0 h 656"/>
                <a:gd name="T64" fmla="*/ 0 w 522"/>
                <a:gd name="T65" fmla="*/ 0 h 656"/>
                <a:gd name="T66" fmla="*/ 0 w 522"/>
                <a:gd name="T67" fmla="*/ 0 h 656"/>
                <a:gd name="T68" fmla="*/ 0 w 522"/>
                <a:gd name="T69" fmla="*/ 0 h 656"/>
                <a:gd name="T70" fmla="*/ 0 w 522"/>
                <a:gd name="T71" fmla="*/ 0 h 656"/>
                <a:gd name="T72" fmla="*/ 0 w 522"/>
                <a:gd name="T73" fmla="*/ 0 h 656"/>
                <a:gd name="T74" fmla="*/ 0 w 522"/>
                <a:gd name="T75" fmla="*/ 0 h 656"/>
                <a:gd name="T76" fmla="*/ 0 w 522"/>
                <a:gd name="T77" fmla="*/ 0 h 656"/>
                <a:gd name="T78" fmla="*/ 0 w 522"/>
                <a:gd name="T79" fmla="*/ 0 h 656"/>
                <a:gd name="T80" fmla="*/ 0 w 522"/>
                <a:gd name="T81" fmla="*/ 0 h 656"/>
                <a:gd name="T82" fmla="*/ 0 w 522"/>
                <a:gd name="T83" fmla="*/ 0 h 656"/>
                <a:gd name="T84" fmla="*/ 0 w 522"/>
                <a:gd name="T85" fmla="*/ 0 h 656"/>
                <a:gd name="T86" fmla="*/ 0 w 522"/>
                <a:gd name="T87" fmla="*/ 0 h 656"/>
                <a:gd name="T88" fmla="*/ 0 w 522"/>
                <a:gd name="T89" fmla="*/ 0 h 656"/>
                <a:gd name="T90" fmla="*/ 0 w 522"/>
                <a:gd name="T91" fmla="*/ 0 h 656"/>
                <a:gd name="T92" fmla="*/ 0 w 522"/>
                <a:gd name="T93" fmla="*/ 0 h 656"/>
                <a:gd name="T94" fmla="*/ 0 w 522"/>
                <a:gd name="T95" fmla="*/ 0 h 656"/>
                <a:gd name="T96" fmla="*/ 0 w 522"/>
                <a:gd name="T97" fmla="*/ 0 h 656"/>
                <a:gd name="T98" fmla="*/ 0 w 522"/>
                <a:gd name="T99" fmla="*/ 0 h 656"/>
                <a:gd name="T100" fmla="*/ 0 w 522"/>
                <a:gd name="T101" fmla="*/ 0 h 656"/>
                <a:gd name="T102" fmla="*/ 0 w 522"/>
                <a:gd name="T103" fmla="*/ 0 h 656"/>
                <a:gd name="T104" fmla="*/ 0 w 522"/>
                <a:gd name="T105" fmla="*/ 0 h 656"/>
                <a:gd name="T106" fmla="*/ 0 w 522"/>
                <a:gd name="T107" fmla="*/ 0 h 656"/>
                <a:gd name="T108" fmla="*/ 0 w 522"/>
                <a:gd name="T109" fmla="*/ 0 h 656"/>
                <a:gd name="T110" fmla="*/ 0 w 522"/>
                <a:gd name="T111" fmla="*/ 0 h 656"/>
                <a:gd name="T112" fmla="*/ 0 w 522"/>
                <a:gd name="T113" fmla="*/ 0 h 656"/>
                <a:gd name="T114" fmla="*/ 0 w 522"/>
                <a:gd name="T115" fmla="*/ 0 h 65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522" h="656">
                  <a:moveTo>
                    <a:pt x="6" y="641"/>
                  </a:moveTo>
                  <a:lnTo>
                    <a:pt x="7" y="624"/>
                  </a:lnTo>
                  <a:lnTo>
                    <a:pt x="10" y="609"/>
                  </a:lnTo>
                  <a:lnTo>
                    <a:pt x="13" y="594"/>
                  </a:lnTo>
                  <a:lnTo>
                    <a:pt x="18" y="579"/>
                  </a:lnTo>
                  <a:lnTo>
                    <a:pt x="28" y="551"/>
                  </a:lnTo>
                  <a:lnTo>
                    <a:pt x="41" y="525"/>
                  </a:lnTo>
                  <a:lnTo>
                    <a:pt x="54" y="499"/>
                  </a:lnTo>
                  <a:lnTo>
                    <a:pt x="66" y="474"/>
                  </a:lnTo>
                  <a:lnTo>
                    <a:pt x="70" y="461"/>
                  </a:lnTo>
                  <a:lnTo>
                    <a:pt x="75" y="449"/>
                  </a:lnTo>
                  <a:lnTo>
                    <a:pt x="78" y="436"/>
                  </a:lnTo>
                  <a:lnTo>
                    <a:pt x="80" y="422"/>
                  </a:lnTo>
                  <a:lnTo>
                    <a:pt x="84" y="397"/>
                  </a:lnTo>
                  <a:lnTo>
                    <a:pt x="94" y="350"/>
                  </a:lnTo>
                  <a:lnTo>
                    <a:pt x="99" y="326"/>
                  </a:lnTo>
                  <a:lnTo>
                    <a:pt x="105" y="303"/>
                  </a:lnTo>
                  <a:lnTo>
                    <a:pt x="109" y="287"/>
                  </a:lnTo>
                  <a:lnTo>
                    <a:pt x="112" y="279"/>
                  </a:lnTo>
                  <a:lnTo>
                    <a:pt x="115" y="278"/>
                  </a:lnTo>
                  <a:lnTo>
                    <a:pt x="118" y="277"/>
                  </a:lnTo>
                  <a:lnTo>
                    <a:pt x="121" y="277"/>
                  </a:lnTo>
                  <a:lnTo>
                    <a:pt x="124" y="278"/>
                  </a:lnTo>
                  <a:lnTo>
                    <a:pt x="132" y="282"/>
                  </a:lnTo>
                  <a:lnTo>
                    <a:pt x="139" y="289"/>
                  </a:lnTo>
                  <a:lnTo>
                    <a:pt x="153" y="302"/>
                  </a:lnTo>
                  <a:lnTo>
                    <a:pt x="160" y="312"/>
                  </a:lnTo>
                  <a:lnTo>
                    <a:pt x="166" y="321"/>
                  </a:lnTo>
                  <a:lnTo>
                    <a:pt x="171" y="327"/>
                  </a:lnTo>
                  <a:lnTo>
                    <a:pt x="172" y="328"/>
                  </a:lnTo>
                  <a:lnTo>
                    <a:pt x="174" y="329"/>
                  </a:lnTo>
                  <a:lnTo>
                    <a:pt x="174" y="328"/>
                  </a:lnTo>
                  <a:lnTo>
                    <a:pt x="175" y="327"/>
                  </a:lnTo>
                  <a:lnTo>
                    <a:pt x="175" y="322"/>
                  </a:lnTo>
                  <a:lnTo>
                    <a:pt x="175" y="316"/>
                  </a:lnTo>
                  <a:lnTo>
                    <a:pt x="174" y="307"/>
                  </a:lnTo>
                  <a:lnTo>
                    <a:pt x="172" y="298"/>
                  </a:lnTo>
                  <a:lnTo>
                    <a:pt x="166" y="276"/>
                  </a:lnTo>
                  <a:lnTo>
                    <a:pt x="161" y="253"/>
                  </a:lnTo>
                  <a:lnTo>
                    <a:pt x="157" y="236"/>
                  </a:lnTo>
                  <a:lnTo>
                    <a:pt x="154" y="226"/>
                  </a:lnTo>
                  <a:lnTo>
                    <a:pt x="153" y="212"/>
                  </a:lnTo>
                  <a:lnTo>
                    <a:pt x="152" y="201"/>
                  </a:lnTo>
                  <a:lnTo>
                    <a:pt x="153" y="196"/>
                  </a:lnTo>
                  <a:lnTo>
                    <a:pt x="153" y="192"/>
                  </a:lnTo>
                  <a:lnTo>
                    <a:pt x="154" y="189"/>
                  </a:lnTo>
                  <a:lnTo>
                    <a:pt x="157" y="185"/>
                  </a:lnTo>
                  <a:lnTo>
                    <a:pt x="159" y="184"/>
                  </a:lnTo>
                  <a:lnTo>
                    <a:pt x="162" y="184"/>
                  </a:lnTo>
                  <a:lnTo>
                    <a:pt x="165" y="185"/>
                  </a:lnTo>
                  <a:lnTo>
                    <a:pt x="169" y="188"/>
                  </a:lnTo>
                  <a:lnTo>
                    <a:pt x="181" y="195"/>
                  </a:lnTo>
                  <a:lnTo>
                    <a:pt x="197" y="210"/>
                  </a:lnTo>
                  <a:lnTo>
                    <a:pt x="199" y="211"/>
                  </a:lnTo>
                  <a:lnTo>
                    <a:pt x="200" y="211"/>
                  </a:lnTo>
                  <a:lnTo>
                    <a:pt x="200" y="210"/>
                  </a:lnTo>
                  <a:lnTo>
                    <a:pt x="199" y="207"/>
                  </a:lnTo>
                  <a:lnTo>
                    <a:pt x="196" y="202"/>
                  </a:lnTo>
                  <a:lnTo>
                    <a:pt x="190" y="188"/>
                  </a:lnTo>
                  <a:lnTo>
                    <a:pt x="183" y="169"/>
                  </a:lnTo>
                  <a:lnTo>
                    <a:pt x="180" y="160"/>
                  </a:lnTo>
                  <a:lnTo>
                    <a:pt x="177" y="150"/>
                  </a:lnTo>
                  <a:lnTo>
                    <a:pt x="176" y="141"/>
                  </a:lnTo>
                  <a:lnTo>
                    <a:pt x="175" y="134"/>
                  </a:lnTo>
                  <a:lnTo>
                    <a:pt x="175" y="126"/>
                  </a:lnTo>
                  <a:lnTo>
                    <a:pt x="177" y="121"/>
                  </a:lnTo>
                  <a:lnTo>
                    <a:pt x="179" y="119"/>
                  </a:lnTo>
                  <a:lnTo>
                    <a:pt x="181" y="117"/>
                  </a:lnTo>
                  <a:lnTo>
                    <a:pt x="183" y="115"/>
                  </a:lnTo>
                  <a:lnTo>
                    <a:pt x="187" y="114"/>
                  </a:lnTo>
                  <a:lnTo>
                    <a:pt x="191" y="113"/>
                  </a:lnTo>
                  <a:lnTo>
                    <a:pt x="194" y="112"/>
                  </a:lnTo>
                  <a:lnTo>
                    <a:pt x="197" y="111"/>
                  </a:lnTo>
                  <a:lnTo>
                    <a:pt x="201" y="109"/>
                  </a:lnTo>
                  <a:lnTo>
                    <a:pt x="204" y="105"/>
                  </a:lnTo>
                  <a:lnTo>
                    <a:pt x="207" y="98"/>
                  </a:lnTo>
                  <a:lnTo>
                    <a:pt x="209" y="92"/>
                  </a:lnTo>
                  <a:lnTo>
                    <a:pt x="210" y="84"/>
                  </a:lnTo>
                  <a:lnTo>
                    <a:pt x="210" y="77"/>
                  </a:lnTo>
                  <a:lnTo>
                    <a:pt x="210" y="70"/>
                  </a:lnTo>
                  <a:lnTo>
                    <a:pt x="211" y="63"/>
                  </a:lnTo>
                  <a:lnTo>
                    <a:pt x="211" y="57"/>
                  </a:lnTo>
                  <a:lnTo>
                    <a:pt x="213" y="52"/>
                  </a:lnTo>
                  <a:lnTo>
                    <a:pt x="215" y="48"/>
                  </a:lnTo>
                  <a:lnTo>
                    <a:pt x="216" y="47"/>
                  </a:lnTo>
                  <a:lnTo>
                    <a:pt x="217" y="45"/>
                  </a:lnTo>
                  <a:lnTo>
                    <a:pt x="219" y="45"/>
                  </a:lnTo>
                  <a:lnTo>
                    <a:pt x="221" y="45"/>
                  </a:lnTo>
                  <a:lnTo>
                    <a:pt x="227" y="47"/>
                  </a:lnTo>
                  <a:lnTo>
                    <a:pt x="234" y="51"/>
                  </a:lnTo>
                  <a:lnTo>
                    <a:pt x="237" y="53"/>
                  </a:lnTo>
                  <a:lnTo>
                    <a:pt x="239" y="57"/>
                  </a:lnTo>
                  <a:lnTo>
                    <a:pt x="242" y="62"/>
                  </a:lnTo>
                  <a:lnTo>
                    <a:pt x="244" y="68"/>
                  </a:lnTo>
                  <a:lnTo>
                    <a:pt x="248" y="81"/>
                  </a:lnTo>
                  <a:lnTo>
                    <a:pt x="253" y="94"/>
                  </a:lnTo>
                  <a:lnTo>
                    <a:pt x="257" y="99"/>
                  </a:lnTo>
                  <a:lnTo>
                    <a:pt x="260" y="104"/>
                  </a:lnTo>
                  <a:lnTo>
                    <a:pt x="264" y="106"/>
                  </a:lnTo>
                  <a:lnTo>
                    <a:pt x="267" y="107"/>
                  </a:lnTo>
                  <a:lnTo>
                    <a:pt x="272" y="106"/>
                  </a:lnTo>
                  <a:lnTo>
                    <a:pt x="277" y="103"/>
                  </a:lnTo>
                  <a:lnTo>
                    <a:pt x="281" y="97"/>
                  </a:lnTo>
                  <a:lnTo>
                    <a:pt x="288" y="87"/>
                  </a:lnTo>
                  <a:lnTo>
                    <a:pt x="290" y="83"/>
                  </a:lnTo>
                  <a:lnTo>
                    <a:pt x="290" y="78"/>
                  </a:lnTo>
                  <a:lnTo>
                    <a:pt x="290" y="72"/>
                  </a:lnTo>
                  <a:lnTo>
                    <a:pt x="289" y="68"/>
                  </a:lnTo>
                  <a:lnTo>
                    <a:pt x="285" y="57"/>
                  </a:lnTo>
                  <a:lnTo>
                    <a:pt x="279" y="47"/>
                  </a:lnTo>
                  <a:lnTo>
                    <a:pt x="277" y="41"/>
                  </a:lnTo>
                  <a:lnTo>
                    <a:pt x="275" y="37"/>
                  </a:lnTo>
                  <a:lnTo>
                    <a:pt x="274" y="31"/>
                  </a:lnTo>
                  <a:lnTo>
                    <a:pt x="274" y="27"/>
                  </a:lnTo>
                  <a:lnTo>
                    <a:pt x="275" y="22"/>
                  </a:lnTo>
                  <a:lnTo>
                    <a:pt x="277" y="17"/>
                  </a:lnTo>
                  <a:lnTo>
                    <a:pt x="281" y="12"/>
                  </a:lnTo>
                  <a:lnTo>
                    <a:pt x="288" y="8"/>
                  </a:lnTo>
                  <a:lnTo>
                    <a:pt x="294" y="5"/>
                  </a:lnTo>
                  <a:lnTo>
                    <a:pt x="301" y="1"/>
                  </a:lnTo>
                  <a:lnTo>
                    <a:pt x="307" y="0"/>
                  </a:lnTo>
                  <a:lnTo>
                    <a:pt x="313" y="0"/>
                  </a:lnTo>
                  <a:lnTo>
                    <a:pt x="318" y="0"/>
                  </a:lnTo>
                  <a:lnTo>
                    <a:pt x="322" y="2"/>
                  </a:lnTo>
                  <a:lnTo>
                    <a:pt x="327" y="5"/>
                  </a:lnTo>
                  <a:lnTo>
                    <a:pt x="330" y="8"/>
                  </a:lnTo>
                  <a:lnTo>
                    <a:pt x="333" y="11"/>
                  </a:lnTo>
                  <a:lnTo>
                    <a:pt x="336" y="15"/>
                  </a:lnTo>
                  <a:lnTo>
                    <a:pt x="339" y="21"/>
                  </a:lnTo>
                  <a:lnTo>
                    <a:pt x="341" y="26"/>
                  </a:lnTo>
                  <a:lnTo>
                    <a:pt x="344" y="38"/>
                  </a:lnTo>
                  <a:lnTo>
                    <a:pt x="346" y="51"/>
                  </a:lnTo>
                  <a:lnTo>
                    <a:pt x="347" y="62"/>
                  </a:lnTo>
                  <a:lnTo>
                    <a:pt x="347" y="72"/>
                  </a:lnTo>
                  <a:lnTo>
                    <a:pt x="346" y="83"/>
                  </a:lnTo>
                  <a:lnTo>
                    <a:pt x="345" y="94"/>
                  </a:lnTo>
                  <a:lnTo>
                    <a:pt x="343" y="104"/>
                  </a:lnTo>
                  <a:lnTo>
                    <a:pt x="340" y="114"/>
                  </a:lnTo>
                  <a:lnTo>
                    <a:pt x="336" y="124"/>
                  </a:lnTo>
                  <a:lnTo>
                    <a:pt x="333" y="134"/>
                  </a:lnTo>
                  <a:lnTo>
                    <a:pt x="325" y="154"/>
                  </a:lnTo>
                  <a:lnTo>
                    <a:pt x="315" y="174"/>
                  </a:lnTo>
                  <a:lnTo>
                    <a:pt x="304" y="194"/>
                  </a:lnTo>
                  <a:lnTo>
                    <a:pt x="293" y="216"/>
                  </a:lnTo>
                  <a:lnTo>
                    <a:pt x="286" y="231"/>
                  </a:lnTo>
                  <a:lnTo>
                    <a:pt x="279" y="245"/>
                  </a:lnTo>
                  <a:lnTo>
                    <a:pt x="276" y="256"/>
                  </a:lnTo>
                  <a:lnTo>
                    <a:pt x="273" y="265"/>
                  </a:lnTo>
                  <a:lnTo>
                    <a:pt x="272" y="273"/>
                  </a:lnTo>
                  <a:lnTo>
                    <a:pt x="272" y="278"/>
                  </a:lnTo>
                  <a:lnTo>
                    <a:pt x="273" y="280"/>
                  </a:lnTo>
                  <a:lnTo>
                    <a:pt x="273" y="282"/>
                  </a:lnTo>
                  <a:lnTo>
                    <a:pt x="275" y="284"/>
                  </a:lnTo>
                  <a:lnTo>
                    <a:pt x="276" y="284"/>
                  </a:lnTo>
                  <a:lnTo>
                    <a:pt x="280" y="284"/>
                  </a:lnTo>
                  <a:lnTo>
                    <a:pt x="286" y="281"/>
                  </a:lnTo>
                  <a:lnTo>
                    <a:pt x="292" y="278"/>
                  </a:lnTo>
                  <a:lnTo>
                    <a:pt x="300" y="273"/>
                  </a:lnTo>
                  <a:lnTo>
                    <a:pt x="308" y="265"/>
                  </a:lnTo>
                  <a:lnTo>
                    <a:pt x="318" y="256"/>
                  </a:lnTo>
                  <a:lnTo>
                    <a:pt x="329" y="245"/>
                  </a:lnTo>
                  <a:lnTo>
                    <a:pt x="341" y="232"/>
                  </a:lnTo>
                  <a:lnTo>
                    <a:pt x="346" y="225"/>
                  </a:lnTo>
                  <a:lnTo>
                    <a:pt x="350" y="218"/>
                  </a:lnTo>
                  <a:lnTo>
                    <a:pt x="354" y="211"/>
                  </a:lnTo>
                  <a:lnTo>
                    <a:pt x="356" y="205"/>
                  </a:lnTo>
                  <a:lnTo>
                    <a:pt x="360" y="190"/>
                  </a:lnTo>
                  <a:lnTo>
                    <a:pt x="362" y="177"/>
                  </a:lnTo>
                  <a:lnTo>
                    <a:pt x="363" y="163"/>
                  </a:lnTo>
                  <a:lnTo>
                    <a:pt x="364" y="151"/>
                  </a:lnTo>
                  <a:lnTo>
                    <a:pt x="367" y="145"/>
                  </a:lnTo>
                  <a:lnTo>
                    <a:pt x="368" y="140"/>
                  </a:lnTo>
                  <a:lnTo>
                    <a:pt x="370" y="135"/>
                  </a:lnTo>
                  <a:lnTo>
                    <a:pt x="373" y="131"/>
                  </a:lnTo>
                  <a:lnTo>
                    <a:pt x="376" y="126"/>
                  </a:lnTo>
                  <a:lnTo>
                    <a:pt x="380" y="123"/>
                  </a:lnTo>
                  <a:lnTo>
                    <a:pt x="383" y="121"/>
                  </a:lnTo>
                  <a:lnTo>
                    <a:pt x="386" y="119"/>
                  </a:lnTo>
                  <a:lnTo>
                    <a:pt x="389" y="118"/>
                  </a:lnTo>
                  <a:lnTo>
                    <a:pt x="392" y="118"/>
                  </a:lnTo>
                  <a:lnTo>
                    <a:pt x="396" y="119"/>
                  </a:lnTo>
                  <a:lnTo>
                    <a:pt x="398" y="120"/>
                  </a:lnTo>
                  <a:lnTo>
                    <a:pt x="403" y="124"/>
                  </a:lnTo>
                  <a:lnTo>
                    <a:pt x="409" y="129"/>
                  </a:lnTo>
                  <a:lnTo>
                    <a:pt x="413" y="138"/>
                  </a:lnTo>
                  <a:lnTo>
                    <a:pt x="416" y="147"/>
                  </a:lnTo>
                  <a:lnTo>
                    <a:pt x="423" y="168"/>
                  </a:lnTo>
                  <a:lnTo>
                    <a:pt x="428" y="190"/>
                  </a:lnTo>
                  <a:lnTo>
                    <a:pt x="430" y="210"/>
                  </a:lnTo>
                  <a:lnTo>
                    <a:pt x="431" y="226"/>
                  </a:lnTo>
                  <a:lnTo>
                    <a:pt x="431" y="238"/>
                  </a:lnTo>
                  <a:lnTo>
                    <a:pt x="433" y="245"/>
                  </a:lnTo>
                  <a:lnTo>
                    <a:pt x="434" y="247"/>
                  </a:lnTo>
                  <a:lnTo>
                    <a:pt x="436" y="248"/>
                  </a:lnTo>
                  <a:lnTo>
                    <a:pt x="437" y="248"/>
                  </a:lnTo>
                  <a:lnTo>
                    <a:pt x="439" y="248"/>
                  </a:lnTo>
                  <a:lnTo>
                    <a:pt x="443" y="247"/>
                  </a:lnTo>
                  <a:lnTo>
                    <a:pt x="447" y="248"/>
                  </a:lnTo>
                  <a:lnTo>
                    <a:pt x="450" y="249"/>
                  </a:lnTo>
                  <a:lnTo>
                    <a:pt x="453" y="251"/>
                  </a:lnTo>
                  <a:lnTo>
                    <a:pt x="455" y="253"/>
                  </a:lnTo>
                  <a:lnTo>
                    <a:pt x="458" y="258"/>
                  </a:lnTo>
                  <a:lnTo>
                    <a:pt x="462" y="267"/>
                  </a:lnTo>
                  <a:lnTo>
                    <a:pt x="465" y="275"/>
                  </a:lnTo>
                  <a:lnTo>
                    <a:pt x="466" y="280"/>
                  </a:lnTo>
                  <a:lnTo>
                    <a:pt x="466" y="286"/>
                  </a:lnTo>
                  <a:lnTo>
                    <a:pt x="465" y="290"/>
                  </a:lnTo>
                  <a:lnTo>
                    <a:pt x="464" y="295"/>
                  </a:lnTo>
                  <a:lnTo>
                    <a:pt x="462" y="302"/>
                  </a:lnTo>
                  <a:lnTo>
                    <a:pt x="464" y="312"/>
                  </a:lnTo>
                  <a:lnTo>
                    <a:pt x="464" y="314"/>
                  </a:lnTo>
                  <a:lnTo>
                    <a:pt x="466" y="315"/>
                  </a:lnTo>
                  <a:lnTo>
                    <a:pt x="467" y="316"/>
                  </a:lnTo>
                  <a:lnTo>
                    <a:pt x="470" y="317"/>
                  </a:lnTo>
                  <a:lnTo>
                    <a:pt x="475" y="317"/>
                  </a:lnTo>
                  <a:lnTo>
                    <a:pt x="483" y="317"/>
                  </a:lnTo>
                  <a:lnTo>
                    <a:pt x="490" y="316"/>
                  </a:lnTo>
                  <a:lnTo>
                    <a:pt x="497" y="315"/>
                  </a:lnTo>
                  <a:lnTo>
                    <a:pt x="502" y="315"/>
                  </a:lnTo>
                  <a:lnTo>
                    <a:pt x="506" y="317"/>
                  </a:lnTo>
                  <a:lnTo>
                    <a:pt x="510" y="321"/>
                  </a:lnTo>
                  <a:lnTo>
                    <a:pt x="513" y="326"/>
                  </a:lnTo>
                  <a:lnTo>
                    <a:pt x="516" y="331"/>
                  </a:lnTo>
                  <a:lnTo>
                    <a:pt x="518" y="336"/>
                  </a:lnTo>
                  <a:lnTo>
                    <a:pt x="521" y="348"/>
                  </a:lnTo>
                  <a:lnTo>
                    <a:pt x="522" y="360"/>
                  </a:lnTo>
                  <a:lnTo>
                    <a:pt x="521" y="373"/>
                  </a:lnTo>
                  <a:lnTo>
                    <a:pt x="518" y="386"/>
                  </a:lnTo>
                  <a:lnTo>
                    <a:pt x="515" y="399"/>
                  </a:lnTo>
                  <a:lnTo>
                    <a:pt x="511" y="412"/>
                  </a:lnTo>
                  <a:lnTo>
                    <a:pt x="504" y="425"/>
                  </a:lnTo>
                  <a:lnTo>
                    <a:pt x="499" y="436"/>
                  </a:lnTo>
                  <a:lnTo>
                    <a:pt x="493" y="448"/>
                  </a:lnTo>
                  <a:lnTo>
                    <a:pt x="486" y="459"/>
                  </a:lnTo>
                  <a:lnTo>
                    <a:pt x="473" y="478"/>
                  </a:lnTo>
                  <a:lnTo>
                    <a:pt x="464" y="492"/>
                  </a:lnTo>
                  <a:lnTo>
                    <a:pt x="458" y="497"/>
                  </a:lnTo>
                  <a:lnTo>
                    <a:pt x="454" y="501"/>
                  </a:lnTo>
                  <a:lnTo>
                    <a:pt x="451" y="504"/>
                  </a:lnTo>
                  <a:lnTo>
                    <a:pt x="446" y="506"/>
                  </a:lnTo>
                  <a:lnTo>
                    <a:pt x="442" y="508"/>
                  </a:lnTo>
                  <a:lnTo>
                    <a:pt x="439" y="508"/>
                  </a:lnTo>
                  <a:lnTo>
                    <a:pt x="436" y="508"/>
                  </a:lnTo>
                  <a:lnTo>
                    <a:pt x="431" y="506"/>
                  </a:lnTo>
                  <a:lnTo>
                    <a:pt x="424" y="504"/>
                  </a:lnTo>
                  <a:lnTo>
                    <a:pt x="416" y="501"/>
                  </a:lnTo>
                  <a:lnTo>
                    <a:pt x="409" y="498"/>
                  </a:lnTo>
                  <a:lnTo>
                    <a:pt x="399" y="497"/>
                  </a:lnTo>
                  <a:lnTo>
                    <a:pt x="394" y="498"/>
                  </a:lnTo>
                  <a:lnTo>
                    <a:pt x="389" y="499"/>
                  </a:lnTo>
                  <a:lnTo>
                    <a:pt x="385" y="501"/>
                  </a:lnTo>
                  <a:lnTo>
                    <a:pt x="381" y="504"/>
                  </a:lnTo>
                  <a:lnTo>
                    <a:pt x="373" y="512"/>
                  </a:lnTo>
                  <a:lnTo>
                    <a:pt x="366" y="520"/>
                  </a:lnTo>
                  <a:lnTo>
                    <a:pt x="357" y="530"/>
                  </a:lnTo>
                  <a:lnTo>
                    <a:pt x="345" y="539"/>
                  </a:lnTo>
                  <a:lnTo>
                    <a:pt x="338" y="542"/>
                  </a:lnTo>
                  <a:lnTo>
                    <a:pt x="329" y="546"/>
                  </a:lnTo>
                  <a:lnTo>
                    <a:pt x="320" y="548"/>
                  </a:lnTo>
                  <a:lnTo>
                    <a:pt x="308" y="551"/>
                  </a:lnTo>
                  <a:lnTo>
                    <a:pt x="276" y="555"/>
                  </a:lnTo>
                  <a:lnTo>
                    <a:pt x="250" y="557"/>
                  </a:lnTo>
                  <a:lnTo>
                    <a:pt x="228" y="560"/>
                  </a:lnTo>
                  <a:lnTo>
                    <a:pt x="209" y="565"/>
                  </a:lnTo>
                  <a:lnTo>
                    <a:pt x="201" y="568"/>
                  </a:lnTo>
                  <a:lnTo>
                    <a:pt x="192" y="571"/>
                  </a:lnTo>
                  <a:lnTo>
                    <a:pt x="183" y="575"/>
                  </a:lnTo>
                  <a:lnTo>
                    <a:pt x="174" y="580"/>
                  </a:lnTo>
                  <a:lnTo>
                    <a:pt x="155" y="593"/>
                  </a:lnTo>
                  <a:lnTo>
                    <a:pt x="134" y="609"/>
                  </a:lnTo>
                  <a:lnTo>
                    <a:pt x="124" y="615"/>
                  </a:lnTo>
                  <a:lnTo>
                    <a:pt x="113" y="621"/>
                  </a:lnTo>
                  <a:lnTo>
                    <a:pt x="103" y="625"/>
                  </a:lnTo>
                  <a:lnTo>
                    <a:pt x="91" y="629"/>
                  </a:lnTo>
                  <a:lnTo>
                    <a:pt x="80" y="633"/>
                  </a:lnTo>
                  <a:lnTo>
                    <a:pt x="68" y="637"/>
                  </a:lnTo>
                  <a:lnTo>
                    <a:pt x="58" y="641"/>
                  </a:lnTo>
                  <a:lnTo>
                    <a:pt x="49" y="647"/>
                  </a:lnTo>
                  <a:lnTo>
                    <a:pt x="40" y="651"/>
                  </a:lnTo>
                  <a:lnTo>
                    <a:pt x="33" y="654"/>
                  </a:lnTo>
                  <a:lnTo>
                    <a:pt x="26" y="655"/>
                  </a:lnTo>
                  <a:lnTo>
                    <a:pt x="20" y="656"/>
                  </a:lnTo>
                  <a:lnTo>
                    <a:pt x="14" y="655"/>
                  </a:lnTo>
                  <a:lnTo>
                    <a:pt x="10" y="654"/>
                  </a:lnTo>
                  <a:lnTo>
                    <a:pt x="7" y="652"/>
                  </a:lnTo>
                  <a:lnTo>
                    <a:pt x="5" y="649"/>
                  </a:lnTo>
                  <a:lnTo>
                    <a:pt x="0" y="643"/>
                  </a:lnTo>
                  <a:lnTo>
                    <a:pt x="0" y="640"/>
                  </a:lnTo>
                  <a:lnTo>
                    <a:pt x="0" y="638"/>
                  </a:lnTo>
                  <a:lnTo>
                    <a:pt x="1" y="638"/>
                  </a:lnTo>
                  <a:lnTo>
                    <a:pt x="4" y="639"/>
                  </a:lnTo>
                  <a:lnTo>
                    <a:pt x="6" y="641"/>
                  </a:ln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417" name="Freeform 197"/>
            <p:cNvSpPr>
              <a:spLocks/>
            </p:cNvSpPr>
            <p:nvPr/>
          </p:nvSpPr>
          <p:spPr bwMode="auto">
            <a:xfrm>
              <a:off x="1967" y="1748"/>
              <a:ext cx="40" cy="47"/>
            </a:xfrm>
            <a:custGeom>
              <a:avLst/>
              <a:gdLst>
                <a:gd name="T0" fmla="*/ 0 w 162"/>
                <a:gd name="T1" fmla="*/ 0 h 188"/>
                <a:gd name="T2" fmla="*/ 0 w 162"/>
                <a:gd name="T3" fmla="*/ 0 h 188"/>
                <a:gd name="T4" fmla="*/ 0 w 162"/>
                <a:gd name="T5" fmla="*/ 0 h 188"/>
                <a:gd name="T6" fmla="*/ 0 w 162"/>
                <a:gd name="T7" fmla="*/ 0 h 188"/>
                <a:gd name="T8" fmla="*/ 0 w 162"/>
                <a:gd name="T9" fmla="*/ 0 h 188"/>
                <a:gd name="T10" fmla="*/ 0 w 162"/>
                <a:gd name="T11" fmla="*/ 0 h 188"/>
                <a:gd name="T12" fmla="*/ 0 w 162"/>
                <a:gd name="T13" fmla="*/ 0 h 188"/>
                <a:gd name="T14" fmla="*/ 0 w 162"/>
                <a:gd name="T15" fmla="*/ 0 h 188"/>
                <a:gd name="T16" fmla="*/ 0 w 162"/>
                <a:gd name="T17" fmla="*/ 0 h 188"/>
                <a:gd name="T18" fmla="*/ 0 w 162"/>
                <a:gd name="T19" fmla="*/ 0 h 188"/>
                <a:gd name="T20" fmla="*/ 0 w 162"/>
                <a:gd name="T21" fmla="*/ 0 h 188"/>
                <a:gd name="T22" fmla="*/ 0 w 162"/>
                <a:gd name="T23" fmla="*/ 0 h 188"/>
                <a:gd name="T24" fmla="*/ 0 w 162"/>
                <a:gd name="T25" fmla="*/ 0 h 188"/>
                <a:gd name="T26" fmla="*/ 0 w 162"/>
                <a:gd name="T27" fmla="*/ 0 h 188"/>
                <a:gd name="T28" fmla="*/ 0 w 162"/>
                <a:gd name="T29" fmla="*/ 0 h 188"/>
                <a:gd name="T30" fmla="*/ 0 w 162"/>
                <a:gd name="T31" fmla="*/ 0 h 188"/>
                <a:gd name="T32" fmla="*/ 0 w 162"/>
                <a:gd name="T33" fmla="*/ 0 h 188"/>
                <a:gd name="T34" fmla="*/ 0 w 162"/>
                <a:gd name="T35" fmla="*/ 0 h 188"/>
                <a:gd name="T36" fmla="*/ 0 w 162"/>
                <a:gd name="T37" fmla="*/ 0 h 188"/>
                <a:gd name="T38" fmla="*/ 0 w 162"/>
                <a:gd name="T39" fmla="*/ 0 h 188"/>
                <a:gd name="T40" fmla="*/ 0 w 162"/>
                <a:gd name="T41" fmla="*/ 0 h 188"/>
                <a:gd name="T42" fmla="*/ 0 w 162"/>
                <a:gd name="T43" fmla="*/ 0 h 188"/>
                <a:gd name="T44" fmla="*/ 0 w 162"/>
                <a:gd name="T45" fmla="*/ 0 h 188"/>
                <a:gd name="T46" fmla="*/ 0 w 162"/>
                <a:gd name="T47" fmla="*/ 0 h 188"/>
                <a:gd name="T48" fmla="*/ 0 w 162"/>
                <a:gd name="T49" fmla="*/ 0 h 188"/>
                <a:gd name="T50" fmla="*/ 0 w 162"/>
                <a:gd name="T51" fmla="*/ 0 h 188"/>
                <a:gd name="T52" fmla="*/ 0 w 162"/>
                <a:gd name="T53" fmla="*/ 0 h 188"/>
                <a:gd name="T54" fmla="*/ 0 w 162"/>
                <a:gd name="T55" fmla="*/ 0 h 188"/>
                <a:gd name="T56" fmla="*/ 0 w 162"/>
                <a:gd name="T57" fmla="*/ 0 h 188"/>
                <a:gd name="T58" fmla="*/ 0 w 162"/>
                <a:gd name="T59" fmla="*/ 0 h 188"/>
                <a:gd name="T60" fmla="*/ 0 w 162"/>
                <a:gd name="T61" fmla="*/ 0 h 188"/>
                <a:gd name="T62" fmla="*/ 0 w 162"/>
                <a:gd name="T63" fmla="*/ 0 h 188"/>
                <a:gd name="T64" fmla="*/ 0 w 162"/>
                <a:gd name="T65" fmla="*/ 0 h 188"/>
                <a:gd name="T66" fmla="*/ 0 w 162"/>
                <a:gd name="T67" fmla="*/ 0 h 188"/>
                <a:gd name="T68" fmla="*/ 0 w 162"/>
                <a:gd name="T69" fmla="*/ 0 h 188"/>
                <a:gd name="T70" fmla="*/ 0 w 162"/>
                <a:gd name="T71" fmla="*/ 0 h 188"/>
                <a:gd name="T72" fmla="*/ 0 w 162"/>
                <a:gd name="T73" fmla="*/ 0 h 188"/>
                <a:gd name="T74" fmla="*/ 0 w 162"/>
                <a:gd name="T75" fmla="*/ 0 h 188"/>
                <a:gd name="T76" fmla="*/ 0 w 162"/>
                <a:gd name="T77" fmla="*/ 0 h 188"/>
                <a:gd name="T78" fmla="*/ 0 w 162"/>
                <a:gd name="T79" fmla="*/ 0 h 188"/>
                <a:gd name="T80" fmla="*/ 0 w 162"/>
                <a:gd name="T81" fmla="*/ 0 h 188"/>
                <a:gd name="T82" fmla="*/ 0 w 162"/>
                <a:gd name="T83" fmla="*/ 0 h 188"/>
                <a:gd name="T84" fmla="*/ 0 w 162"/>
                <a:gd name="T85" fmla="*/ 0 h 188"/>
                <a:gd name="T86" fmla="*/ 0 w 162"/>
                <a:gd name="T87" fmla="*/ 0 h 188"/>
                <a:gd name="T88" fmla="*/ 0 w 162"/>
                <a:gd name="T89" fmla="*/ 0 h 188"/>
                <a:gd name="T90" fmla="*/ 0 w 162"/>
                <a:gd name="T91" fmla="*/ 0 h 188"/>
                <a:gd name="T92" fmla="*/ 0 w 162"/>
                <a:gd name="T93" fmla="*/ 0 h 188"/>
                <a:gd name="T94" fmla="*/ 0 w 162"/>
                <a:gd name="T95" fmla="*/ 0 h 188"/>
                <a:gd name="T96" fmla="*/ 0 w 162"/>
                <a:gd name="T97" fmla="*/ 0 h 188"/>
                <a:gd name="T98" fmla="*/ 0 w 162"/>
                <a:gd name="T99" fmla="*/ 0 h 188"/>
                <a:gd name="T100" fmla="*/ 0 w 162"/>
                <a:gd name="T101" fmla="*/ 0 h 188"/>
                <a:gd name="T102" fmla="*/ 0 w 162"/>
                <a:gd name="T103" fmla="*/ 0 h 188"/>
                <a:gd name="T104" fmla="*/ 0 w 162"/>
                <a:gd name="T105" fmla="*/ 0 h 188"/>
                <a:gd name="T106" fmla="*/ 0 w 162"/>
                <a:gd name="T107" fmla="*/ 0 h 188"/>
                <a:gd name="T108" fmla="*/ 0 w 162"/>
                <a:gd name="T109" fmla="*/ 0 h 18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62" h="188">
                  <a:moveTo>
                    <a:pt x="47" y="8"/>
                  </a:moveTo>
                  <a:lnTo>
                    <a:pt x="34" y="27"/>
                  </a:lnTo>
                  <a:lnTo>
                    <a:pt x="22" y="45"/>
                  </a:lnTo>
                  <a:lnTo>
                    <a:pt x="17" y="54"/>
                  </a:lnTo>
                  <a:lnTo>
                    <a:pt x="12" y="64"/>
                  </a:lnTo>
                  <a:lnTo>
                    <a:pt x="8" y="72"/>
                  </a:lnTo>
                  <a:lnTo>
                    <a:pt x="5" y="81"/>
                  </a:lnTo>
                  <a:lnTo>
                    <a:pt x="3" y="90"/>
                  </a:lnTo>
                  <a:lnTo>
                    <a:pt x="2" y="99"/>
                  </a:lnTo>
                  <a:lnTo>
                    <a:pt x="0" y="108"/>
                  </a:lnTo>
                  <a:lnTo>
                    <a:pt x="2" y="118"/>
                  </a:lnTo>
                  <a:lnTo>
                    <a:pt x="3" y="127"/>
                  </a:lnTo>
                  <a:lnTo>
                    <a:pt x="6" y="136"/>
                  </a:lnTo>
                  <a:lnTo>
                    <a:pt x="10" y="147"/>
                  </a:lnTo>
                  <a:lnTo>
                    <a:pt x="16" y="156"/>
                  </a:lnTo>
                  <a:lnTo>
                    <a:pt x="22" y="167"/>
                  </a:lnTo>
                  <a:lnTo>
                    <a:pt x="26" y="175"/>
                  </a:lnTo>
                  <a:lnTo>
                    <a:pt x="28" y="177"/>
                  </a:lnTo>
                  <a:lnTo>
                    <a:pt x="31" y="180"/>
                  </a:lnTo>
                  <a:lnTo>
                    <a:pt x="35" y="183"/>
                  </a:lnTo>
                  <a:lnTo>
                    <a:pt x="40" y="188"/>
                  </a:lnTo>
                  <a:lnTo>
                    <a:pt x="44" y="188"/>
                  </a:lnTo>
                  <a:lnTo>
                    <a:pt x="47" y="187"/>
                  </a:lnTo>
                  <a:lnTo>
                    <a:pt x="51" y="184"/>
                  </a:lnTo>
                  <a:lnTo>
                    <a:pt x="55" y="181"/>
                  </a:lnTo>
                  <a:lnTo>
                    <a:pt x="65" y="173"/>
                  </a:lnTo>
                  <a:lnTo>
                    <a:pt x="76" y="162"/>
                  </a:lnTo>
                  <a:lnTo>
                    <a:pt x="96" y="139"/>
                  </a:lnTo>
                  <a:lnTo>
                    <a:pt x="108" y="125"/>
                  </a:lnTo>
                  <a:lnTo>
                    <a:pt x="118" y="119"/>
                  </a:lnTo>
                  <a:lnTo>
                    <a:pt x="130" y="110"/>
                  </a:lnTo>
                  <a:lnTo>
                    <a:pt x="140" y="100"/>
                  </a:lnTo>
                  <a:lnTo>
                    <a:pt x="150" y="91"/>
                  </a:lnTo>
                  <a:lnTo>
                    <a:pt x="155" y="85"/>
                  </a:lnTo>
                  <a:lnTo>
                    <a:pt x="158" y="80"/>
                  </a:lnTo>
                  <a:lnTo>
                    <a:pt x="161" y="75"/>
                  </a:lnTo>
                  <a:lnTo>
                    <a:pt x="162" y="69"/>
                  </a:lnTo>
                  <a:lnTo>
                    <a:pt x="162" y="63"/>
                  </a:lnTo>
                  <a:lnTo>
                    <a:pt x="160" y="57"/>
                  </a:lnTo>
                  <a:lnTo>
                    <a:pt x="157" y="51"/>
                  </a:lnTo>
                  <a:lnTo>
                    <a:pt x="151" y="45"/>
                  </a:lnTo>
                  <a:lnTo>
                    <a:pt x="144" y="39"/>
                  </a:lnTo>
                  <a:lnTo>
                    <a:pt x="130" y="30"/>
                  </a:lnTo>
                  <a:lnTo>
                    <a:pt x="112" y="20"/>
                  </a:lnTo>
                  <a:lnTo>
                    <a:pt x="94" y="11"/>
                  </a:lnTo>
                  <a:lnTo>
                    <a:pt x="86" y="7"/>
                  </a:lnTo>
                  <a:lnTo>
                    <a:pt x="77" y="3"/>
                  </a:lnTo>
                  <a:lnTo>
                    <a:pt x="68" y="1"/>
                  </a:lnTo>
                  <a:lnTo>
                    <a:pt x="62" y="0"/>
                  </a:lnTo>
                  <a:lnTo>
                    <a:pt x="55" y="0"/>
                  </a:lnTo>
                  <a:lnTo>
                    <a:pt x="51" y="1"/>
                  </a:lnTo>
                  <a:lnTo>
                    <a:pt x="49" y="2"/>
                  </a:lnTo>
                  <a:lnTo>
                    <a:pt x="48" y="3"/>
                  </a:lnTo>
                  <a:lnTo>
                    <a:pt x="47" y="6"/>
                  </a:lnTo>
                  <a:lnTo>
                    <a:pt x="47" y="8"/>
                  </a:ln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705" name="Freeform 198"/>
            <p:cNvSpPr>
              <a:spLocks/>
            </p:cNvSpPr>
            <p:nvPr/>
          </p:nvSpPr>
          <p:spPr bwMode="auto">
            <a:xfrm>
              <a:off x="2523" y="1504"/>
              <a:ext cx="13" cy="21"/>
            </a:xfrm>
            <a:custGeom>
              <a:avLst/>
              <a:gdLst>
                <a:gd name="T0" fmla="*/ 0 w 52"/>
                <a:gd name="T1" fmla="*/ 0 h 83"/>
                <a:gd name="T2" fmla="*/ 0 w 52"/>
                <a:gd name="T3" fmla="*/ 0 h 83"/>
                <a:gd name="T4" fmla="*/ 0 w 52"/>
                <a:gd name="T5" fmla="*/ 0 h 83"/>
                <a:gd name="T6" fmla="*/ 0 w 52"/>
                <a:gd name="T7" fmla="*/ 0 h 83"/>
                <a:gd name="T8" fmla="*/ 0 w 52"/>
                <a:gd name="T9" fmla="*/ 0 h 83"/>
                <a:gd name="T10" fmla="*/ 0 w 52"/>
                <a:gd name="T11" fmla="*/ 0 h 83"/>
                <a:gd name="T12" fmla="*/ 0 w 52"/>
                <a:gd name="T13" fmla="*/ 0 h 83"/>
                <a:gd name="T14" fmla="*/ 0 w 52"/>
                <a:gd name="T15" fmla="*/ 0 h 83"/>
                <a:gd name="T16" fmla="*/ 0 w 52"/>
                <a:gd name="T17" fmla="*/ 0 h 83"/>
                <a:gd name="T18" fmla="*/ 0 w 52"/>
                <a:gd name="T19" fmla="*/ 0 h 83"/>
                <a:gd name="T20" fmla="*/ 0 w 52"/>
                <a:gd name="T21" fmla="*/ 0 h 83"/>
                <a:gd name="T22" fmla="*/ 0 w 52"/>
                <a:gd name="T23" fmla="*/ 0 h 83"/>
                <a:gd name="T24" fmla="*/ 0 w 52"/>
                <a:gd name="T25" fmla="*/ 0 h 83"/>
                <a:gd name="T26" fmla="*/ 0 w 52"/>
                <a:gd name="T27" fmla="*/ 0 h 83"/>
                <a:gd name="T28" fmla="*/ 0 w 52"/>
                <a:gd name="T29" fmla="*/ 0 h 83"/>
                <a:gd name="T30" fmla="*/ 0 w 52"/>
                <a:gd name="T31" fmla="*/ 0 h 83"/>
                <a:gd name="T32" fmla="*/ 0 w 52"/>
                <a:gd name="T33" fmla="*/ 0 h 83"/>
                <a:gd name="T34" fmla="*/ 0 w 52"/>
                <a:gd name="T35" fmla="*/ 0 h 83"/>
                <a:gd name="T36" fmla="*/ 0 w 52"/>
                <a:gd name="T37" fmla="*/ 0 h 83"/>
                <a:gd name="T38" fmla="*/ 0 w 52"/>
                <a:gd name="T39" fmla="*/ 0 h 83"/>
                <a:gd name="T40" fmla="*/ 0 w 52"/>
                <a:gd name="T41" fmla="*/ 0 h 83"/>
                <a:gd name="T42" fmla="*/ 0 w 52"/>
                <a:gd name="T43" fmla="*/ 0 h 83"/>
                <a:gd name="T44" fmla="*/ 0 w 52"/>
                <a:gd name="T45" fmla="*/ 0 h 83"/>
                <a:gd name="T46" fmla="*/ 0 w 52"/>
                <a:gd name="T47" fmla="*/ 0 h 83"/>
                <a:gd name="T48" fmla="*/ 0 w 52"/>
                <a:gd name="T49" fmla="*/ 0 h 83"/>
                <a:gd name="T50" fmla="*/ 0 w 52"/>
                <a:gd name="T51" fmla="*/ 0 h 83"/>
                <a:gd name="T52" fmla="*/ 0 w 52"/>
                <a:gd name="T53" fmla="*/ 0 h 83"/>
                <a:gd name="T54" fmla="*/ 0 w 52"/>
                <a:gd name="T55" fmla="*/ 0 h 83"/>
                <a:gd name="T56" fmla="*/ 0 w 52"/>
                <a:gd name="T57" fmla="*/ 0 h 83"/>
                <a:gd name="T58" fmla="*/ 0 w 52"/>
                <a:gd name="T59" fmla="*/ 0 h 83"/>
                <a:gd name="T60" fmla="*/ 0 w 52"/>
                <a:gd name="T61" fmla="*/ 0 h 83"/>
                <a:gd name="T62" fmla="*/ 0 w 52"/>
                <a:gd name="T63" fmla="*/ 0 h 83"/>
                <a:gd name="T64" fmla="*/ 0 w 52"/>
                <a:gd name="T65" fmla="*/ 0 h 83"/>
                <a:gd name="T66" fmla="*/ 0 w 52"/>
                <a:gd name="T67" fmla="*/ 0 h 8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52"/>
                <a:gd name="T103" fmla="*/ 0 h 83"/>
                <a:gd name="T104" fmla="*/ 52 w 52"/>
                <a:gd name="T105" fmla="*/ 83 h 8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52" h="83">
                  <a:moveTo>
                    <a:pt x="0" y="10"/>
                  </a:moveTo>
                  <a:lnTo>
                    <a:pt x="2" y="23"/>
                  </a:lnTo>
                  <a:lnTo>
                    <a:pt x="4" y="37"/>
                  </a:lnTo>
                  <a:lnTo>
                    <a:pt x="6" y="52"/>
                  </a:lnTo>
                  <a:lnTo>
                    <a:pt x="6" y="67"/>
                  </a:lnTo>
                  <a:lnTo>
                    <a:pt x="6" y="74"/>
                  </a:lnTo>
                  <a:lnTo>
                    <a:pt x="8" y="78"/>
                  </a:lnTo>
                  <a:lnTo>
                    <a:pt x="9" y="80"/>
                  </a:lnTo>
                  <a:lnTo>
                    <a:pt x="10" y="82"/>
                  </a:lnTo>
                  <a:lnTo>
                    <a:pt x="13" y="83"/>
                  </a:lnTo>
                  <a:lnTo>
                    <a:pt x="18" y="82"/>
                  </a:lnTo>
                  <a:lnTo>
                    <a:pt x="26" y="80"/>
                  </a:lnTo>
                  <a:lnTo>
                    <a:pt x="40" y="72"/>
                  </a:lnTo>
                  <a:lnTo>
                    <a:pt x="48" y="64"/>
                  </a:lnTo>
                  <a:lnTo>
                    <a:pt x="51" y="60"/>
                  </a:lnTo>
                  <a:lnTo>
                    <a:pt x="52" y="56"/>
                  </a:lnTo>
                  <a:lnTo>
                    <a:pt x="52" y="51"/>
                  </a:lnTo>
                  <a:lnTo>
                    <a:pt x="51" y="47"/>
                  </a:lnTo>
                  <a:lnTo>
                    <a:pt x="48" y="38"/>
                  </a:lnTo>
                  <a:lnTo>
                    <a:pt x="48" y="29"/>
                  </a:lnTo>
                  <a:lnTo>
                    <a:pt x="48" y="26"/>
                  </a:lnTo>
                  <a:lnTo>
                    <a:pt x="51" y="24"/>
                  </a:lnTo>
                  <a:lnTo>
                    <a:pt x="52" y="21"/>
                  </a:lnTo>
                  <a:lnTo>
                    <a:pt x="52" y="17"/>
                  </a:lnTo>
                  <a:lnTo>
                    <a:pt x="48" y="0"/>
                  </a:lnTo>
                  <a:lnTo>
                    <a:pt x="39" y="0"/>
                  </a:lnTo>
                  <a:lnTo>
                    <a:pt x="27" y="0"/>
                  </a:lnTo>
                  <a:lnTo>
                    <a:pt x="15" y="0"/>
                  </a:lnTo>
                  <a:lnTo>
                    <a:pt x="9" y="1"/>
                  </a:lnTo>
                  <a:lnTo>
                    <a:pt x="4" y="3"/>
                  </a:lnTo>
                  <a:lnTo>
                    <a:pt x="3" y="5"/>
                  </a:lnTo>
                  <a:lnTo>
                    <a:pt x="1" y="6"/>
                  </a:lnTo>
                  <a:lnTo>
                    <a:pt x="1" y="8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06" name="Freeform 199"/>
            <p:cNvSpPr>
              <a:spLocks/>
            </p:cNvSpPr>
            <p:nvPr/>
          </p:nvSpPr>
          <p:spPr bwMode="auto">
            <a:xfrm>
              <a:off x="2626" y="1509"/>
              <a:ext cx="20" cy="28"/>
            </a:xfrm>
            <a:custGeom>
              <a:avLst/>
              <a:gdLst>
                <a:gd name="T0" fmla="*/ 0 w 80"/>
                <a:gd name="T1" fmla="*/ 0 h 112"/>
                <a:gd name="T2" fmla="*/ 0 w 80"/>
                <a:gd name="T3" fmla="*/ 0 h 112"/>
                <a:gd name="T4" fmla="*/ 0 w 80"/>
                <a:gd name="T5" fmla="*/ 0 h 112"/>
                <a:gd name="T6" fmla="*/ 0 w 80"/>
                <a:gd name="T7" fmla="*/ 0 h 112"/>
                <a:gd name="T8" fmla="*/ 0 w 80"/>
                <a:gd name="T9" fmla="*/ 0 h 112"/>
                <a:gd name="T10" fmla="*/ 0 w 80"/>
                <a:gd name="T11" fmla="*/ 0 h 112"/>
                <a:gd name="T12" fmla="*/ 0 w 80"/>
                <a:gd name="T13" fmla="*/ 0 h 112"/>
                <a:gd name="T14" fmla="*/ 0 w 80"/>
                <a:gd name="T15" fmla="*/ 0 h 112"/>
                <a:gd name="T16" fmla="*/ 0 w 80"/>
                <a:gd name="T17" fmla="*/ 0 h 112"/>
                <a:gd name="T18" fmla="*/ 0 w 80"/>
                <a:gd name="T19" fmla="*/ 0 h 112"/>
                <a:gd name="T20" fmla="*/ 0 w 80"/>
                <a:gd name="T21" fmla="*/ 0 h 112"/>
                <a:gd name="T22" fmla="*/ 0 w 80"/>
                <a:gd name="T23" fmla="*/ 0 h 112"/>
                <a:gd name="T24" fmla="*/ 0 w 80"/>
                <a:gd name="T25" fmla="*/ 0 h 112"/>
                <a:gd name="T26" fmla="*/ 0 w 80"/>
                <a:gd name="T27" fmla="*/ 0 h 112"/>
                <a:gd name="T28" fmla="*/ 0 w 80"/>
                <a:gd name="T29" fmla="*/ 0 h 112"/>
                <a:gd name="T30" fmla="*/ 0 w 80"/>
                <a:gd name="T31" fmla="*/ 0 h 112"/>
                <a:gd name="T32" fmla="*/ 0 w 80"/>
                <a:gd name="T33" fmla="*/ 0 h 112"/>
                <a:gd name="T34" fmla="*/ 0 w 80"/>
                <a:gd name="T35" fmla="*/ 0 h 112"/>
                <a:gd name="T36" fmla="*/ 0 w 80"/>
                <a:gd name="T37" fmla="*/ 0 h 112"/>
                <a:gd name="T38" fmla="*/ 0 w 80"/>
                <a:gd name="T39" fmla="*/ 0 h 112"/>
                <a:gd name="T40" fmla="*/ 0 w 80"/>
                <a:gd name="T41" fmla="*/ 0 h 112"/>
                <a:gd name="T42" fmla="*/ 0 w 80"/>
                <a:gd name="T43" fmla="*/ 0 h 112"/>
                <a:gd name="T44" fmla="*/ 0 w 80"/>
                <a:gd name="T45" fmla="*/ 0 h 112"/>
                <a:gd name="T46" fmla="*/ 0 w 80"/>
                <a:gd name="T47" fmla="*/ 0 h 112"/>
                <a:gd name="T48" fmla="*/ 0 w 80"/>
                <a:gd name="T49" fmla="*/ 0 h 112"/>
                <a:gd name="T50" fmla="*/ 0 w 80"/>
                <a:gd name="T51" fmla="*/ 0 h 112"/>
                <a:gd name="T52" fmla="*/ 0 w 80"/>
                <a:gd name="T53" fmla="*/ 0 h 112"/>
                <a:gd name="T54" fmla="*/ 0 w 80"/>
                <a:gd name="T55" fmla="*/ 0 h 112"/>
                <a:gd name="T56" fmla="*/ 0 w 80"/>
                <a:gd name="T57" fmla="*/ 0 h 112"/>
                <a:gd name="T58" fmla="*/ 0 w 80"/>
                <a:gd name="T59" fmla="*/ 0 h 112"/>
                <a:gd name="T60" fmla="*/ 0 w 80"/>
                <a:gd name="T61" fmla="*/ 0 h 112"/>
                <a:gd name="T62" fmla="*/ 0 w 80"/>
                <a:gd name="T63" fmla="*/ 0 h 112"/>
                <a:gd name="T64" fmla="*/ 0 w 80"/>
                <a:gd name="T65" fmla="*/ 0 h 112"/>
                <a:gd name="T66" fmla="*/ 0 w 80"/>
                <a:gd name="T67" fmla="*/ 0 h 112"/>
                <a:gd name="T68" fmla="*/ 0 w 80"/>
                <a:gd name="T69" fmla="*/ 0 h 112"/>
                <a:gd name="T70" fmla="*/ 0 w 80"/>
                <a:gd name="T71" fmla="*/ 0 h 112"/>
                <a:gd name="T72" fmla="*/ 0 w 80"/>
                <a:gd name="T73" fmla="*/ 0 h 112"/>
                <a:gd name="T74" fmla="*/ 0 w 80"/>
                <a:gd name="T75" fmla="*/ 0 h 112"/>
                <a:gd name="T76" fmla="*/ 0 w 80"/>
                <a:gd name="T77" fmla="*/ 0 h 112"/>
                <a:gd name="T78" fmla="*/ 0 w 80"/>
                <a:gd name="T79" fmla="*/ 0 h 112"/>
                <a:gd name="T80" fmla="*/ 0 w 80"/>
                <a:gd name="T81" fmla="*/ 0 h 112"/>
                <a:gd name="T82" fmla="*/ 0 w 80"/>
                <a:gd name="T83" fmla="*/ 0 h 112"/>
                <a:gd name="T84" fmla="*/ 0 w 80"/>
                <a:gd name="T85" fmla="*/ 0 h 112"/>
                <a:gd name="T86" fmla="*/ 0 w 80"/>
                <a:gd name="T87" fmla="*/ 0 h 112"/>
                <a:gd name="T88" fmla="*/ 0 w 80"/>
                <a:gd name="T89" fmla="*/ 0 h 11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80"/>
                <a:gd name="T136" fmla="*/ 0 h 112"/>
                <a:gd name="T137" fmla="*/ 80 w 80"/>
                <a:gd name="T138" fmla="*/ 112 h 11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80" h="112">
                  <a:moveTo>
                    <a:pt x="10" y="13"/>
                  </a:moveTo>
                  <a:lnTo>
                    <a:pt x="7" y="18"/>
                  </a:lnTo>
                  <a:lnTo>
                    <a:pt x="5" y="24"/>
                  </a:lnTo>
                  <a:lnTo>
                    <a:pt x="3" y="29"/>
                  </a:lnTo>
                  <a:lnTo>
                    <a:pt x="2" y="36"/>
                  </a:lnTo>
                  <a:lnTo>
                    <a:pt x="0" y="46"/>
                  </a:lnTo>
                  <a:lnTo>
                    <a:pt x="2" y="57"/>
                  </a:lnTo>
                  <a:lnTo>
                    <a:pt x="4" y="68"/>
                  </a:lnTo>
                  <a:lnTo>
                    <a:pt x="7" y="78"/>
                  </a:lnTo>
                  <a:lnTo>
                    <a:pt x="10" y="87"/>
                  </a:lnTo>
                  <a:lnTo>
                    <a:pt x="13" y="96"/>
                  </a:lnTo>
                  <a:lnTo>
                    <a:pt x="17" y="102"/>
                  </a:lnTo>
                  <a:lnTo>
                    <a:pt x="22" y="107"/>
                  </a:lnTo>
                  <a:lnTo>
                    <a:pt x="26" y="110"/>
                  </a:lnTo>
                  <a:lnTo>
                    <a:pt x="33" y="111"/>
                  </a:lnTo>
                  <a:lnTo>
                    <a:pt x="39" y="112"/>
                  </a:lnTo>
                  <a:lnTo>
                    <a:pt x="46" y="111"/>
                  </a:lnTo>
                  <a:lnTo>
                    <a:pt x="52" y="110"/>
                  </a:lnTo>
                  <a:lnTo>
                    <a:pt x="59" y="109"/>
                  </a:lnTo>
                  <a:lnTo>
                    <a:pt x="61" y="107"/>
                  </a:lnTo>
                  <a:lnTo>
                    <a:pt x="65" y="102"/>
                  </a:lnTo>
                  <a:lnTo>
                    <a:pt x="68" y="97"/>
                  </a:lnTo>
                  <a:lnTo>
                    <a:pt x="72" y="90"/>
                  </a:lnTo>
                  <a:lnTo>
                    <a:pt x="75" y="84"/>
                  </a:lnTo>
                  <a:lnTo>
                    <a:pt x="78" y="78"/>
                  </a:lnTo>
                  <a:lnTo>
                    <a:pt x="79" y="71"/>
                  </a:lnTo>
                  <a:lnTo>
                    <a:pt x="80" y="67"/>
                  </a:lnTo>
                  <a:lnTo>
                    <a:pt x="80" y="58"/>
                  </a:lnTo>
                  <a:lnTo>
                    <a:pt x="79" y="50"/>
                  </a:lnTo>
                  <a:lnTo>
                    <a:pt x="77" y="41"/>
                  </a:lnTo>
                  <a:lnTo>
                    <a:pt x="75" y="33"/>
                  </a:lnTo>
                  <a:lnTo>
                    <a:pt x="72" y="26"/>
                  </a:lnTo>
                  <a:lnTo>
                    <a:pt x="68" y="19"/>
                  </a:lnTo>
                  <a:lnTo>
                    <a:pt x="64" y="14"/>
                  </a:lnTo>
                  <a:lnTo>
                    <a:pt x="59" y="11"/>
                  </a:lnTo>
                  <a:lnTo>
                    <a:pt x="52" y="9"/>
                  </a:lnTo>
                  <a:lnTo>
                    <a:pt x="46" y="7"/>
                  </a:lnTo>
                  <a:lnTo>
                    <a:pt x="43" y="4"/>
                  </a:lnTo>
                  <a:lnTo>
                    <a:pt x="38" y="1"/>
                  </a:lnTo>
                  <a:lnTo>
                    <a:pt x="36" y="0"/>
                  </a:lnTo>
                  <a:lnTo>
                    <a:pt x="34" y="0"/>
                  </a:lnTo>
                  <a:lnTo>
                    <a:pt x="31" y="1"/>
                  </a:lnTo>
                  <a:lnTo>
                    <a:pt x="26" y="4"/>
                  </a:lnTo>
                  <a:lnTo>
                    <a:pt x="14" y="13"/>
                  </a:lnTo>
                  <a:lnTo>
                    <a:pt x="10" y="1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07" name="Freeform 200"/>
            <p:cNvSpPr>
              <a:spLocks/>
            </p:cNvSpPr>
            <p:nvPr/>
          </p:nvSpPr>
          <p:spPr bwMode="auto">
            <a:xfrm>
              <a:off x="2188" y="1688"/>
              <a:ext cx="45" cy="47"/>
            </a:xfrm>
            <a:custGeom>
              <a:avLst/>
              <a:gdLst>
                <a:gd name="T0" fmla="*/ 0 w 178"/>
                <a:gd name="T1" fmla="*/ 0 h 187"/>
                <a:gd name="T2" fmla="*/ 0 w 178"/>
                <a:gd name="T3" fmla="*/ 0 h 187"/>
                <a:gd name="T4" fmla="*/ 0 w 178"/>
                <a:gd name="T5" fmla="*/ 0 h 187"/>
                <a:gd name="T6" fmla="*/ 0 w 178"/>
                <a:gd name="T7" fmla="*/ 0 h 187"/>
                <a:gd name="T8" fmla="*/ 0 w 178"/>
                <a:gd name="T9" fmla="*/ 0 h 187"/>
                <a:gd name="T10" fmla="*/ 0 w 178"/>
                <a:gd name="T11" fmla="*/ 0 h 187"/>
                <a:gd name="T12" fmla="*/ 0 w 178"/>
                <a:gd name="T13" fmla="*/ 0 h 187"/>
                <a:gd name="T14" fmla="*/ 0 w 178"/>
                <a:gd name="T15" fmla="*/ 0 h 187"/>
                <a:gd name="T16" fmla="*/ 0 w 178"/>
                <a:gd name="T17" fmla="*/ 0 h 187"/>
                <a:gd name="T18" fmla="*/ 0 w 178"/>
                <a:gd name="T19" fmla="*/ 0 h 187"/>
                <a:gd name="T20" fmla="*/ 0 w 178"/>
                <a:gd name="T21" fmla="*/ 0 h 187"/>
                <a:gd name="T22" fmla="*/ 0 w 178"/>
                <a:gd name="T23" fmla="*/ 0 h 187"/>
                <a:gd name="T24" fmla="*/ 0 w 178"/>
                <a:gd name="T25" fmla="*/ 0 h 187"/>
                <a:gd name="T26" fmla="*/ 0 w 178"/>
                <a:gd name="T27" fmla="*/ 0 h 187"/>
                <a:gd name="T28" fmla="*/ 0 w 178"/>
                <a:gd name="T29" fmla="*/ 0 h 187"/>
                <a:gd name="T30" fmla="*/ 0 w 178"/>
                <a:gd name="T31" fmla="*/ 0 h 187"/>
                <a:gd name="T32" fmla="*/ 0 w 178"/>
                <a:gd name="T33" fmla="*/ 0 h 187"/>
                <a:gd name="T34" fmla="*/ 0 w 178"/>
                <a:gd name="T35" fmla="*/ 0 h 187"/>
                <a:gd name="T36" fmla="*/ 0 w 178"/>
                <a:gd name="T37" fmla="*/ 0 h 187"/>
                <a:gd name="T38" fmla="*/ 0 w 178"/>
                <a:gd name="T39" fmla="*/ 0 h 187"/>
                <a:gd name="T40" fmla="*/ 0 w 178"/>
                <a:gd name="T41" fmla="*/ 0 h 187"/>
                <a:gd name="T42" fmla="*/ 0 w 178"/>
                <a:gd name="T43" fmla="*/ 0 h 187"/>
                <a:gd name="T44" fmla="*/ 0 w 178"/>
                <a:gd name="T45" fmla="*/ 0 h 187"/>
                <a:gd name="T46" fmla="*/ 0 w 178"/>
                <a:gd name="T47" fmla="*/ 0 h 187"/>
                <a:gd name="T48" fmla="*/ 0 w 178"/>
                <a:gd name="T49" fmla="*/ 0 h 187"/>
                <a:gd name="T50" fmla="*/ 0 w 178"/>
                <a:gd name="T51" fmla="*/ 0 h 187"/>
                <a:gd name="T52" fmla="*/ 0 w 178"/>
                <a:gd name="T53" fmla="*/ 0 h 187"/>
                <a:gd name="T54" fmla="*/ 0 w 178"/>
                <a:gd name="T55" fmla="*/ 0 h 187"/>
                <a:gd name="T56" fmla="*/ 0 w 178"/>
                <a:gd name="T57" fmla="*/ 0 h 187"/>
                <a:gd name="T58" fmla="*/ 0 w 178"/>
                <a:gd name="T59" fmla="*/ 0 h 187"/>
                <a:gd name="T60" fmla="*/ 0 w 178"/>
                <a:gd name="T61" fmla="*/ 0 h 187"/>
                <a:gd name="T62" fmla="*/ 0 w 178"/>
                <a:gd name="T63" fmla="*/ 0 h 187"/>
                <a:gd name="T64" fmla="*/ 0 w 178"/>
                <a:gd name="T65" fmla="*/ 0 h 187"/>
                <a:gd name="T66" fmla="*/ 0 w 178"/>
                <a:gd name="T67" fmla="*/ 0 h 187"/>
                <a:gd name="T68" fmla="*/ 0 w 178"/>
                <a:gd name="T69" fmla="*/ 0 h 187"/>
                <a:gd name="T70" fmla="*/ 0 w 178"/>
                <a:gd name="T71" fmla="*/ 0 h 187"/>
                <a:gd name="T72" fmla="*/ 0 w 178"/>
                <a:gd name="T73" fmla="*/ 0 h 187"/>
                <a:gd name="T74" fmla="*/ 0 w 178"/>
                <a:gd name="T75" fmla="*/ 0 h 187"/>
                <a:gd name="T76" fmla="*/ 0 w 178"/>
                <a:gd name="T77" fmla="*/ 0 h 187"/>
                <a:gd name="T78" fmla="*/ 0 w 178"/>
                <a:gd name="T79" fmla="*/ 0 h 187"/>
                <a:gd name="T80" fmla="*/ 0 w 178"/>
                <a:gd name="T81" fmla="*/ 0 h 18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78"/>
                <a:gd name="T124" fmla="*/ 0 h 187"/>
                <a:gd name="T125" fmla="*/ 178 w 178"/>
                <a:gd name="T126" fmla="*/ 187 h 187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78" h="187">
                  <a:moveTo>
                    <a:pt x="37" y="0"/>
                  </a:moveTo>
                  <a:lnTo>
                    <a:pt x="30" y="1"/>
                  </a:lnTo>
                  <a:lnTo>
                    <a:pt x="24" y="2"/>
                  </a:lnTo>
                  <a:lnTo>
                    <a:pt x="17" y="5"/>
                  </a:lnTo>
                  <a:lnTo>
                    <a:pt x="13" y="9"/>
                  </a:lnTo>
                  <a:lnTo>
                    <a:pt x="9" y="14"/>
                  </a:lnTo>
                  <a:lnTo>
                    <a:pt x="6" y="19"/>
                  </a:lnTo>
                  <a:lnTo>
                    <a:pt x="5" y="25"/>
                  </a:lnTo>
                  <a:lnTo>
                    <a:pt x="5" y="31"/>
                  </a:lnTo>
                  <a:lnTo>
                    <a:pt x="6" y="36"/>
                  </a:lnTo>
                  <a:lnTo>
                    <a:pt x="9" y="39"/>
                  </a:lnTo>
                  <a:lnTo>
                    <a:pt x="11" y="43"/>
                  </a:lnTo>
                  <a:lnTo>
                    <a:pt x="14" y="46"/>
                  </a:lnTo>
                  <a:lnTo>
                    <a:pt x="22" y="52"/>
                  </a:lnTo>
                  <a:lnTo>
                    <a:pt x="29" y="57"/>
                  </a:lnTo>
                  <a:lnTo>
                    <a:pt x="35" y="61"/>
                  </a:lnTo>
                  <a:lnTo>
                    <a:pt x="37" y="64"/>
                  </a:lnTo>
                  <a:lnTo>
                    <a:pt x="36" y="65"/>
                  </a:lnTo>
                  <a:lnTo>
                    <a:pt x="33" y="66"/>
                  </a:lnTo>
                  <a:lnTo>
                    <a:pt x="30" y="67"/>
                  </a:lnTo>
                  <a:lnTo>
                    <a:pt x="25" y="67"/>
                  </a:lnTo>
                  <a:lnTo>
                    <a:pt x="13" y="67"/>
                  </a:lnTo>
                  <a:lnTo>
                    <a:pt x="5" y="68"/>
                  </a:lnTo>
                  <a:lnTo>
                    <a:pt x="3" y="69"/>
                  </a:lnTo>
                  <a:lnTo>
                    <a:pt x="1" y="70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0" y="77"/>
                  </a:lnTo>
                  <a:lnTo>
                    <a:pt x="3" y="81"/>
                  </a:lnTo>
                  <a:lnTo>
                    <a:pt x="8" y="84"/>
                  </a:lnTo>
                  <a:lnTo>
                    <a:pt x="13" y="88"/>
                  </a:lnTo>
                  <a:lnTo>
                    <a:pt x="28" y="98"/>
                  </a:lnTo>
                  <a:lnTo>
                    <a:pt x="43" y="107"/>
                  </a:lnTo>
                  <a:lnTo>
                    <a:pt x="57" y="114"/>
                  </a:lnTo>
                  <a:lnTo>
                    <a:pt x="66" y="121"/>
                  </a:lnTo>
                  <a:lnTo>
                    <a:pt x="72" y="129"/>
                  </a:lnTo>
                  <a:lnTo>
                    <a:pt x="81" y="142"/>
                  </a:lnTo>
                  <a:lnTo>
                    <a:pt x="84" y="149"/>
                  </a:lnTo>
                  <a:lnTo>
                    <a:pt x="86" y="156"/>
                  </a:lnTo>
                  <a:lnTo>
                    <a:pt x="87" y="163"/>
                  </a:lnTo>
                  <a:lnTo>
                    <a:pt x="87" y="168"/>
                  </a:lnTo>
                  <a:lnTo>
                    <a:pt x="86" y="177"/>
                  </a:lnTo>
                  <a:lnTo>
                    <a:pt x="86" y="184"/>
                  </a:lnTo>
                  <a:lnTo>
                    <a:pt x="88" y="186"/>
                  </a:lnTo>
                  <a:lnTo>
                    <a:pt x="92" y="187"/>
                  </a:lnTo>
                  <a:lnTo>
                    <a:pt x="98" y="186"/>
                  </a:lnTo>
                  <a:lnTo>
                    <a:pt x="107" y="184"/>
                  </a:lnTo>
                  <a:lnTo>
                    <a:pt x="117" y="179"/>
                  </a:lnTo>
                  <a:lnTo>
                    <a:pt x="123" y="176"/>
                  </a:lnTo>
                  <a:lnTo>
                    <a:pt x="127" y="170"/>
                  </a:lnTo>
                  <a:lnTo>
                    <a:pt x="135" y="162"/>
                  </a:lnTo>
                  <a:lnTo>
                    <a:pt x="138" y="159"/>
                  </a:lnTo>
                  <a:lnTo>
                    <a:pt x="140" y="158"/>
                  </a:lnTo>
                  <a:lnTo>
                    <a:pt x="142" y="158"/>
                  </a:lnTo>
                  <a:lnTo>
                    <a:pt x="144" y="158"/>
                  </a:lnTo>
                  <a:lnTo>
                    <a:pt x="149" y="159"/>
                  </a:lnTo>
                  <a:lnTo>
                    <a:pt x="153" y="163"/>
                  </a:lnTo>
                  <a:lnTo>
                    <a:pt x="157" y="166"/>
                  </a:lnTo>
                  <a:lnTo>
                    <a:pt x="162" y="168"/>
                  </a:lnTo>
                  <a:lnTo>
                    <a:pt x="166" y="170"/>
                  </a:lnTo>
                  <a:lnTo>
                    <a:pt x="170" y="171"/>
                  </a:lnTo>
                  <a:lnTo>
                    <a:pt x="173" y="170"/>
                  </a:lnTo>
                  <a:lnTo>
                    <a:pt x="176" y="168"/>
                  </a:lnTo>
                  <a:lnTo>
                    <a:pt x="178" y="166"/>
                  </a:lnTo>
                  <a:lnTo>
                    <a:pt x="178" y="163"/>
                  </a:lnTo>
                  <a:lnTo>
                    <a:pt x="176" y="156"/>
                  </a:lnTo>
                  <a:lnTo>
                    <a:pt x="171" y="148"/>
                  </a:lnTo>
                  <a:lnTo>
                    <a:pt x="159" y="133"/>
                  </a:lnTo>
                  <a:lnTo>
                    <a:pt x="151" y="124"/>
                  </a:lnTo>
                  <a:lnTo>
                    <a:pt x="136" y="110"/>
                  </a:lnTo>
                  <a:lnTo>
                    <a:pt x="121" y="95"/>
                  </a:lnTo>
                  <a:lnTo>
                    <a:pt x="107" y="80"/>
                  </a:lnTo>
                  <a:lnTo>
                    <a:pt x="87" y="64"/>
                  </a:lnTo>
                  <a:lnTo>
                    <a:pt x="82" y="57"/>
                  </a:lnTo>
                  <a:lnTo>
                    <a:pt x="77" y="47"/>
                  </a:lnTo>
                  <a:lnTo>
                    <a:pt x="71" y="38"/>
                  </a:lnTo>
                  <a:lnTo>
                    <a:pt x="67" y="27"/>
                  </a:lnTo>
                  <a:lnTo>
                    <a:pt x="61" y="17"/>
                  </a:lnTo>
                  <a:lnTo>
                    <a:pt x="55" y="10"/>
                  </a:lnTo>
                  <a:lnTo>
                    <a:pt x="51" y="5"/>
                  </a:lnTo>
                  <a:lnTo>
                    <a:pt x="46" y="3"/>
                  </a:lnTo>
                  <a:lnTo>
                    <a:pt x="42" y="1"/>
                  </a:lnTo>
                  <a:lnTo>
                    <a:pt x="37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08" name="Freeform 201"/>
            <p:cNvSpPr>
              <a:spLocks/>
            </p:cNvSpPr>
            <p:nvPr/>
          </p:nvSpPr>
          <p:spPr bwMode="auto">
            <a:xfrm>
              <a:off x="2057" y="1633"/>
              <a:ext cx="19" cy="21"/>
            </a:xfrm>
            <a:custGeom>
              <a:avLst/>
              <a:gdLst>
                <a:gd name="T0" fmla="*/ 0 w 77"/>
                <a:gd name="T1" fmla="*/ 0 h 84"/>
                <a:gd name="T2" fmla="*/ 0 w 77"/>
                <a:gd name="T3" fmla="*/ 0 h 84"/>
                <a:gd name="T4" fmla="*/ 0 w 77"/>
                <a:gd name="T5" fmla="*/ 0 h 84"/>
                <a:gd name="T6" fmla="*/ 0 w 77"/>
                <a:gd name="T7" fmla="*/ 0 h 84"/>
                <a:gd name="T8" fmla="*/ 0 w 77"/>
                <a:gd name="T9" fmla="*/ 0 h 84"/>
                <a:gd name="T10" fmla="*/ 0 w 77"/>
                <a:gd name="T11" fmla="*/ 0 h 84"/>
                <a:gd name="T12" fmla="*/ 0 w 77"/>
                <a:gd name="T13" fmla="*/ 0 h 84"/>
                <a:gd name="T14" fmla="*/ 0 w 77"/>
                <a:gd name="T15" fmla="*/ 0 h 84"/>
                <a:gd name="T16" fmla="*/ 0 w 77"/>
                <a:gd name="T17" fmla="*/ 0 h 84"/>
                <a:gd name="T18" fmla="*/ 0 w 77"/>
                <a:gd name="T19" fmla="*/ 0 h 84"/>
                <a:gd name="T20" fmla="*/ 0 w 77"/>
                <a:gd name="T21" fmla="*/ 0 h 84"/>
                <a:gd name="T22" fmla="*/ 0 w 77"/>
                <a:gd name="T23" fmla="*/ 0 h 84"/>
                <a:gd name="T24" fmla="*/ 0 w 77"/>
                <a:gd name="T25" fmla="*/ 0 h 84"/>
                <a:gd name="T26" fmla="*/ 0 w 77"/>
                <a:gd name="T27" fmla="*/ 0 h 84"/>
                <a:gd name="T28" fmla="*/ 0 w 77"/>
                <a:gd name="T29" fmla="*/ 0 h 84"/>
                <a:gd name="T30" fmla="*/ 0 w 77"/>
                <a:gd name="T31" fmla="*/ 0 h 84"/>
                <a:gd name="T32" fmla="*/ 0 w 77"/>
                <a:gd name="T33" fmla="*/ 0 h 84"/>
                <a:gd name="T34" fmla="*/ 0 w 77"/>
                <a:gd name="T35" fmla="*/ 0 h 84"/>
                <a:gd name="T36" fmla="*/ 0 w 77"/>
                <a:gd name="T37" fmla="*/ 0 h 84"/>
                <a:gd name="T38" fmla="*/ 0 w 77"/>
                <a:gd name="T39" fmla="*/ 0 h 84"/>
                <a:gd name="T40" fmla="*/ 0 w 77"/>
                <a:gd name="T41" fmla="*/ 0 h 84"/>
                <a:gd name="T42" fmla="*/ 0 w 77"/>
                <a:gd name="T43" fmla="*/ 0 h 84"/>
                <a:gd name="T44" fmla="*/ 0 w 77"/>
                <a:gd name="T45" fmla="*/ 0 h 84"/>
                <a:gd name="T46" fmla="*/ 0 w 77"/>
                <a:gd name="T47" fmla="*/ 0 h 84"/>
                <a:gd name="T48" fmla="*/ 0 w 77"/>
                <a:gd name="T49" fmla="*/ 0 h 84"/>
                <a:gd name="T50" fmla="*/ 0 w 77"/>
                <a:gd name="T51" fmla="*/ 0 h 84"/>
                <a:gd name="T52" fmla="*/ 0 w 77"/>
                <a:gd name="T53" fmla="*/ 0 h 84"/>
                <a:gd name="T54" fmla="*/ 0 w 77"/>
                <a:gd name="T55" fmla="*/ 0 h 84"/>
                <a:gd name="T56" fmla="*/ 0 w 77"/>
                <a:gd name="T57" fmla="*/ 0 h 84"/>
                <a:gd name="T58" fmla="*/ 0 w 77"/>
                <a:gd name="T59" fmla="*/ 0 h 84"/>
                <a:gd name="T60" fmla="*/ 0 w 77"/>
                <a:gd name="T61" fmla="*/ 0 h 84"/>
                <a:gd name="T62" fmla="*/ 0 w 77"/>
                <a:gd name="T63" fmla="*/ 0 h 84"/>
                <a:gd name="T64" fmla="*/ 0 w 77"/>
                <a:gd name="T65" fmla="*/ 0 h 84"/>
                <a:gd name="T66" fmla="*/ 0 w 77"/>
                <a:gd name="T67" fmla="*/ 0 h 84"/>
                <a:gd name="T68" fmla="*/ 0 w 77"/>
                <a:gd name="T69" fmla="*/ 0 h 84"/>
                <a:gd name="T70" fmla="*/ 0 w 77"/>
                <a:gd name="T71" fmla="*/ 0 h 84"/>
                <a:gd name="T72" fmla="*/ 0 w 77"/>
                <a:gd name="T73" fmla="*/ 0 h 8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77"/>
                <a:gd name="T112" fmla="*/ 0 h 84"/>
                <a:gd name="T113" fmla="*/ 77 w 77"/>
                <a:gd name="T114" fmla="*/ 84 h 8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77" h="84">
                  <a:moveTo>
                    <a:pt x="0" y="10"/>
                  </a:moveTo>
                  <a:lnTo>
                    <a:pt x="9" y="13"/>
                  </a:lnTo>
                  <a:lnTo>
                    <a:pt x="17" y="17"/>
                  </a:lnTo>
                  <a:lnTo>
                    <a:pt x="24" y="22"/>
                  </a:lnTo>
                  <a:lnTo>
                    <a:pt x="30" y="27"/>
                  </a:lnTo>
                  <a:lnTo>
                    <a:pt x="36" y="34"/>
                  </a:lnTo>
                  <a:lnTo>
                    <a:pt x="40" y="41"/>
                  </a:lnTo>
                  <a:lnTo>
                    <a:pt x="43" y="49"/>
                  </a:lnTo>
                  <a:lnTo>
                    <a:pt x="44" y="57"/>
                  </a:lnTo>
                  <a:lnTo>
                    <a:pt x="46" y="66"/>
                  </a:lnTo>
                  <a:lnTo>
                    <a:pt x="48" y="69"/>
                  </a:lnTo>
                  <a:lnTo>
                    <a:pt x="51" y="71"/>
                  </a:lnTo>
                  <a:lnTo>
                    <a:pt x="57" y="77"/>
                  </a:lnTo>
                  <a:lnTo>
                    <a:pt x="60" y="79"/>
                  </a:lnTo>
                  <a:lnTo>
                    <a:pt x="64" y="82"/>
                  </a:lnTo>
                  <a:lnTo>
                    <a:pt x="66" y="83"/>
                  </a:lnTo>
                  <a:lnTo>
                    <a:pt x="69" y="84"/>
                  </a:lnTo>
                  <a:lnTo>
                    <a:pt x="71" y="84"/>
                  </a:lnTo>
                  <a:lnTo>
                    <a:pt x="74" y="83"/>
                  </a:lnTo>
                  <a:lnTo>
                    <a:pt x="76" y="76"/>
                  </a:lnTo>
                  <a:lnTo>
                    <a:pt x="77" y="67"/>
                  </a:lnTo>
                  <a:lnTo>
                    <a:pt x="76" y="59"/>
                  </a:lnTo>
                  <a:lnTo>
                    <a:pt x="75" y="50"/>
                  </a:lnTo>
                  <a:lnTo>
                    <a:pt x="74" y="41"/>
                  </a:lnTo>
                  <a:lnTo>
                    <a:pt x="74" y="33"/>
                  </a:lnTo>
                  <a:lnTo>
                    <a:pt x="72" y="26"/>
                  </a:lnTo>
                  <a:lnTo>
                    <a:pt x="70" y="21"/>
                  </a:lnTo>
                  <a:lnTo>
                    <a:pt x="67" y="17"/>
                  </a:lnTo>
                  <a:lnTo>
                    <a:pt x="63" y="12"/>
                  </a:lnTo>
                  <a:lnTo>
                    <a:pt x="58" y="9"/>
                  </a:lnTo>
                  <a:lnTo>
                    <a:pt x="53" y="6"/>
                  </a:lnTo>
                  <a:lnTo>
                    <a:pt x="48" y="5"/>
                  </a:lnTo>
                  <a:lnTo>
                    <a:pt x="41" y="4"/>
                  </a:lnTo>
                  <a:lnTo>
                    <a:pt x="30" y="3"/>
                  </a:lnTo>
                  <a:lnTo>
                    <a:pt x="20" y="0"/>
                  </a:lnTo>
                  <a:lnTo>
                    <a:pt x="8" y="7"/>
                  </a:lnTo>
                  <a:lnTo>
                    <a:pt x="0" y="1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09" name="Freeform 202"/>
            <p:cNvSpPr>
              <a:spLocks/>
            </p:cNvSpPr>
            <p:nvPr/>
          </p:nvSpPr>
          <p:spPr bwMode="auto">
            <a:xfrm>
              <a:off x="4259" y="2580"/>
              <a:ext cx="24" cy="23"/>
            </a:xfrm>
            <a:custGeom>
              <a:avLst/>
              <a:gdLst>
                <a:gd name="T0" fmla="*/ 0 w 95"/>
                <a:gd name="T1" fmla="*/ 0 h 93"/>
                <a:gd name="T2" fmla="*/ 0 w 95"/>
                <a:gd name="T3" fmla="*/ 0 h 93"/>
                <a:gd name="T4" fmla="*/ 0 w 95"/>
                <a:gd name="T5" fmla="*/ 0 h 93"/>
                <a:gd name="T6" fmla="*/ 0 w 95"/>
                <a:gd name="T7" fmla="*/ 0 h 93"/>
                <a:gd name="T8" fmla="*/ 0 w 95"/>
                <a:gd name="T9" fmla="*/ 0 h 93"/>
                <a:gd name="T10" fmla="*/ 0 w 95"/>
                <a:gd name="T11" fmla="*/ 0 h 93"/>
                <a:gd name="T12" fmla="*/ 0 w 95"/>
                <a:gd name="T13" fmla="*/ 0 h 93"/>
                <a:gd name="T14" fmla="*/ 0 w 95"/>
                <a:gd name="T15" fmla="*/ 0 h 93"/>
                <a:gd name="T16" fmla="*/ 0 w 95"/>
                <a:gd name="T17" fmla="*/ 0 h 93"/>
                <a:gd name="T18" fmla="*/ 0 w 95"/>
                <a:gd name="T19" fmla="*/ 0 h 93"/>
                <a:gd name="T20" fmla="*/ 0 w 95"/>
                <a:gd name="T21" fmla="*/ 0 h 93"/>
                <a:gd name="T22" fmla="*/ 0 w 95"/>
                <a:gd name="T23" fmla="*/ 0 h 93"/>
                <a:gd name="T24" fmla="*/ 0 w 95"/>
                <a:gd name="T25" fmla="*/ 0 h 93"/>
                <a:gd name="T26" fmla="*/ 0 w 95"/>
                <a:gd name="T27" fmla="*/ 0 h 93"/>
                <a:gd name="T28" fmla="*/ 0 w 95"/>
                <a:gd name="T29" fmla="*/ 0 h 93"/>
                <a:gd name="T30" fmla="*/ 0 w 95"/>
                <a:gd name="T31" fmla="*/ 0 h 93"/>
                <a:gd name="T32" fmla="*/ 0 w 95"/>
                <a:gd name="T33" fmla="*/ 0 h 93"/>
                <a:gd name="T34" fmla="*/ 0 w 95"/>
                <a:gd name="T35" fmla="*/ 0 h 93"/>
                <a:gd name="T36" fmla="*/ 0 w 95"/>
                <a:gd name="T37" fmla="*/ 0 h 93"/>
                <a:gd name="T38" fmla="*/ 0 w 95"/>
                <a:gd name="T39" fmla="*/ 0 h 93"/>
                <a:gd name="T40" fmla="*/ 0 w 95"/>
                <a:gd name="T41" fmla="*/ 0 h 93"/>
                <a:gd name="T42" fmla="*/ 0 w 95"/>
                <a:gd name="T43" fmla="*/ 0 h 93"/>
                <a:gd name="T44" fmla="*/ 0 w 95"/>
                <a:gd name="T45" fmla="*/ 0 h 93"/>
                <a:gd name="T46" fmla="*/ 0 w 95"/>
                <a:gd name="T47" fmla="*/ 0 h 93"/>
                <a:gd name="T48" fmla="*/ 0 w 95"/>
                <a:gd name="T49" fmla="*/ 0 h 93"/>
                <a:gd name="T50" fmla="*/ 0 w 95"/>
                <a:gd name="T51" fmla="*/ 0 h 93"/>
                <a:gd name="T52" fmla="*/ 0 w 95"/>
                <a:gd name="T53" fmla="*/ 0 h 93"/>
                <a:gd name="T54" fmla="*/ 0 w 95"/>
                <a:gd name="T55" fmla="*/ 0 h 93"/>
                <a:gd name="T56" fmla="*/ 0 w 95"/>
                <a:gd name="T57" fmla="*/ 0 h 93"/>
                <a:gd name="T58" fmla="*/ 0 w 95"/>
                <a:gd name="T59" fmla="*/ 0 h 93"/>
                <a:gd name="T60" fmla="*/ 0 w 95"/>
                <a:gd name="T61" fmla="*/ 0 h 93"/>
                <a:gd name="T62" fmla="*/ 0 w 95"/>
                <a:gd name="T63" fmla="*/ 0 h 93"/>
                <a:gd name="T64" fmla="*/ 0 w 95"/>
                <a:gd name="T65" fmla="*/ 0 h 93"/>
                <a:gd name="T66" fmla="*/ 0 w 95"/>
                <a:gd name="T67" fmla="*/ 0 h 93"/>
                <a:gd name="T68" fmla="*/ 0 w 95"/>
                <a:gd name="T69" fmla="*/ 0 h 93"/>
                <a:gd name="T70" fmla="*/ 0 w 95"/>
                <a:gd name="T71" fmla="*/ 0 h 93"/>
                <a:gd name="T72" fmla="*/ 0 w 95"/>
                <a:gd name="T73" fmla="*/ 0 h 93"/>
                <a:gd name="T74" fmla="*/ 0 w 95"/>
                <a:gd name="T75" fmla="*/ 0 h 93"/>
                <a:gd name="T76" fmla="*/ 0 w 95"/>
                <a:gd name="T77" fmla="*/ 0 h 93"/>
                <a:gd name="T78" fmla="*/ 0 w 95"/>
                <a:gd name="T79" fmla="*/ 0 h 93"/>
                <a:gd name="T80" fmla="*/ 0 w 95"/>
                <a:gd name="T81" fmla="*/ 0 h 93"/>
                <a:gd name="T82" fmla="*/ 0 w 95"/>
                <a:gd name="T83" fmla="*/ 0 h 93"/>
                <a:gd name="T84" fmla="*/ 0 w 95"/>
                <a:gd name="T85" fmla="*/ 0 h 93"/>
                <a:gd name="T86" fmla="*/ 0 w 95"/>
                <a:gd name="T87" fmla="*/ 0 h 93"/>
                <a:gd name="T88" fmla="*/ 0 w 95"/>
                <a:gd name="T89" fmla="*/ 0 h 93"/>
                <a:gd name="T90" fmla="*/ 0 w 95"/>
                <a:gd name="T91" fmla="*/ 0 h 93"/>
                <a:gd name="T92" fmla="*/ 0 w 95"/>
                <a:gd name="T93" fmla="*/ 0 h 9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95"/>
                <a:gd name="T142" fmla="*/ 0 h 93"/>
                <a:gd name="T143" fmla="*/ 95 w 95"/>
                <a:gd name="T144" fmla="*/ 93 h 93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95" h="93">
                  <a:moveTo>
                    <a:pt x="67" y="8"/>
                  </a:moveTo>
                  <a:lnTo>
                    <a:pt x="56" y="17"/>
                  </a:lnTo>
                  <a:lnTo>
                    <a:pt x="47" y="24"/>
                  </a:lnTo>
                  <a:lnTo>
                    <a:pt x="40" y="31"/>
                  </a:lnTo>
                  <a:lnTo>
                    <a:pt x="32" y="38"/>
                  </a:lnTo>
                  <a:lnTo>
                    <a:pt x="28" y="42"/>
                  </a:lnTo>
                  <a:lnTo>
                    <a:pt x="25" y="46"/>
                  </a:lnTo>
                  <a:lnTo>
                    <a:pt x="18" y="53"/>
                  </a:lnTo>
                  <a:lnTo>
                    <a:pt x="13" y="62"/>
                  </a:lnTo>
                  <a:lnTo>
                    <a:pt x="6" y="71"/>
                  </a:lnTo>
                  <a:lnTo>
                    <a:pt x="1" y="80"/>
                  </a:lnTo>
                  <a:lnTo>
                    <a:pt x="0" y="84"/>
                  </a:lnTo>
                  <a:lnTo>
                    <a:pt x="0" y="86"/>
                  </a:lnTo>
                  <a:lnTo>
                    <a:pt x="0" y="87"/>
                  </a:lnTo>
                  <a:lnTo>
                    <a:pt x="1" y="89"/>
                  </a:lnTo>
                  <a:lnTo>
                    <a:pt x="2" y="90"/>
                  </a:lnTo>
                  <a:lnTo>
                    <a:pt x="5" y="91"/>
                  </a:lnTo>
                  <a:lnTo>
                    <a:pt x="9" y="92"/>
                  </a:lnTo>
                  <a:lnTo>
                    <a:pt x="13" y="92"/>
                  </a:lnTo>
                  <a:lnTo>
                    <a:pt x="25" y="93"/>
                  </a:lnTo>
                  <a:lnTo>
                    <a:pt x="37" y="92"/>
                  </a:lnTo>
                  <a:lnTo>
                    <a:pt x="38" y="90"/>
                  </a:lnTo>
                  <a:lnTo>
                    <a:pt x="40" y="89"/>
                  </a:lnTo>
                  <a:lnTo>
                    <a:pt x="45" y="86"/>
                  </a:lnTo>
                  <a:lnTo>
                    <a:pt x="53" y="79"/>
                  </a:lnTo>
                  <a:lnTo>
                    <a:pt x="59" y="73"/>
                  </a:lnTo>
                  <a:lnTo>
                    <a:pt x="67" y="65"/>
                  </a:lnTo>
                  <a:lnTo>
                    <a:pt x="75" y="54"/>
                  </a:lnTo>
                  <a:lnTo>
                    <a:pt x="82" y="46"/>
                  </a:lnTo>
                  <a:lnTo>
                    <a:pt x="85" y="43"/>
                  </a:lnTo>
                  <a:lnTo>
                    <a:pt x="88" y="38"/>
                  </a:lnTo>
                  <a:lnTo>
                    <a:pt x="92" y="33"/>
                  </a:lnTo>
                  <a:lnTo>
                    <a:pt x="93" y="28"/>
                  </a:lnTo>
                  <a:lnTo>
                    <a:pt x="95" y="22"/>
                  </a:lnTo>
                  <a:lnTo>
                    <a:pt x="95" y="17"/>
                  </a:lnTo>
                  <a:lnTo>
                    <a:pt x="93" y="12"/>
                  </a:lnTo>
                  <a:lnTo>
                    <a:pt x="89" y="8"/>
                  </a:lnTo>
                  <a:lnTo>
                    <a:pt x="87" y="4"/>
                  </a:lnTo>
                  <a:lnTo>
                    <a:pt x="85" y="1"/>
                  </a:lnTo>
                  <a:lnTo>
                    <a:pt x="84" y="0"/>
                  </a:lnTo>
                  <a:lnTo>
                    <a:pt x="83" y="1"/>
                  </a:lnTo>
                  <a:lnTo>
                    <a:pt x="81" y="2"/>
                  </a:lnTo>
                  <a:lnTo>
                    <a:pt x="79" y="4"/>
                  </a:lnTo>
                  <a:lnTo>
                    <a:pt x="75" y="6"/>
                  </a:lnTo>
                  <a:lnTo>
                    <a:pt x="72" y="8"/>
                  </a:lnTo>
                  <a:lnTo>
                    <a:pt x="69" y="8"/>
                  </a:lnTo>
                  <a:lnTo>
                    <a:pt x="67" y="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10" name="Freeform 203"/>
            <p:cNvSpPr>
              <a:spLocks/>
            </p:cNvSpPr>
            <p:nvPr/>
          </p:nvSpPr>
          <p:spPr bwMode="auto">
            <a:xfrm>
              <a:off x="4245" y="2618"/>
              <a:ext cx="8" cy="18"/>
            </a:xfrm>
            <a:custGeom>
              <a:avLst/>
              <a:gdLst>
                <a:gd name="T0" fmla="*/ 0 w 31"/>
                <a:gd name="T1" fmla="*/ 0 h 76"/>
                <a:gd name="T2" fmla="*/ 0 w 31"/>
                <a:gd name="T3" fmla="*/ 0 h 76"/>
                <a:gd name="T4" fmla="*/ 0 w 31"/>
                <a:gd name="T5" fmla="*/ 0 h 76"/>
                <a:gd name="T6" fmla="*/ 0 w 31"/>
                <a:gd name="T7" fmla="*/ 0 h 76"/>
                <a:gd name="T8" fmla="*/ 0 w 31"/>
                <a:gd name="T9" fmla="*/ 0 h 76"/>
                <a:gd name="T10" fmla="*/ 0 w 31"/>
                <a:gd name="T11" fmla="*/ 0 h 76"/>
                <a:gd name="T12" fmla="*/ 0 w 31"/>
                <a:gd name="T13" fmla="*/ 0 h 76"/>
                <a:gd name="T14" fmla="*/ 0 w 31"/>
                <a:gd name="T15" fmla="*/ 0 h 76"/>
                <a:gd name="T16" fmla="*/ 0 w 31"/>
                <a:gd name="T17" fmla="*/ 0 h 76"/>
                <a:gd name="T18" fmla="*/ 0 w 31"/>
                <a:gd name="T19" fmla="*/ 0 h 76"/>
                <a:gd name="T20" fmla="*/ 0 w 31"/>
                <a:gd name="T21" fmla="*/ 0 h 76"/>
                <a:gd name="T22" fmla="*/ 0 w 31"/>
                <a:gd name="T23" fmla="*/ 0 h 76"/>
                <a:gd name="T24" fmla="*/ 0 w 31"/>
                <a:gd name="T25" fmla="*/ 0 h 76"/>
                <a:gd name="T26" fmla="*/ 0 w 31"/>
                <a:gd name="T27" fmla="*/ 0 h 76"/>
                <a:gd name="T28" fmla="*/ 0 w 31"/>
                <a:gd name="T29" fmla="*/ 0 h 76"/>
                <a:gd name="T30" fmla="*/ 0 w 31"/>
                <a:gd name="T31" fmla="*/ 0 h 76"/>
                <a:gd name="T32" fmla="*/ 0 w 31"/>
                <a:gd name="T33" fmla="*/ 0 h 76"/>
                <a:gd name="T34" fmla="*/ 0 w 31"/>
                <a:gd name="T35" fmla="*/ 0 h 76"/>
                <a:gd name="T36" fmla="*/ 0 w 31"/>
                <a:gd name="T37" fmla="*/ 0 h 76"/>
                <a:gd name="T38" fmla="*/ 0 w 31"/>
                <a:gd name="T39" fmla="*/ 0 h 76"/>
                <a:gd name="T40" fmla="*/ 0 w 31"/>
                <a:gd name="T41" fmla="*/ 0 h 76"/>
                <a:gd name="T42" fmla="*/ 0 w 31"/>
                <a:gd name="T43" fmla="*/ 0 h 76"/>
                <a:gd name="T44" fmla="*/ 0 w 31"/>
                <a:gd name="T45" fmla="*/ 0 h 76"/>
                <a:gd name="T46" fmla="*/ 0 w 31"/>
                <a:gd name="T47" fmla="*/ 0 h 76"/>
                <a:gd name="T48" fmla="*/ 0 w 31"/>
                <a:gd name="T49" fmla="*/ 0 h 76"/>
                <a:gd name="T50" fmla="*/ 0 w 31"/>
                <a:gd name="T51" fmla="*/ 0 h 76"/>
                <a:gd name="T52" fmla="*/ 0 w 31"/>
                <a:gd name="T53" fmla="*/ 0 h 76"/>
                <a:gd name="T54" fmla="*/ 0 w 31"/>
                <a:gd name="T55" fmla="*/ 0 h 76"/>
                <a:gd name="T56" fmla="*/ 0 w 31"/>
                <a:gd name="T57" fmla="*/ 0 h 76"/>
                <a:gd name="T58" fmla="*/ 0 w 31"/>
                <a:gd name="T59" fmla="*/ 0 h 76"/>
                <a:gd name="T60" fmla="*/ 0 w 31"/>
                <a:gd name="T61" fmla="*/ 0 h 76"/>
                <a:gd name="T62" fmla="*/ 0 w 31"/>
                <a:gd name="T63" fmla="*/ 0 h 76"/>
                <a:gd name="T64" fmla="*/ 0 w 31"/>
                <a:gd name="T65" fmla="*/ 0 h 76"/>
                <a:gd name="T66" fmla="*/ 0 w 31"/>
                <a:gd name="T67" fmla="*/ 0 h 76"/>
                <a:gd name="T68" fmla="*/ 0 w 31"/>
                <a:gd name="T69" fmla="*/ 0 h 76"/>
                <a:gd name="T70" fmla="*/ 0 w 31"/>
                <a:gd name="T71" fmla="*/ 0 h 7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1"/>
                <a:gd name="T109" fmla="*/ 0 h 76"/>
                <a:gd name="T110" fmla="*/ 31 w 31"/>
                <a:gd name="T111" fmla="*/ 76 h 7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1" h="76">
                  <a:moveTo>
                    <a:pt x="15" y="7"/>
                  </a:moveTo>
                  <a:lnTo>
                    <a:pt x="10" y="17"/>
                  </a:lnTo>
                  <a:lnTo>
                    <a:pt x="3" y="26"/>
                  </a:lnTo>
                  <a:lnTo>
                    <a:pt x="3" y="30"/>
                  </a:lnTo>
                  <a:lnTo>
                    <a:pt x="3" y="34"/>
                  </a:lnTo>
                  <a:lnTo>
                    <a:pt x="1" y="37"/>
                  </a:lnTo>
                  <a:lnTo>
                    <a:pt x="0" y="41"/>
                  </a:lnTo>
                  <a:lnTo>
                    <a:pt x="0" y="51"/>
                  </a:lnTo>
                  <a:lnTo>
                    <a:pt x="0" y="61"/>
                  </a:lnTo>
                  <a:lnTo>
                    <a:pt x="0" y="68"/>
                  </a:lnTo>
                  <a:lnTo>
                    <a:pt x="0" y="76"/>
                  </a:lnTo>
                  <a:lnTo>
                    <a:pt x="8" y="76"/>
                  </a:lnTo>
                  <a:lnTo>
                    <a:pt x="15" y="76"/>
                  </a:lnTo>
                  <a:lnTo>
                    <a:pt x="15" y="72"/>
                  </a:lnTo>
                  <a:lnTo>
                    <a:pt x="19" y="68"/>
                  </a:lnTo>
                  <a:lnTo>
                    <a:pt x="23" y="65"/>
                  </a:lnTo>
                  <a:lnTo>
                    <a:pt x="26" y="65"/>
                  </a:lnTo>
                  <a:lnTo>
                    <a:pt x="27" y="64"/>
                  </a:lnTo>
                  <a:lnTo>
                    <a:pt x="27" y="61"/>
                  </a:lnTo>
                  <a:lnTo>
                    <a:pt x="27" y="56"/>
                  </a:lnTo>
                  <a:lnTo>
                    <a:pt x="30" y="56"/>
                  </a:lnTo>
                  <a:lnTo>
                    <a:pt x="31" y="51"/>
                  </a:lnTo>
                  <a:lnTo>
                    <a:pt x="31" y="38"/>
                  </a:lnTo>
                  <a:lnTo>
                    <a:pt x="31" y="24"/>
                  </a:lnTo>
                  <a:lnTo>
                    <a:pt x="30" y="18"/>
                  </a:lnTo>
                  <a:lnTo>
                    <a:pt x="28" y="17"/>
                  </a:lnTo>
                  <a:lnTo>
                    <a:pt x="27" y="14"/>
                  </a:lnTo>
                  <a:lnTo>
                    <a:pt x="25" y="12"/>
                  </a:lnTo>
                  <a:lnTo>
                    <a:pt x="23" y="10"/>
                  </a:lnTo>
                  <a:lnTo>
                    <a:pt x="23" y="7"/>
                  </a:lnTo>
                  <a:lnTo>
                    <a:pt x="23" y="3"/>
                  </a:lnTo>
                  <a:lnTo>
                    <a:pt x="19" y="3"/>
                  </a:lnTo>
                  <a:lnTo>
                    <a:pt x="16" y="2"/>
                  </a:lnTo>
                  <a:lnTo>
                    <a:pt x="15" y="0"/>
                  </a:lnTo>
                  <a:lnTo>
                    <a:pt x="15" y="2"/>
                  </a:lnTo>
                  <a:lnTo>
                    <a:pt x="15" y="7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11" name="Freeform 204"/>
            <p:cNvSpPr>
              <a:spLocks/>
            </p:cNvSpPr>
            <p:nvPr/>
          </p:nvSpPr>
          <p:spPr bwMode="auto">
            <a:xfrm>
              <a:off x="4178" y="2683"/>
              <a:ext cx="34" cy="33"/>
            </a:xfrm>
            <a:custGeom>
              <a:avLst/>
              <a:gdLst>
                <a:gd name="T0" fmla="*/ 0 w 139"/>
                <a:gd name="T1" fmla="*/ 0 h 131"/>
                <a:gd name="T2" fmla="*/ 0 w 139"/>
                <a:gd name="T3" fmla="*/ 0 h 131"/>
                <a:gd name="T4" fmla="*/ 0 w 139"/>
                <a:gd name="T5" fmla="*/ 0 h 131"/>
                <a:gd name="T6" fmla="*/ 0 w 139"/>
                <a:gd name="T7" fmla="*/ 0 h 131"/>
                <a:gd name="T8" fmla="*/ 0 w 139"/>
                <a:gd name="T9" fmla="*/ 0 h 131"/>
                <a:gd name="T10" fmla="*/ 0 w 139"/>
                <a:gd name="T11" fmla="*/ 0 h 131"/>
                <a:gd name="T12" fmla="*/ 0 w 139"/>
                <a:gd name="T13" fmla="*/ 0 h 131"/>
                <a:gd name="T14" fmla="*/ 0 w 139"/>
                <a:gd name="T15" fmla="*/ 0 h 131"/>
                <a:gd name="T16" fmla="*/ 0 w 139"/>
                <a:gd name="T17" fmla="*/ 0 h 131"/>
                <a:gd name="T18" fmla="*/ 0 w 139"/>
                <a:gd name="T19" fmla="*/ 0 h 131"/>
                <a:gd name="T20" fmla="*/ 0 w 139"/>
                <a:gd name="T21" fmla="*/ 0 h 131"/>
                <a:gd name="T22" fmla="*/ 0 w 139"/>
                <a:gd name="T23" fmla="*/ 0 h 131"/>
                <a:gd name="T24" fmla="*/ 0 w 139"/>
                <a:gd name="T25" fmla="*/ 0 h 131"/>
                <a:gd name="T26" fmla="*/ 0 w 139"/>
                <a:gd name="T27" fmla="*/ 0 h 131"/>
                <a:gd name="T28" fmla="*/ 0 w 139"/>
                <a:gd name="T29" fmla="*/ 0 h 131"/>
                <a:gd name="T30" fmla="*/ 0 w 139"/>
                <a:gd name="T31" fmla="*/ 0 h 131"/>
                <a:gd name="T32" fmla="*/ 0 w 139"/>
                <a:gd name="T33" fmla="*/ 0 h 131"/>
                <a:gd name="T34" fmla="*/ 0 w 139"/>
                <a:gd name="T35" fmla="*/ 0 h 131"/>
                <a:gd name="T36" fmla="*/ 0 w 139"/>
                <a:gd name="T37" fmla="*/ 0 h 131"/>
                <a:gd name="T38" fmla="*/ 0 w 139"/>
                <a:gd name="T39" fmla="*/ 0 h 131"/>
                <a:gd name="T40" fmla="*/ 0 w 139"/>
                <a:gd name="T41" fmla="*/ 0 h 131"/>
                <a:gd name="T42" fmla="*/ 0 w 139"/>
                <a:gd name="T43" fmla="*/ 0 h 131"/>
                <a:gd name="T44" fmla="*/ 0 w 139"/>
                <a:gd name="T45" fmla="*/ 0 h 131"/>
                <a:gd name="T46" fmla="*/ 0 w 139"/>
                <a:gd name="T47" fmla="*/ 0 h 131"/>
                <a:gd name="T48" fmla="*/ 0 w 139"/>
                <a:gd name="T49" fmla="*/ 0 h 131"/>
                <a:gd name="T50" fmla="*/ 0 w 139"/>
                <a:gd name="T51" fmla="*/ 0 h 131"/>
                <a:gd name="T52" fmla="*/ 0 w 139"/>
                <a:gd name="T53" fmla="*/ 0 h 131"/>
                <a:gd name="T54" fmla="*/ 0 w 139"/>
                <a:gd name="T55" fmla="*/ 0 h 131"/>
                <a:gd name="T56" fmla="*/ 0 w 139"/>
                <a:gd name="T57" fmla="*/ 0 h 131"/>
                <a:gd name="T58" fmla="*/ 0 w 139"/>
                <a:gd name="T59" fmla="*/ 0 h 131"/>
                <a:gd name="T60" fmla="*/ 0 w 139"/>
                <a:gd name="T61" fmla="*/ 0 h 131"/>
                <a:gd name="T62" fmla="*/ 0 w 139"/>
                <a:gd name="T63" fmla="*/ 0 h 131"/>
                <a:gd name="T64" fmla="*/ 0 w 139"/>
                <a:gd name="T65" fmla="*/ 0 h 131"/>
                <a:gd name="T66" fmla="*/ 0 w 139"/>
                <a:gd name="T67" fmla="*/ 0 h 131"/>
                <a:gd name="T68" fmla="*/ 0 w 139"/>
                <a:gd name="T69" fmla="*/ 0 h 131"/>
                <a:gd name="T70" fmla="*/ 0 w 139"/>
                <a:gd name="T71" fmla="*/ 0 h 131"/>
                <a:gd name="T72" fmla="*/ 0 w 139"/>
                <a:gd name="T73" fmla="*/ 0 h 131"/>
                <a:gd name="T74" fmla="*/ 0 w 139"/>
                <a:gd name="T75" fmla="*/ 0 h 131"/>
                <a:gd name="T76" fmla="*/ 0 w 139"/>
                <a:gd name="T77" fmla="*/ 0 h 131"/>
                <a:gd name="T78" fmla="*/ 0 w 139"/>
                <a:gd name="T79" fmla="*/ 0 h 131"/>
                <a:gd name="T80" fmla="*/ 0 w 139"/>
                <a:gd name="T81" fmla="*/ 0 h 131"/>
                <a:gd name="T82" fmla="*/ 0 w 139"/>
                <a:gd name="T83" fmla="*/ 0 h 131"/>
                <a:gd name="T84" fmla="*/ 0 w 139"/>
                <a:gd name="T85" fmla="*/ 0 h 13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39"/>
                <a:gd name="T130" fmla="*/ 0 h 131"/>
                <a:gd name="T131" fmla="*/ 139 w 139"/>
                <a:gd name="T132" fmla="*/ 131 h 13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39" h="131">
                  <a:moveTo>
                    <a:pt x="119" y="1"/>
                  </a:moveTo>
                  <a:lnTo>
                    <a:pt x="102" y="17"/>
                  </a:lnTo>
                  <a:lnTo>
                    <a:pt x="84" y="36"/>
                  </a:lnTo>
                  <a:lnTo>
                    <a:pt x="75" y="46"/>
                  </a:lnTo>
                  <a:lnTo>
                    <a:pt x="65" y="54"/>
                  </a:lnTo>
                  <a:lnTo>
                    <a:pt x="56" y="63"/>
                  </a:lnTo>
                  <a:lnTo>
                    <a:pt x="46" y="70"/>
                  </a:lnTo>
                  <a:lnTo>
                    <a:pt x="36" y="78"/>
                  </a:lnTo>
                  <a:lnTo>
                    <a:pt x="28" y="86"/>
                  </a:lnTo>
                  <a:lnTo>
                    <a:pt x="20" y="95"/>
                  </a:lnTo>
                  <a:lnTo>
                    <a:pt x="12" y="105"/>
                  </a:lnTo>
                  <a:lnTo>
                    <a:pt x="7" y="109"/>
                  </a:lnTo>
                  <a:lnTo>
                    <a:pt x="4" y="113"/>
                  </a:lnTo>
                  <a:lnTo>
                    <a:pt x="1" y="117"/>
                  </a:lnTo>
                  <a:lnTo>
                    <a:pt x="0" y="120"/>
                  </a:lnTo>
                  <a:lnTo>
                    <a:pt x="0" y="125"/>
                  </a:lnTo>
                  <a:lnTo>
                    <a:pt x="2" y="128"/>
                  </a:lnTo>
                  <a:lnTo>
                    <a:pt x="4" y="131"/>
                  </a:lnTo>
                  <a:lnTo>
                    <a:pt x="7" y="131"/>
                  </a:lnTo>
                  <a:lnTo>
                    <a:pt x="12" y="131"/>
                  </a:lnTo>
                  <a:lnTo>
                    <a:pt x="17" y="128"/>
                  </a:lnTo>
                  <a:lnTo>
                    <a:pt x="22" y="125"/>
                  </a:lnTo>
                  <a:lnTo>
                    <a:pt x="28" y="122"/>
                  </a:lnTo>
                  <a:lnTo>
                    <a:pt x="50" y="106"/>
                  </a:lnTo>
                  <a:lnTo>
                    <a:pt x="65" y="93"/>
                  </a:lnTo>
                  <a:lnTo>
                    <a:pt x="80" y="78"/>
                  </a:lnTo>
                  <a:lnTo>
                    <a:pt x="97" y="63"/>
                  </a:lnTo>
                  <a:lnTo>
                    <a:pt x="113" y="49"/>
                  </a:lnTo>
                  <a:lnTo>
                    <a:pt x="130" y="36"/>
                  </a:lnTo>
                  <a:lnTo>
                    <a:pt x="134" y="33"/>
                  </a:lnTo>
                  <a:lnTo>
                    <a:pt x="136" y="29"/>
                  </a:lnTo>
                  <a:lnTo>
                    <a:pt x="139" y="26"/>
                  </a:lnTo>
                  <a:lnTo>
                    <a:pt x="139" y="23"/>
                  </a:lnTo>
                  <a:lnTo>
                    <a:pt x="139" y="19"/>
                  </a:lnTo>
                  <a:lnTo>
                    <a:pt x="138" y="15"/>
                  </a:lnTo>
                  <a:lnTo>
                    <a:pt x="135" y="12"/>
                  </a:lnTo>
                  <a:lnTo>
                    <a:pt x="133" y="10"/>
                  </a:lnTo>
                  <a:lnTo>
                    <a:pt x="129" y="5"/>
                  </a:lnTo>
                  <a:lnTo>
                    <a:pt x="124" y="1"/>
                  </a:lnTo>
                  <a:lnTo>
                    <a:pt x="122" y="0"/>
                  </a:lnTo>
                  <a:lnTo>
                    <a:pt x="120" y="0"/>
                  </a:lnTo>
                  <a:lnTo>
                    <a:pt x="119" y="0"/>
                  </a:lnTo>
                  <a:lnTo>
                    <a:pt x="119" y="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12" name="Freeform 205"/>
            <p:cNvSpPr>
              <a:spLocks/>
            </p:cNvSpPr>
            <p:nvPr/>
          </p:nvSpPr>
          <p:spPr bwMode="auto">
            <a:xfrm>
              <a:off x="4132" y="2721"/>
              <a:ext cx="33" cy="31"/>
            </a:xfrm>
            <a:custGeom>
              <a:avLst/>
              <a:gdLst>
                <a:gd name="T0" fmla="*/ 0 w 133"/>
                <a:gd name="T1" fmla="*/ 0 h 123"/>
                <a:gd name="T2" fmla="*/ 0 w 133"/>
                <a:gd name="T3" fmla="*/ 0 h 123"/>
                <a:gd name="T4" fmla="*/ 0 w 133"/>
                <a:gd name="T5" fmla="*/ 0 h 123"/>
                <a:gd name="T6" fmla="*/ 0 w 133"/>
                <a:gd name="T7" fmla="*/ 0 h 123"/>
                <a:gd name="T8" fmla="*/ 0 w 133"/>
                <a:gd name="T9" fmla="*/ 0 h 123"/>
                <a:gd name="T10" fmla="*/ 0 w 133"/>
                <a:gd name="T11" fmla="*/ 0 h 123"/>
                <a:gd name="T12" fmla="*/ 0 w 133"/>
                <a:gd name="T13" fmla="*/ 0 h 123"/>
                <a:gd name="T14" fmla="*/ 0 w 133"/>
                <a:gd name="T15" fmla="*/ 0 h 123"/>
                <a:gd name="T16" fmla="*/ 0 w 133"/>
                <a:gd name="T17" fmla="*/ 0 h 123"/>
                <a:gd name="T18" fmla="*/ 0 w 133"/>
                <a:gd name="T19" fmla="*/ 0 h 123"/>
                <a:gd name="T20" fmla="*/ 0 w 133"/>
                <a:gd name="T21" fmla="*/ 0 h 123"/>
                <a:gd name="T22" fmla="*/ 0 w 133"/>
                <a:gd name="T23" fmla="*/ 0 h 123"/>
                <a:gd name="T24" fmla="*/ 0 w 133"/>
                <a:gd name="T25" fmla="*/ 0 h 123"/>
                <a:gd name="T26" fmla="*/ 0 w 133"/>
                <a:gd name="T27" fmla="*/ 0 h 123"/>
                <a:gd name="T28" fmla="*/ 0 w 133"/>
                <a:gd name="T29" fmla="*/ 0 h 123"/>
                <a:gd name="T30" fmla="*/ 0 w 133"/>
                <a:gd name="T31" fmla="*/ 0 h 123"/>
                <a:gd name="T32" fmla="*/ 0 w 133"/>
                <a:gd name="T33" fmla="*/ 0 h 123"/>
                <a:gd name="T34" fmla="*/ 0 w 133"/>
                <a:gd name="T35" fmla="*/ 0 h 123"/>
                <a:gd name="T36" fmla="*/ 0 w 133"/>
                <a:gd name="T37" fmla="*/ 0 h 123"/>
                <a:gd name="T38" fmla="*/ 0 w 133"/>
                <a:gd name="T39" fmla="*/ 0 h 123"/>
                <a:gd name="T40" fmla="*/ 0 w 133"/>
                <a:gd name="T41" fmla="*/ 0 h 123"/>
                <a:gd name="T42" fmla="*/ 0 w 133"/>
                <a:gd name="T43" fmla="*/ 0 h 123"/>
                <a:gd name="T44" fmla="*/ 0 w 133"/>
                <a:gd name="T45" fmla="*/ 0 h 123"/>
                <a:gd name="T46" fmla="*/ 0 w 133"/>
                <a:gd name="T47" fmla="*/ 0 h 123"/>
                <a:gd name="T48" fmla="*/ 0 w 133"/>
                <a:gd name="T49" fmla="*/ 0 h 123"/>
                <a:gd name="T50" fmla="*/ 0 w 133"/>
                <a:gd name="T51" fmla="*/ 0 h 123"/>
                <a:gd name="T52" fmla="*/ 0 w 133"/>
                <a:gd name="T53" fmla="*/ 0 h 123"/>
                <a:gd name="T54" fmla="*/ 0 w 133"/>
                <a:gd name="T55" fmla="*/ 0 h 123"/>
                <a:gd name="T56" fmla="*/ 0 w 133"/>
                <a:gd name="T57" fmla="*/ 0 h 123"/>
                <a:gd name="T58" fmla="*/ 0 w 133"/>
                <a:gd name="T59" fmla="*/ 0 h 123"/>
                <a:gd name="T60" fmla="*/ 0 w 133"/>
                <a:gd name="T61" fmla="*/ 0 h 123"/>
                <a:gd name="T62" fmla="*/ 0 w 133"/>
                <a:gd name="T63" fmla="*/ 0 h 12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33"/>
                <a:gd name="T97" fmla="*/ 0 h 123"/>
                <a:gd name="T98" fmla="*/ 133 w 133"/>
                <a:gd name="T99" fmla="*/ 123 h 12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33" h="123">
                  <a:moveTo>
                    <a:pt x="111" y="0"/>
                  </a:moveTo>
                  <a:lnTo>
                    <a:pt x="16" y="96"/>
                  </a:lnTo>
                  <a:lnTo>
                    <a:pt x="10" y="101"/>
                  </a:lnTo>
                  <a:lnTo>
                    <a:pt x="4" y="111"/>
                  </a:lnTo>
                  <a:lnTo>
                    <a:pt x="0" y="115"/>
                  </a:lnTo>
                  <a:lnTo>
                    <a:pt x="0" y="120"/>
                  </a:lnTo>
                  <a:lnTo>
                    <a:pt x="2" y="121"/>
                  </a:lnTo>
                  <a:lnTo>
                    <a:pt x="3" y="122"/>
                  </a:lnTo>
                  <a:lnTo>
                    <a:pt x="5" y="123"/>
                  </a:lnTo>
                  <a:lnTo>
                    <a:pt x="8" y="123"/>
                  </a:lnTo>
                  <a:lnTo>
                    <a:pt x="19" y="123"/>
                  </a:lnTo>
                  <a:lnTo>
                    <a:pt x="27" y="122"/>
                  </a:lnTo>
                  <a:lnTo>
                    <a:pt x="37" y="120"/>
                  </a:lnTo>
                  <a:lnTo>
                    <a:pt x="47" y="115"/>
                  </a:lnTo>
                  <a:lnTo>
                    <a:pt x="58" y="110"/>
                  </a:lnTo>
                  <a:lnTo>
                    <a:pt x="69" y="103"/>
                  </a:lnTo>
                  <a:lnTo>
                    <a:pt x="83" y="95"/>
                  </a:lnTo>
                  <a:lnTo>
                    <a:pt x="97" y="85"/>
                  </a:lnTo>
                  <a:lnTo>
                    <a:pt x="109" y="74"/>
                  </a:lnTo>
                  <a:lnTo>
                    <a:pt x="120" y="64"/>
                  </a:lnTo>
                  <a:lnTo>
                    <a:pt x="124" y="58"/>
                  </a:lnTo>
                  <a:lnTo>
                    <a:pt x="128" y="53"/>
                  </a:lnTo>
                  <a:lnTo>
                    <a:pt x="130" y="47"/>
                  </a:lnTo>
                  <a:lnTo>
                    <a:pt x="131" y="42"/>
                  </a:lnTo>
                  <a:lnTo>
                    <a:pt x="132" y="35"/>
                  </a:lnTo>
                  <a:lnTo>
                    <a:pt x="133" y="28"/>
                  </a:lnTo>
                  <a:lnTo>
                    <a:pt x="133" y="23"/>
                  </a:lnTo>
                  <a:lnTo>
                    <a:pt x="132" y="16"/>
                  </a:lnTo>
                  <a:lnTo>
                    <a:pt x="130" y="12"/>
                  </a:lnTo>
                  <a:lnTo>
                    <a:pt x="125" y="8"/>
                  </a:lnTo>
                  <a:lnTo>
                    <a:pt x="120" y="3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13" name="Freeform 206"/>
            <p:cNvSpPr>
              <a:spLocks/>
            </p:cNvSpPr>
            <p:nvPr/>
          </p:nvSpPr>
          <p:spPr bwMode="auto">
            <a:xfrm>
              <a:off x="4082" y="2747"/>
              <a:ext cx="39" cy="34"/>
            </a:xfrm>
            <a:custGeom>
              <a:avLst/>
              <a:gdLst>
                <a:gd name="T0" fmla="*/ 0 w 156"/>
                <a:gd name="T1" fmla="*/ 0 h 137"/>
                <a:gd name="T2" fmla="*/ 0 w 156"/>
                <a:gd name="T3" fmla="*/ 0 h 137"/>
                <a:gd name="T4" fmla="*/ 0 w 156"/>
                <a:gd name="T5" fmla="*/ 0 h 137"/>
                <a:gd name="T6" fmla="*/ 0 w 156"/>
                <a:gd name="T7" fmla="*/ 0 h 137"/>
                <a:gd name="T8" fmla="*/ 0 w 156"/>
                <a:gd name="T9" fmla="*/ 0 h 137"/>
                <a:gd name="T10" fmla="*/ 0 w 156"/>
                <a:gd name="T11" fmla="*/ 0 h 137"/>
                <a:gd name="T12" fmla="*/ 0 w 156"/>
                <a:gd name="T13" fmla="*/ 0 h 137"/>
                <a:gd name="T14" fmla="*/ 0 w 156"/>
                <a:gd name="T15" fmla="*/ 0 h 137"/>
                <a:gd name="T16" fmla="*/ 0 w 156"/>
                <a:gd name="T17" fmla="*/ 0 h 137"/>
                <a:gd name="T18" fmla="*/ 0 w 156"/>
                <a:gd name="T19" fmla="*/ 0 h 137"/>
                <a:gd name="T20" fmla="*/ 0 w 156"/>
                <a:gd name="T21" fmla="*/ 0 h 137"/>
                <a:gd name="T22" fmla="*/ 0 w 156"/>
                <a:gd name="T23" fmla="*/ 0 h 137"/>
                <a:gd name="T24" fmla="*/ 0 w 156"/>
                <a:gd name="T25" fmla="*/ 0 h 137"/>
                <a:gd name="T26" fmla="*/ 0 w 156"/>
                <a:gd name="T27" fmla="*/ 0 h 137"/>
                <a:gd name="T28" fmla="*/ 0 w 156"/>
                <a:gd name="T29" fmla="*/ 0 h 137"/>
                <a:gd name="T30" fmla="*/ 0 w 156"/>
                <a:gd name="T31" fmla="*/ 0 h 137"/>
                <a:gd name="T32" fmla="*/ 0 w 156"/>
                <a:gd name="T33" fmla="*/ 0 h 137"/>
                <a:gd name="T34" fmla="*/ 0 w 156"/>
                <a:gd name="T35" fmla="*/ 0 h 137"/>
                <a:gd name="T36" fmla="*/ 0 w 156"/>
                <a:gd name="T37" fmla="*/ 0 h 137"/>
                <a:gd name="T38" fmla="*/ 0 w 156"/>
                <a:gd name="T39" fmla="*/ 0 h 137"/>
                <a:gd name="T40" fmla="*/ 0 w 156"/>
                <a:gd name="T41" fmla="*/ 0 h 137"/>
                <a:gd name="T42" fmla="*/ 0 w 156"/>
                <a:gd name="T43" fmla="*/ 0 h 137"/>
                <a:gd name="T44" fmla="*/ 0 w 156"/>
                <a:gd name="T45" fmla="*/ 0 h 137"/>
                <a:gd name="T46" fmla="*/ 0 w 156"/>
                <a:gd name="T47" fmla="*/ 0 h 137"/>
                <a:gd name="T48" fmla="*/ 0 w 156"/>
                <a:gd name="T49" fmla="*/ 0 h 137"/>
                <a:gd name="T50" fmla="*/ 0 w 156"/>
                <a:gd name="T51" fmla="*/ 0 h 137"/>
                <a:gd name="T52" fmla="*/ 0 w 156"/>
                <a:gd name="T53" fmla="*/ 0 h 137"/>
                <a:gd name="T54" fmla="*/ 0 w 156"/>
                <a:gd name="T55" fmla="*/ 0 h 137"/>
                <a:gd name="T56" fmla="*/ 0 w 156"/>
                <a:gd name="T57" fmla="*/ 0 h 137"/>
                <a:gd name="T58" fmla="*/ 0 w 156"/>
                <a:gd name="T59" fmla="*/ 0 h 137"/>
                <a:gd name="T60" fmla="*/ 0 w 156"/>
                <a:gd name="T61" fmla="*/ 0 h 137"/>
                <a:gd name="T62" fmla="*/ 0 w 156"/>
                <a:gd name="T63" fmla="*/ 0 h 137"/>
                <a:gd name="T64" fmla="*/ 0 w 156"/>
                <a:gd name="T65" fmla="*/ 0 h 137"/>
                <a:gd name="T66" fmla="*/ 0 w 156"/>
                <a:gd name="T67" fmla="*/ 0 h 137"/>
                <a:gd name="T68" fmla="*/ 0 w 156"/>
                <a:gd name="T69" fmla="*/ 0 h 137"/>
                <a:gd name="T70" fmla="*/ 0 w 156"/>
                <a:gd name="T71" fmla="*/ 0 h 137"/>
                <a:gd name="T72" fmla="*/ 0 w 156"/>
                <a:gd name="T73" fmla="*/ 0 h 137"/>
                <a:gd name="T74" fmla="*/ 0 w 156"/>
                <a:gd name="T75" fmla="*/ 0 h 137"/>
                <a:gd name="T76" fmla="*/ 0 w 156"/>
                <a:gd name="T77" fmla="*/ 0 h 137"/>
                <a:gd name="T78" fmla="*/ 0 w 156"/>
                <a:gd name="T79" fmla="*/ 0 h 137"/>
                <a:gd name="T80" fmla="*/ 0 w 156"/>
                <a:gd name="T81" fmla="*/ 0 h 137"/>
                <a:gd name="T82" fmla="*/ 0 w 156"/>
                <a:gd name="T83" fmla="*/ 0 h 137"/>
                <a:gd name="T84" fmla="*/ 0 w 156"/>
                <a:gd name="T85" fmla="*/ 0 h 137"/>
                <a:gd name="T86" fmla="*/ 0 w 156"/>
                <a:gd name="T87" fmla="*/ 0 h 137"/>
                <a:gd name="T88" fmla="*/ 0 w 156"/>
                <a:gd name="T89" fmla="*/ 0 h 137"/>
                <a:gd name="T90" fmla="*/ 0 w 156"/>
                <a:gd name="T91" fmla="*/ 0 h 137"/>
                <a:gd name="T92" fmla="*/ 0 w 156"/>
                <a:gd name="T93" fmla="*/ 0 h 137"/>
                <a:gd name="T94" fmla="*/ 0 w 156"/>
                <a:gd name="T95" fmla="*/ 0 h 137"/>
                <a:gd name="T96" fmla="*/ 0 w 156"/>
                <a:gd name="T97" fmla="*/ 0 h 137"/>
                <a:gd name="T98" fmla="*/ 0 w 156"/>
                <a:gd name="T99" fmla="*/ 0 h 137"/>
                <a:gd name="T100" fmla="*/ 0 w 156"/>
                <a:gd name="T101" fmla="*/ 0 h 137"/>
                <a:gd name="T102" fmla="*/ 0 w 156"/>
                <a:gd name="T103" fmla="*/ 0 h 137"/>
                <a:gd name="T104" fmla="*/ 0 w 156"/>
                <a:gd name="T105" fmla="*/ 0 h 137"/>
                <a:gd name="T106" fmla="*/ 0 w 156"/>
                <a:gd name="T107" fmla="*/ 0 h 137"/>
                <a:gd name="T108" fmla="*/ 0 w 156"/>
                <a:gd name="T109" fmla="*/ 0 h 137"/>
                <a:gd name="T110" fmla="*/ 0 w 156"/>
                <a:gd name="T111" fmla="*/ 0 h 137"/>
                <a:gd name="T112" fmla="*/ 0 w 156"/>
                <a:gd name="T113" fmla="*/ 0 h 137"/>
                <a:gd name="T114" fmla="*/ 0 w 156"/>
                <a:gd name="T115" fmla="*/ 0 h 137"/>
                <a:gd name="T116" fmla="*/ 0 w 156"/>
                <a:gd name="T117" fmla="*/ 0 h 13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56"/>
                <a:gd name="T178" fmla="*/ 0 h 137"/>
                <a:gd name="T179" fmla="*/ 156 w 156"/>
                <a:gd name="T180" fmla="*/ 137 h 13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56" h="137">
                  <a:moveTo>
                    <a:pt x="150" y="0"/>
                  </a:moveTo>
                  <a:lnTo>
                    <a:pt x="140" y="9"/>
                  </a:lnTo>
                  <a:lnTo>
                    <a:pt x="132" y="18"/>
                  </a:lnTo>
                  <a:lnTo>
                    <a:pt x="123" y="25"/>
                  </a:lnTo>
                  <a:lnTo>
                    <a:pt x="115" y="32"/>
                  </a:lnTo>
                  <a:lnTo>
                    <a:pt x="112" y="33"/>
                  </a:lnTo>
                  <a:lnTo>
                    <a:pt x="108" y="35"/>
                  </a:lnTo>
                  <a:lnTo>
                    <a:pt x="100" y="44"/>
                  </a:lnTo>
                  <a:lnTo>
                    <a:pt x="97" y="47"/>
                  </a:lnTo>
                  <a:lnTo>
                    <a:pt x="97" y="45"/>
                  </a:lnTo>
                  <a:lnTo>
                    <a:pt x="97" y="40"/>
                  </a:lnTo>
                  <a:lnTo>
                    <a:pt x="97" y="34"/>
                  </a:lnTo>
                  <a:lnTo>
                    <a:pt x="96" y="28"/>
                  </a:lnTo>
                  <a:lnTo>
                    <a:pt x="94" y="26"/>
                  </a:lnTo>
                  <a:lnTo>
                    <a:pt x="91" y="24"/>
                  </a:lnTo>
                  <a:lnTo>
                    <a:pt x="86" y="24"/>
                  </a:lnTo>
                  <a:lnTo>
                    <a:pt x="81" y="24"/>
                  </a:lnTo>
                  <a:lnTo>
                    <a:pt x="78" y="25"/>
                  </a:lnTo>
                  <a:lnTo>
                    <a:pt x="74" y="26"/>
                  </a:lnTo>
                  <a:lnTo>
                    <a:pt x="70" y="30"/>
                  </a:lnTo>
                  <a:lnTo>
                    <a:pt x="67" y="33"/>
                  </a:lnTo>
                  <a:lnTo>
                    <a:pt x="59" y="41"/>
                  </a:lnTo>
                  <a:lnTo>
                    <a:pt x="52" y="50"/>
                  </a:lnTo>
                  <a:lnTo>
                    <a:pt x="38" y="70"/>
                  </a:lnTo>
                  <a:lnTo>
                    <a:pt x="27" y="86"/>
                  </a:lnTo>
                  <a:lnTo>
                    <a:pt x="16" y="100"/>
                  </a:lnTo>
                  <a:lnTo>
                    <a:pt x="8" y="112"/>
                  </a:lnTo>
                  <a:lnTo>
                    <a:pt x="2" y="124"/>
                  </a:lnTo>
                  <a:lnTo>
                    <a:pt x="0" y="132"/>
                  </a:lnTo>
                  <a:lnTo>
                    <a:pt x="0" y="134"/>
                  </a:lnTo>
                  <a:lnTo>
                    <a:pt x="0" y="136"/>
                  </a:lnTo>
                  <a:lnTo>
                    <a:pt x="2" y="137"/>
                  </a:lnTo>
                  <a:lnTo>
                    <a:pt x="3" y="137"/>
                  </a:lnTo>
                  <a:lnTo>
                    <a:pt x="10" y="135"/>
                  </a:lnTo>
                  <a:lnTo>
                    <a:pt x="17" y="131"/>
                  </a:lnTo>
                  <a:lnTo>
                    <a:pt x="26" y="124"/>
                  </a:lnTo>
                  <a:lnTo>
                    <a:pt x="35" y="116"/>
                  </a:lnTo>
                  <a:lnTo>
                    <a:pt x="45" y="107"/>
                  </a:lnTo>
                  <a:lnTo>
                    <a:pt x="56" y="97"/>
                  </a:lnTo>
                  <a:lnTo>
                    <a:pt x="67" y="88"/>
                  </a:lnTo>
                  <a:lnTo>
                    <a:pt x="78" y="81"/>
                  </a:lnTo>
                  <a:lnTo>
                    <a:pt x="86" y="79"/>
                  </a:lnTo>
                  <a:lnTo>
                    <a:pt x="95" y="78"/>
                  </a:lnTo>
                  <a:lnTo>
                    <a:pt x="99" y="78"/>
                  </a:lnTo>
                  <a:lnTo>
                    <a:pt x="104" y="77"/>
                  </a:lnTo>
                  <a:lnTo>
                    <a:pt x="108" y="76"/>
                  </a:lnTo>
                  <a:lnTo>
                    <a:pt x="112" y="74"/>
                  </a:lnTo>
                  <a:lnTo>
                    <a:pt x="118" y="69"/>
                  </a:lnTo>
                  <a:lnTo>
                    <a:pt x="125" y="61"/>
                  </a:lnTo>
                  <a:lnTo>
                    <a:pt x="135" y="50"/>
                  </a:lnTo>
                  <a:lnTo>
                    <a:pt x="143" y="39"/>
                  </a:lnTo>
                  <a:lnTo>
                    <a:pt x="148" y="33"/>
                  </a:lnTo>
                  <a:lnTo>
                    <a:pt x="151" y="27"/>
                  </a:lnTo>
                  <a:lnTo>
                    <a:pt x="154" y="21"/>
                  </a:lnTo>
                  <a:lnTo>
                    <a:pt x="156" y="17"/>
                  </a:lnTo>
                  <a:lnTo>
                    <a:pt x="156" y="11"/>
                  </a:lnTo>
                  <a:lnTo>
                    <a:pt x="156" y="7"/>
                  </a:lnTo>
                  <a:lnTo>
                    <a:pt x="154" y="4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14" name="Freeform 207"/>
            <p:cNvSpPr>
              <a:spLocks/>
            </p:cNvSpPr>
            <p:nvPr/>
          </p:nvSpPr>
          <p:spPr bwMode="auto">
            <a:xfrm>
              <a:off x="4051" y="2780"/>
              <a:ext cx="21" cy="26"/>
            </a:xfrm>
            <a:custGeom>
              <a:avLst/>
              <a:gdLst>
                <a:gd name="T0" fmla="*/ 0 w 83"/>
                <a:gd name="T1" fmla="*/ 0 h 103"/>
                <a:gd name="T2" fmla="*/ 0 w 83"/>
                <a:gd name="T3" fmla="*/ 0 h 103"/>
                <a:gd name="T4" fmla="*/ 0 w 83"/>
                <a:gd name="T5" fmla="*/ 0 h 103"/>
                <a:gd name="T6" fmla="*/ 0 w 83"/>
                <a:gd name="T7" fmla="*/ 0 h 103"/>
                <a:gd name="T8" fmla="*/ 0 w 83"/>
                <a:gd name="T9" fmla="*/ 0 h 103"/>
                <a:gd name="T10" fmla="*/ 0 w 83"/>
                <a:gd name="T11" fmla="*/ 0 h 103"/>
                <a:gd name="T12" fmla="*/ 0 w 83"/>
                <a:gd name="T13" fmla="*/ 0 h 103"/>
                <a:gd name="T14" fmla="*/ 0 w 83"/>
                <a:gd name="T15" fmla="*/ 0 h 103"/>
                <a:gd name="T16" fmla="*/ 0 w 83"/>
                <a:gd name="T17" fmla="*/ 0 h 103"/>
                <a:gd name="T18" fmla="*/ 0 w 83"/>
                <a:gd name="T19" fmla="*/ 0 h 103"/>
                <a:gd name="T20" fmla="*/ 0 w 83"/>
                <a:gd name="T21" fmla="*/ 0 h 103"/>
                <a:gd name="T22" fmla="*/ 0 w 83"/>
                <a:gd name="T23" fmla="*/ 0 h 103"/>
                <a:gd name="T24" fmla="*/ 0 w 83"/>
                <a:gd name="T25" fmla="*/ 0 h 103"/>
                <a:gd name="T26" fmla="*/ 0 w 83"/>
                <a:gd name="T27" fmla="*/ 0 h 103"/>
                <a:gd name="T28" fmla="*/ 0 w 83"/>
                <a:gd name="T29" fmla="*/ 0 h 103"/>
                <a:gd name="T30" fmla="*/ 0 w 83"/>
                <a:gd name="T31" fmla="*/ 0 h 103"/>
                <a:gd name="T32" fmla="*/ 0 w 83"/>
                <a:gd name="T33" fmla="*/ 0 h 103"/>
                <a:gd name="T34" fmla="*/ 0 w 83"/>
                <a:gd name="T35" fmla="*/ 0 h 103"/>
                <a:gd name="T36" fmla="*/ 0 w 83"/>
                <a:gd name="T37" fmla="*/ 0 h 103"/>
                <a:gd name="T38" fmla="*/ 0 w 83"/>
                <a:gd name="T39" fmla="*/ 0 h 103"/>
                <a:gd name="T40" fmla="*/ 0 w 83"/>
                <a:gd name="T41" fmla="*/ 0 h 103"/>
                <a:gd name="T42" fmla="*/ 0 w 83"/>
                <a:gd name="T43" fmla="*/ 0 h 103"/>
                <a:gd name="T44" fmla="*/ 0 w 83"/>
                <a:gd name="T45" fmla="*/ 0 h 103"/>
                <a:gd name="T46" fmla="*/ 0 w 83"/>
                <a:gd name="T47" fmla="*/ 0 h 103"/>
                <a:gd name="T48" fmla="*/ 0 w 83"/>
                <a:gd name="T49" fmla="*/ 0 h 103"/>
                <a:gd name="T50" fmla="*/ 0 w 83"/>
                <a:gd name="T51" fmla="*/ 0 h 103"/>
                <a:gd name="T52" fmla="*/ 0 w 83"/>
                <a:gd name="T53" fmla="*/ 0 h 103"/>
                <a:gd name="T54" fmla="*/ 0 w 83"/>
                <a:gd name="T55" fmla="*/ 0 h 103"/>
                <a:gd name="T56" fmla="*/ 0 w 83"/>
                <a:gd name="T57" fmla="*/ 0 h 103"/>
                <a:gd name="T58" fmla="*/ 0 w 83"/>
                <a:gd name="T59" fmla="*/ 0 h 103"/>
                <a:gd name="T60" fmla="*/ 0 w 83"/>
                <a:gd name="T61" fmla="*/ 0 h 103"/>
                <a:gd name="T62" fmla="*/ 0 w 83"/>
                <a:gd name="T63" fmla="*/ 0 h 103"/>
                <a:gd name="T64" fmla="*/ 0 w 83"/>
                <a:gd name="T65" fmla="*/ 0 h 103"/>
                <a:gd name="T66" fmla="*/ 0 w 83"/>
                <a:gd name="T67" fmla="*/ 0 h 103"/>
                <a:gd name="T68" fmla="*/ 0 w 83"/>
                <a:gd name="T69" fmla="*/ 0 h 103"/>
                <a:gd name="T70" fmla="*/ 0 w 83"/>
                <a:gd name="T71" fmla="*/ 0 h 103"/>
                <a:gd name="T72" fmla="*/ 0 w 83"/>
                <a:gd name="T73" fmla="*/ 0 h 103"/>
                <a:gd name="T74" fmla="*/ 0 w 83"/>
                <a:gd name="T75" fmla="*/ 0 h 103"/>
                <a:gd name="T76" fmla="*/ 0 w 83"/>
                <a:gd name="T77" fmla="*/ 0 h 103"/>
                <a:gd name="T78" fmla="*/ 0 w 83"/>
                <a:gd name="T79" fmla="*/ 0 h 103"/>
                <a:gd name="T80" fmla="*/ 0 w 83"/>
                <a:gd name="T81" fmla="*/ 0 h 103"/>
                <a:gd name="T82" fmla="*/ 0 w 83"/>
                <a:gd name="T83" fmla="*/ 0 h 103"/>
                <a:gd name="T84" fmla="*/ 0 w 83"/>
                <a:gd name="T85" fmla="*/ 0 h 103"/>
                <a:gd name="T86" fmla="*/ 0 w 83"/>
                <a:gd name="T87" fmla="*/ 0 h 103"/>
                <a:gd name="T88" fmla="*/ 0 w 83"/>
                <a:gd name="T89" fmla="*/ 0 h 103"/>
                <a:gd name="T90" fmla="*/ 0 w 83"/>
                <a:gd name="T91" fmla="*/ 0 h 103"/>
                <a:gd name="T92" fmla="*/ 0 w 83"/>
                <a:gd name="T93" fmla="*/ 0 h 1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83"/>
                <a:gd name="T142" fmla="*/ 0 h 103"/>
                <a:gd name="T143" fmla="*/ 83 w 83"/>
                <a:gd name="T144" fmla="*/ 103 h 103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83" h="103">
                  <a:moveTo>
                    <a:pt x="47" y="7"/>
                  </a:moveTo>
                  <a:lnTo>
                    <a:pt x="54" y="4"/>
                  </a:lnTo>
                  <a:lnTo>
                    <a:pt x="62" y="2"/>
                  </a:lnTo>
                  <a:lnTo>
                    <a:pt x="69" y="0"/>
                  </a:lnTo>
                  <a:lnTo>
                    <a:pt x="77" y="0"/>
                  </a:lnTo>
                  <a:lnTo>
                    <a:pt x="81" y="1"/>
                  </a:lnTo>
                  <a:lnTo>
                    <a:pt x="83" y="2"/>
                  </a:lnTo>
                  <a:lnTo>
                    <a:pt x="83" y="5"/>
                  </a:lnTo>
                  <a:lnTo>
                    <a:pt x="83" y="7"/>
                  </a:lnTo>
                  <a:lnTo>
                    <a:pt x="80" y="14"/>
                  </a:lnTo>
                  <a:lnTo>
                    <a:pt x="77" y="19"/>
                  </a:lnTo>
                  <a:lnTo>
                    <a:pt x="63" y="34"/>
                  </a:lnTo>
                  <a:lnTo>
                    <a:pt x="47" y="49"/>
                  </a:lnTo>
                  <a:lnTo>
                    <a:pt x="41" y="55"/>
                  </a:lnTo>
                  <a:lnTo>
                    <a:pt x="36" y="59"/>
                  </a:lnTo>
                  <a:lnTo>
                    <a:pt x="32" y="62"/>
                  </a:lnTo>
                  <a:lnTo>
                    <a:pt x="27" y="65"/>
                  </a:lnTo>
                  <a:lnTo>
                    <a:pt x="23" y="67"/>
                  </a:lnTo>
                  <a:lnTo>
                    <a:pt x="20" y="70"/>
                  </a:lnTo>
                  <a:lnTo>
                    <a:pt x="18" y="74"/>
                  </a:lnTo>
                  <a:lnTo>
                    <a:pt x="15" y="81"/>
                  </a:lnTo>
                  <a:lnTo>
                    <a:pt x="13" y="87"/>
                  </a:lnTo>
                  <a:lnTo>
                    <a:pt x="8" y="98"/>
                  </a:lnTo>
                  <a:lnTo>
                    <a:pt x="5" y="102"/>
                  </a:lnTo>
                  <a:lnTo>
                    <a:pt x="2" y="103"/>
                  </a:lnTo>
                  <a:lnTo>
                    <a:pt x="1" y="103"/>
                  </a:lnTo>
                  <a:lnTo>
                    <a:pt x="1" y="102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87"/>
                  </a:lnTo>
                  <a:lnTo>
                    <a:pt x="1" y="81"/>
                  </a:lnTo>
                  <a:lnTo>
                    <a:pt x="2" y="74"/>
                  </a:lnTo>
                  <a:lnTo>
                    <a:pt x="5" y="69"/>
                  </a:lnTo>
                  <a:lnTo>
                    <a:pt x="9" y="60"/>
                  </a:lnTo>
                  <a:lnTo>
                    <a:pt x="15" y="49"/>
                  </a:lnTo>
                  <a:lnTo>
                    <a:pt x="22" y="40"/>
                  </a:lnTo>
                  <a:lnTo>
                    <a:pt x="27" y="30"/>
                  </a:lnTo>
                  <a:lnTo>
                    <a:pt x="30" y="26"/>
                  </a:lnTo>
                  <a:lnTo>
                    <a:pt x="35" y="20"/>
                  </a:lnTo>
                  <a:lnTo>
                    <a:pt x="37" y="16"/>
                  </a:lnTo>
                  <a:lnTo>
                    <a:pt x="39" y="11"/>
                  </a:lnTo>
                  <a:lnTo>
                    <a:pt x="40" y="4"/>
                  </a:lnTo>
                  <a:lnTo>
                    <a:pt x="43" y="0"/>
                  </a:lnTo>
                  <a:lnTo>
                    <a:pt x="44" y="0"/>
                  </a:lnTo>
                  <a:lnTo>
                    <a:pt x="46" y="1"/>
                  </a:lnTo>
                  <a:lnTo>
                    <a:pt x="47" y="3"/>
                  </a:lnTo>
                  <a:lnTo>
                    <a:pt x="47" y="7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15" name="Freeform 208"/>
            <p:cNvSpPr>
              <a:spLocks/>
            </p:cNvSpPr>
            <p:nvPr/>
          </p:nvSpPr>
          <p:spPr bwMode="auto">
            <a:xfrm>
              <a:off x="3924" y="2756"/>
              <a:ext cx="130" cy="119"/>
            </a:xfrm>
            <a:custGeom>
              <a:avLst/>
              <a:gdLst>
                <a:gd name="T0" fmla="*/ 0 w 519"/>
                <a:gd name="T1" fmla="*/ 0 h 474"/>
                <a:gd name="T2" fmla="*/ 0 w 519"/>
                <a:gd name="T3" fmla="*/ 0 h 474"/>
                <a:gd name="T4" fmla="*/ 0 w 519"/>
                <a:gd name="T5" fmla="*/ 0 h 474"/>
                <a:gd name="T6" fmla="*/ 0 w 519"/>
                <a:gd name="T7" fmla="*/ 0 h 474"/>
                <a:gd name="T8" fmla="*/ 0 w 519"/>
                <a:gd name="T9" fmla="*/ 0 h 474"/>
                <a:gd name="T10" fmla="*/ 0 w 519"/>
                <a:gd name="T11" fmla="*/ 0 h 474"/>
                <a:gd name="T12" fmla="*/ 0 w 519"/>
                <a:gd name="T13" fmla="*/ 0 h 474"/>
                <a:gd name="T14" fmla="*/ 0 w 519"/>
                <a:gd name="T15" fmla="*/ 0 h 474"/>
                <a:gd name="T16" fmla="*/ 0 w 519"/>
                <a:gd name="T17" fmla="*/ 0 h 474"/>
                <a:gd name="T18" fmla="*/ 0 w 519"/>
                <a:gd name="T19" fmla="*/ 0 h 474"/>
                <a:gd name="T20" fmla="*/ 0 w 519"/>
                <a:gd name="T21" fmla="*/ 0 h 474"/>
                <a:gd name="T22" fmla="*/ 0 w 519"/>
                <a:gd name="T23" fmla="*/ 0 h 474"/>
                <a:gd name="T24" fmla="*/ 0 w 519"/>
                <a:gd name="T25" fmla="*/ 0 h 474"/>
                <a:gd name="T26" fmla="*/ 0 w 519"/>
                <a:gd name="T27" fmla="*/ 0 h 474"/>
                <a:gd name="T28" fmla="*/ 0 w 519"/>
                <a:gd name="T29" fmla="*/ 0 h 474"/>
                <a:gd name="T30" fmla="*/ 0 w 519"/>
                <a:gd name="T31" fmla="*/ 0 h 474"/>
                <a:gd name="T32" fmla="*/ 0 w 519"/>
                <a:gd name="T33" fmla="*/ 0 h 474"/>
                <a:gd name="T34" fmla="*/ 0 w 519"/>
                <a:gd name="T35" fmla="*/ 0 h 474"/>
                <a:gd name="T36" fmla="*/ 0 w 519"/>
                <a:gd name="T37" fmla="*/ 0 h 474"/>
                <a:gd name="T38" fmla="*/ 0 w 519"/>
                <a:gd name="T39" fmla="*/ 0 h 474"/>
                <a:gd name="T40" fmla="*/ 0 w 519"/>
                <a:gd name="T41" fmla="*/ 0 h 474"/>
                <a:gd name="T42" fmla="*/ 0 w 519"/>
                <a:gd name="T43" fmla="*/ 0 h 474"/>
                <a:gd name="T44" fmla="*/ 0 w 519"/>
                <a:gd name="T45" fmla="*/ 0 h 474"/>
                <a:gd name="T46" fmla="*/ 0 w 519"/>
                <a:gd name="T47" fmla="*/ 0 h 474"/>
                <a:gd name="T48" fmla="*/ 0 w 519"/>
                <a:gd name="T49" fmla="*/ 0 h 474"/>
                <a:gd name="T50" fmla="*/ 0 w 519"/>
                <a:gd name="T51" fmla="*/ 0 h 474"/>
                <a:gd name="T52" fmla="*/ 0 w 519"/>
                <a:gd name="T53" fmla="*/ 0 h 474"/>
                <a:gd name="T54" fmla="*/ 0 w 519"/>
                <a:gd name="T55" fmla="*/ 0 h 474"/>
                <a:gd name="T56" fmla="*/ 0 w 519"/>
                <a:gd name="T57" fmla="*/ 0 h 474"/>
                <a:gd name="T58" fmla="*/ 0 w 519"/>
                <a:gd name="T59" fmla="*/ 0 h 474"/>
                <a:gd name="T60" fmla="*/ 0 w 519"/>
                <a:gd name="T61" fmla="*/ 0 h 474"/>
                <a:gd name="T62" fmla="*/ 0 w 519"/>
                <a:gd name="T63" fmla="*/ 0 h 474"/>
                <a:gd name="T64" fmla="*/ 0 w 519"/>
                <a:gd name="T65" fmla="*/ 0 h 474"/>
                <a:gd name="T66" fmla="*/ 0 w 519"/>
                <a:gd name="T67" fmla="*/ 0 h 474"/>
                <a:gd name="T68" fmla="*/ 0 w 519"/>
                <a:gd name="T69" fmla="*/ 0 h 474"/>
                <a:gd name="T70" fmla="*/ 0 w 519"/>
                <a:gd name="T71" fmla="*/ 0 h 474"/>
                <a:gd name="T72" fmla="*/ 0 w 519"/>
                <a:gd name="T73" fmla="*/ 0 h 474"/>
                <a:gd name="T74" fmla="*/ 0 w 519"/>
                <a:gd name="T75" fmla="*/ 0 h 474"/>
                <a:gd name="T76" fmla="*/ 0 w 519"/>
                <a:gd name="T77" fmla="*/ 0 h 474"/>
                <a:gd name="T78" fmla="*/ 0 w 519"/>
                <a:gd name="T79" fmla="*/ 0 h 474"/>
                <a:gd name="T80" fmla="*/ 0 w 519"/>
                <a:gd name="T81" fmla="*/ 0 h 474"/>
                <a:gd name="T82" fmla="*/ 0 w 519"/>
                <a:gd name="T83" fmla="*/ 0 h 474"/>
                <a:gd name="T84" fmla="*/ 0 w 519"/>
                <a:gd name="T85" fmla="*/ 0 h 474"/>
                <a:gd name="T86" fmla="*/ 0 w 519"/>
                <a:gd name="T87" fmla="*/ 0 h 474"/>
                <a:gd name="T88" fmla="*/ 0 w 519"/>
                <a:gd name="T89" fmla="*/ 0 h 474"/>
                <a:gd name="T90" fmla="*/ 0 w 519"/>
                <a:gd name="T91" fmla="*/ 0 h 474"/>
                <a:gd name="T92" fmla="*/ 0 w 519"/>
                <a:gd name="T93" fmla="*/ 0 h 474"/>
                <a:gd name="T94" fmla="*/ 0 w 519"/>
                <a:gd name="T95" fmla="*/ 0 h 474"/>
                <a:gd name="T96" fmla="*/ 0 w 519"/>
                <a:gd name="T97" fmla="*/ 0 h 474"/>
                <a:gd name="T98" fmla="*/ 0 w 519"/>
                <a:gd name="T99" fmla="*/ 0 h 474"/>
                <a:gd name="T100" fmla="*/ 0 w 519"/>
                <a:gd name="T101" fmla="*/ 0 h 474"/>
                <a:gd name="T102" fmla="*/ 0 w 519"/>
                <a:gd name="T103" fmla="*/ 0 h 474"/>
                <a:gd name="T104" fmla="*/ 0 w 519"/>
                <a:gd name="T105" fmla="*/ 0 h 474"/>
                <a:gd name="T106" fmla="*/ 0 w 519"/>
                <a:gd name="T107" fmla="*/ 0 h 474"/>
                <a:gd name="T108" fmla="*/ 0 w 519"/>
                <a:gd name="T109" fmla="*/ 0 h 4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19"/>
                <a:gd name="T166" fmla="*/ 0 h 474"/>
                <a:gd name="T167" fmla="*/ 519 w 519"/>
                <a:gd name="T168" fmla="*/ 474 h 47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19" h="474">
                  <a:moveTo>
                    <a:pt x="153" y="17"/>
                  </a:moveTo>
                  <a:lnTo>
                    <a:pt x="160" y="11"/>
                  </a:lnTo>
                  <a:lnTo>
                    <a:pt x="168" y="5"/>
                  </a:lnTo>
                  <a:lnTo>
                    <a:pt x="176" y="2"/>
                  </a:lnTo>
                  <a:lnTo>
                    <a:pt x="184" y="0"/>
                  </a:lnTo>
                  <a:lnTo>
                    <a:pt x="192" y="1"/>
                  </a:lnTo>
                  <a:lnTo>
                    <a:pt x="200" y="2"/>
                  </a:lnTo>
                  <a:lnTo>
                    <a:pt x="208" y="5"/>
                  </a:lnTo>
                  <a:lnTo>
                    <a:pt x="217" y="10"/>
                  </a:lnTo>
                  <a:lnTo>
                    <a:pt x="224" y="15"/>
                  </a:lnTo>
                  <a:lnTo>
                    <a:pt x="233" y="22"/>
                  </a:lnTo>
                  <a:lnTo>
                    <a:pt x="241" y="28"/>
                  </a:lnTo>
                  <a:lnTo>
                    <a:pt x="250" y="37"/>
                  </a:lnTo>
                  <a:lnTo>
                    <a:pt x="267" y="53"/>
                  </a:lnTo>
                  <a:lnTo>
                    <a:pt x="284" y="71"/>
                  </a:lnTo>
                  <a:lnTo>
                    <a:pt x="303" y="88"/>
                  </a:lnTo>
                  <a:lnTo>
                    <a:pt x="321" y="106"/>
                  </a:lnTo>
                  <a:lnTo>
                    <a:pt x="330" y="113"/>
                  </a:lnTo>
                  <a:lnTo>
                    <a:pt x="339" y="120"/>
                  </a:lnTo>
                  <a:lnTo>
                    <a:pt x="348" y="125"/>
                  </a:lnTo>
                  <a:lnTo>
                    <a:pt x="358" y="129"/>
                  </a:lnTo>
                  <a:lnTo>
                    <a:pt x="366" y="134"/>
                  </a:lnTo>
                  <a:lnTo>
                    <a:pt x="376" y="136"/>
                  </a:lnTo>
                  <a:lnTo>
                    <a:pt x="386" y="137"/>
                  </a:lnTo>
                  <a:lnTo>
                    <a:pt x="395" y="136"/>
                  </a:lnTo>
                  <a:lnTo>
                    <a:pt x="405" y="133"/>
                  </a:lnTo>
                  <a:lnTo>
                    <a:pt x="414" y="128"/>
                  </a:lnTo>
                  <a:lnTo>
                    <a:pt x="423" y="122"/>
                  </a:lnTo>
                  <a:lnTo>
                    <a:pt x="433" y="114"/>
                  </a:lnTo>
                  <a:lnTo>
                    <a:pt x="441" y="107"/>
                  </a:lnTo>
                  <a:lnTo>
                    <a:pt x="447" y="101"/>
                  </a:lnTo>
                  <a:lnTo>
                    <a:pt x="452" y="98"/>
                  </a:lnTo>
                  <a:lnTo>
                    <a:pt x="458" y="97"/>
                  </a:lnTo>
                  <a:lnTo>
                    <a:pt x="461" y="96"/>
                  </a:lnTo>
                  <a:lnTo>
                    <a:pt x="464" y="97"/>
                  </a:lnTo>
                  <a:lnTo>
                    <a:pt x="466" y="99"/>
                  </a:lnTo>
                  <a:lnTo>
                    <a:pt x="469" y="104"/>
                  </a:lnTo>
                  <a:lnTo>
                    <a:pt x="470" y="108"/>
                  </a:lnTo>
                  <a:lnTo>
                    <a:pt x="471" y="113"/>
                  </a:lnTo>
                  <a:lnTo>
                    <a:pt x="471" y="119"/>
                  </a:lnTo>
                  <a:lnTo>
                    <a:pt x="470" y="125"/>
                  </a:lnTo>
                  <a:lnTo>
                    <a:pt x="468" y="140"/>
                  </a:lnTo>
                  <a:lnTo>
                    <a:pt x="464" y="156"/>
                  </a:lnTo>
                  <a:lnTo>
                    <a:pt x="461" y="170"/>
                  </a:lnTo>
                  <a:lnTo>
                    <a:pt x="459" y="183"/>
                  </a:lnTo>
                  <a:lnTo>
                    <a:pt x="459" y="190"/>
                  </a:lnTo>
                  <a:lnTo>
                    <a:pt x="460" y="195"/>
                  </a:lnTo>
                  <a:lnTo>
                    <a:pt x="461" y="200"/>
                  </a:lnTo>
                  <a:lnTo>
                    <a:pt x="463" y="205"/>
                  </a:lnTo>
                  <a:lnTo>
                    <a:pt x="465" y="210"/>
                  </a:lnTo>
                  <a:lnTo>
                    <a:pt x="469" y="214"/>
                  </a:lnTo>
                  <a:lnTo>
                    <a:pt x="472" y="219"/>
                  </a:lnTo>
                  <a:lnTo>
                    <a:pt x="476" y="223"/>
                  </a:lnTo>
                  <a:lnTo>
                    <a:pt x="482" y="226"/>
                  </a:lnTo>
                  <a:lnTo>
                    <a:pt x="488" y="230"/>
                  </a:lnTo>
                  <a:lnTo>
                    <a:pt x="494" y="234"/>
                  </a:lnTo>
                  <a:lnTo>
                    <a:pt x="502" y="237"/>
                  </a:lnTo>
                  <a:lnTo>
                    <a:pt x="508" y="239"/>
                  </a:lnTo>
                  <a:lnTo>
                    <a:pt x="513" y="241"/>
                  </a:lnTo>
                  <a:lnTo>
                    <a:pt x="516" y="245"/>
                  </a:lnTo>
                  <a:lnTo>
                    <a:pt x="518" y="247"/>
                  </a:lnTo>
                  <a:lnTo>
                    <a:pt x="519" y="249"/>
                  </a:lnTo>
                  <a:lnTo>
                    <a:pt x="519" y="251"/>
                  </a:lnTo>
                  <a:lnTo>
                    <a:pt x="518" y="253"/>
                  </a:lnTo>
                  <a:lnTo>
                    <a:pt x="516" y="255"/>
                  </a:lnTo>
                  <a:lnTo>
                    <a:pt x="510" y="259"/>
                  </a:lnTo>
                  <a:lnTo>
                    <a:pt x="500" y="263"/>
                  </a:lnTo>
                  <a:lnTo>
                    <a:pt x="488" y="266"/>
                  </a:lnTo>
                  <a:lnTo>
                    <a:pt x="475" y="269"/>
                  </a:lnTo>
                  <a:lnTo>
                    <a:pt x="446" y="276"/>
                  </a:lnTo>
                  <a:lnTo>
                    <a:pt x="418" y="281"/>
                  </a:lnTo>
                  <a:lnTo>
                    <a:pt x="406" y="283"/>
                  </a:lnTo>
                  <a:lnTo>
                    <a:pt x="395" y="286"/>
                  </a:lnTo>
                  <a:lnTo>
                    <a:pt x="388" y="288"/>
                  </a:lnTo>
                  <a:lnTo>
                    <a:pt x="383" y="291"/>
                  </a:lnTo>
                  <a:lnTo>
                    <a:pt x="375" y="298"/>
                  </a:lnTo>
                  <a:lnTo>
                    <a:pt x="367" y="307"/>
                  </a:lnTo>
                  <a:lnTo>
                    <a:pt x="362" y="317"/>
                  </a:lnTo>
                  <a:lnTo>
                    <a:pt x="355" y="326"/>
                  </a:lnTo>
                  <a:lnTo>
                    <a:pt x="346" y="346"/>
                  </a:lnTo>
                  <a:lnTo>
                    <a:pt x="338" y="364"/>
                  </a:lnTo>
                  <a:lnTo>
                    <a:pt x="334" y="373"/>
                  </a:lnTo>
                  <a:lnTo>
                    <a:pt x="330" y="379"/>
                  </a:lnTo>
                  <a:lnTo>
                    <a:pt x="325" y="385"/>
                  </a:lnTo>
                  <a:lnTo>
                    <a:pt x="321" y="389"/>
                  </a:lnTo>
                  <a:lnTo>
                    <a:pt x="318" y="390"/>
                  </a:lnTo>
                  <a:lnTo>
                    <a:pt x="316" y="391"/>
                  </a:lnTo>
                  <a:lnTo>
                    <a:pt x="312" y="391"/>
                  </a:lnTo>
                  <a:lnTo>
                    <a:pt x="309" y="391"/>
                  </a:lnTo>
                  <a:lnTo>
                    <a:pt x="303" y="388"/>
                  </a:lnTo>
                  <a:lnTo>
                    <a:pt x="295" y="382"/>
                  </a:lnTo>
                  <a:lnTo>
                    <a:pt x="268" y="358"/>
                  </a:lnTo>
                  <a:lnTo>
                    <a:pt x="242" y="336"/>
                  </a:lnTo>
                  <a:lnTo>
                    <a:pt x="236" y="331"/>
                  </a:lnTo>
                  <a:lnTo>
                    <a:pt x="228" y="326"/>
                  </a:lnTo>
                  <a:lnTo>
                    <a:pt x="220" y="323"/>
                  </a:lnTo>
                  <a:lnTo>
                    <a:pt x="211" y="320"/>
                  </a:lnTo>
                  <a:lnTo>
                    <a:pt x="201" y="317"/>
                  </a:lnTo>
                  <a:lnTo>
                    <a:pt x="191" y="316"/>
                  </a:lnTo>
                  <a:lnTo>
                    <a:pt x="178" y="314"/>
                  </a:lnTo>
                  <a:lnTo>
                    <a:pt x="164" y="314"/>
                  </a:lnTo>
                  <a:lnTo>
                    <a:pt x="160" y="315"/>
                  </a:lnTo>
                  <a:lnTo>
                    <a:pt x="158" y="317"/>
                  </a:lnTo>
                  <a:lnTo>
                    <a:pt x="156" y="321"/>
                  </a:lnTo>
                  <a:lnTo>
                    <a:pt x="154" y="325"/>
                  </a:lnTo>
                  <a:lnTo>
                    <a:pt x="150" y="336"/>
                  </a:lnTo>
                  <a:lnTo>
                    <a:pt x="145" y="348"/>
                  </a:lnTo>
                  <a:lnTo>
                    <a:pt x="144" y="353"/>
                  </a:lnTo>
                  <a:lnTo>
                    <a:pt x="142" y="358"/>
                  </a:lnTo>
                  <a:lnTo>
                    <a:pt x="140" y="362"/>
                  </a:lnTo>
                  <a:lnTo>
                    <a:pt x="137" y="363"/>
                  </a:lnTo>
                  <a:lnTo>
                    <a:pt x="134" y="364"/>
                  </a:lnTo>
                  <a:lnTo>
                    <a:pt x="130" y="362"/>
                  </a:lnTo>
                  <a:lnTo>
                    <a:pt x="126" y="359"/>
                  </a:lnTo>
                  <a:lnTo>
                    <a:pt x="122" y="352"/>
                  </a:lnTo>
                  <a:lnTo>
                    <a:pt x="117" y="339"/>
                  </a:lnTo>
                  <a:lnTo>
                    <a:pt x="111" y="324"/>
                  </a:lnTo>
                  <a:lnTo>
                    <a:pt x="110" y="321"/>
                  </a:lnTo>
                  <a:lnTo>
                    <a:pt x="107" y="318"/>
                  </a:lnTo>
                  <a:lnTo>
                    <a:pt x="104" y="316"/>
                  </a:lnTo>
                  <a:lnTo>
                    <a:pt x="101" y="314"/>
                  </a:lnTo>
                  <a:lnTo>
                    <a:pt x="97" y="312"/>
                  </a:lnTo>
                  <a:lnTo>
                    <a:pt x="94" y="314"/>
                  </a:lnTo>
                  <a:lnTo>
                    <a:pt x="88" y="315"/>
                  </a:lnTo>
                  <a:lnTo>
                    <a:pt x="84" y="318"/>
                  </a:lnTo>
                  <a:lnTo>
                    <a:pt x="80" y="320"/>
                  </a:lnTo>
                  <a:lnTo>
                    <a:pt x="75" y="323"/>
                  </a:lnTo>
                  <a:lnTo>
                    <a:pt x="73" y="326"/>
                  </a:lnTo>
                  <a:lnTo>
                    <a:pt x="71" y="330"/>
                  </a:lnTo>
                  <a:lnTo>
                    <a:pt x="70" y="332"/>
                  </a:lnTo>
                  <a:lnTo>
                    <a:pt x="70" y="335"/>
                  </a:lnTo>
                  <a:lnTo>
                    <a:pt x="70" y="337"/>
                  </a:lnTo>
                  <a:lnTo>
                    <a:pt x="70" y="340"/>
                  </a:lnTo>
                  <a:lnTo>
                    <a:pt x="73" y="346"/>
                  </a:lnTo>
                  <a:lnTo>
                    <a:pt x="78" y="351"/>
                  </a:lnTo>
                  <a:lnTo>
                    <a:pt x="84" y="358"/>
                  </a:lnTo>
                  <a:lnTo>
                    <a:pt x="90" y="363"/>
                  </a:lnTo>
                  <a:lnTo>
                    <a:pt x="106" y="374"/>
                  </a:lnTo>
                  <a:lnTo>
                    <a:pt x="121" y="385"/>
                  </a:lnTo>
                  <a:lnTo>
                    <a:pt x="126" y="390"/>
                  </a:lnTo>
                  <a:lnTo>
                    <a:pt x="130" y="395"/>
                  </a:lnTo>
                  <a:lnTo>
                    <a:pt x="132" y="401"/>
                  </a:lnTo>
                  <a:lnTo>
                    <a:pt x="134" y="406"/>
                  </a:lnTo>
                  <a:lnTo>
                    <a:pt x="132" y="409"/>
                  </a:lnTo>
                  <a:lnTo>
                    <a:pt x="131" y="413"/>
                  </a:lnTo>
                  <a:lnTo>
                    <a:pt x="129" y="415"/>
                  </a:lnTo>
                  <a:lnTo>
                    <a:pt x="127" y="416"/>
                  </a:lnTo>
                  <a:lnTo>
                    <a:pt x="122" y="418"/>
                  </a:lnTo>
                  <a:lnTo>
                    <a:pt x="114" y="418"/>
                  </a:lnTo>
                  <a:lnTo>
                    <a:pt x="108" y="418"/>
                  </a:lnTo>
                  <a:lnTo>
                    <a:pt x="100" y="418"/>
                  </a:lnTo>
                  <a:lnTo>
                    <a:pt x="94" y="419"/>
                  </a:lnTo>
                  <a:lnTo>
                    <a:pt x="87" y="421"/>
                  </a:lnTo>
                  <a:lnTo>
                    <a:pt x="84" y="423"/>
                  </a:lnTo>
                  <a:lnTo>
                    <a:pt x="82" y="426"/>
                  </a:lnTo>
                  <a:lnTo>
                    <a:pt x="81" y="429"/>
                  </a:lnTo>
                  <a:lnTo>
                    <a:pt x="79" y="432"/>
                  </a:lnTo>
                  <a:lnTo>
                    <a:pt x="78" y="437"/>
                  </a:lnTo>
                  <a:lnTo>
                    <a:pt x="76" y="445"/>
                  </a:lnTo>
                  <a:lnTo>
                    <a:pt x="75" y="451"/>
                  </a:lnTo>
                  <a:lnTo>
                    <a:pt x="74" y="458"/>
                  </a:lnTo>
                  <a:lnTo>
                    <a:pt x="72" y="463"/>
                  </a:lnTo>
                  <a:lnTo>
                    <a:pt x="68" y="468"/>
                  </a:lnTo>
                  <a:lnTo>
                    <a:pt x="62" y="472"/>
                  </a:lnTo>
                  <a:lnTo>
                    <a:pt x="56" y="474"/>
                  </a:lnTo>
                  <a:lnTo>
                    <a:pt x="51" y="474"/>
                  </a:lnTo>
                  <a:lnTo>
                    <a:pt x="45" y="473"/>
                  </a:lnTo>
                  <a:lnTo>
                    <a:pt x="40" y="470"/>
                  </a:lnTo>
                  <a:lnTo>
                    <a:pt x="36" y="467"/>
                  </a:lnTo>
                  <a:lnTo>
                    <a:pt x="32" y="461"/>
                  </a:lnTo>
                  <a:lnTo>
                    <a:pt x="29" y="456"/>
                  </a:lnTo>
                  <a:lnTo>
                    <a:pt x="27" y="450"/>
                  </a:lnTo>
                  <a:lnTo>
                    <a:pt x="25" y="443"/>
                  </a:lnTo>
                  <a:lnTo>
                    <a:pt x="24" y="436"/>
                  </a:lnTo>
                  <a:lnTo>
                    <a:pt x="24" y="430"/>
                  </a:lnTo>
                  <a:lnTo>
                    <a:pt x="25" y="423"/>
                  </a:lnTo>
                  <a:lnTo>
                    <a:pt x="27" y="417"/>
                  </a:lnTo>
                  <a:lnTo>
                    <a:pt x="29" y="410"/>
                  </a:lnTo>
                  <a:lnTo>
                    <a:pt x="33" y="406"/>
                  </a:lnTo>
                  <a:lnTo>
                    <a:pt x="51" y="391"/>
                  </a:lnTo>
                  <a:lnTo>
                    <a:pt x="55" y="387"/>
                  </a:lnTo>
                  <a:lnTo>
                    <a:pt x="46" y="382"/>
                  </a:lnTo>
                  <a:lnTo>
                    <a:pt x="22" y="372"/>
                  </a:lnTo>
                  <a:lnTo>
                    <a:pt x="12" y="364"/>
                  </a:lnTo>
                  <a:lnTo>
                    <a:pt x="4" y="358"/>
                  </a:lnTo>
                  <a:lnTo>
                    <a:pt x="2" y="354"/>
                  </a:lnTo>
                  <a:lnTo>
                    <a:pt x="1" y="351"/>
                  </a:lnTo>
                  <a:lnTo>
                    <a:pt x="0" y="349"/>
                  </a:lnTo>
                  <a:lnTo>
                    <a:pt x="0" y="346"/>
                  </a:lnTo>
                  <a:lnTo>
                    <a:pt x="2" y="340"/>
                  </a:lnTo>
                  <a:lnTo>
                    <a:pt x="5" y="336"/>
                  </a:lnTo>
                  <a:lnTo>
                    <a:pt x="11" y="331"/>
                  </a:lnTo>
                  <a:lnTo>
                    <a:pt x="17" y="326"/>
                  </a:lnTo>
                  <a:lnTo>
                    <a:pt x="32" y="319"/>
                  </a:lnTo>
                  <a:lnTo>
                    <a:pt x="48" y="314"/>
                  </a:lnTo>
                  <a:lnTo>
                    <a:pt x="61" y="309"/>
                  </a:lnTo>
                  <a:lnTo>
                    <a:pt x="68" y="306"/>
                  </a:lnTo>
                  <a:lnTo>
                    <a:pt x="72" y="302"/>
                  </a:lnTo>
                  <a:lnTo>
                    <a:pt x="75" y="297"/>
                  </a:lnTo>
                  <a:lnTo>
                    <a:pt x="79" y="293"/>
                  </a:lnTo>
                  <a:lnTo>
                    <a:pt x="81" y="290"/>
                  </a:lnTo>
                  <a:lnTo>
                    <a:pt x="82" y="281"/>
                  </a:lnTo>
                  <a:lnTo>
                    <a:pt x="82" y="274"/>
                  </a:lnTo>
                  <a:lnTo>
                    <a:pt x="80" y="266"/>
                  </a:lnTo>
                  <a:lnTo>
                    <a:pt x="76" y="260"/>
                  </a:lnTo>
                  <a:lnTo>
                    <a:pt x="72" y="253"/>
                  </a:lnTo>
                  <a:lnTo>
                    <a:pt x="68" y="247"/>
                  </a:lnTo>
                  <a:lnTo>
                    <a:pt x="65" y="242"/>
                  </a:lnTo>
                  <a:lnTo>
                    <a:pt x="62" y="238"/>
                  </a:lnTo>
                  <a:lnTo>
                    <a:pt x="61" y="235"/>
                  </a:lnTo>
                  <a:lnTo>
                    <a:pt x="61" y="233"/>
                  </a:lnTo>
                  <a:lnTo>
                    <a:pt x="65" y="232"/>
                  </a:lnTo>
                  <a:lnTo>
                    <a:pt x="71" y="233"/>
                  </a:lnTo>
                  <a:lnTo>
                    <a:pt x="81" y="234"/>
                  </a:lnTo>
                  <a:lnTo>
                    <a:pt x="95" y="237"/>
                  </a:lnTo>
                  <a:lnTo>
                    <a:pt x="101" y="239"/>
                  </a:lnTo>
                  <a:lnTo>
                    <a:pt x="107" y="242"/>
                  </a:lnTo>
                  <a:lnTo>
                    <a:pt x="112" y="247"/>
                  </a:lnTo>
                  <a:lnTo>
                    <a:pt x="115" y="252"/>
                  </a:lnTo>
                  <a:lnTo>
                    <a:pt x="121" y="264"/>
                  </a:lnTo>
                  <a:lnTo>
                    <a:pt x="125" y="275"/>
                  </a:lnTo>
                  <a:lnTo>
                    <a:pt x="127" y="279"/>
                  </a:lnTo>
                  <a:lnTo>
                    <a:pt x="130" y="283"/>
                  </a:lnTo>
                  <a:lnTo>
                    <a:pt x="134" y="286"/>
                  </a:lnTo>
                  <a:lnTo>
                    <a:pt x="138" y="287"/>
                  </a:lnTo>
                  <a:lnTo>
                    <a:pt x="143" y="286"/>
                  </a:lnTo>
                  <a:lnTo>
                    <a:pt x="151" y="283"/>
                  </a:lnTo>
                  <a:lnTo>
                    <a:pt x="158" y="279"/>
                  </a:lnTo>
                  <a:lnTo>
                    <a:pt x="168" y="272"/>
                  </a:lnTo>
                  <a:lnTo>
                    <a:pt x="172" y="267"/>
                  </a:lnTo>
                  <a:lnTo>
                    <a:pt x="175" y="263"/>
                  </a:lnTo>
                  <a:lnTo>
                    <a:pt x="176" y="259"/>
                  </a:lnTo>
                  <a:lnTo>
                    <a:pt x="176" y="253"/>
                  </a:lnTo>
                  <a:lnTo>
                    <a:pt x="175" y="249"/>
                  </a:lnTo>
                  <a:lnTo>
                    <a:pt x="173" y="244"/>
                  </a:lnTo>
                  <a:lnTo>
                    <a:pt x="170" y="239"/>
                  </a:lnTo>
                  <a:lnTo>
                    <a:pt x="167" y="234"/>
                  </a:lnTo>
                  <a:lnTo>
                    <a:pt x="152" y="217"/>
                  </a:lnTo>
                  <a:lnTo>
                    <a:pt x="141" y="206"/>
                  </a:lnTo>
                  <a:lnTo>
                    <a:pt x="137" y="199"/>
                  </a:lnTo>
                  <a:lnTo>
                    <a:pt x="134" y="194"/>
                  </a:lnTo>
                  <a:lnTo>
                    <a:pt x="134" y="189"/>
                  </a:lnTo>
                  <a:lnTo>
                    <a:pt x="135" y="185"/>
                  </a:lnTo>
                  <a:lnTo>
                    <a:pt x="138" y="183"/>
                  </a:lnTo>
                  <a:lnTo>
                    <a:pt x="142" y="182"/>
                  </a:lnTo>
                  <a:lnTo>
                    <a:pt x="148" y="181"/>
                  </a:lnTo>
                  <a:lnTo>
                    <a:pt x="154" y="181"/>
                  </a:lnTo>
                  <a:lnTo>
                    <a:pt x="179" y="184"/>
                  </a:lnTo>
                  <a:lnTo>
                    <a:pt x="191" y="186"/>
                  </a:lnTo>
                  <a:lnTo>
                    <a:pt x="192" y="183"/>
                  </a:lnTo>
                  <a:lnTo>
                    <a:pt x="191" y="179"/>
                  </a:lnTo>
                  <a:lnTo>
                    <a:pt x="189" y="174"/>
                  </a:lnTo>
                  <a:lnTo>
                    <a:pt x="186" y="167"/>
                  </a:lnTo>
                  <a:lnTo>
                    <a:pt x="180" y="156"/>
                  </a:lnTo>
                  <a:lnTo>
                    <a:pt x="176" y="149"/>
                  </a:lnTo>
                  <a:lnTo>
                    <a:pt x="183" y="140"/>
                  </a:lnTo>
                  <a:lnTo>
                    <a:pt x="199" y="126"/>
                  </a:lnTo>
                  <a:lnTo>
                    <a:pt x="203" y="122"/>
                  </a:lnTo>
                  <a:lnTo>
                    <a:pt x="206" y="118"/>
                  </a:lnTo>
                  <a:lnTo>
                    <a:pt x="209" y="113"/>
                  </a:lnTo>
                  <a:lnTo>
                    <a:pt x="211" y="109"/>
                  </a:lnTo>
                  <a:lnTo>
                    <a:pt x="212" y="104"/>
                  </a:lnTo>
                  <a:lnTo>
                    <a:pt x="211" y="99"/>
                  </a:lnTo>
                  <a:lnTo>
                    <a:pt x="210" y="95"/>
                  </a:lnTo>
                  <a:lnTo>
                    <a:pt x="207" y="91"/>
                  </a:lnTo>
                  <a:lnTo>
                    <a:pt x="201" y="83"/>
                  </a:lnTo>
                  <a:lnTo>
                    <a:pt x="195" y="73"/>
                  </a:lnTo>
                  <a:lnTo>
                    <a:pt x="190" y="61"/>
                  </a:lnTo>
                  <a:lnTo>
                    <a:pt x="183" y="49"/>
                  </a:lnTo>
                  <a:lnTo>
                    <a:pt x="177" y="37"/>
                  </a:lnTo>
                  <a:lnTo>
                    <a:pt x="169" y="27"/>
                  </a:lnTo>
                  <a:lnTo>
                    <a:pt x="166" y="23"/>
                  </a:lnTo>
                  <a:lnTo>
                    <a:pt x="162" y="21"/>
                  </a:lnTo>
                  <a:lnTo>
                    <a:pt x="157" y="18"/>
                  </a:lnTo>
                  <a:lnTo>
                    <a:pt x="153" y="17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16" name="Freeform 209"/>
            <p:cNvSpPr>
              <a:spLocks/>
            </p:cNvSpPr>
            <p:nvPr/>
          </p:nvSpPr>
          <p:spPr bwMode="auto">
            <a:xfrm>
              <a:off x="3710" y="2872"/>
              <a:ext cx="268" cy="283"/>
            </a:xfrm>
            <a:custGeom>
              <a:avLst/>
              <a:gdLst>
                <a:gd name="T0" fmla="*/ 0 w 1073"/>
                <a:gd name="T1" fmla="*/ 0 h 1130"/>
                <a:gd name="T2" fmla="*/ 0 w 1073"/>
                <a:gd name="T3" fmla="*/ 0 h 1130"/>
                <a:gd name="T4" fmla="*/ 0 w 1073"/>
                <a:gd name="T5" fmla="*/ 0 h 1130"/>
                <a:gd name="T6" fmla="*/ 0 w 1073"/>
                <a:gd name="T7" fmla="*/ 0 h 1130"/>
                <a:gd name="T8" fmla="*/ 0 w 1073"/>
                <a:gd name="T9" fmla="*/ 0 h 1130"/>
                <a:gd name="T10" fmla="*/ 0 w 1073"/>
                <a:gd name="T11" fmla="*/ 0 h 1130"/>
                <a:gd name="T12" fmla="*/ 0 w 1073"/>
                <a:gd name="T13" fmla="*/ 0 h 1130"/>
                <a:gd name="T14" fmla="*/ 0 w 1073"/>
                <a:gd name="T15" fmla="*/ 0 h 1130"/>
                <a:gd name="T16" fmla="*/ 0 w 1073"/>
                <a:gd name="T17" fmla="*/ 0 h 1130"/>
                <a:gd name="T18" fmla="*/ 0 w 1073"/>
                <a:gd name="T19" fmla="*/ 0 h 1130"/>
                <a:gd name="T20" fmla="*/ 0 w 1073"/>
                <a:gd name="T21" fmla="*/ 0 h 1130"/>
                <a:gd name="T22" fmla="*/ 0 w 1073"/>
                <a:gd name="T23" fmla="*/ 0 h 1130"/>
                <a:gd name="T24" fmla="*/ 0 w 1073"/>
                <a:gd name="T25" fmla="*/ 0 h 1130"/>
                <a:gd name="T26" fmla="*/ 0 w 1073"/>
                <a:gd name="T27" fmla="*/ 0 h 1130"/>
                <a:gd name="T28" fmla="*/ 0 w 1073"/>
                <a:gd name="T29" fmla="*/ 0 h 1130"/>
                <a:gd name="T30" fmla="*/ 0 w 1073"/>
                <a:gd name="T31" fmla="*/ 0 h 1130"/>
                <a:gd name="T32" fmla="*/ 0 w 1073"/>
                <a:gd name="T33" fmla="*/ 0 h 1130"/>
                <a:gd name="T34" fmla="*/ 0 w 1073"/>
                <a:gd name="T35" fmla="*/ 0 h 1130"/>
                <a:gd name="T36" fmla="*/ 0 w 1073"/>
                <a:gd name="T37" fmla="*/ 0 h 1130"/>
                <a:gd name="T38" fmla="*/ 0 w 1073"/>
                <a:gd name="T39" fmla="*/ 0 h 1130"/>
                <a:gd name="T40" fmla="*/ 0 w 1073"/>
                <a:gd name="T41" fmla="*/ 0 h 1130"/>
                <a:gd name="T42" fmla="*/ 0 w 1073"/>
                <a:gd name="T43" fmla="*/ 0 h 1130"/>
                <a:gd name="T44" fmla="*/ 0 w 1073"/>
                <a:gd name="T45" fmla="*/ 0 h 1130"/>
                <a:gd name="T46" fmla="*/ 0 w 1073"/>
                <a:gd name="T47" fmla="*/ 0 h 1130"/>
                <a:gd name="T48" fmla="*/ 0 w 1073"/>
                <a:gd name="T49" fmla="*/ 0 h 1130"/>
                <a:gd name="T50" fmla="*/ 0 w 1073"/>
                <a:gd name="T51" fmla="*/ 0 h 1130"/>
                <a:gd name="T52" fmla="*/ 0 w 1073"/>
                <a:gd name="T53" fmla="*/ 0 h 1130"/>
                <a:gd name="T54" fmla="*/ 0 w 1073"/>
                <a:gd name="T55" fmla="*/ 0 h 1130"/>
                <a:gd name="T56" fmla="*/ 0 w 1073"/>
                <a:gd name="T57" fmla="*/ 0 h 1130"/>
                <a:gd name="T58" fmla="*/ 0 w 1073"/>
                <a:gd name="T59" fmla="*/ 0 h 1130"/>
                <a:gd name="T60" fmla="*/ 0 w 1073"/>
                <a:gd name="T61" fmla="*/ 0 h 1130"/>
                <a:gd name="T62" fmla="*/ 0 w 1073"/>
                <a:gd name="T63" fmla="*/ 0 h 1130"/>
                <a:gd name="T64" fmla="*/ 0 w 1073"/>
                <a:gd name="T65" fmla="*/ 0 h 1130"/>
                <a:gd name="T66" fmla="*/ 0 w 1073"/>
                <a:gd name="T67" fmla="*/ 0 h 1130"/>
                <a:gd name="T68" fmla="*/ 0 w 1073"/>
                <a:gd name="T69" fmla="*/ 0 h 1130"/>
                <a:gd name="T70" fmla="*/ 0 w 1073"/>
                <a:gd name="T71" fmla="*/ 0 h 1130"/>
                <a:gd name="T72" fmla="*/ 0 w 1073"/>
                <a:gd name="T73" fmla="*/ 0 h 1130"/>
                <a:gd name="T74" fmla="*/ 0 w 1073"/>
                <a:gd name="T75" fmla="*/ 0 h 1130"/>
                <a:gd name="T76" fmla="*/ 0 w 1073"/>
                <a:gd name="T77" fmla="*/ 0 h 1130"/>
                <a:gd name="T78" fmla="*/ 0 w 1073"/>
                <a:gd name="T79" fmla="*/ 0 h 1130"/>
                <a:gd name="T80" fmla="*/ 0 w 1073"/>
                <a:gd name="T81" fmla="*/ 0 h 1130"/>
                <a:gd name="T82" fmla="*/ 0 w 1073"/>
                <a:gd name="T83" fmla="*/ 0 h 1130"/>
                <a:gd name="T84" fmla="*/ 0 w 1073"/>
                <a:gd name="T85" fmla="*/ 0 h 1130"/>
                <a:gd name="T86" fmla="*/ 0 w 1073"/>
                <a:gd name="T87" fmla="*/ 0 h 1130"/>
                <a:gd name="T88" fmla="*/ 0 w 1073"/>
                <a:gd name="T89" fmla="*/ 0 h 1130"/>
                <a:gd name="T90" fmla="*/ 0 w 1073"/>
                <a:gd name="T91" fmla="*/ 0 h 1130"/>
                <a:gd name="T92" fmla="*/ 0 w 1073"/>
                <a:gd name="T93" fmla="*/ 0 h 1130"/>
                <a:gd name="T94" fmla="*/ 0 w 1073"/>
                <a:gd name="T95" fmla="*/ 0 h 1130"/>
                <a:gd name="T96" fmla="*/ 0 w 1073"/>
                <a:gd name="T97" fmla="*/ 0 h 1130"/>
                <a:gd name="T98" fmla="*/ 0 w 1073"/>
                <a:gd name="T99" fmla="*/ 0 h 1130"/>
                <a:gd name="T100" fmla="*/ 0 w 1073"/>
                <a:gd name="T101" fmla="*/ 0 h 1130"/>
                <a:gd name="T102" fmla="*/ 0 w 1073"/>
                <a:gd name="T103" fmla="*/ 0 h 1130"/>
                <a:gd name="T104" fmla="*/ 0 w 1073"/>
                <a:gd name="T105" fmla="*/ 0 h 1130"/>
                <a:gd name="T106" fmla="*/ 0 w 1073"/>
                <a:gd name="T107" fmla="*/ 0 h 1130"/>
                <a:gd name="T108" fmla="*/ 0 w 1073"/>
                <a:gd name="T109" fmla="*/ 0 h 1130"/>
                <a:gd name="T110" fmla="*/ 0 w 1073"/>
                <a:gd name="T111" fmla="*/ 0 h 1130"/>
                <a:gd name="T112" fmla="*/ 0 w 1073"/>
                <a:gd name="T113" fmla="*/ 0 h 1130"/>
                <a:gd name="T114" fmla="*/ 0 w 1073"/>
                <a:gd name="T115" fmla="*/ 0 h 1130"/>
                <a:gd name="T116" fmla="*/ 0 w 1073"/>
                <a:gd name="T117" fmla="*/ 0 h 1130"/>
                <a:gd name="T118" fmla="*/ 0 w 1073"/>
                <a:gd name="T119" fmla="*/ 0 h 1130"/>
                <a:gd name="T120" fmla="*/ 0 w 1073"/>
                <a:gd name="T121" fmla="*/ 0 h 1130"/>
                <a:gd name="T122" fmla="*/ 0 w 1073"/>
                <a:gd name="T123" fmla="*/ 0 h 1130"/>
                <a:gd name="T124" fmla="*/ 0 w 1073"/>
                <a:gd name="T125" fmla="*/ 0 h 113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073"/>
                <a:gd name="T190" fmla="*/ 0 h 1130"/>
                <a:gd name="T191" fmla="*/ 1073 w 1073"/>
                <a:gd name="T192" fmla="*/ 1130 h 1130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073" h="1130">
                  <a:moveTo>
                    <a:pt x="862" y="314"/>
                  </a:moveTo>
                  <a:lnTo>
                    <a:pt x="862" y="300"/>
                  </a:lnTo>
                  <a:lnTo>
                    <a:pt x="865" y="287"/>
                  </a:lnTo>
                  <a:lnTo>
                    <a:pt x="869" y="276"/>
                  </a:lnTo>
                  <a:lnTo>
                    <a:pt x="874" y="265"/>
                  </a:lnTo>
                  <a:lnTo>
                    <a:pt x="885" y="247"/>
                  </a:lnTo>
                  <a:lnTo>
                    <a:pt x="897" y="232"/>
                  </a:lnTo>
                  <a:lnTo>
                    <a:pt x="901" y="226"/>
                  </a:lnTo>
                  <a:lnTo>
                    <a:pt x="904" y="218"/>
                  </a:lnTo>
                  <a:lnTo>
                    <a:pt x="906" y="212"/>
                  </a:lnTo>
                  <a:lnTo>
                    <a:pt x="907" y="206"/>
                  </a:lnTo>
                  <a:lnTo>
                    <a:pt x="905" y="200"/>
                  </a:lnTo>
                  <a:lnTo>
                    <a:pt x="902" y="193"/>
                  </a:lnTo>
                  <a:lnTo>
                    <a:pt x="895" y="186"/>
                  </a:lnTo>
                  <a:lnTo>
                    <a:pt x="885" y="179"/>
                  </a:lnTo>
                  <a:lnTo>
                    <a:pt x="877" y="174"/>
                  </a:lnTo>
                  <a:lnTo>
                    <a:pt x="872" y="171"/>
                  </a:lnTo>
                  <a:lnTo>
                    <a:pt x="869" y="166"/>
                  </a:lnTo>
                  <a:lnTo>
                    <a:pt x="868" y="164"/>
                  </a:lnTo>
                  <a:lnTo>
                    <a:pt x="867" y="161"/>
                  </a:lnTo>
                  <a:lnTo>
                    <a:pt x="868" y="159"/>
                  </a:lnTo>
                  <a:lnTo>
                    <a:pt x="870" y="158"/>
                  </a:lnTo>
                  <a:lnTo>
                    <a:pt x="873" y="157"/>
                  </a:lnTo>
                  <a:lnTo>
                    <a:pt x="889" y="153"/>
                  </a:lnTo>
                  <a:lnTo>
                    <a:pt x="904" y="152"/>
                  </a:lnTo>
                  <a:lnTo>
                    <a:pt x="909" y="151"/>
                  </a:lnTo>
                  <a:lnTo>
                    <a:pt x="912" y="149"/>
                  </a:lnTo>
                  <a:lnTo>
                    <a:pt x="914" y="147"/>
                  </a:lnTo>
                  <a:lnTo>
                    <a:pt x="914" y="145"/>
                  </a:lnTo>
                  <a:lnTo>
                    <a:pt x="912" y="138"/>
                  </a:lnTo>
                  <a:lnTo>
                    <a:pt x="905" y="130"/>
                  </a:lnTo>
                  <a:lnTo>
                    <a:pt x="899" y="122"/>
                  </a:lnTo>
                  <a:lnTo>
                    <a:pt x="892" y="114"/>
                  </a:lnTo>
                  <a:lnTo>
                    <a:pt x="889" y="109"/>
                  </a:lnTo>
                  <a:lnTo>
                    <a:pt x="887" y="105"/>
                  </a:lnTo>
                  <a:lnTo>
                    <a:pt x="886" y="102"/>
                  </a:lnTo>
                  <a:lnTo>
                    <a:pt x="885" y="98"/>
                  </a:lnTo>
                  <a:lnTo>
                    <a:pt x="885" y="90"/>
                  </a:lnTo>
                  <a:lnTo>
                    <a:pt x="887" y="84"/>
                  </a:lnTo>
                  <a:lnTo>
                    <a:pt x="889" y="80"/>
                  </a:lnTo>
                  <a:lnTo>
                    <a:pt x="891" y="77"/>
                  </a:lnTo>
                  <a:lnTo>
                    <a:pt x="895" y="76"/>
                  </a:lnTo>
                  <a:lnTo>
                    <a:pt x="898" y="75"/>
                  </a:lnTo>
                  <a:lnTo>
                    <a:pt x="902" y="76"/>
                  </a:lnTo>
                  <a:lnTo>
                    <a:pt x="906" y="76"/>
                  </a:lnTo>
                  <a:lnTo>
                    <a:pt x="914" y="78"/>
                  </a:lnTo>
                  <a:lnTo>
                    <a:pt x="920" y="79"/>
                  </a:lnTo>
                  <a:lnTo>
                    <a:pt x="924" y="78"/>
                  </a:lnTo>
                  <a:lnTo>
                    <a:pt x="926" y="76"/>
                  </a:lnTo>
                  <a:lnTo>
                    <a:pt x="927" y="73"/>
                  </a:lnTo>
                  <a:lnTo>
                    <a:pt x="927" y="67"/>
                  </a:lnTo>
                  <a:lnTo>
                    <a:pt x="927" y="61"/>
                  </a:lnTo>
                  <a:lnTo>
                    <a:pt x="928" y="55"/>
                  </a:lnTo>
                  <a:lnTo>
                    <a:pt x="929" y="50"/>
                  </a:lnTo>
                  <a:lnTo>
                    <a:pt x="931" y="46"/>
                  </a:lnTo>
                  <a:lnTo>
                    <a:pt x="933" y="42"/>
                  </a:lnTo>
                  <a:lnTo>
                    <a:pt x="935" y="39"/>
                  </a:lnTo>
                  <a:lnTo>
                    <a:pt x="938" y="37"/>
                  </a:lnTo>
                  <a:lnTo>
                    <a:pt x="941" y="35"/>
                  </a:lnTo>
                  <a:lnTo>
                    <a:pt x="947" y="34"/>
                  </a:lnTo>
                  <a:lnTo>
                    <a:pt x="954" y="34"/>
                  </a:lnTo>
                  <a:lnTo>
                    <a:pt x="961" y="35"/>
                  </a:lnTo>
                  <a:lnTo>
                    <a:pt x="969" y="37"/>
                  </a:lnTo>
                  <a:lnTo>
                    <a:pt x="982" y="41"/>
                  </a:lnTo>
                  <a:lnTo>
                    <a:pt x="990" y="44"/>
                  </a:lnTo>
                  <a:lnTo>
                    <a:pt x="991" y="44"/>
                  </a:lnTo>
                  <a:lnTo>
                    <a:pt x="991" y="42"/>
                  </a:lnTo>
                  <a:lnTo>
                    <a:pt x="993" y="41"/>
                  </a:lnTo>
                  <a:lnTo>
                    <a:pt x="991" y="39"/>
                  </a:lnTo>
                  <a:lnTo>
                    <a:pt x="989" y="34"/>
                  </a:lnTo>
                  <a:lnTo>
                    <a:pt x="985" y="25"/>
                  </a:lnTo>
                  <a:lnTo>
                    <a:pt x="982" y="19"/>
                  </a:lnTo>
                  <a:lnTo>
                    <a:pt x="980" y="13"/>
                  </a:lnTo>
                  <a:lnTo>
                    <a:pt x="980" y="8"/>
                  </a:lnTo>
                  <a:lnTo>
                    <a:pt x="982" y="5"/>
                  </a:lnTo>
                  <a:lnTo>
                    <a:pt x="984" y="3"/>
                  </a:lnTo>
                  <a:lnTo>
                    <a:pt x="988" y="0"/>
                  </a:lnTo>
                  <a:lnTo>
                    <a:pt x="993" y="0"/>
                  </a:lnTo>
                  <a:lnTo>
                    <a:pt x="997" y="3"/>
                  </a:lnTo>
                  <a:lnTo>
                    <a:pt x="1002" y="6"/>
                  </a:lnTo>
                  <a:lnTo>
                    <a:pt x="1008" y="10"/>
                  </a:lnTo>
                  <a:lnTo>
                    <a:pt x="1013" y="16"/>
                  </a:lnTo>
                  <a:lnTo>
                    <a:pt x="1017" y="24"/>
                  </a:lnTo>
                  <a:lnTo>
                    <a:pt x="1022" y="34"/>
                  </a:lnTo>
                  <a:lnTo>
                    <a:pt x="1024" y="46"/>
                  </a:lnTo>
                  <a:lnTo>
                    <a:pt x="1026" y="60"/>
                  </a:lnTo>
                  <a:lnTo>
                    <a:pt x="1027" y="76"/>
                  </a:lnTo>
                  <a:lnTo>
                    <a:pt x="1027" y="86"/>
                  </a:lnTo>
                  <a:lnTo>
                    <a:pt x="1029" y="94"/>
                  </a:lnTo>
                  <a:lnTo>
                    <a:pt x="1030" y="103"/>
                  </a:lnTo>
                  <a:lnTo>
                    <a:pt x="1034" y="109"/>
                  </a:lnTo>
                  <a:lnTo>
                    <a:pt x="1040" y="121"/>
                  </a:lnTo>
                  <a:lnTo>
                    <a:pt x="1048" y="132"/>
                  </a:lnTo>
                  <a:lnTo>
                    <a:pt x="1056" y="142"/>
                  </a:lnTo>
                  <a:lnTo>
                    <a:pt x="1064" y="153"/>
                  </a:lnTo>
                  <a:lnTo>
                    <a:pt x="1067" y="160"/>
                  </a:lnTo>
                  <a:lnTo>
                    <a:pt x="1069" y="166"/>
                  </a:lnTo>
                  <a:lnTo>
                    <a:pt x="1071" y="174"/>
                  </a:lnTo>
                  <a:lnTo>
                    <a:pt x="1073" y="184"/>
                  </a:lnTo>
                  <a:lnTo>
                    <a:pt x="1073" y="194"/>
                  </a:lnTo>
                  <a:lnTo>
                    <a:pt x="1072" y="206"/>
                  </a:lnTo>
                  <a:lnTo>
                    <a:pt x="1069" y="219"/>
                  </a:lnTo>
                  <a:lnTo>
                    <a:pt x="1065" y="232"/>
                  </a:lnTo>
                  <a:lnTo>
                    <a:pt x="1052" y="259"/>
                  </a:lnTo>
                  <a:lnTo>
                    <a:pt x="1037" y="287"/>
                  </a:lnTo>
                  <a:lnTo>
                    <a:pt x="1021" y="315"/>
                  </a:lnTo>
                  <a:lnTo>
                    <a:pt x="1005" y="343"/>
                  </a:lnTo>
                  <a:lnTo>
                    <a:pt x="1000" y="356"/>
                  </a:lnTo>
                  <a:lnTo>
                    <a:pt x="995" y="370"/>
                  </a:lnTo>
                  <a:lnTo>
                    <a:pt x="990" y="382"/>
                  </a:lnTo>
                  <a:lnTo>
                    <a:pt x="988" y="395"/>
                  </a:lnTo>
                  <a:lnTo>
                    <a:pt x="986" y="414"/>
                  </a:lnTo>
                  <a:lnTo>
                    <a:pt x="983" y="431"/>
                  </a:lnTo>
                  <a:lnTo>
                    <a:pt x="981" y="445"/>
                  </a:lnTo>
                  <a:lnTo>
                    <a:pt x="977" y="458"/>
                  </a:lnTo>
                  <a:lnTo>
                    <a:pt x="971" y="478"/>
                  </a:lnTo>
                  <a:lnTo>
                    <a:pt x="965" y="493"/>
                  </a:lnTo>
                  <a:lnTo>
                    <a:pt x="960" y="507"/>
                  </a:lnTo>
                  <a:lnTo>
                    <a:pt x="957" y="521"/>
                  </a:lnTo>
                  <a:lnTo>
                    <a:pt x="956" y="528"/>
                  </a:lnTo>
                  <a:lnTo>
                    <a:pt x="956" y="538"/>
                  </a:lnTo>
                  <a:lnTo>
                    <a:pt x="957" y="548"/>
                  </a:lnTo>
                  <a:lnTo>
                    <a:pt x="958" y="559"/>
                  </a:lnTo>
                  <a:lnTo>
                    <a:pt x="959" y="572"/>
                  </a:lnTo>
                  <a:lnTo>
                    <a:pt x="960" y="585"/>
                  </a:lnTo>
                  <a:lnTo>
                    <a:pt x="960" y="596"/>
                  </a:lnTo>
                  <a:lnTo>
                    <a:pt x="959" y="607"/>
                  </a:lnTo>
                  <a:lnTo>
                    <a:pt x="958" y="618"/>
                  </a:lnTo>
                  <a:lnTo>
                    <a:pt x="956" y="627"/>
                  </a:lnTo>
                  <a:lnTo>
                    <a:pt x="953" y="637"/>
                  </a:lnTo>
                  <a:lnTo>
                    <a:pt x="949" y="646"/>
                  </a:lnTo>
                  <a:lnTo>
                    <a:pt x="945" y="654"/>
                  </a:lnTo>
                  <a:lnTo>
                    <a:pt x="940" y="662"/>
                  </a:lnTo>
                  <a:lnTo>
                    <a:pt x="933" y="669"/>
                  </a:lnTo>
                  <a:lnTo>
                    <a:pt x="926" y="677"/>
                  </a:lnTo>
                  <a:lnTo>
                    <a:pt x="918" y="684"/>
                  </a:lnTo>
                  <a:lnTo>
                    <a:pt x="910" y="692"/>
                  </a:lnTo>
                  <a:lnTo>
                    <a:pt x="900" y="698"/>
                  </a:lnTo>
                  <a:lnTo>
                    <a:pt x="889" y="706"/>
                  </a:lnTo>
                  <a:lnTo>
                    <a:pt x="887" y="707"/>
                  </a:lnTo>
                  <a:lnTo>
                    <a:pt x="885" y="707"/>
                  </a:lnTo>
                  <a:lnTo>
                    <a:pt x="884" y="706"/>
                  </a:lnTo>
                  <a:lnTo>
                    <a:pt x="884" y="702"/>
                  </a:lnTo>
                  <a:lnTo>
                    <a:pt x="885" y="695"/>
                  </a:lnTo>
                  <a:lnTo>
                    <a:pt x="888" y="678"/>
                  </a:lnTo>
                  <a:lnTo>
                    <a:pt x="893" y="656"/>
                  </a:lnTo>
                  <a:lnTo>
                    <a:pt x="896" y="645"/>
                  </a:lnTo>
                  <a:lnTo>
                    <a:pt x="897" y="633"/>
                  </a:lnTo>
                  <a:lnTo>
                    <a:pt x="897" y="621"/>
                  </a:lnTo>
                  <a:lnTo>
                    <a:pt x="896" y="609"/>
                  </a:lnTo>
                  <a:lnTo>
                    <a:pt x="893" y="598"/>
                  </a:lnTo>
                  <a:lnTo>
                    <a:pt x="889" y="590"/>
                  </a:lnTo>
                  <a:lnTo>
                    <a:pt x="886" y="585"/>
                  </a:lnTo>
                  <a:lnTo>
                    <a:pt x="883" y="581"/>
                  </a:lnTo>
                  <a:lnTo>
                    <a:pt x="878" y="578"/>
                  </a:lnTo>
                  <a:lnTo>
                    <a:pt x="873" y="576"/>
                  </a:lnTo>
                  <a:lnTo>
                    <a:pt x="864" y="570"/>
                  </a:lnTo>
                  <a:lnTo>
                    <a:pt x="853" y="565"/>
                  </a:lnTo>
                  <a:lnTo>
                    <a:pt x="840" y="558"/>
                  </a:lnTo>
                  <a:lnTo>
                    <a:pt x="828" y="554"/>
                  </a:lnTo>
                  <a:lnTo>
                    <a:pt x="822" y="553"/>
                  </a:lnTo>
                  <a:lnTo>
                    <a:pt x="818" y="553"/>
                  </a:lnTo>
                  <a:lnTo>
                    <a:pt x="815" y="555"/>
                  </a:lnTo>
                  <a:lnTo>
                    <a:pt x="814" y="557"/>
                  </a:lnTo>
                  <a:lnTo>
                    <a:pt x="814" y="562"/>
                  </a:lnTo>
                  <a:lnTo>
                    <a:pt x="816" y="568"/>
                  </a:lnTo>
                  <a:lnTo>
                    <a:pt x="820" y="577"/>
                  </a:lnTo>
                  <a:lnTo>
                    <a:pt x="827" y="586"/>
                  </a:lnTo>
                  <a:lnTo>
                    <a:pt x="851" y="621"/>
                  </a:lnTo>
                  <a:lnTo>
                    <a:pt x="862" y="638"/>
                  </a:lnTo>
                  <a:lnTo>
                    <a:pt x="864" y="642"/>
                  </a:lnTo>
                  <a:lnTo>
                    <a:pt x="863" y="645"/>
                  </a:lnTo>
                  <a:lnTo>
                    <a:pt x="861" y="646"/>
                  </a:lnTo>
                  <a:lnTo>
                    <a:pt x="858" y="646"/>
                  </a:lnTo>
                  <a:lnTo>
                    <a:pt x="854" y="646"/>
                  </a:lnTo>
                  <a:lnTo>
                    <a:pt x="849" y="647"/>
                  </a:lnTo>
                  <a:lnTo>
                    <a:pt x="844" y="649"/>
                  </a:lnTo>
                  <a:lnTo>
                    <a:pt x="839" y="653"/>
                  </a:lnTo>
                  <a:lnTo>
                    <a:pt x="836" y="656"/>
                  </a:lnTo>
                  <a:lnTo>
                    <a:pt x="834" y="660"/>
                  </a:lnTo>
                  <a:lnTo>
                    <a:pt x="832" y="665"/>
                  </a:lnTo>
                  <a:lnTo>
                    <a:pt x="831" y="670"/>
                  </a:lnTo>
                  <a:lnTo>
                    <a:pt x="828" y="685"/>
                  </a:lnTo>
                  <a:lnTo>
                    <a:pt x="827" y="706"/>
                  </a:lnTo>
                  <a:lnTo>
                    <a:pt x="827" y="709"/>
                  </a:lnTo>
                  <a:lnTo>
                    <a:pt x="823" y="714"/>
                  </a:lnTo>
                  <a:lnTo>
                    <a:pt x="819" y="717"/>
                  </a:lnTo>
                  <a:lnTo>
                    <a:pt x="815" y="720"/>
                  </a:lnTo>
                  <a:lnTo>
                    <a:pt x="808" y="722"/>
                  </a:lnTo>
                  <a:lnTo>
                    <a:pt x="802" y="724"/>
                  </a:lnTo>
                  <a:lnTo>
                    <a:pt x="795" y="726"/>
                  </a:lnTo>
                  <a:lnTo>
                    <a:pt x="790" y="726"/>
                  </a:lnTo>
                  <a:lnTo>
                    <a:pt x="784" y="725"/>
                  </a:lnTo>
                  <a:lnTo>
                    <a:pt x="779" y="723"/>
                  </a:lnTo>
                  <a:lnTo>
                    <a:pt x="775" y="720"/>
                  </a:lnTo>
                  <a:lnTo>
                    <a:pt x="773" y="716"/>
                  </a:lnTo>
                  <a:lnTo>
                    <a:pt x="773" y="709"/>
                  </a:lnTo>
                  <a:lnTo>
                    <a:pt x="774" y="701"/>
                  </a:lnTo>
                  <a:lnTo>
                    <a:pt x="778" y="691"/>
                  </a:lnTo>
                  <a:lnTo>
                    <a:pt x="785" y="679"/>
                  </a:lnTo>
                  <a:lnTo>
                    <a:pt x="789" y="671"/>
                  </a:lnTo>
                  <a:lnTo>
                    <a:pt x="791" y="664"/>
                  </a:lnTo>
                  <a:lnTo>
                    <a:pt x="791" y="657"/>
                  </a:lnTo>
                  <a:lnTo>
                    <a:pt x="790" y="651"/>
                  </a:lnTo>
                  <a:lnTo>
                    <a:pt x="789" y="646"/>
                  </a:lnTo>
                  <a:lnTo>
                    <a:pt x="786" y="641"/>
                  </a:lnTo>
                  <a:lnTo>
                    <a:pt x="783" y="637"/>
                  </a:lnTo>
                  <a:lnTo>
                    <a:pt x="779" y="634"/>
                  </a:lnTo>
                  <a:lnTo>
                    <a:pt x="775" y="632"/>
                  </a:lnTo>
                  <a:lnTo>
                    <a:pt x="771" y="631"/>
                  </a:lnTo>
                  <a:lnTo>
                    <a:pt x="767" y="631"/>
                  </a:lnTo>
                  <a:lnTo>
                    <a:pt x="763" y="632"/>
                  </a:lnTo>
                  <a:lnTo>
                    <a:pt x="761" y="635"/>
                  </a:lnTo>
                  <a:lnTo>
                    <a:pt x="759" y="639"/>
                  </a:lnTo>
                  <a:lnTo>
                    <a:pt x="758" y="645"/>
                  </a:lnTo>
                  <a:lnTo>
                    <a:pt x="758" y="652"/>
                  </a:lnTo>
                  <a:lnTo>
                    <a:pt x="760" y="674"/>
                  </a:lnTo>
                  <a:lnTo>
                    <a:pt x="760" y="691"/>
                  </a:lnTo>
                  <a:lnTo>
                    <a:pt x="760" y="705"/>
                  </a:lnTo>
                  <a:lnTo>
                    <a:pt x="757" y="715"/>
                  </a:lnTo>
                  <a:lnTo>
                    <a:pt x="756" y="719"/>
                  </a:lnTo>
                  <a:lnTo>
                    <a:pt x="753" y="722"/>
                  </a:lnTo>
                  <a:lnTo>
                    <a:pt x="751" y="725"/>
                  </a:lnTo>
                  <a:lnTo>
                    <a:pt x="748" y="728"/>
                  </a:lnTo>
                  <a:lnTo>
                    <a:pt x="743" y="730"/>
                  </a:lnTo>
                  <a:lnTo>
                    <a:pt x="735" y="730"/>
                  </a:lnTo>
                  <a:lnTo>
                    <a:pt x="726" y="729"/>
                  </a:lnTo>
                  <a:lnTo>
                    <a:pt x="718" y="726"/>
                  </a:lnTo>
                  <a:lnTo>
                    <a:pt x="708" y="723"/>
                  </a:lnTo>
                  <a:lnTo>
                    <a:pt x="697" y="719"/>
                  </a:lnTo>
                  <a:lnTo>
                    <a:pt x="686" y="716"/>
                  </a:lnTo>
                  <a:lnTo>
                    <a:pt x="673" y="711"/>
                  </a:lnTo>
                  <a:lnTo>
                    <a:pt x="660" y="708"/>
                  </a:lnTo>
                  <a:lnTo>
                    <a:pt x="647" y="706"/>
                  </a:lnTo>
                  <a:lnTo>
                    <a:pt x="626" y="704"/>
                  </a:lnTo>
                  <a:lnTo>
                    <a:pt x="611" y="703"/>
                  </a:lnTo>
                  <a:lnTo>
                    <a:pt x="607" y="703"/>
                  </a:lnTo>
                  <a:lnTo>
                    <a:pt x="603" y="704"/>
                  </a:lnTo>
                  <a:lnTo>
                    <a:pt x="600" y="705"/>
                  </a:lnTo>
                  <a:lnTo>
                    <a:pt x="599" y="707"/>
                  </a:lnTo>
                  <a:lnTo>
                    <a:pt x="599" y="709"/>
                  </a:lnTo>
                  <a:lnTo>
                    <a:pt x="600" y="712"/>
                  </a:lnTo>
                  <a:lnTo>
                    <a:pt x="603" y="716"/>
                  </a:lnTo>
                  <a:lnTo>
                    <a:pt x="607" y="720"/>
                  </a:lnTo>
                  <a:lnTo>
                    <a:pt x="619" y="731"/>
                  </a:lnTo>
                  <a:lnTo>
                    <a:pt x="635" y="745"/>
                  </a:lnTo>
                  <a:lnTo>
                    <a:pt x="638" y="748"/>
                  </a:lnTo>
                  <a:lnTo>
                    <a:pt x="639" y="751"/>
                  </a:lnTo>
                  <a:lnTo>
                    <a:pt x="639" y="756"/>
                  </a:lnTo>
                  <a:lnTo>
                    <a:pt x="637" y="760"/>
                  </a:lnTo>
                  <a:lnTo>
                    <a:pt x="633" y="764"/>
                  </a:lnTo>
                  <a:lnTo>
                    <a:pt x="628" y="768"/>
                  </a:lnTo>
                  <a:lnTo>
                    <a:pt x="623" y="774"/>
                  </a:lnTo>
                  <a:lnTo>
                    <a:pt x="618" y="778"/>
                  </a:lnTo>
                  <a:lnTo>
                    <a:pt x="592" y="795"/>
                  </a:lnTo>
                  <a:lnTo>
                    <a:pt x="574" y="809"/>
                  </a:lnTo>
                  <a:lnTo>
                    <a:pt x="562" y="823"/>
                  </a:lnTo>
                  <a:lnTo>
                    <a:pt x="548" y="837"/>
                  </a:lnTo>
                  <a:lnTo>
                    <a:pt x="540" y="844"/>
                  </a:lnTo>
                  <a:lnTo>
                    <a:pt x="533" y="849"/>
                  </a:lnTo>
                  <a:lnTo>
                    <a:pt x="524" y="855"/>
                  </a:lnTo>
                  <a:lnTo>
                    <a:pt x="516" y="859"/>
                  </a:lnTo>
                  <a:lnTo>
                    <a:pt x="508" y="861"/>
                  </a:lnTo>
                  <a:lnTo>
                    <a:pt x="500" y="862"/>
                  </a:lnTo>
                  <a:lnTo>
                    <a:pt x="497" y="862"/>
                  </a:lnTo>
                  <a:lnTo>
                    <a:pt x="494" y="861"/>
                  </a:lnTo>
                  <a:lnTo>
                    <a:pt x="491" y="860"/>
                  </a:lnTo>
                  <a:lnTo>
                    <a:pt x="487" y="858"/>
                  </a:lnTo>
                  <a:lnTo>
                    <a:pt x="484" y="855"/>
                  </a:lnTo>
                  <a:lnTo>
                    <a:pt x="481" y="851"/>
                  </a:lnTo>
                  <a:lnTo>
                    <a:pt x="479" y="848"/>
                  </a:lnTo>
                  <a:lnTo>
                    <a:pt x="477" y="844"/>
                  </a:lnTo>
                  <a:lnTo>
                    <a:pt x="472" y="832"/>
                  </a:lnTo>
                  <a:lnTo>
                    <a:pt x="470" y="817"/>
                  </a:lnTo>
                  <a:lnTo>
                    <a:pt x="469" y="806"/>
                  </a:lnTo>
                  <a:lnTo>
                    <a:pt x="468" y="798"/>
                  </a:lnTo>
                  <a:lnTo>
                    <a:pt x="469" y="790"/>
                  </a:lnTo>
                  <a:lnTo>
                    <a:pt x="470" y="785"/>
                  </a:lnTo>
                  <a:lnTo>
                    <a:pt x="472" y="781"/>
                  </a:lnTo>
                  <a:lnTo>
                    <a:pt x="474" y="778"/>
                  </a:lnTo>
                  <a:lnTo>
                    <a:pt x="478" y="777"/>
                  </a:lnTo>
                  <a:lnTo>
                    <a:pt x="481" y="776"/>
                  </a:lnTo>
                  <a:lnTo>
                    <a:pt x="487" y="775"/>
                  </a:lnTo>
                  <a:lnTo>
                    <a:pt x="493" y="774"/>
                  </a:lnTo>
                  <a:lnTo>
                    <a:pt x="496" y="773"/>
                  </a:lnTo>
                  <a:lnTo>
                    <a:pt x="498" y="771"/>
                  </a:lnTo>
                  <a:lnTo>
                    <a:pt x="499" y="767"/>
                  </a:lnTo>
                  <a:lnTo>
                    <a:pt x="500" y="763"/>
                  </a:lnTo>
                  <a:lnTo>
                    <a:pt x="501" y="757"/>
                  </a:lnTo>
                  <a:lnTo>
                    <a:pt x="500" y="750"/>
                  </a:lnTo>
                  <a:lnTo>
                    <a:pt x="499" y="745"/>
                  </a:lnTo>
                  <a:lnTo>
                    <a:pt x="497" y="740"/>
                  </a:lnTo>
                  <a:lnTo>
                    <a:pt x="494" y="737"/>
                  </a:lnTo>
                  <a:lnTo>
                    <a:pt x="491" y="735"/>
                  </a:lnTo>
                  <a:lnTo>
                    <a:pt x="487" y="733"/>
                  </a:lnTo>
                  <a:lnTo>
                    <a:pt x="483" y="732"/>
                  </a:lnTo>
                  <a:lnTo>
                    <a:pt x="480" y="732"/>
                  </a:lnTo>
                  <a:lnTo>
                    <a:pt x="475" y="733"/>
                  </a:lnTo>
                  <a:lnTo>
                    <a:pt x="472" y="735"/>
                  </a:lnTo>
                  <a:lnTo>
                    <a:pt x="469" y="737"/>
                  </a:lnTo>
                  <a:lnTo>
                    <a:pt x="466" y="740"/>
                  </a:lnTo>
                  <a:lnTo>
                    <a:pt x="464" y="745"/>
                  </a:lnTo>
                  <a:lnTo>
                    <a:pt x="463" y="750"/>
                  </a:lnTo>
                  <a:lnTo>
                    <a:pt x="461" y="756"/>
                  </a:lnTo>
                  <a:lnTo>
                    <a:pt x="457" y="758"/>
                  </a:lnTo>
                  <a:lnTo>
                    <a:pt x="452" y="761"/>
                  </a:lnTo>
                  <a:lnTo>
                    <a:pt x="447" y="765"/>
                  </a:lnTo>
                  <a:lnTo>
                    <a:pt x="444" y="771"/>
                  </a:lnTo>
                  <a:lnTo>
                    <a:pt x="437" y="786"/>
                  </a:lnTo>
                  <a:lnTo>
                    <a:pt x="430" y="802"/>
                  </a:lnTo>
                  <a:lnTo>
                    <a:pt x="425" y="819"/>
                  </a:lnTo>
                  <a:lnTo>
                    <a:pt x="419" y="836"/>
                  </a:lnTo>
                  <a:lnTo>
                    <a:pt x="414" y="849"/>
                  </a:lnTo>
                  <a:lnTo>
                    <a:pt x="409" y="860"/>
                  </a:lnTo>
                  <a:lnTo>
                    <a:pt x="401" y="868"/>
                  </a:lnTo>
                  <a:lnTo>
                    <a:pt x="396" y="872"/>
                  </a:lnTo>
                  <a:lnTo>
                    <a:pt x="391" y="874"/>
                  </a:lnTo>
                  <a:lnTo>
                    <a:pt x="388" y="874"/>
                  </a:lnTo>
                  <a:lnTo>
                    <a:pt x="386" y="872"/>
                  </a:lnTo>
                  <a:lnTo>
                    <a:pt x="385" y="869"/>
                  </a:lnTo>
                  <a:lnTo>
                    <a:pt x="383" y="864"/>
                  </a:lnTo>
                  <a:lnTo>
                    <a:pt x="382" y="860"/>
                  </a:lnTo>
                  <a:lnTo>
                    <a:pt x="381" y="855"/>
                  </a:lnTo>
                  <a:lnTo>
                    <a:pt x="379" y="849"/>
                  </a:lnTo>
                  <a:lnTo>
                    <a:pt x="376" y="845"/>
                  </a:lnTo>
                  <a:lnTo>
                    <a:pt x="374" y="841"/>
                  </a:lnTo>
                  <a:lnTo>
                    <a:pt x="370" y="838"/>
                  </a:lnTo>
                  <a:lnTo>
                    <a:pt x="365" y="838"/>
                  </a:lnTo>
                  <a:lnTo>
                    <a:pt x="358" y="840"/>
                  </a:lnTo>
                  <a:lnTo>
                    <a:pt x="351" y="844"/>
                  </a:lnTo>
                  <a:lnTo>
                    <a:pt x="341" y="851"/>
                  </a:lnTo>
                  <a:lnTo>
                    <a:pt x="333" y="860"/>
                  </a:lnTo>
                  <a:lnTo>
                    <a:pt x="326" y="869"/>
                  </a:lnTo>
                  <a:lnTo>
                    <a:pt x="318" y="878"/>
                  </a:lnTo>
                  <a:lnTo>
                    <a:pt x="312" y="888"/>
                  </a:lnTo>
                  <a:lnTo>
                    <a:pt x="304" y="898"/>
                  </a:lnTo>
                  <a:lnTo>
                    <a:pt x="296" y="906"/>
                  </a:lnTo>
                  <a:lnTo>
                    <a:pt x="285" y="914"/>
                  </a:lnTo>
                  <a:lnTo>
                    <a:pt x="282" y="915"/>
                  </a:lnTo>
                  <a:lnTo>
                    <a:pt x="277" y="914"/>
                  </a:lnTo>
                  <a:lnTo>
                    <a:pt x="274" y="912"/>
                  </a:lnTo>
                  <a:lnTo>
                    <a:pt x="271" y="908"/>
                  </a:lnTo>
                  <a:lnTo>
                    <a:pt x="264" y="898"/>
                  </a:lnTo>
                  <a:lnTo>
                    <a:pt x="258" y="884"/>
                  </a:lnTo>
                  <a:lnTo>
                    <a:pt x="248" y="855"/>
                  </a:lnTo>
                  <a:lnTo>
                    <a:pt x="243" y="836"/>
                  </a:lnTo>
                  <a:lnTo>
                    <a:pt x="245" y="833"/>
                  </a:lnTo>
                  <a:lnTo>
                    <a:pt x="251" y="824"/>
                  </a:lnTo>
                  <a:lnTo>
                    <a:pt x="260" y="815"/>
                  </a:lnTo>
                  <a:lnTo>
                    <a:pt x="271" y="806"/>
                  </a:lnTo>
                  <a:lnTo>
                    <a:pt x="276" y="802"/>
                  </a:lnTo>
                  <a:lnTo>
                    <a:pt x="282" y="799"/>
                  </a:lnTo>
                  <a:lnTo>
                    <a:pt x="287" y="798"/>
                  </a:lnTo>
                  <a:lnTo>
                    <a:pt x="291" y="798"/>
                  </a:lnTo>
                  <a:lnTo>
                    <a:pt x="296" y="799"/>
                  </a:lnTo>
                  <a:lnTo>
                    <a:pt x="300" y="803"/>
                  </a:lnTo>
                  <a:lnTo>
                    <a:pt x="302" y="808"/>
                  </a:lnTo>
                  <a:lnTo>
                    <a:pt x="304" y="817"/>
                  </a:lnTo>
                  <a:lnTo>
                    <a:pt x="304" y="819"/>
                  </a:lnTo>
                  <a:lnTo>
                    <a:pt x="305" y="819"/>
                  </a:lnTo>
                  <a:lnTo>
                    <a:pt x="306" y="820"/>
                  </a:lnTo>
                  <a:lnTo>
                    <a:pt x="307" y="819"/>
                  </a:lnTo>
                  <a:lnTo>
                    <a:pt x="310" y="818"/>
                  </a:lnTo>
                  <a:lnTo>
                    <a:pt x="314" y="815"/>
                  </a:lnTo>
                  <a:lnTo>
                    <a:pt x="323" y="804"/>
                  </a:lnTo>
                  <a:lnTo>
                    <a:pt x="332" y="792"/>
                  </a:lnTo>
                  <a:lnTo>
                    <a:pt x="343" y="779"/>
                  </a:lnTo>
                  <a:lnTo>
                    <a:pt x="354" y="768"/>
                  </a:lnTo>
                  <a:lnTo>
                    <a:pt x="358" y="764"/>
                  </a:lnTo>
                  <a:lnTo>
                    <a:pt x="362" y="762"/>
                  </a:lnTo>
                  <a:lnTo>
                    <a:pt x="367" y="762"/>
                  </a:lnTo>
                  <a:lnTo>
                    <a:pt x="370" y="763"/>
                  </a:lnTo>
                  <a:lnTo>
                    <a:pt x="373" y="766"/>
                  </a:lnTo>
                  <a:lnTo>
                    <a:pt x="379" y="767"/>
                  </a:lnTo>
                  <a:lnTo>
                    <a:pt x="384" y="768"/>
                  </a:lnTo>
                  <a:lnTo>
                    <a:pt x="391" y="770"/>
                  </a:lnTo>
                  <a:lnTo>
                    <a:pt x="399" y="768"/>
                  </a:lnTo>
                  <a:lnTo>
                    <a:pt x="407" y="767"/>
                  </a:lnTo>
                  <a:lnTo>
                    <a:pt x="414" y="766"/>
                  </a:lnTo>
                  <a:lnTo>
                    <a:pt x="422" y="764"/>
                  </a:lnTo>
                  <a:lnTo>
                    <a:pt x="429" y="761"/>
                  </a:lnTo>
                  <a:lnTo>
                    <a:pt x="436" y="757"/>
                  </a:lnTo>
                  <a:lnTo>
                    <a:pt x="441" y="752"/>
                  </a:lnTo>
                  <a:lnTo>
                    <a:pt x="444" y="748"/>
                  </a:lnTo>
                  <a:lnTo>
                    <a:pt x="447" y="742"/>
                  </a:lnTo>
                  <a:lnTo>
                    <a:pt x="447" y="736"/>
                  </a:lnTo>
                  <a:lnTo>
                    <a:pt x="446" y="729"/>
                  </a:lnTo>
                  <a:lnTo>
                    <a:pt x="443" y="721"/>
                  </a:lnTo>
                  <a:lnTo>
                    <a:pt x="439" y="717"/>
                  </a:lnTo>
                  <a:lnTo>
                    <a:pt x="435" y="712"/>
                  </a:lnTo>
                  <a:lnTo>
                    <a:pt x="429" y="710"/>
                  </a:lnTo>
                  <a:lnTo>
                    <a:pt x="423" y="710"/>
                  </a:lnTo>
                  <a:lnTo>
                    <a:pt x="416" y="710"/>
                  </a:lnTo>
                  <a:lnTo>
                    <a:pt x="410" y="712"/>
                  </a:lnTo>
                  <a:lnTo>
                    <a:pt x="403" y="715"/>
                  </a:lnTo>
                  <a:lnTo>
                    <a:pt x="396" y="718"/>
                  </a:lnTo>
                  <a:lnTo>
                    <a:pt x="366" y="734"/>
                  </a:lnTo>
                  <a:lnTo>
                    <a:pt x="339" y="752"/>
                  </a:lnTo>
                  <a:lnTo>
                    <a:pt x="332" y="756"/>
                  </a:lnTo>
                  <a:lnTo>
                    <a:pt x="324" y="759"/>
                  </a:lnTo>
                  <a:lnTo>
                    <a:pt x="316" y="761"/>
                  </a:lnTo>
                  <a:lnTo>
                    <a:pt x="307" y="763"/>
                  </a:lnTo>
                  <a:lnTo>
                    <a:pt x="289" y="766"/>
                  </a:lnTo>
                  <a:lnTo>
                    <a:pt x="271" y="768"/>
                  </a:lnTo>
                  <a:lnTo>
                    <a:pt x="255" y="772"/>
                  </a:lnTo>
                  <a:lnTo>
                    <a:pt x="242" y="775"/>
                  </a:lnTo>
                  <a:lnTo>
                    <a:pt x="236" y="778"/>
                  </a:lnTo>
                  <a:lnTo>
                    <a:pt x="232" y="781"/>
                  </a:lnTo>
                  <a:lnTo>
                    <a:pt x="229" y="786"/>
                  </a:lnTo>
                  <a:lnTo>
                    <a:pt x="228" y="790"/>
                  </a:lnTo>
                  <a:lnTo>
                    <a:pt x="227" y="796"/>
                  </a:lnTo>
                  <a:lnTo>
                    <a:pt x="224" y="801"/>
                  </a:lnTo>
                  <a:lnTo>
                    <a:pt x="222" y="805"/>
                  </a:lnTo>
                  <a:lnTo>
                    <a:pt x="219" y="807"/>
                  </a:lnTo>
                  <a:lnTo>
                    <a:pt x="215" y="808"/>
                  </a:lnTo>
                  <a:lnTo>
                    <a:pt x="212" y="809"/>
                  </a:lnTo>
                  <a:lnTo>
                    <a:pt x="207" y="809"/>
                  </a:lnTo>
                  <a:lnTo>
                    <a:pt x="202" y="809"/>
                  </a:lnTo>
                  <a:lnTo>
                    <a:pt x="181" y="803"/>
                  </a:lnTo>
                  <a:lnTo>
                    <a:pt x="162" y="798"/>
                  </a:lnTo>
                  <a:lnTo>
                    <a:pt x="154" y="798"/>
                  </a:lnTo>
                  <a:lnTo>
                    <a:pt x="148" y="799"/>
                  </a:lnTo>
                  <a:lnTo>
                    <a:pt x="143" y="802"/>
                  </a:lnTo>
                  <a:lnTo>
                    <a:pt x="139" y="805"/>
                  </a:lnTo>
                  <a:lnTo>
                    <a:pt x="137" y="809"/>
                  </a:lnTo>
                  <a:lnTo>
                    <a:pt x="136" y="815"/>
                  </a:lnTo>
                  <a:lnTo>
                    <a:pt x="136" y="820"/>
                  </a:lnTo>
                  <a:lnTo>
                    <a:pt x="137" y="824"/>
                  </a:lnTo>
                  <a:lnTo>
                    <a:pt x="139" y="830"/>
                  </a:lnTo>
                  <a:lnTo>
                    <a:pt x="143" y="835"/>
                  </a:lnTo>
                  <a:lnTo>
                    <a:pt x="147" y="838"/>
                  </a:lnTo>
                  <a:lnTo>
                    <a:pt x="151" y="842"/>
                  </a:lnTo>
                  <a:lnTo>
                    <a:pt x="156" y="844"/>
                  </a:lnTo>
                  <a:lnTo>
                    <a:pt x="161" y="845"/>
                  </a:lnTo>
                  <a:lnTo>
                    <a:pt x="167" y="844"/>
                  </a:lnTo>
                  <a:lnTo>
                    <a:pt x="174" y="841"/>
                  </a:lnTo>
                  <a:lnTo>
                    <a:pt x="180" y="837"/>
                  </a:lnTo>
                  <a:lnTo>
                    <a:pt x="186" y="835"/>
                  </a:lnTo>
                  <a:lnTo>
                    <a:pt x="190" y="834"/>
                  </a:lnTo>
                  <a:lnTo>
                    <a:pt x="194" y="834"/>
                  </a:lnTo>
                  <a:lnTo>
                    <a:pt x="199" y="835"/>
                  </a:lnTo>
                  <a:lnTo>
                    <a:pt x="202" y="837"/>
                  </a:lnTo>
                  <a:lnTo>
                    <a:pt x="204" y="841"/>
                  </a:lnTo>
                  <a:lnTo>
                    <a:pt x="206" y="844"/>
                  </a:lnTo>
                  <a:lnTo>
                    <a:pt x="208" y="849"/>
                  </a:lnTo>
                  <a:lnTo>
                    <a:pt x="209" y="855"/>
                  </a:lnTo>
                  <a:lnTo>
                    <a:pt x="209" y="860"/>
                  </a:lnTo>
                  <a:lnTo>
                    <a:pt x="210" y="868"/>
                  </a:lnTo>
                  <a:lnTo>
                    <a:pt x="209" y="883"/>
                  </a:lnTo>
                  <a:lnTo>
                    <a:pt x="207" y="900"/>
                  </a:lnTo>
                  <a:lnTo>
                    <a:pt x="205" y="918"/>
                  </a:lnTo>
                  <a:lnTo>
                    <a:pt x="201" y="938"/>
                  </a:lnTo>
                  <a:lnTo>
                    <a:pt x="195" y="958"/>
                  </a:lnTo>
                  <a:lnTo>
                    <a:pt x="189" y="977"/>
                  </a:lnTo>
                  <a:lnTo>
                    <a:pt x="182" y="997"/>
                  </a:lnTo>
                  <a:lnTo>
                    <a:pt x="176" y="1016"/>
                  </a:lnTo>
                  <a:lnTo>
                    <a:pt x="170" y="1032"/>
                  </a:lnTo>
                  <a:lnTo>
                    <a:pt x="162" y="1047"/>
                  </a:lnTo>
                  <a:lnTo>
                    <a:pt x="159" y="1055"/>
                  </a:lnTo>
                  <a:lnTo>
                    <a:pt x="156" y="1060"/>
                  </a:lnTo>
                  <a:lnTo>
                    <a:pt x="153" y="1062"/>
                  </a:lnTo>
                  <a:lnTo>
                    <a:pt x="151" y="1064"/>
                  </a:lnTo>
                  <a:lnTo>
                    <a:pt x="149" y="1062"/>
                  </a:lnTo>
                  <a:lnTo>
                    <a:pt x="148" y="1060"/>
                  </a:lnTo>
                  <a:lnTo>
                    <a:pt x="147" y="1059"/>
                  </a:lnTo>
                  <a:lnTo>
                    <a:pt x="146" y="1060"/>
                  </a:lnTo>
                  <a:lnTo>
                    <a:pt x="145" y="1062"/>
                  </a:lnTo>
                  <a:lnTo>
                    <a:pt x="142" y="1066"/>
                  </a:lnTo>
                  <a:lnTo>
                    <a:pt x="135" y="1081"/>
                  </a:lnTo>
                  <a:lnTo>
                    <a:pt x="123" y="1110"/>
                  </a:lnTo>
                  <a:lnTo>
                    <a:pt x="120" y="1117"/>
                  </a:lnTo>
                  <a:lnTo>
                    <a:pt x="115" y="1124"/>
                  </a:lnTo>
                  <a:lnTo>
                    <a:pt x="108" y="1128"/>
                  </a:lnTo>
                  <a:lnTo>
                    <a:pt x="102" y="1130"/>
                  </a:lnTo>
                  <a:lnTo>
                    <a:pt x="98" y="1130"/>
                  </a:lnTo>
                  <a:lnTo>
                    <a:pt x="95" y="1130"/>
                  </a:lnTo>
                  <a:lnTo>
                    <a:pt x="92" y="1128"/>
                  </a:lnTo>
                  <a:lnTo>
                    <a:pt x="90" y="1126"/>
                  </a:lnTo>
                  <a:lnTo>
                    <a:pt x="88" y="1123"/>
                  </a:lnTo>
                  <a:lnTo>
                    <a:pt x="87" y="1119"/>
                  </a:lnTo>
                  <a:lnTo>
                    <a:pt x="86" y="1112"/>
                  </a:lnTo>
                  <a:lnTo>
                    <a:pt x="86" y="1106"/>
                  </a:lnTo>
                  <a:lnTo>
                    <a:pt x="86" y="1074"/>
                  </a:lnTo>
                  <a:lnTo>
                    <a:pt x="84" y="1058"/>
                  </a:lnTo>
                  <a:lnTo>
                    <a:pt x="84" y="1054"/>
                  </a:lnTo>
                  <a:lnTo>
                    <a:pt x="83" y="1051"/>
                  </a:lnTo>
                  <a:lnTo>
                    <a:pt x="82" y="1050"/>
                  </a:lnTo>
                  <a:lnTo>
                    <a:pt x="81" y="1050"/>
                  </a:lnTo>
                  <a:lnTo>
                    <a:pt x="80" y="1050"/>
                  </a:lnTo>
                  <a:lnTo>
                    <a:pt x="79" y="1050"/>
                  </a:lnTo>
                  <a:lnTo>
                    <a:pt x="77" y="1048"/>
                  </a:lnTo>
                  <a:lnTo>
                    <a:pt x="75" y="1046"/>
                  </a:lnTo>
                  <a:lnTo>
                    <a:pt x="73" y="1042"/>
                  </a:lnTo>
                  <a:lnTo>
                    <a:pt x="69" y="1036"/>
                  </a:lnTo>
                  <a:lnTo>
                    <a:pt x="66" y="1026"/>
                  </a:lnTo>
                  <a:lnTo>
                    <a:pt x="62" y="1013"/>
                  </a:lnTo>
                  <a:lnTo>
                    <a:pt x="61" y="1006"/>
                  </a:lnTo>
                  <a:lnTo>
                    <a:pt x="61" y="1000"/>
                  </a:lnTo>
                  <a:lnTo>
                    <a:pt x="62" y="995"/>
                  </a:lnTo>
                  <a:lnTo>
                    <a:pt x="64" y="989"/>
                  </a:lnTo>
                  <a:lnTo>
                    <a:pt x="68" y="978"/>
                  </a:lnTo>
                  <a:lnTo>
                    <a:pt x="73" y="969"/>
                  </a:lnTo>
                  <a:lnTo>
                    <a:pt x="75" y="964"/>
                  </a:lnTo>
                  <a:lnTo>
                    <a:pt x="76" y="960"/>
                  </a:lnTo>
                  <a:lnTo>
                    <a:pt x="76" y="956"/>
                  </a:lnTo>
                  <a:lnTo>
                    <a:pt x="75" y="950"/>
                  </a:lnTo>
                  <a:lnTo>
                    <a:pt x="73" y="946"/>
                  </a:lnTo>
                  <a:lnTo>
                    <a:pt x="68" y="942"/>
                  </a:lnTo>
                  <a:lnTo>
                    <a:pt x="63" y="938"/>
                  </a:lnTo>
                  <a:lnTo>
                    <a:pt x="54" y="932"/>
                  </a:lnTo>
                  <a:lnTo>
                    <a:pt x="45" y="933"/>
                  </a:lnTo>
                  <a:lnTo>
                    <a:pt x="28" y="933"/>
                  </a:lnTo>
                  <a:lnTo>
                    <a:pt x="24" y="932"/>
                  </a:lnTo>
                  <a:lnTo>
                    <a:pt x="20" y="930"/>
                  </a:lnTo>
                  <a:lnTo>
                    <a:pt x="16" y="927"/>
                  </a:lnTo>
                  <a:lnTo>
                    <a:pt x="11" y="922"/>
                  </a:lnTo>
                  <a:lnTo>
                    <a:pt x="8" y="917"/>
                  </a:lnTo>
                  <a:lnTo>
                    <a:pt x="5" y="910"/>
                  </a:lnTo>
                  <a:lnTo>
                    <a:pt x="3" y="901"/>
                  </a:lnTo>
                  <a:lnTo>
                    <a:pt x="0" y="890"/>
                  </a:lnTo>
                  <a:lnTo>
                    <a:pt x="0" y="886"/>
                  </a:lnTo>
                  <a:lnTo>
                    <a:pt x="3" y="882"/>
                  </a:lnTo>
                  <a:lnTo>
                    <a:pt x="5" y="877"/>
                  </a:lnTo>
                  <a:lnTo>
                    <a:pt x="8" y="872"/>
                  </a:lnTo>
                  <a:lnTo>
                    <a:pt x="18" y="859"/>
                  </a:lnTo>
                  <a:lnTo>
                    <a:pt x="30" y="846"/>
                  </a:lnTo>
                  <a:lnTo>
                    <a:pt x="46" y="832"/>
                  </a:lnTo>
                  <a:lnTo>
                    <a:pt x="63" y="817"/>
                  </a:lnTo>
                  <a:lnTo>
                    <a:pt x="81" y="802"/>
                  </a:lnTo>
                  <a:lnTo>
                    <a:pt x="102" y="786"/>
                  </a:lnTo>
                  <a:lnTo>
                    <a:pt x="143" y="754"/>
                  </a:lnTo>
                  <a:lnTo>
                    <a:pt x="181" y="725"/>
                  </a:lnTo>
                  <a:lnTo>
                    <a:pt x="214" y="702"/>
                  </a:lnTo>
                  <a:lnTo>
                    <a:pt x="235" y="682"/>
                  </a:lnTo>
                  <a:lnTo>
                    <a:pt x="240" y="678"/>
                  </a:lnTo>
                  <a:lnTo>
                    <a:pt x="246" y="674"/>
                  </a:lnTo>
                  <a:lnTo>
                    <a:pt x="252" y="669"/>
                  </a:lnTo>
                  <a:lnTo>
                    <a:pt x="261" y="665"/>
                  </a:lnTo>
                  <a:lnTo>
                    <a:pt x="279" y="656"/>
                  </a:lnTo>
                  <a:lnTo>
                    <a:pt x="300" y="649"/>
                  </a:lnTo>
                  <a:lnTo>
                    <a:pt x="324" y="641"/>
                  </a:lnTo>
                  <a:lnTo>
                    <a:pt x="347" y="634"/>
                  </a:lnTo>
                  <a:lnTo>
                    <a:pt x="373" y="627"/>
                  </a:lnTo>
                  <a:lnTo>
                    <a:pt x="398" y="622"/>
                  </a:lnTo>
                  <a:lnTo>
                    <a:pt x="423" y="619"/>
                  </a:lnTo>
                  <a:lnTo>
                    <a:pt x="446" y="615"/>
                  </a:lnTo>
                  <a:lnTo>
                    <a:pt x="469" y="615"/>
                  </a:lnTo>
                  <a:lnTo>
                    <a:pt x="488" y="615"/>
                  </a:lnTo>
                  <a:lnTo>
                    <a:pt x="497" y="617"/>
                  </a:lnTo>
                  <a:lnTo>
                    <a:pt x="505" y="619"/>
                  </a:lnTo>
                  <a:lnTo>
                    <a:pt x="511" y="621"/>
                  </a:lnTo>
                  <a:lnTo>
                    <a:pt x="516" y="623"/>
                  </a:lnTo>
                  <a:lnTo>
                    <a:pt x="521" y="627"/>
                  </a:lnTo>
                  <a:lnTo>
                    <a:pt x="525" y="631"/>
                  </a:lnTo>
                  <a:lnTo>
                    <a:pt x="526" y="635"/>
                  </a:lnTo>
                  <a:lnTo>
                    <a:pt x="527" y="640"/>
                  </a:lnTo>
                  <a:lnTo>
                    <a:pt x="528" y="645"/>
                  </a:lnTo>
                  <a:lnTo>
                    <a:pt x="530" y="648"/>
                  </a:lnTo>
                  <a:lnTo>
                    <a:pt x="534" y="649"/>
                  </a:lnTo>
                  <a:lnTo>
                    <a:pt x="538" y="649"/>
                  </a:lnTo>
                  <a:lnTo>
                    <a:pt x="542" y="648"/>
                  </a:lnTo>
                  <a:lnTo>
                    <a:pt x="547" y="646"/>
                  </a:lnTo>
                  <a:lnTo>
                    <a:pt x="552" y="641"/>
                  </a:lnTo>
                  <a:lnTo>
                    <a:pt x="556" y="638"/>
                  </a:lnTo>
                  <a:lnTo>
                    <a:pt x="560" y="633"/>
                  </a:lnTo>
                  <a:lnTo>
                    <a:pt x="563" y="627"/>
                  </a:lnTo>
                  <a:lnTo>
                    <a:pt x="565" y="622"/>
                  </a:lnTo>
                  <a:lnTo>
                    <a:pt x="565" y="617"/>
                  </a:lnTo>
                  <a:lnTo>
                    <a:pt x="564" y="610"/>
                  </a:lnTo>
                  <a:lnTo>
                    <a:pt x="561" y="605"/>
                  </a:lnTo>
                  <a:lnTo>
                    <a:pt x="555" y="599"/>
                  </a:lnTo>
                  <a:lnTo>
                    <a:pt x="547" y="594"/>
                  </a:lnTo>
                  <a:lnTo>
                    <a:pt x="540" y="591"/>
                  </a:lnTo>
                  <a:lnTo>
                    <a:pt x="536" y="586"/>
                  </a:lnTo>
                  <a:lnTo>
                    <a:pt x="535" y="583"/>
                  </a:lnTo>
                  <a:lnTo>
                    <a:pt x="535" y="579"/>
                  </a:lnTo>
                  <a:lnTo>
                    <a:pt x="537" y="576"/>
                  </a:lnTo>
                  <a:lnTo>
                    <a:pt x="540" y="572"/>
                  </a:lnTo>
                  <a:lnTo>
                    <a:pt x="546" y="569"/>
                  </a:lnTo>
                  <a:lnTo>
                    <a:pt x="551" y="566"/>
                  </a:lnTo>
                  <a:lnTo>
                    <a:pt x="577" y="556"/>
                  </a:lnTo>
                  <a:lnTo>
                    <a:pt x="593" y="549"/>
                  </a:lnTo>
                  <a:lnTo>
                    <a:pt x="599" y="538"/>
                  </a:lnTo>
                  <a:lnTo>
                    <a:pt x="605" y="528"/>
                  </a:lnTo>
                  <a:lnTo>
                    <a:pt x="608" y="517"/>
                  </a:lnTo>
                  <a:lnTo>
                    <a:pt x="610" y="508"/>
                  </a:lnTo>
                  <a:lnTo>
                    <a:pt x="613" y="487"/>
                  </a:lnTo>
                  <a:lnTo>
                    <a:pt x="614" y="469"/>
                  </a:lnTo>
                  <a:lnTo>
                    <a:pt x="617" y="460"/>
                  </a:lnTo>
                  <a:lnTo>
                    <a:pt x="619" y="453"/>
                  </a:lnTo>
                  <a:lnTo>
                    <a:pt x="623" y="445"/>
                  </a:lnTo>
                  <a:lnTo>
                    <a:pt x="628" y="439"/>
                  </a:lnTo>
                  <a:lnTo>
                    <a:pt x="635" y="433"/>
                  </a:lnTo>
                  <a:lnTo>
                    <a:pt x="646" y="428"/>
                  </a:lnTo>
                  <a:lnTo>
                    <a:pt x="658" y="424"/>
                  </a:lnTo>
                  <a:lnTo>
                    <a:pt x="674" y="422"/>
                  </a:lnTo>
                  <a:lnTo>
                    <a:pt x="681" y="421"/>
                  </a:lnTo>
                  <a:lnTo>
                    <a:pt x="688" y="421"/>
                  </a:lnTo>
                  <a:lnTo>
                    <a:pt x="693" y="422"/>
                  </a:lnTo>
                  <a:lnTo>
                    <a:pt x="696" y="424"/>
                  </a:lnTo>
                  <a:lnTo>
                    <a:pt x="698" y="426"/>
                  </a:lnTo>
                  <a:lnTo>
                    <a:pt x="700" y="429"/>
                  </a:lnTo>
                  <a:lnTo>
                    <a:pt x="700" y="432"/>
                  </a:lnTo>
                  <a:lnTo>
                    <a:pt x="698" y="437"/>
                  </a:lnTo>
                  <a:lnTo>
                    <a:pt x="694" y="445"/>
                  </a:lnTo>
                  <a:lnTo>
                    <a:pt x="688" y="455"/>
                  </a:lnTo>
                  <a:lnTo>
                    <a:pt x="679" y="465"/>
                  </a:lnTo>
                  <a:lnTo>
                    <a:pt x="670" y="474"/>
                  </a:lnTo>
                  <a:lnTo>
                    <a:pt x="663" y="484"/>
                  </a:lnTo>
                  <a:lnTo>
                    <a:pt x="656" y="491"/>
                  </a:lnTo>
                  <a:lnTo>
                    <a:pt x="652" y="496"/>
                  </a:lnTo>
                  <a:lnTo>
                    <a:pt x="652" y="498"/>
                  </a:lnTo>
                  <a:lnTo>
                    <a:pt x="656" y="497"/>
                  </a:lnTo>
                  <a:lnTo>
                    <a:pt x="665" y="492"/>
                  </a:lnTo>
                  <a:lnTo>
                    <a:pt x="681" y="482"/>
                  </a:lnTo>
                  <a:lnTo>
                    <a:pt x="704" y="468"/>
                  </a:lnTo>
                  <a:lnTo>
                    <a:pt x="712" y="464"/>
                  </a:lnTo>
                  <a:lnTo>
                    <a:pt x="722" y="460"/>
                  </a:lnTo>
                  <a:lnTo>
                    <a:pt x="732" y="459"/>
                  </a:lnTo>
                  <a:lnTo>
                    <a:pt x="742" y="457"/>
                  </a:lnTo>
                  <a:lnTo>
                    <a:pt x="752" y="455"/>
                  </a:lnTo>
                  <a:lnTo>
                    <a:pt x="762" y="453"/>
                  </a:lnTo>
                  <a:lnTo>
                    <a:pt x="771" y="450"/>
                  </a:lnTo>
                  <a:lnTo>
                    <a:pt x="777" y="444"/>
                  </a:lnTo>
                  <a:lnTo>
                    <a:pt x="792" y="421"/>
                  </a:lnTo>
                  <a:lnTo>
                    <a:pt x="821" y="374"/>
                  </a:lnTo>
                  <a:lnTo>
                    <a:pt x="836" y="351"/>
                  </a:lnTo>
                  <a:lnTo>
                    <a:pt x="849" y="330"/>
                  </a:lnTo>
                  <a:lnTo>
                    <a:pt x="858" y="317"/>
                  </a:lnTo>
                  <a:lnTo>
                    <a:pt x="862" y="31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17" name="Freeform 210"/>
            <p:cNvSpPr>
              <a:spLocks/>
            </p:cNvSpPr>
            <p:nvPr/>
          </p:nvSpPr>
          <p:spPr bwMode="auto">
            <a:xfrm>
              <a:off x="3725" y="3161"/>
              <a:ext cx="11" cy="13"/>
            </a:xfrm>
            <a:custGeom>
              <a:avLst/>
              <a:gdLst>
                <a:gd name="T0" fmla="*/ 0 w 45"/>
                <a:gd name="T1" fmla="*/ 0 h 54"/>
                <a:gd name="T2" fmla="*/ 0 w 45"/>
                <a:gd name="T3" fmla="*/ 0 h 54"/>
                <a:gd name="T4" fmla="*/ 0 w 45"/>
                <a:gd name="T5" fmla="*/ 0 h 54"/>
                <a:gd name="T6" fmla="*/ 0 w 45"/>
                <a:gd name="T7" fmla="*/ 0 h 54"/>
                <a:gd name="T8" fmla="*/ 0 w 45"/>
                <a:gd name="T9" fmla="*/ 0 h 54"/>
                <a:gd name="T10" fmla="*/ 0 w 45"/>
                <a:gd name="T11" fmla="*/ 0 h 54"/>
                <a:gd name="T12" fmla="*/ 0 w 45"/>
                <a:gd name="T13" fmla="*/ 0 h 54"/>
                <a:gd name="T14" fmla="*/ 0 w 45"/>
                <a:gd name="T15" fmla="*/ 0 h 54"/>
                <a:gd name="T16" fmla="*/ 0 w 45"/>
                <a:gd name="T17" fmla="*/ 0 h 54"/>
                <a:gd name="T18" fmla="*/ 0 w 45"/>
                <a:gd name="T19" fmla="*/ 0 h 54"/>
                <a:gd name="T20" fmla="*/ 0 w 45"/>
                <a:gd name="T21" fmla="*/ 0 h 54"/>
                <a:gd name="T22" fmla="*/ 0 w 45"/>
                <a:gd name="T23" fmla="*/ 0 h 54"/>
                <a:gd name="T24" fmla="*/ 0 w 45"/>
                <a:gd name="T25" fmla="*/ 0 h 54"/>
                <a:gd name="T26" fmla="*/ 0 w 45"/>
                <a:gd name="T27" fmla="*/ 0 h 54"/>
                <a:gd name="T28" fmla="*/ 0 w 45"/>
                <a:gd name="T29" fmla="*/ 0 h 54"/>
                <a:gd name="T30" fmla="*/ 0 w 45"/>
                <a:gd name="T31" fmla="*/ 0 h 54"/>
                <a:gd name="T32" fmla="*/ 0 w 45"/>
                <a:gd name="T33" fmla="*/ 0 h 54"/>
                <a:gd name="T34" fmla="*/ 0 w 45"/>
                <a:gd name="T35" fmla="*/ 0 h 54"/>
                <a:gd name="T36" fmla="*/ 0 w 45"/>
                <a:gd name="T37" fmla="*/ 0 h 54"/>
                <a:gd name="T38" fmla="*/ 0 w 45"/>
                <a:gd name="T39" fmla="*/ 0 h 54"/>
                <a:gd name="T40" fmla="*/ 0 w 45"/>
                <a:gd name="T41" fmla="*/ 0 h 54"/>
                <a:gd name="T42" fmla="*/ 0 w 45"/>
                <a:gd name="T43" fmla="*/ 0 h 54"/>
                <a:gd name="T44" fmla="*/ 0 w 45"/>
                <a:gd name="T45" fmla="*/ 0 h 54"/>
                <a:gd name="T46" fmla="*/ 0 w 45"/>
                <a:gd name="T47" fmla="*/ 0 h 54"/>
                <a:gd name="T48" fmla="*/ 0 w 45"/>
                <a:gd name="T49" fmla="*/ 0 h 54"/>
                <a:gd name="T50" fmla="*/ 0 w 45"/>
                <a:gd name="T51" fmla="*/ 0 h 54"/>
                <a:gd name="T52" fmla="*/ 0 w 45"/>
                <a:gd name="T53" fmla="*/ 0 h 54"/>
                <a:gd name="T54" fmla="*/ 0 w 45"/>
                <a:gd name="T55" fmla="*/ 0 h 54"/>
                <a:gd name="T56" fmla="*/ 0 w 45"/>
                <a:gd name="T57" fmla="*/ 0 h 54"/>
                <a:gd name="T58" fmla="*/ 0 w 45"/>
                <a:gd name="T59" fmla="*/ 0 h 54"/>
                <a:gd name="T60" fmla="*/ 0 w 45"/>
                <a:gd name="T61" fmla="*/ 0 h 54"/>
                <a:gd name="T62" fmla="*/ 0 w 45"/>
                <a:gd name="T63" fmla="*/ 0 h 5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45"/>
                <a:gd name="T97" fmla="*/ 0 h 54"/>
                <a:gd name="T98" fmla="*/ 45 w 45"/>
                <a:gd name="T99" fmla="*/ 54 h 5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45" h="54">
                  <a:moveTo>
                    <a:pt x="12" y="4"/>
                  </a:moveTo>
                  <a:lnTo>
                    <a:pt x="0" y="51"/>
                  </a:lnTo>
                  <a:lnTo>
                    <a:pt x="0" y="54"/>
                  </a:lnTo>
                  <a:lnTo>
                    <a:pt x="4" y="54"/>
                  </a:lnTo>
                  <a:lnTo>
                    <a:pt x="12" y="53"/>
                  </a:lnTo>
                  <a:lnTo>
                    <a:pt x="20" y="49"/>
                  </a:lnTo>
                  <a:lnTo>
                    <a:pt x="25" y="45"/>
                  </a:lnTo>
                  <a:lnTo>
                    <a:pt x="28" y="42"/>
                  </a:lnTo>
                  <a:lnTo>
                    <a:pt x="30" y="39"/>
                  </a:lnTo>
                  <a:lnTo>
                    <a:pt x="31" y="35"/>
                  </a:lnTo>
                  <a:lnTo>
                    <a:pt x="31" y="31"/>
                  </a:lnTo>
                  <a:lnTo>
                    <a:pt x="34" y="31"/>
                  </a:lnTo>
                  <a:lnTo>
                    <a:pt x="36" y="31"/>
                  </a:lnTo>
                  <a:lnTo>
                    <a:pt x="38" y="30"/>
                  </a:lnTo>
                  <a:lnTo>
                    <a:pt x="38" y="28"/>
                  </a:lnTo>
                  <a:lnTo>
                    <a:pt x="38" y="27"/>
                  </a:lnTo>
                  <a:lnTo>
                    <a:pt x="38" y="23"/>
                  </a:lnTo>
                  <a:lnTo>
                    <a:pt x="39" y="20"/>
                  </a:lnTo>
                  <a:lnTo>
                    <a:pt x="42" y="16"/>
                  </a:lnTo>
                  <a:lnTo>
                    <a:pt x="44" y="15"/>
                  </a:lnTo>
                  <a:lnTo>
                    <a:pt x="45" y="15"/>
                  </a:lnTo>
                  <a:lnTo>
                    <a:pt x="43" y="12"/>
                  </a:lnTo>
                  <a:lnTo>
                    <a:pt x="40" y="10"/>
                  </a:lnTo>
                  <a:lnTo>
                    <a:pt x="34" y="8"/>
                  </a:lnTo>
                  <a:lnTo>
                    <a:pt x="31" y="8"/>
                  </a:lnTo>
                  <a:lnTo>
                    <a:pt x="27" y="8"/>
                  </a:lnTo>
                  <a:lnTo>
                    <a:pt x="21" y="4"/>
                  </a:lnTo>
                  <a:lnTo>
                    <a:pt x="16" y="0"/>
                  </a:lnTo>
                  <a:lnTo>
                    <a:pt x="13" y="1"/>
                  </a:lnTo>
                  <a:lnTo>
                    <a:pt x="11" y="2"/>
                  </a:lnTo>
                  <a:lnTo>
                    <a:pt x="11" y="4"/>
                  </a:lnTo>
                  <a:lnTo>
                    <a:pt x="12" y="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18" name="Freeform 211"/>
            <p:cNvSpPr>
              <a:spLocks/>
            </p:cNvSpPr>
            <p:nvPr/>
          </p:nvSpPr>
          <p:spPr bwMode="auto">
            <a:xfrm>
              <a:off x="3698" y="3207"/>
              <a:ext cx="16" cy="15"/>
            </a:xfrm>
            <a:custGeom>
              <a:avLst/>
              <a:gdLst>
                <a:gd name="T0" fmla="*/ 0 w 66"/>
                <a:gd name="T1" fmla="*/ 0 h 59"/>
                <a:gd name="T2" fmla="*/ 0 w 66"/>
                <a:gd name="T3" fmla="*/ 0 h 59"/>
                <a:gd name="T4" fmla="*/ 0 w 66"/>
                <a:gd name="T5" fmla="*/ 0 h 59"/>
                <a:gd name="T6" fmla="*/ 0 w 66"/>
                <a:gd name="T7" fmla="*/ 0 h 59"/>
                <a:gd name="T8" fmla="*/ 0 w 66"/>
                <a:gd name="T9" fmla="*/ 0 h 59"/>
                <a:gd name="T10" fmla="*/ 0 w 66"/>
                <a:gd name="T11" fmla="*/ 0 h 59"/>
                <a:gd name="T12" fmla="*/ 0 w 66"/>
                <a:gd name="T13" fmla="*/ 0 h 59"/>
                <a:gd name="T14" fmla="*/ 0 w 66"/>
                <a:gd name="T15" fmla="*/ 0 h 59"/>
                <a:gd name="T16" fmla="*/ 0 w 66"/>
                <a:gd name="T17" fmla="*/ 0 h 59"/>
                <a:gd name="T18" fmla="*/ 0 w 66"/>
                <a:gd name="T19" fmla="*/ 0 h 59"/>
                <a:gd name="T20" fmla="*/ 0 w 66"/>
                <a:gd name="T21" fmla="*/ 0 h 59"/>
                <a:gd name="T22" fmla="*/ 0 w 66"/>
                <a:gd name="T23" fmla="*/ 0 h 59"/>
                <a:gd name="T24" fmla="*/ 0 w 66"/>
                <a:gd name="T25" fmla="*/ 0 h 59"/>
                <a:gd name="T26" fmla="*/ 0 w 66"/>
                <a:gd name="T27" fmla="*/ 0 h 59"/>
                <a:gd name="T28" fmla="*/ 0 w 66"/>
                <a:gd name="T29" fmla="*/ 0 h 59"/>
                <a:gd name="T30" fmla="*/ 0 w 66"/>
                <a:gd name="T31" fmla="*/ 0 h 59"/>
                <a:gd name="T32" fmla="*/ 0 w 66"/>
                <a:gd name="T33" fmla="*/ 0 h 59"/>
                <a:gd name="T34" fmla="*/ 0 w 66"/>
                <a:gd name="T35" fmla="*/ 0 h 59"/>
                <a:gd name="T36" fmla="*/ 0 w 66"/>
                <a:gd name="T37" fmla="*/ 0 h 59"/>
                <a:gd name="T38" fmla="*/ 0 w 66"/>
                <a:gd name="T39" fmla="*/ 0 h 59"/>
                <a:gd name="T40" fmla="*/ 0 w 66"/>
                <a:gd name="T41" fmla="*/ 0 h 59"/>
                <a:gd name="T42" fmla="*/ 0 w 66"/>
                <a:gd name="T43" fmla="*/ 0 h 59"/>
                <a:gd name="T44" fmla="*/ 0 w 66"/>
                <a:gd name="T45" fmla="*/ 0 h 59"/>
                <a:gd name="T46" fmla="*/ 0 w 66"/>
                <a:gd name="T47" fmla="*/ 0 h 59"/>
                <a:gd name="T48" fmla="*/ 0 w 66"/>
                <a:gd name="T49" fmla="*/ 0 h 59"/>
                <a:gd name="T50" fmla="*/ 0 w 66"/>
                <a:gd name="T51" fmla="*/ 0 h 59"/>
                <a:gd name="T52" fmla="*/ 0 w 66"/>
                <a:gd name="T53" fmla="*/ 0 h 59"/>
                <a:gd name="T54" fmla="*/ 0 w 66"/>
                <a:gd name="T55" fmla="*/ 0 h 59"/>
                <a:gd name="T56" fmla="*/ 0 w 66"/>
                <a:gd name="T57" fmla="*/ 0 h 59"/>
                <a:gd name="T58" fmla="*/ 0 w 66"/>
                <a:gd name="T59" fmla="*/ 0 h 59"/>
                <a:gd name="T60" fmla="*/ 0 w 66"/>
                <a:gd name="T61" fmla="*/ 0 h 59"/>
                <a:gd name="T62" fmla="*/ 0 w 66"/>
                <a:gd name="T63" fmla="*/ 0 h 59"/>
                <a:gd name="T64" fmla="*/ 0 w 66"/>
                <a:gd name="T65" fmla="*/ 0 h 59"/>
                <a:gd name="T66" fmla="*/ 0 w 66"/>
                <a:gd name="T67" fmla="*/ 0 h 59"/>
                <a:gd name="T68" fmla="*/ 0 w 66"/>
                <a:gd name="T69" fmla="*/ 0 h 59"/>
                <a:gd name="T70" fmla="*/ 0 w 66"/>
                <a:gd name="T71" fmla="*/ 0 h 59"/>
                <a:gd name="T72" fmla="*/ 0 w 66"/>
                <a:gd name="T73" fmla="*/ 0 h 59"/>
                <a:gd name="T74" fmla="*/ 0 w 66"/>
                <a:gd name="T75" fmla="*/ 0 h 59"/>
                <a:gd name="T76" fmla="*/ 0 w 66"/>
                <a:gd name="T77" fmla="*/ 0 h 59"/>
                <a:gd name="T78" fmla="*/ 0 w 66"/>
                <a:gd name="T79" fmla="*/ 0 h 59"/>
                <a:gd name="T80" fmla="*/ 0 w 66"/>
                <a:gd name="T81" fmla="*/ 0 h 59"/>
                <a:gd name="T82" fmla="*/ 0 w 66"/>
                <a:gd name="T83" fmla="*/ 0 h 59"/>
                <a:gd name="T84" fmla="*/ 0 w 66"/>
                <a:gd name="T85" fmla="*/ 0 h 59"/>
                <a:gd name="T86" fmla="*/ 0 w 66"/>
                <a:gd name="T87" fmla="*/ 0 h 59"/>
                <a:gd name="T88" fmla="*/ 0 w 66"/>
                <a:gd name="T89" fmla="*/ 0 h 59"/>
                <a:gd name="T90" fmla="*/ 0 w 66"/>
                <a:gd name="T91" fmla="*/ 0 h 59"/>
                <a:gd name="T92" fmla="*/ 0 w 66"/>
                <a:gd name="T93" fmla="*/ 0 h 5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66"/>
                <a:gd name="T142" fmla="*/ 0 h 59"/>
                <a:gd name="T143" fmla="*/ 66 w 66"/>
                <a:gd name="T144" fmla="*/ 59 h 59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66" h="59">
                  <a:moveTo>
                    <a:pt x="63" y="2"/>
                  </a:moveTo>
                  <a:lnTo>
                    <a:pt x="50" y="10"/>
                  </a:lnTo>
                  <a:lnTo>
                    <a:pt x="45" y="12"/>
                  </a:lnTo>
                  <a:lnTo>
                    <a:pt x="44" y="11"/>
                  </a:lnTo>
                  <a:lnTo>
                    <a:pt x="39" y="13"/>
                  </a:lnTo>
                  <a:lnTo>
                    <a:pt x="36" y="15"/>
                  </a:lnTo>
                  <a:lnTo>
                    <a:pt x="31" y="17"/>
                  </a:lnTo>
                  <a:lnTo>
                    <a:pt x="29" y="21"/>
                  </a:lnTo>
                  <a:lnTo>
                    <a:pt x="27" y="25"/>
                  </a:lnTo>
                  <a:lnTo>
                    <a:pt x="24" y="27"/>
                  </a:lnTo>
                  <a:lnTo>
                    <a:pt x="19" y="29"/>
                  </a:lnTo>
                  <a:lnTo>
                    <a:pt x="17" y="30"/>
                  </a:lnTo>
                  <a:lnTo>
                    <a:pt x="16" y="33"/>
                  </a:lnTo>
                  <a:lnTo>
                    <a:pt x="16" y="37"/>
                  </a:lnTo>
                  <a:lnTo>
                    <a:pt x="16" y="40"/>
                  </a:lnTo>
                  <a:lnTo>
                    <a:pt x="12" y="40"/>
                  </a:lnTo>
                  <a:lnTo>
                    <a:pt x="9" y="40"/>
                  </a:lnTo>
                  <a:lnTo>
                    <a:pt x="7" y="42"/>
                  </a:lnTo>
                  <a:lnTo>
                    <a:pt x="4" y="44"/>
                  </a:lnTo>
                  <a:lnTo>
                    <a:pt x="3" y="47"/>
                  </a:lnTo>
                  <a:lnTo>
                    <a:pt x="1" y="52"/>
                  </a:lnTo>
                  <a:lnTo>
                    <a:pt x="0" y="56"/>
                  </a:lnTo>
                  <a:lnTo>
                    <a:pt x="0" y="59"/>
                  </a:lnTo>
                  <a:lnTo>
                    <a:pt x="8" y="59"/>
                  </a:lnTo>
                  <a:lnTo>
                    <a:pt x="16" y="59"/>
                  </a:lnTo>
                  <a:lnTo>
                    <a:pt x="19" y="57"/>
                  </a:lnTo>
                  <a:lnTo>
                    <a:pt x="24" y="56"/>
                  </a:lnTo>
                  <a:lnTo>
                    <a:pt x="29" y="56"/>
                  </a:lnTo>
                  <a:lnTo>
                    <a:pt x="36" y="56"/>
                  </a:lnTo>
                  <a:lnTo>
                    <a:pt x="40" y="53"/>
                  </a:lnTo>
                  <a:lnTo>
                    <a:pt x="46" y="52"/>
                  </a:lnTo>
                  <a:lnTo>
                    <a:pt x="50" y="51"/>
                  </a:lnTo>
                  <a:lnTo>
                    <a:pt x="51" y="51"/>
                  </a:lnTo>
                  <a:lnTo>
                    <a:pt x="52" y="50"/>
                  </a:lnTo>
                  <a:lnTo>
                    <a:pt x="53" y="48"/>
                  </a:lnTo>
                  <a:lnTo>
                    <a:pt x="53" y="44"/>
                  </a:lnTo>
                  <a:lnTo>
                    <a:pt x="54" y="40"/>
                  </a:lnTo>
                  <a:lnTo>
                    <a:pt x="58" y="37"/>
                  </a:lnTo>
                  <a:lnTo>
                    <a:pt x="63" y="33"/>
                  </a:lnTo>
                  <a:lnTo>
                    <a:pt x="63" y="27"/>
                  </a:lnTo>
                  <a:lnTo>
                    <a:pt x="63" y="21"/>
                  </a:lnTo>
                  <a:lnTo>
                    <a:pt x="62" y="17"/>
                  </a:lnTo>
                  <a:lnTo>
                    <a:pt x="63" y="13"/>
                  </a:lnTo>
                  <a:lnTo>
                    <a:pt x="65" y="12"/>
                  </a:lnTo>
                  <a:lnTo>
                    <a:pt x="66" y="10"/>
                  </a:lnTo>
                  <a:lnTo>
                    <a:pt x="60" y="0"/>
                  </a:lnTo>
                  <a:lnTo>
                    <a:pt x="63" y="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19" name="Freeform 212"/>
            <p:cNvSpPr>
              <a:spLocks/>
            </p:cNvSpPr>
            <p:nvPr/>
          </p:nvSpPr>
          <p:spPr bwMode="auto">
            <a:xfrm>
              <a:off x="3668" y="3240"/>
              <a:ext cx="20" cy="27"/>
            </a:xfrm>
            <a:custGeom>
              <a:avLst/>
              <a:gdLst>
                <a:gd name="T0" fmla="*/ 0 w 80"/>
                <a:gd name="T1" fmla="*/ 0 h 109"/>
                <a:gd name="T2" fmla="*/ 0 w 80"/>
                <a:gd name="T3" fmla="*/ 0 h 109"/>
                <a:gd name="T4" fmla="*/ 0 w 80"/>
                <a:gd name="T5" fmla="*/ 0 h 109"/>
                <a:gd name="T6" fmla="*/ 0 w 80"/>
                <a:gd name="T7" fmla="*/ 0 h 109"/>
                <a:gd name="T8" fmla="*/ 0 w 80"/>
                <a:gd name="T9" fmla="*/ 0 h 109"/>
                <a:gd name="T10" fmla="*/ 0 w 80"/>
                <a:gd name="T11" fmla="*/ 0 h 109"/>
                <a:gd name="T12" fmla="*/ 0 w 80"/>
                <a:gd name="T13" fmla="*/ 0 h 109"/>
                <a:gd name="T14" fmla="*/ 0 w 80"/>
                <a:gd name="T15" fmla="*/ 0 h 109"/>
                <a:gd name="T16" fmla="*/ 0 w 80"/>
                <a:gd name="T17" fmla="*/ 0 h 109"/>
                <a:gd name="T18" fmla="*/ 0 w 80"/>
                <a:gd name="T19" fmla="*/ 0 h 109"/>
                <a:gd name="T20" fmla="*/ 0 w 80"/>
                <a:gd name="T21" fmla="*/ 0 h 109"/>
                <a:gd name="T22" fmla="*/ 0 w 80"/>
                <a:gd name="T23" fmla="*/ 0 h 109"/>
                <a:gd name="T24" fmla="*/ 0 w 80"/>
                <a:gd name="T25" fmla="*/ 0 h 109"/>
                <a:gd name="T26" fmla="*/ 0 w 80"/>
                <a:gd name="T27" fmla="*/ 0 h 109"/>
                <a:gd name="T28" fmla="*/ 0 w 80"/>
                <a:gd name="T29" fmla="*/ 0 h 109"/>
                <a:gd name="T30" fmla="*/ 0 w 80"/>
                <a:gd name="T31" fmla="*/ 0 h 109"/>
                <a:gd name="T32" fmla="*/ 0 w 80"/>
                <a:gd name="T33" fmla="*/ 0 h 109"/>
                <a:gd name="T34" fmla="*/ 0 w 80"/>
                <a:gd name="T35" fmla="*/ 0 h 109"/>
                <a:gd name="T36" fmla="*/ 0 w 80"/>
                <a:gd name="T37" fmla="*/ 0 h 109"/>
                <a:gd name="T38" fmla="*/ 0 w 80"/>
                <a:gd name="T39" fmla="*/ 0 h 109"/>
                <a:gd name="T40" fmla="*/ 0 w 80"/>
                <a:gd name="T41" fmla="*/ 0 h 109"/>
                <a:gd name="T42" fmla="*/ 0 w 80"/>
                <a:gd name="T43" fmla="*/ 0 h 109"/>
                <a:gd name="T44" fmla="*/ 0 w 80"/>
                <a:gd name="T45" fmla="*/ 0 h 109"/>
                <a:gd name="T46" fmla="*/ 0 w 80"/>
                <a:gd name="T47" fmla="*/ 0 h 109"/>
                <a:gd name="T48" fmla="*/ 0 w 80"/>
                <a:gd name="T49" fmla="*/ 0 h 109"/>
                <a:gd name="T50" fmla="*/ 0 w 80"/>
                <a:gd name="T51" fmla="*/ 0 h 109"/>
                <a:gd name="T52" fmla="*/ 0 w 80"/>
                <a:gd name="T53" fmla="*/ 0 h 109"/>
                <a:gd name="T54" fmla="*/ 0 w 80"/>
                <a:gd name="T55" fmla="*/ 0 h 109"/>
                <a:gd name="T56" fmla="*/ 0 w 80"/>
                <a:gd name="T57" fmla="*/ 0 h 109"/>
                <a:gd name="T58" fmla="*/ 0 w 80"/>
                <a:gd name="T59" fmla="*/ 0 h 109"/>
                <a:gd name="T60" fmla="*/ 0 w 80"/>
                <a:gd name="T61" fmla="*/ 0 h 109"/>
                <a:gd name="T62" fmla="*/ 0 w 80"/>
                <a:gd name="T63" fmla="*/ 0 h 109"/>
                <a:gd name="T64" fmla="*/ 0 w 80"/>
                <a:gd name="T65" fmla="*/ 0 h 109"/>
                <a:gd name="T66" fmla="*/ 0 w 80"/>
                <a:gd name="T67" fmla="*/ 0 h 109"/>
                <a:gd name="T68" fmla="*/ 0 w 80"/>
                <a:gd name="T69" fmla="*/ 0 h 109"/>
                <a:gd name="T70" fmla="*/ 0 w 80"/>
                <a:gd name="T71" fmla="*/ 0 h 109"/>
                <a:gd name="T72" fmla="*/ 0 w 80"/>
                <a:gd name="T73" fmla="*/ 0 h 109"/>
                <a:gd name="T74" fmla="*/ 0 w 80"/>
                <a:gd name="T75" fmla="*/ 0 h 109"/>
                <a:gd name="T76" fmla="*/ 0 w 80"/>
                <a:gd name="T77" fmla="*/ 0 h 109"/>
                <a:gd name="T78" fmla="*/ 0 w 80"/>
                <a:gd name="T79" fmla="*/ 0 h 109"/>
                <a:gd name="T80" fmla="*/ 0 w 80"/>
                <a:gd name="T81" fmla="*/ 0 h 10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80"/>
                <a:gd name="T124" fmla="*/ 0 h 109"/>
                <a:gd name="T125" fmla="*/ 80 w 80"/>
                <a:gd name="T126" fmla="*/ 109 h 109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80" h="109">
                  <a:moveTo>
                    <a:pt x="67" y="7"/>
                  </a:moveTo>
                  <a:lnTo>
                    <a:pt x="59" y="18"/>
                  </a:lnTo>
                  <a:lnTo>
                    <a:pt x="51" y="26"/>
                  </a:lnTo>
                  <a:lnTo>
                    <a:pt x="44" y="32"/>
                  </a:lnTo>
                  <a:lnTo>
                    <a:pt x="33" y="42"/>
                  </a:lnTo>
                  <a:lnTo>
                    <a:pt x="25" y="50"/>
                  </a:lnTo>
                  <a:lnTo>
                    <a:pt x="19" y="58"/>
                  </a:lnTo>
                  <a:lnTo>
                    <a:pt x="13" y="65"/>
                  </a:lnTo>
                  <a:lnTo>
                    <a:pt x="10" y="73"/>
                  </a:lnTo>
                  <a:lnTo>
                    <a:pt x="6" y="83"/>
                  </a:lnTo>
                  <a:lnTo>
                    <a:pt x="2" y="96"/>
                  </a:lnTo>
                  <a:lnTo>
                    <a:pt x="0" y="102"/>
                  </a:lnTo>
                  <a:lnTo>
                    <a:pt x="2" y="106"/>
                  </a:lnTo>
                  <a:lnTo>
                    <a:pt x="3" y="107"/>
                  </a:lnTo>
                  <a:lnTo>
                    <a:pt x="5" y="109"/>
                  </a:lnTo>
                  <a:lnTo>
                    <a:pt x="7" y="109"/>
                  </a:lnTo>
                  <a:lnTo>
                    <a:pt x="10" y="107"/>
                  </a:lnTo>
                  <a:lnTo>
                    <a:pt x="18" y="102"/>
                  </a:lnTo>
                  <a:lnTo>
                    <a:pt x="25" y="96"/>
                  </a:lnTo>
                  <a:lnTo>
                    <a:pt x="33" y="91"/>
                  </a:lnTo>
                  <a:lnTo>
                    <a:pt x="39" y="87"/>
                  </a:lnTo>
                  <a:lnTo>
                    <a:pt x="47" y="81"/>
                  </a:lnTo>
                  <a:lnTo>
                    <a:pt x="52" y="75"/>
                  </a:lnTo>
                  <a:lnTo>
                    <a:pt x="58" y="69"/>
                  </a:lnTo>
                  <a:lnTo>
                    <a:pt x="63" y="61"/>
                  </a:lnTo>
                  <a:lnTo>
                    <a:pt x="66" y="54"/>
                  </a:lnTo>
                  <a:lnTo>
                    <a:pt x="67" y="46"/>
                  </a:lnTo>
                  <a:lnTo>
                    <a:pt x="74" y="31"/>
                  </a:lnTo>
                  <a:lnTo>
                    <a:pt x="79" y="15"/>
                  </a:lnTo>
                  <a:lnTo>
                    <a:pt x="79" y="11"/>
                  </a:lnTo>
                  <a:lnTo>
                    <a:pt x="80" y="5"/>
                  </a:lnTo>
                  <a:lnTo>
                    <a:pt x="79" y="3"/>
                  </a:lnTo>
                  <a:lnTo>
                    <a:pt x="79" y="1"/>
                  </a:lnTo>
                  <a:lnTo>
                    <a:pt x="78" y="0"/>
                  </a:lnTo>
                  <a:lnTo>
                    <a:pt x="76" y="0"/>
                  </a:lnTo>
                  <a:lnTo>
                    <a:pt x="70" y="1"/>
                  </a:lnTo>
                  <a:lnTo>
                    <a:pt x="67" y="3"/>
                  </a:lnTo>
                  <a:lnTo>
                    <a:pt x="66" y="4"/>
                  </a:lnTo>
                  <a:lnTo>
                    <a:pt x="66" y="5"/>
                  </a:lnTo>
                  <a:lnTo>
                    <a:pt x="67" y="6"/>
                  </a:lnTo>
                  <a:lnTo>
                    <a:pt x="67" y="7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20" name="Freeform 213"/>
            <p:cNvSpPr>
              <a:spLocks/>
            </p:cNvSpPr>
            <p:nvPr/>
          </p:nvSpPr>
          <p:spPr bwMode="auto">
            <a:xfrm>
              <a:off x="3613" y="3289"/>
              <a:ext cx="21" cy="14"/>
            </a:xfrm>
            <a:custGeom>
              <a:avLst/>
              <a:gdLst>
                <a:gd name="T0" fmla="*/ 0 w 82"/>
                <a:gd name="T1" fmla="*/ 0 h 56"/>
                <a:gd name="T2" fmla="*/ 0 w 82"/>
                <a:gd name="T3" fmla="*/ 0 h 56"/>
                <a:gd name="T4" fmla="*/ 0 w 82"/>
                <a:gd name="T5" fmla="*/ 0 h 56"/>
                <a:gd name="T6" fmla="*/ 0 w 82"/>
                <a:gd name="T7" fmla="*/ 0 h 56"/>
                <a:gd name="T8" fmla="*/ 0 w 82"/>
                <a:gd name="T9" fmla="*/ 0 h 56"/>
                <a:gd name="T10" fmla="*/ 0 w 82"/>
                <a:gd name="T11" fmla="*/ 0 h 56"/>
                <a:gd name="T12" fmla="*/ 0 w 82"/>
                <a:gd name="T13" fmla="*/ 0 h 56"/>
                <a:gd name="T14" fmla="*/ 0 w 82"/>
                <a:gd name="T15" fmla="*/ 0 h 56"/>
                <a:gd name="T16" fmla="*/ 0 w 82"/>
                <a:gd name="T17" fmla="*/ 0 h 56"/>
                <a:gd name="T18" fmla="*/ 0 w 82"/>
                <a:gd name="T19" fmla="*/ 0 h 56"/>
                <a:gd name="T20" fmla="*/ 0 w 82"/>
                <a:gd name="T21" fmla="*/ 0 h 56"/>
                <a:gd name="T22" fmla="*/ 0 w 82"/>
                <a:gd name="T23" fmla="*/ 0 h 56"/>
                <a:gd name="T24" fmla="*/ 0 w 82"/>
                <a:gd name="T25" fmla="*/ 0 h 56"/>
                <a:gd name="T26" fmla="*/ 0 w 82"/>
                <a:gd name="T27" fmla="*/ 0 h 56"/>
                <a:gd name="T28" fmla="*/ 0 w 82"/>
                <a:gd name="T29" fmla="*/ 0 h 56"/>
                <a:gd name="T30" fmla="*/ 0 w 82"/>
                <a:gd name="T31" fmla="*/ 0 h 56"/>
                <a:gd name="T32" fmla="*/ 0 w 82"/>
                <a:gd name="T33" fmla="*/ 0 h 56"/>
                <a:gd name="T34" fmla="*/ 0 w 82"/>
                <a:gd name="T35" fmla="*/ 0 h 56"/>
                <a:gd name="T36" fmla="*/ 0 w 82"/>
                <a:gd name="T37" fmla="*/ 0 h 56"/>
                <a:gd name="T38" fmla="*/ 0 w 82"/>
                <a:gd name="T39" fmla="*/ 0 h 56"/>
                <a:gd name="T40" fmla="*/ 0 w 82"/>
                <a:gd name="T41" fmla="*/ 0 h 56"/>
                <a:gd name="T42" fmla="*/ 0 w 82"/>
                <a:gd name="T43" fmla="*/ 0 h 56"/>
                <a:gd name="T44" fmla="*/ 0 w 82"/>
                <a:gd name="T45" fmla="*/ 0 h 56"/>
                <a:gd name="T46" fmla="*/ 0 w 82"/>
                <a:gd name="T47" fmla="*/ 0 h 56"/>
                <a:gd name="T48" fmla="*/ 0 w 82"/>
                <a:gd name="T49" fmla="*/ 0 h 56"/>
                <a:gd name="T50" fmla="*/ 0 w 82"/>
                <a:gd name="T51" fmla="*/ 0 h 56"/>
                <a:gd name="T52" fmla="*/ 0 w 82"/>
                <a:gd name="T53" fmla="*/ 0 h 56"/>
                <a:gd name="T54" fmla="*/ 0 w 82"/>
                <a:gd name="T55" fmla="*/ 0 h 56"/>
                <a:gd name="T56" fmla="*/ 0 w 82"/>
                <a:gd name="T57" fmla="*/ 0 h 56"/>
                <a:gd name="T58" fmla="*/ 0 w 82"/>
                <a:gd name="T59" fmla="*/ 0 h 56"/>
                <a:gd name="T60" fmla="*/ 0 w 82"/>
                <a:gd name="T61" fmla="*/ 0 h 56"/>
                <a:gd name="T62" fmla="*/ 0 w 82"/>
                <a:gd name="T63" fmla="*/ 0 h 56"/>
                <a:gd name="T64" fmla="*/ 0 w 82"/>
                <a:gd name="T65" fmla="*/ 0 h 56"/>
                <a:gd name="T66" fmla="*/ 0 w 82"/>
                <a:gd name="T67" fmla="*/ 0 h 56"/>
                <a:gd name="T68" fmla="*/ 0 w 82"/>
                <a:gd name="T69" fmla="*/ 0 h 56"/>
                <a:gd name="T70" fmla="*/ 0 w 82"/>
                <a:gd name="T71" fmla="*/ 0 h 56"/>
                <a:gd name="T72" fmla="*/ 0 w 82"/>
                <a:gd name="T73" fmla="*/ 0 h 56"/>
                <a:gd name="T74" fmla="*/ 0 w 82"/>
                <a:gd name="T75" fmla="*/ 0 h 56"/>
                <a:gd name="T76" fmla="*/ 0 w 82"/>
                <a:gd name="T77" fmla="*/ 0 h 56"/>
                <a:gd name="T78" fmla="*/ 0 w 82"/>
                <a:gd name="T79" fmla="*/ 0 h 56"/>
                <a:gd name="T80" fmla="*/ 0 w 82"/>
                <a:gd name="T81" fmla="*/ 0 h 56"/>
                <a:gd name="T82" fmla="*/ 0 w 82"/>
                <a:gd name="T83" fmla="*/ 0 h 56"/>
                <a:gd name="T84" fmla="*/ 0 w 82"/>
                <a:gd name="T85" fmla="*/ 0 h 56"/>
                <a:gd name="T86" fmla="*/ 0 w 82"/>
                <a:gd name="T87" fmla="*/ 0 h 56"/>
                <a:gd name="T88" fmla="*/ 0 w 82"/>
                <a:gd name="T89" fmla="*/ 0 h 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82"/>
                <a:gd name="T136" fmla="*/ 0 h 56"/>
                <a:gd name="T137" fmla="*/ 82 w 82"/>
                <a:gd name="T138" fmla="*/ 56 h 5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82" h="56">
                  <a:moveTo>
                    <a:pt x="73" y="3"/>
                  </a:moveTo>
                  <a:lnTo>
                    <a:pt x="62" y="8"/>
                  </a:lnTo>
                  <a:lnTo>
                    <a:pt x="58" y="9"/>
                  </a:lnTo>
                  <a:lnTo>
                    <a:pt x="56" y="9"/>
                  </a:lnTo>
                  <a:lnTo>
                    <a:pt x="50" y="12"/>
                  </a:lnTo>
                  <a:lnTo>
                    <a:pt x="44" y="15"/>
                  </a:lnTo>
                  <a:lnTo>
                    <a:pt x="39" y="19"/>
                  </a:lnTo>
                  <a:lnTo>
                    <a:pt x="32" y="20"/>
                  </a:lnTo>
                  <a:lnTo>
                    <a:pt x="24" y="22"/>
                  </a:lnTo>
                  <a:lnTo>
                    <a:pt x="15" y="27"/>
                  </a:lnTo>
                  <a:lnTo>
                    <a:pt x="8" y="30"/>
                  </a:lnTo>
                  <a:lnTo>
                    <a:pt x="5" y="34"/>
                  </a:lnTo>
                  <a:lnTo>
                    <a:pt x="4" y="39"/>
                  </a:lnTo>
                  <a:lnTo>
                    <a:pt x="4" y="42"/>
                  </a:lnTo>
                  <a:lnTo>
                    <a:pt x="4" y="46"/>
                  </a:lnTo>
                  <a:lnTo>
                    <a:pt x="1" y="48"/>
                  </a:lnTo>
                  <a:lnTo>
                    <a:pt x="0" y="49"/>
                  </a:lnTo>
                  <a:lnTo>
                    <a:pt x="4" y="51"/>
                  </a:lnTo>
                  <a:lnTo>
                    <a:pt x="8" y="54"/>
                  </a:lnTo>
                  <a:lnTo>
                    <a:pt x="11" y="55"/>
                  </a:lnTo>
                  <a:lnTo>
                    <a:pt x="13" y="56"/>
                  </a:lnTo>
                  <a:lnTo>
                    <a:pt x="15" y="56"/>
                  </a:lnTo>
                  <a:lnTo>
                    <a:pt x="17" y="55"/>
                  </a:lnTo>
                  <a:lnTo>
                    <a:pt x="21" y="53"/>
                  </a:lnTo>
                  <a:lnTo>
                    <a:pt x="27" y="49"/>
                  </a:lnTo>
                  <a:lnTo>
                    <a:pt x="38" y="43"/>
                  </a:lnTo>
                  <a:lnTo>
                    <a:pt x="46" y="39"/>
                  </a:lnTo>
                  <a:lnTo>
                    <a:pt x="50" y="36"/>
                  </a:lnTo>
                  <a:lnTo>
                    <a:pt x="54" y="34"/>
                  </a:lnTo>
                  <a:lnTo>
                    <a:pt x="59" y="31"/>
                  </a:lnTo>
                  <a:lnTo>
                    <a:pt x="66" y="27"/>
                  </a:lnTo>
                  <a:lnTo>
                    <a:pt x="71" y="23"/>
                  </a:lnTo>
                  <a:lnTo>
                    <a:pt x="75" y="19"/>
                  </a:lnTo>
                  <a:lnTo>
                    <a:pt x="80" y="16"/>
                  </a:lnTo>
                  <a:lnTo>
                    <a:pt x="81" y="12"/>
                  </a:lnTo>
                  <a:lnTo>
                    <a:pt x="82" y="7"/>
                  </a:lnTo>
                  <a:lnTo>
                    <a:pt x="82" y="3"/>
                  </a:lnTo>
                  <a:lnTo>
                    <a:pt x="81" y="2"/>
                  </a:lnTo>
                  <a:lnTo>
                    <a:pt x="81" y="1"/>
                  </a:lnTo>
                  <a:lnTo>
                    <a:pt x="80" y="0"/>
                  </a:lnTo>
                  <a:lnTo>
                    <a:pt x="77" y="0"/>
                  </a:lnTo>
                  <a:lnTo>
                    <a:pt x="73" y="0"/>
                  </a:lnTo>
                  <a:lnTo>
                    <a:pt x="70" y="0"/>
                  </a:lnTo>
                  <a:lnTo>
                    <a:pt x="70" y="1"/>
                  </a:lnTo>
                  <a:lnTo>
                    <a:pt x="73" y="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21" name="Freeform 214"/>
            <p:cNvSpPr>
              <a:spLocks/>
            </p:cNvSpPr>
            <p:nvPr/>
          </p:nvSpPr>
          <p:spPr bwMode="auto">
            <a:xfrm>
              <a:off x="3580" y="3302"/>
              <a:ext cx="15" cy="12"/>
            </a:xfrm>
            <a:custGeom>
              <a:avLst/>
              <a:gdLst>
                <a:gd name="T0" fmla="*/ 0 w 61"/>
                <a:gd name="T1" fmla="*/ 0 h 45"/>
                <a:gd name="T2" fmla="*/ 0 w 61"/>
                <a:gd name="T3" fmla="*/ 0 h 45"/>
                <a:gd name="T4" fmla="*/ 0 w 61"/>
                <a:gd name="T5" fmla="*/ 0 h 45"/>
                <a:gd name="T6" fmla="*/ 0 w 61"/>
                <a:gd name="T7" fmla="*/ 0 h 45"/>
                <a:gd name="T8" fmla="*/ 0 w 61"/>
                <a:gd name="T9" fmla="*/ 0 h 45"/>
                <a:gd name="T10" fmla="*/ 0 w 61"/>
                <a:gd name="T11" fmla="*/ 0 h 45"/>
                <a:gd name="T12" fmla="*/ 0 w 61"/>
                <a:gd name="T13" fmla="*/ 0 h 45"/>
                <a:gd name="T14" fmla="*/ 0 w 61"/>
                <a:gd name="T15" fmla="*/ 0 h 45"/>
                <a:gd name="T16" fmla="*/ 0 w 61"/>
                <a:gd name="T17" fmla="*/ 0 h 45"/>
                <a:gd name="T18" fmla="*/ 0 w 61"/>
                <a:gd name="T19" fmla="*/ 0 h 45"/>
                <a:gd name="T20" fmla="*/ 0 w 61"/>
                <a:gd name="T21" fmla="*/ 0 h 45"/>
                <a:gd name="T22" fmla="*/ 0 w 61"/>
                <a:gd name="T23" fmla="*/ 0 h 45"/>
                <a:gd name="T24" fmla="*/ 0 w 61"/>
                <a:gd name="T25" fmla="*/ 0 h 45"/>
                <a:gd name="T26" fmla="*/ 0 w 61"/>
                <a:gd name="T27" fmla="*/ 0 h 45"/>
                <a:gd name="T28" fmla="*/ 0 w 61"/>
                <a:gd name="T29" fmla="*/ 0 h 45"/>
                <a:gd name="T30" fmla="*/ 0 w 61"/>
                <a:gd name="T31" fmla="*/ 0 h 45"/>
                <a:gd name="T32" fmla="*/ 0 w 61"/>
                <a:gd name="T33" fmla="*/ 0 h 45"/>
                <a:gd name="T34" fmla="*/ 0 w 61"/>
                <a:gd name="T35" fmla="*/ 0 h 45"/>
                <a:gd name="T36" fmla="*/ 0 w 61"/>
                <a:gd name="T37" fmla="*/ 0 h 45"/>
                <a:gd name="T38" fmla="*/ 0 w 61"/>
                <a:gd name="T39" fmla="*/ 0 h 45"/>
                <a:gd name="T40" fmla="*/ 0 w 61"/>
                <a:gd name="T41" fmla="*/ 0 h 45"/>
                <a:gd name="T42" fmla="*/ 0 w 61"/>
                <a:gd name="T43" fmla="*/ 0 h 45"/>
                <a:gd name="T44" fmla="*/ 0 w 61"/>
                <a:gd name="T45" fmla="*/ 0 h 45"/>
                <a:gd name="T46" fmla="*/ 0 w 61"/>
                <a:gd name="T47" fmla="*/ 0 h 45"/>
                <a:gd name="T48" fmla="*/ 0 w 61"/>
                <a:gd name="T49" fmla="*/ 0 h 45"/>
                <a:gd name="T50" fmla="*/ 0 w 61"/>
                <a:gd name="T51" fmla="*/ 0 h 45"/>
                <a:gd name="T52" fmla="*/ 0 w 61"/>
                <a:gd name="T53" fmla="*/ 0 h 45"/>
                <a:gd name="T54" fmla="*/ 0 w 61"/>
                <a:gd name="T55" fmla="*/ 0 h 45"/>
                <a:gd name="T56" fmla="*/ 0 w 61"/>
                <a:gd name="T57" fmla="*/ 0 h 45"/>
                <a:gd name="T58" fmla="*/ 0 w 61"/>
                <a:gd name="T59" fmla="*/ 0 h 45"/>
                <a:gd name="T60" fmla="*/ 0 w 61"/>
                <a:gd name="T61" fmla="*/ 0 h 45"/>
                <a:gd name="T62" fmla="*/ 0 w 61"/>
                <a:gd name="T63" fmla="*/ 0 h 45"/>
                <a:gd name="T64" fmla="*/ 0 w 61"/>
                <a:gd name="T65" fmla="*/ 0 h 45"/>
                <a:gd name="T66" fmla="*/ 0 w 61"/>
                <a:gd name="T67" fmla="*/ 0 h 45"/>
                <a:gd name="T68" fmla="*/ 0 w 61"/>
                <a:gd name="T69" fmla="*/ 0 h 45"/>
                <a:gd name="T70" fmla="*/ 0 w 61"/>
                <a:gd name="T71" fmla="*/ 0 h 45"/>
                <a:gd name="T72" fmla="*/ 0 w 61"/>
                <a:gd name="T73" fmla="*/ 0 h 45"/>
                <a:gd name="T74" fmla="*/ 0 w 61"/>
                <a:gd name="T75" fmla="*/ 0 h 45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1"/>
                <a:gd name="T115" fmla="*/ 0 h 45"/>
                <a:gd name="T116" fmla="*/ 61 w 61"/>
                <a:gd name="T117" fmla="*/ 45 h 45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1" h="45">
                  <a:moveTo>
                    <a:pt x="56" y="0"/>
                  </a:moveTo>
                  <a:lnTo>
                    <a:pt x="51" y="1"/>
                  </a:lnTo>
                  <a:lnTo>
                    <a:pt x="47" y="2"/>
                  </a:lnTo>
                  <a:lnTo>
                    <a:pt x="41" y="4"/>
                  </a:lnTo>
                  <a:lnTo>
                    <a:pt x="37" y="7"/>
                  </a:lnTo>
                  <a:lnTo>
                    <a:pt x="34" y="11"/>
                  </a:lnTo>
                  <a:lnTo>
                    <a:pt x="29" y="11"/>
                  </a:lnTo>
                  <a:lnTo>
                    <a:pt x="29" y="15"/>
                  </a:lnTo>
                  <a:lnTo>
                    <a:pt x="26" y="15"/>
                  </a:lnTo>
                  <a:lnTo>
                    <a:pt x="22" y="19"/>
                  </a:lnTo>
                  <a:lnTo>
                    <a:pt x="20" y="21"/>
                  </a:lnTo>
                  <a:lnTo>
                    <a:pt x="16" y="24"/>
                  </a:lnTo>
                  <a:lnTo>
                    <a:pt x="13" y="25"/>
                  </a:lnTo>
                  <a:lnTo>
                    <a:pt x="10" y="27"/>
                  </a:lnTo>
                  <a:lnTo>
                    <a:pt x="7" y="27"/>
                  </a:lnTo>
                  <a:lnTo>
                    <a:pt x="7" y="30"/>
                  </a:lnTo>
                  <a:lnTo>
                    <a:pt x="2" y="30"/>
                  </a:lnTo>
                  <a:lnTo>
                    <a:pt x="1" y="31"/>
                  </a:lnTo>
                  <a:lnTo>
                    <a:pt x="0" y="34"/>
                  </a:lnTo>
                  <a:lnTo>
                    <a:pt x="1" y="36"/>
                  </a:lnTo>
                  <a:lnTo>
                    <a:pt x="2" y="38"/>
                  </a:lnTo>
                  <a:lnTo>
                    <a:pt x="10" y="42"/>
                  </a:lnTo>
                  <a:lnTo>
                    <a:pt x="14" y="44"/>
                  </a:lnTo>
                  <a:lnTo>
                    <a:pt x="18" y="45"/>
                  </a:lnTo>
                  <a:lnTo>
                    <a:pt x="21" y="45"/>
                  </a:lnTo>
                  <a:lnTo>
                    <a:pt x="25" y="42"/>
                  </a:lnTo>
                  <a:lnTo>
                    <a:pt x="34" y="38"/>
                  </a:lnTo>
                  <a:lnTo>
                    <a:pt x="39" y="36"/>
                  </a:lnTo>
                  <a:lnTo>
                    <a:pt x="41" y="34"/>
                  </a:lnTo>
                  <a:lnTo>
                    <a:pt x="45" y="32"/>
                  </a:lnTo>
                  <a:lnTo>
                    <a:pt x="49" y="30"/>
                  </a:lnTo>
                  <a:lnTo>
                    <a:pt x="55" y="24"/>
                  </a:lnTo>
                  <a:lnTo>
                    <a:pt x="59" y="20"/>
                  </a:lnTo>
                  <a:lnTo>
                    <a:pt x="60" y="15"/>
                  </a:lnTo>
                  <a:lnTo>
                    <a:pt x="61" y="7"/>
                  </a:lnTo>
                  <a:lnTo>
                    <a:pt x="61" y="3"/>
                  </a:lnTo>
                  <a:lnTo>
                    <a:pt x="57" y="1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22" name="Freeform 215"/>
            <p:cNvSpPr>
              <a:spLocks/>
            </p:cNvSpPr>
            <p:nvPr/>
          </p:nvSpPr>
          <p:spPr bwMode="auto">
            <a:xfrm>
              <a:off x="3504" y="3288"/>
              <a:ext cx="45" cy="78"/>
            </a:xfrm>
            <a:custGeom>
              <a:avLst/>
              <a:gdLst>
                <a:gd name="T0" fmla="*/ 0 w 180"/>
                <a:gd name="T1" fmla="*/ 0 h 314"/>
                <a:gd name="T2" fmla="*/ 0 w 180"/>
                <a:gd name="T3" fmla="*/ 0 h 314"/>
                <a:gd name="T4" fmla="*/ 0 w 180"/>
                <a:gd name="T5" fmla="*/ 0 h 314"/>
                <a:gd name="T6" fmla="*/ 0 w 180"/>
                <a:gd name="T7" fmla="*/ 0 h 314"/>
                <a:gd name="T8" fmla="*/ 0 w 180"/>
                <a:gd name="T9" fmla="*/ 0 h 314"/>
                <a:gd name="T10" fmla="*/ 0 w 180"/>
                <a:gd name="T11" fmla="*/ 0 h 314"/>
                <a:gd name="T12" fmla="*/ 0 w 180"/>
                <a:gd name="T13" fmla="*/ 0 h 314"/>
                <a:gd name="T14" fmla="*/ 0 w 180"/>
                <a:gd name="T15" fmla="*/ 0 h 314"/>
                <a:gd name="T16" fmla="*/ 0 w 180"/>
                <a:gd name="T17" fmla="*/ 0 h 314"/>
                <a:gd name="T18" fmla="*/ 0 w 180"/>
                <a:gd name="T19" fmla="*/ 0 h 314"/>
                <a:gd name="T20" fmla="*/ 0 w 180"/>
                <a:gd name="T21" fmla="*/ 0 h 314"/>
                <a:gd name="T22" fmla="*/ 0 w 180"/>
                <a:gd name="T23" fmla="*/ 0 h 314"/>
                <a:gd name="T24" fmla="*/ 0 w 180"/>
                <a:gd name="T25" fmla="*/ 0 h 314"/>
                <a:gd name="T26" fmla="*/ 0 w 180"/>
                <a:gd name="T27" fmla="*/ 0 h 314"/>
                <a:gd name="T28" fmla="*/ 0 w 180"/>
                <a:gd name="T29" fmla="*/ 0 h 314"/>
                <a:gd name="T30" fmla="*/ 0 w 180"/>
                <a:gd name="T31" fmla="*/ 0 h 314"/>
                <a:gd name="T32" fmla="*/ 0 w 180"/>
                <a:gd name="T33" fmla="*/ 0 h 314"/>
                <a:gd name="T34" fmla="*/ 0 w 180"/>
                <a:gd name="T35" fmla="*/ 0 h 314"/>
                <a:gd name="T36" fmla="*/ 0 w 180"/>
                <a:gd name="T37" fmla="*/ 0 h 314"/>
                <a:gd name="T38" fmla="*/ 0 w 180"/>
                <a:gd name="T39" fmla="*/ 0 h 314"/>
                <a:gd name="T40" fmla="*/ 0 w 180"/>
                <a:gd name="T41" fmla="*/ 0 h 314"/>
                <a:gd name="T42" fmla="*/ 0 w 180"/>
                <a:gd name="T43" fmla="*/ 0 h 314"/>
                <a:gd name="T44" fmla="*/ 0 w 180"/>
                <a:gd name="T45" fmla="*/ 0 h 314"/>
                <a:gd name="T46" fmla="*/ 0 w 180"/>
                <a:gd name="T47" fmla="*/ 0 h 314"/>
                <a:gd name="T48" fmla="*/ 0 w 180"/>
                <a:gd name="T49" fmla="*/ 0 h 314"/>
                <a:gd name="T50" fmla="*/ 0 w 180"/>
                <a:gd name="T51" fmla="*/ 0 h 314"/>
                <a:gd name="T52" fmla="*/ 0 w 180"/>
                <a:gd name="T53" fmla="*/ 0 h 314"/>
                <a:gd name="T54" fmla="*/ 0 w 180"/>
                <a:gd name="T55" fmla="*/ 0 h 314"/>
                <a:gd name="T56" fmla="*/ 0 w 180"/>
                <a:gd name="T57" fmla="*/ 0 h 314"/>
                <a:gd name="T58" fmla="*/ 0 w 180"/>
                <a:gd name="T59" fmla="*/ 0 h 314"/>
                <a:gd name="T60" fmla="*/ 0 w 180"/>
                <a:gd name="T61" fmla="*/ 0 h 314"/>
                <a:gd name="T62" fmla="*/ 0 w 180"/>
                <a:gd name="T63" fmla="*/ 0 h 314"/>
                <a:gd name="T64" fmla="*/ 0 w 180"/>
                <a:gd name="T65" fmla="*/ 0 h 314"/>
                <a:gd name="T66" fmla="*/ 0 w 180"/>
                <a:gd name="T67" fmla="*/ 0 h 314"/>
                <a:gd name="T68" fmla="*/ 0 w 180"/>
                <a:gd name="T69" fmla="*/ 0 h 314"/>
                <a:gd name="T70" fmla="*/ 0 w 180"/>
                <a:gd name="T71" fmla="*/ 0 h 314"/>
                <a:gd name="T72" fmla="*/ 0 w 180"/>
                <a:gd name="T73" fmla="*/ 0 h 314"/>
                <a:gd name="T74" fmla="*/ 0 w 180"/>
                <a:gd name="T75" fmla="*/ 0 h 314"/>
                <a:gd name="T76" fmla="*/ 0 w 180"/>
                <a:gd name="T77" fmla="*/ 0 h 314"/>
                <a:gd name="T78" fmla="*/ 0 w 180"/>
                <a:gd name="T79" fmla="*/ 0 h 314"/>
                <a:gd name="T80" fmla="*/ 0 w 180"/>
                <a:gd name="T81" fmla="*/ 0 h 31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80"/>
                <a:gd name="T124" fmla="*/ 0 h 314"/>
                <a:gd name="T125" fmla="*/ 180 w 180"/>
                <a:gd name="T126" fmla="*/ 314 h 314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80" h="314">
                  <a:moveTo>
                    <a:pt x="133" y="5"/>
                  </a:moveTo>
                  <a:lnTo>
                    <a:pt x="140" y="2"/>
                  </a:lnTo>
                  <a:lnTo>
                    <a:pt x="147" y="0"/>
                  </a:lnTo>
                  <a:lnTo>
                    <a:pt x="152" y="0"/>
                  </a:lnTo>
                  <a:lnTo>
                    <a:pt x="159" y="2"/>
                  </a:lnTo>
                  <a:lnTo>
                    <a:pt x="163" y="4"/>
                  </a:lnTo>
                  <a:lnTo>
                    <a:pt x="167" y="7"/>
                  </a:lnTo>
                  <a:lnTo>
                    <a:pt x="172" y="11"/>
                  </a:lnTo>
                  <a:lnTo>
                    <a:pt x="175" y="16"/>
                  </a:lnTo>
                  <a:lnTo>
                    <a:pt x="177" y="21"/>
                  </a:lnTo>
                  <a:lnTo>
                    <a:pt x="179" y="27"/>
                  </a:lnTo>
                  <a:lnTo>
                    <a:pt x="180" y="34"/>
                  </a:lnTo>
                  <a:lnTo>
                    <a:pt x="180" y="40"/>
                  </a:lnTo>
                  <a:lnTo>
                    <a:pt x="180" y="47"/>
                  </a:lnTo>
                  <a:lnTo>
                    <a:pt x="179" y="53"/>
                  </a:lnTo>
                  <a:lnTo>
                    <a:pt x="177" y="60"/>
                  </a:lnTo>
                  <a:lnTo>
                    <a:pt x="175" y="66"/>
                  </a:lnTo>
                  <a:lnTo>
                    <a:pt x="157" y="103"/>
                  </a:lnTo>
                  <a:lnTo>
                    <a:pt x="140" y="133"/>
                  </a:lnTo>
                  <a:lnTo>
                    <a:pt x="133" y="149"/>
                  </a:lnTo>
                  <a:lnTo>
                    <a:pt x="126" y="166"/>
                  </a:lnTo>
                  <a:lnTo>
                    <a:pt x="122" y="187"/>
                  </a:lnTo>
                  <a:lnTo>
                    <a:pt x="118" y="213"/>
                  </a:lnTo>
                  <a:lnTo>
                    <a:pt x="116" y="218"/>
                  </a:lnTo>
                  <a:lnTo>
                    <a:pt x="112" y="223"/>
                  </a:lnTo>
                  <a:lnTo>
                    <a:pt x="108" y="230"/>
                  </a:lnTo>
                  <a:lnTo>
                    <a:pt x="104" y="235"/>
                  </a:lnTo>
                  <a:lnTo>
                    <a:pt x="99" y="241"/>
                  </a:lnTo>
                  <a:lnTo>
                    <a:pt x="95" y="246"/>
                  </a:lnTo>
                  <a:lnTo>
                    <a:pt x="92" y="250"/>
                  </a:lnTo>
                  <a:lnTo>
                    <a:pt x="91" y="255"/>
                  </a:lnTo>
                  <a:lnTo>
                    <a:pt x="88" y="269"/>
                  </a:lnTo>
                  <a:lnTo>
                    <a:pt x="84" y="281"/>
                  </a:lnTo>
                  <a:lnTo>
                    <a:pt x="81" y="292"/>
                  </a:lnTo>
                  <a:lnTo>
                    <a:pt x="79" y="304"/>
                  </a:lnTo>
                  <a:lnTo>
                    <a:pt x="78" y="309"/>
                  </a:lnTo>
                  <a:lnTo>
                    <a:pt x="77" y="311"/>
                  </a:lnTo>
                  <a:lnTo>
                    <a:pt x="76" y="313"/>
                  </a:lnTo>
                  <a:lnTo>
                    <a:pt x="75" y="314"/>
                  </a:lnTo>
                  <a:lnTo>
                    <a:pt x="70" y="313"/>
                  </a:lnTo>
                  <a:lnTo>
                    <a:pt x="67" y="310"/>
                  </a:lnTo>
                  <a:lnTo>
                    <a:pt x="63" y="304"/>
                  </a:lnTo>
                  <a:lnTo>
                    <a:pt x="60" y="299"/>
                  </a:lnTo>
                  <a:lnTo>
                    <a:pt x="57" y="292"/>
                  </a:lnTo>
                  <a:lnTo>
                    <a:pt x="56" y="285"/>
                  </a:lnTo>
                  <a:lnTo>
                    <a:pt x="54" y="277"/>
                  </a:lnTo>
                  <a:lnTo>
                    <a:pt x="50" y="267"/>
                  </a:lnTo>
                  <a:lnTo>
                    <a:pt x="46" y="256"/>
                  </a:lnTo>
                  <a:lnTo>
                    <a:pt x="40" y="247"/>
                  </a:lnTo>
                  <a:lnTo>
                    <a:pt x="38" y="239"/>
                  </a:lnTo>
                  <a:lnTo>
                    <a:pt x="38" y="229"/>
                  </a:lnTo>
                  <a:lnTo>
                    <a:pt x="37" y="223"/>
                  </a:lnTo>
                  <a:lnTo>
                    <a:pt x="36" y="219"/>
                  </a:lnTo>
                  <a:lnTo>
                    <a:pt x="35" y="215"/>
                  </a:lnTo>
                  <a:lnTo>
                    <a:pt x="33" y="213"/>
                  </a:lnTo>
                  <a:lnTo>
                    <a:pt x="21" y="206"/>
                  </a:lnTo>
                  <a:lnTo>
                    <a:pt x="8" y="201"/>
                  </a:lnTo>
                  <a:lnTo>
                    <a:pt x="5" y="199"/>
                  </a:lnTo>
                  <a:lnTo>
                    <a:pt x="2" y="198"/>
                  </a:lnTo>
                  <a:lnTo>
                    <a:pt x="1" y="194"/>
                  </a:lnTo>
                  <a:lnTo>
                    <a:pt x="0" y="192"/>
                  </a:lnTo>
                  <a:lnTo>
                    <a:pt x="0" y="188"/>
                  </a:lnTo>
                  <a:lnTo>
                    <a:pt x="0" y="185"/>
                  </a:lnTo>
                  <a:lnTo>
                    <a:pt x="2" y="179"/>
                  </a:lnTo>
                  <a:lnTo>
                    <a:pt x="6" y="174"/>
                  </a:lnTo>
                  <a:lnTo>
                    <a:pt x="13" y="161"/>
                  </a:lnTo>
                  <a:lnTo>
                    <a:pt x="19" y="146"/>
                  </a:lnTo>
                  <a:lnTo>
                    <a:pt x="25" y="131"/>
                  </a:lnTo>
                  <a:lnTo>
                    <a:pt x="30" y="116"/>
                  </a:lnTo>
                  <a:lnTo>
                    <a:pt x="37" y="101"/>
                  </a:lnTo>
                  <a:lnTo>
                    <a:pt x="43" y="87"/>
                  </a:lnTo>
                  <a:lnTo>
                    <a:pt x="48" y="79"/>
                  </a:lnTo>
                  <a:lnTo>
                    <a:pt x="53" y="74"/>
                  </a:lnTo>
                  <a:lnTo>
                    <a:pt x="57" y="67"/>
                  </a:lnTo>
                  <a:lnTo>
                    <a:pt x="64" y="62"/>
                  </a:lnTo>
                  <a:lnTo>
                    <a:pt x="82" y="50"/>
                  </a:lnTo>
                  <a:lnTo>
                    <a:pt x="104" y="38"/>
                  </a:lnTo>
                  <a:lnTo>
                    <a:pt x="113" y="32"/>
                  </a:lnTo>
                  <a:lnTo>
                    <a:pt x="122" y="23"/>
                  </a:lnTo>
                  <a:lnTo>
                    <a:pt x="126" y="20"/>
                  </a:lnTo>
                  <a:lnTo>
                    <a:pt x="129" y="14"/>
                  </a:lnTo>
                  <a:lnTo>
                    <a:pt x="132" y="10"/>
                  </a:lnTo>
                  <a:lnTo>
                    <a:pt x="133" y="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23" name="Freeform 216"/>
            <p:cNvSpPr>
              <a:spLocks/>
            </p:cNvSpPr>
            <p:nvPr/>
          </p:nvSpPr>
          <p:spPr bwMode="auto">
            <a:xfrm>
              <a:off x="3259" y="3407"/>
              <a:ext cx="53" cy="41"/>
            </a:xfrm>
            <a:custGeom>
              <a:avLst/>
              <a:gdLst>
                <a:gd name="T0" fmla="*/ 0 w 211"/>
                <a:gd name="T1" fmla="*/ 0 h 164"/>
                <a:gd name="T2" fmla="*/ 0 w 211"/>
                <a:gd name="T3" fmla="*/ 0 h 164"/>
                <a:gd name="T4" fmla="*/ 0 w 211"/>
                <a:gd name="T5" fmla="*/ 0 h 164"/>
                <a:gd name="T6" fmla="*/ 0 w 211"/>
                <a:gd name="T7" fmla="*/ 0 h 164"/>
                <a:gd name="T8" fmla="*/ 0 w 211"/>
                <a:gd name="T9" fmla="*/ 0 h 164"/>
                <a:gd name="T10" fmla="*/ 0 w 211"/>
                <a:gd name="T11" fmla="*/ 0 h 164"/>
                <a:gd name="T12" fmla="*/ 0 w 211"/>
                <a:gd name="T13" fmla="*/ 0 h 164"/>
                <a:gd name="T14" fmla="*/ 0 w 211"/>
                <a:gd name="T15" fmla="*/ 0 h 164"/>
                <a:gd name="T16" fmla="*/ 0 w 211"/>
                <a:gd name="T17" fmla="*/ 0 h 164"/>
                <a:gd name="T18" fmla="*/ 0 w 211"/>
                <a:gd name="T19" fmla="*/ 0 h 164"/>
                <a:gd name="T20" fmla="*/ 0 w 211"/>
                <a:gd name="T21" fmla="*/ 0 h 164"/>
                <a:gd name="T22" fmla="*/ 0 w 211"/>
                <a:gd name="T23" fmla="*/ 0 h 164"/>
                <a:gd name="T24" fmla="*/ 0 w 211"/>
                <a:gd name="T25" fmla="*/ 0 h 164"/>
                <a:gd name="T26" fmla="*/ 0 w 211"/>
                <a:gd name="T27" fmla="*/ 0 h 164"/>
                <a:gd name="T28" fmla="*/ 0 w 211"/>
                <a:gd name="T29" fmla="*/ 0 h 164"/>
                <a:gd name="T30" fmla="*/ 0 w 211"/>
                <a:gd name="T31" fmla="*/ 0 h 164"/>
                <a:gd name="T32" fmla="*/ 0 w 211"/>
                <a:gd name="T33" fmla="*/ 0 h 164"/>
                <a:gd name="T34" fmla="*/ 0 w 211"/>
                <a:gd name="T35" fmla="*/ 0 h 164"/>
                <a:gd name="T36" fmla="*/ 0 w 211"/>
                <a:gd name="T37" fmla="*/ 0 h 164"/>
                <a:gd name="T38" fmla="*/ 0 w 211"/>
                <a:gd name="T39" fmla="*/ 0 h 164"/>
                <a:gd name="T40" fmla="*/ 0 w 211"/>
                <a:gd name="T41" fmla="*/ 0 h 164"/>
                <a:gd name="T42" fmla="*/ 0 w 211"/>
                <a:gd name="T43" fmla="*/ 0 h 164"/>
                <a:gd name="T44" fmla="*/ 0 w 211"/>
                <a:gd name="T45" fmla="*/ 0 h 164"/>
                <a:gd name="T46" fmla="*/ 0 w 211"/>
                <a:gd name="T47" fmla="*/ 0 h 164"/>
                <a:gd name="T48" fmla="*/ 0 w 211"/>
                <a:gd name="T49" fmla="*/ 0 h 164"/>
                <a:gd name="T50" fmla="*/ 0 w 211"/>
                <a:gd name="T51" fmla="*/ 0 h 164"/>
                <a:gd name="T52" fmla="*/ 0 w 211"/>
                <a:gd name="T53" fmla="*/ 0 h 164"/>
                <a:gd name="T54" fmla="*/ 0 w 211"/>
                <a:gd name="T55" fmla="*/ 0 h 164"/>
                <a:gd name="T56" fmla="*/ 0 w 211"/>
                <a:gd name="T57" fmla="*/ 0 h 164"/>
                <a:gd name="T58" fmla="*/ 0 w 211"/>
                <a:gd name="T59" fmla="*/ 0 h 164"/>
                <a:gd name="T60" fmla="*/ 0 w 211"/>
                <a:gd name="T61" fmla="*/ 0 h 164"/>
                <a:gd name="T62" fmla="*/ 0 w 211"/>
                <a:gd name="T63" fmla="*/ 0 h 164"/>
                <a:gd name="T64" fmla="*/ 0 w 211"/>
                <a:gd name="T65" fmla="*/ 0 h 164"/>
                <a:gd name="T66" fmla="*/ 0 w 211"/>
                <a:gd name="T67" fmla="*/ 0 h 164"/>
                <a:gd name="T68" fmla="*/ 0 w 211"/>
                <a:gd name="T69" fmla="*/ 0 h 164"/>
                <a:gd name="T70" fmla="*/ 0 w 211"/>
                <a:gd name="T71" fmla="*/ 0 h 164"/>
                <a:gd name="T72" fmla="*/ 0 w 211"/>
                <a:gd name="T73" fmla="*/ 0 h 164"/>
                <a:gd name="T74" fmla="*/ 0 w 211"/>
                <a:gd name="T75" fmla="*/ 0 h 164"/>
                <a:gd name="T76" fmla="*/ 0 w 211"/>
                <a:gd name="T77" fmla="*/ 0 h 16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11"/>
                <a:gd name="T118" fmla="*/ 0 h 164"/>
                <a:gd name="T119" fmla="*/ 211 w 211"/>
                <a:gd name="T120" fmla="*/ 164 h 16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11" h="164">
                  <a:moveTo>
                    <a:pt x="53" y="27"/>
                  </a:moveTo>
                  <a:lnTo>
                    <a:pt x="56" y="20"/>
                  </a:lnTo>
                  <a:lnTo>
                    <a:pt x="61" y="15"/>
                  </a:lnTo>
                  <a:lnTo>
                    <a:pt x="65" y="10"/>
                  </a:lnTo>
                  <a:lnTo>
                    <a:pt x="68" y="7"/>
                  </a:lnTo>
                  <a:lnTo>
                    <a:pt x="72" y="4"/>
                  </a:lnTo>
                  <a:lnTo>
                    <a:pt x="76" y="3"/>
                  </a:lnTo>
                  <a:lnTo>
                    <a:pt x="80" y="1"/>
                  </a:lnTo>
                  <a:lnTo>
                    <a:pt x="84" y="1"/>
                  </a:lnTo>
                  <a:lnTo>
                    <a:pt x="93" y="1"/>
                  </a:lnTo>
                  <a:lnTo>
                    <a:pt x="102" y="4"/>
                  </a:lnTo>
                  <a:lnTo>
                    <a:pt x="111" y="7"/>
                  </a:lnTo>
                  <a:lnTo>
                    <a:pt x="122" y="11"/>
                  </a:lnTo>
                  <a:lnTo>
                    <a:pt x="130" y="13"/>
                  </a:lnTo>
                  <a:lnTo>
                    <a:pt x="138" y="13"/>
                  </a:lnTo>
                  <a:lnTo>
                    <a:pt x="147" y="10"/>
                  </a:lnTo>
                  <a:lnTo>
                    <a:pt x="154" y="8"/>
                  </a:lnTo>
                  <a:lnTo>
                    <a:pt x="170" y="3"/>
                  </a:lnTo>
                  <a:lnTo>
                    <a:pt x="183" y="0"/>
                  </a:lnTo>
                  <a:lnTo>
                    <a:pt x="193" y="0"/>
                  </a:lnTo>
                  <a:lnTo>
                    <a:pt x="200" y="2"/>
                  </a:lnTo>
                  <a:lnTo>
                    <a:pt x="205" y="4"/>
                  </a:lnTo>
                  <a:lnTo>
                    <a:pt x="208" y="8"/>
                  </a:lnTo>
                  <a:lnTo>
                    <a:pt x="210" y="13"/>
                  </a:lnTo>
                  <a:lnTo>
                    <a:pt x="211" y="20"/>
                  </a:lnTo>
                  <a:lnTo>
                    <a:pt x="211" y="28"/>
                  </a:lnTo>
                  <a:lnTo>
                    <a:pt x="210" y="38"/>
                  </a:lnTo>
                  <a:lnTo>
                    <a:pt x="209" y="45"/>
                  </a:lnTo>
                  <a:lnTo>
                    <a:pt x="207" y="51"/>
                  </a:lnTo>
                  <a:lnTo>
                    <a:pt x="204" y="58"/>
                  </a:lnTo>
                  <a:lnTo>
                    <a:pt x="201" y="62"/>
                  </a:lnTo>
                  <a:lnTo>
                    <a:pt x="192" y="71"/>
                  </a:lnTo>
                  <a:lnTo>
                    <a:pt x="183" y="77"/>
                  </a:lnTo>
                  <a:lnTo>
                    <a:pt x="174" y="84"/>
                  </a:lnTo>
                  <a:lnTo>
                    <a:pt x="164" y="90"/>
                  </a:lnTo>
                  <a:lnTo>
                    <a:pt x="160" y="93"/>
                  </a:lnTo>
                  <a:lnTo>
                    <a:pt x="155" y="98"/>
                  </a:lnTo>
                  <a:lnTo>
                    <a:pt x="152" y="102"/>
                  </a:lnTo>
                  <a:lnTo>
                    <a:pt x="149" y="107"/>
                  </a:lnTo>
                  <a:lnTo>
                    <a:pt x="149" y="113"/>
                  </a:lnTo>
                  <a:lnTo>
                    <a:pt x="150" y="120"/>
                  </a:lnTo>
                  <a:lnTo>
                    <a:pt x="151" y="124"/>
                  </a:lnTo>
                  <a:lnTo>
                    <a:pt x="150" y="129"/>
                  </a:lnTo>
                  <a:lnTo>
                    <a:pt x="149" y="133"/>
                  </a:lnTo>
                  <a:lnTo>
                    <a:pt x="145" y="138"/>
                  </a:lnTo>
                  <a:lnTo>
                    <a:pt x="139" y="142"/>
                  </a:lnTo>
                  <a:lnTo>
                    <a:pt x="133" y="147"/>
                  </a:lnTo>
                  <a:lnTo>
                    <a:pt x="125" y="152"/>
                  </a:lnTo>
                  <a:lnTo>
                    <a:pt x="117" y="156"/>
                  </a:lnTo>
                  <a:lnTo>
                    <a:pt x="108" y="159"/>
                  </a:lnTo>
                  <a:lnTo>
                    <a:pt x="99" y="162"/>
                  </a:lnTo>
                  <a:lnTo>
                    <a:pt x="91" y="164"/>
                  </a:lnTo>
                  <a:lnTo>
                    <a:pt x="83" y="164"/>
                  </a:lnTo>
                  <a:lnTo>
                    <a:pt x="72" y="164"/>
                  </a:lnTo>
                  <a:lnTo>
                    <a:pt x="64" y="164"/>
                  </a:lnTo>
                  <a:lnTo>
                    <a:pt x="57" y="163"/>
                  </a:lnTo>
                  <a:lnTo>
                    <a:pt x="53" y="162"/>
                  </a:lnTo>
                  <a:lnTo>
                    <a:pt x="43" y="157"/>
                  </a:lnTo>
                  <a:lnTo>
                    <a:pt x="29" y="145"/>
                  </a:lnTo>
                  <a:lnTo>
                    <a:pt x="23" y="140"/>
                  </a:lnTo>
                  <a:lnTo>
                    <a:pt x="16" y="131"/>
                  </a:lnTo>
                  <a:lnTo>
                    <a:pt x="11" y="122"/>
                  </a:lnTo>
                  <a:lnTo>
                    <a:pt x="6" y="112"/>
                  </a:lnTo>
                  <a:lnTo>
                    <a:pt x="2" y="101"/>
                  </a:lnTo>
                  <a:lnTo>
                    <a:pt x="0" y="90"/>
                  </a:lnTo>
                  <a:lnTo>
                    <a:pt x="0" y="85"/>
                  </a:lnTo>
                  <a:lnTo>
                    <a:pt x="0" y="79"/>
                  </a:lnTo>
                  <a:lnTo>
                    <a:pt x="1" y="74"/>
                  </a:lnTo>
                  <a:lnTo>
                    <a:pt x="2" y="69"/>
                  </a:lnTo>
                  <a:lnTo>
                    <a:pt x="7" y="63"/>
                  </a:lnTo>
                  <a:lnTo>
                    <a:pt x="13" y="56"/>
                  </a:lnTo>
                  <a:lnTo>
                    <a:pt x="22" y="47"/>
                  </a:lnTo>
                  <a:lnTo>
                    <a:pt x="30" y="40"/>
                  </a:lnTo>
                  <a:lnTo>
                    <a:pt x="40" y="33"/>
                  </a:lnTo>
                  <a:lnTo>
                    <a:pt x="47" y="28"/>
                  </a:lnTo>
                  <a:lnTo>
                    <a:pt x="50" y="27"/>
                  </a:lnTo>
                  <a:lnTo>
                    <a:pt x="52" y="26"/>
                  </a:lnTo>
                  <a:lnTo>
                    <a:pt x="53" y="26"/>
                  </a:lnTo>
                  <a:lnTo>
                    <a:pt x="53" y="27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24" name="Freeform 217"/>
            <p:cNvSpPr>
              <a:spLocks/>
            </p:cNvSpPr>
            <p:nvPr/>
          </p:nvSpPr>
          <p:spPr bwMode="auto">
            <a:xfrm>
              <a:off x="3497" y="3435"/>
              <a:ext cx="62" cy="117"/>
            </a:xfrm>
            <a:custGeom>
              <a:avLst/>
              <a:gdLst>
                <a:gd name="T0" fmla="*/ 0 w 246"/>
                <a:gd name="T1" fmla="*/ 0 h 466"/>
                <a:gd name="T2" fmla="*/ 0 w 246"/>
                <a:gd name="T3" fmla="*/ 0 h 466"/>
                <a:gd name="T4" fmla="*/ 0 w 246"/>
                <a:gd name="T5" fmla="*/ 0 h 466"/>
                <a:gd name="T6" fmla="*/ 0 w 246"/>
                <a:gd name="T7" fmla="*/ 0 h 466"/>
                <a:gd name="T8" fmla="*/ 0 w 246"/>
                <a:gd name="T9" fmla="*/ 0 h 466"/>
                <a:gd name="T10" fmla="*/ 0 w 246"/>
                <a:gd name="T11" fmla="*/ 0 h 466"/>
                <a:gd name="T12" fmla="*/ 0 w 246"/>
                <a:gd name="T13" fmla="*/ 0 h 466"/>
                <a:gd name="T14" fmla="*/ 0 w 246"/>
                <a:gd name="T15" fmla="*/ 0 h 466"/>
                <a:gd name="T16" fmla="*/ 0 w 246"/>
                <a:gd name="T17" fmla="*/ 0 h 466"/>
                <a:gd name="T18" fmla="*/ 0 w 246"/>
                <a:gd name="T19" fmla="*/ 0 h 466"/>
                <a:gd name="T20" fmla="*/ 0 w 246"/>
                <a:gd name="T21" fmla="*/ 0 h 466"/>
                <a:gd name="T22" fmla="*/ 0 w 246"/>
                <a:gd name="T23" fmla="*/ 0 h 466"/>
                <a:gd name="T24" fmla="*/ 0 w 246"/>
                <a:gd name="T25" fmla="*/ 0 h 466"/>
                <a:gd name="T26" fmla="*/ 0 w 246"/>
                <a:gd name="T27" fmla="*/ 0 h 466"/>
                <a:gd name="T28" fmla="*/ 0 w 246"/>
                <a:gd name="T29" fmla="*/ 0 h 466"/>
                <a:gd name="T30" fmla="*/ 0 w 246"/>
                <a:gd name="T31" fmla="*/ 0 h 466"/>
                <a:gd name="T32" fmla="*/ 0 w 246"/>
                <a:gd name="T33" fmla="*/ 0 h 466"/>
                <a:gd name="T34" fmla="*/ 0 w 246"/>
                <a:gd name="T35" fmla="*/ 0 h 466"/>
                <a:gd name="T36" fmla="*/ 0 w 246"/>
                <a:gd name="T37" fmla="*/ 0 h 466"/>
                <a:gd name="T38" fmla="*/ 0 w 246"/>
                <a:gd name="T39" fmla="*/ 0 h 466"/>
                <a:gd name="T40" fmla="*/ 0 w 246"/>
                <a:gd name="T41" fmla="*/ 0 h 466"/>
                <a:gd name="T42" fmla="*/ 0 w 246"/>
                <a:gd name="T43" fmla="*/ 0 h 466"/>
                <a:gd name="T44" fmla="*/ 0 w 246"/>
                <a:gd name="T45" fmla="*/ 0 h 466"/>
                <a:gd name="T46" fmla="*/ 0 w 246"/>
                <a:gd name="T47" fmla="*/ 0 h 466"/>
                <a:gd name="T48" fmla="*/ 0 w 246"/>
                <a:gd name="T49" fmla="*/ 0 h 466"/>
                <a:gd name="T50" fmla="*/ 0 w 246"/>
                <a:gd name="T51" fmla="*/ 0 h 466"/>
                <a:gd name="T52" fmla="*/ 0 w 246"/>
                <a:gd name="T53" fmla="*/ 0 h 466"/>
                <a:gd name="T54" fmla="*/ 0 w 246"/>
                <a:gd name="T55" fmla="*/ 0 h 466"/>
                <a:gd name="T56" fmla="*/ 0 w 246"/>
                <a:gd name="T57" fmla="*/ 0 h 466"/>
                <a:gd name="T58" fmla="*/ 0 w 246"/>
                <a:gd name="T59" fmla="*/ 0 h 466"/>
                <a:gd name="T60" fmla="*/ 0 w 246"/>
                <a:gd name="T61" fmla="*/ 0 h 466"/>
                <a:gd name="T62" fmla="*/ 0 w 246"/>
                <a:gd name="T63" fmla="*/ 0 h 466"/>
                <a:gd name="T64" fmla="*/ 0 w 246"/>
                <a:gd name="T65" fmla="*/ 0 h 466"/>
                <a:gd name="T66" fmla="*/ 0 w 246"/>
                <a:gd name="T67" fmla="*/ 0 h 466"/>
                <a:gd name="T68" fmla="*/ 0 w 246"/>
                <a:gd name="T69" fmla="*/ 0 h 466"/>
                <a:gd name="T70" fmla="*/ 0 w 246"/>
                <a:gd name="T71" fmla="*/ 0 h 466"/>
                <a:gd name="T72" fmla="*/ 0 w 246"/>
                <a:gd name="T73" fmla="*/ 0 h 466"/>
                <a:gd name="T74" fmla="*/ 0 w 246"/>
                <a:gd name="T75" fmla="*/ 0 h 466"/>
                <a:gd name="T76" fmla="*/ 0 w 246"/>
                <a:gd name="T77" fmla="*/ 0 h 466"/>
                <a:gd name="T78" fmla="*/ 0 w 246"/>
                <a:gd name="T79" fmla="*/ 0 h 466"/>
                <a:gd name="T80" fmla="*/ 0 w 246"/>
                <a:gd name="T81" fmla="*/ 0 h 466"/>
                <a:gd name="T82" fmla="*/ 0 w 246"/>
                <a:gd name="T83" fmla="*/ 0 h 466"/>
                <a:gd name="T84" fmla="*/ 0 w 246"/>
                <a:gd name="T85" fmla="*/ 0 h 466"/>
                <a:gd name="T86" fmla="*/ 0 w 246"/>
                <a:gd name="T87" fmla="*/ 0 h 466"/>
                <a:gd name="T88" fmla="*/ 0 w 246"/>
                <a:gd name="T89" fmla="*/ 0 h 466"/>
                <a:gd name="T90" fmla="*/ 0 w 246"/>
                <a:gd name="T91" fmla="*/ 0 h 466"/>
                <a:gd name="T92" fmla="*/ 0 w 246"/>
                <a:gd name="T93" fmla="*/ 0 h 466"/>
                <a:gd name="T94" fmla="*/ 0 w 246"/>
                <a:gd name="T95" fmla="*/ 0 h 466"/>
                <a:gd name="T96" fmla="*/ 0 w 246"/>
                <a:gd name="T97" fmla="*/ 0 h 466"/>
                <a:gd name="T98" fmla="*/ 0 w 246"/>
                <a:gd name="T99" fmla="*/ 0 h 466"/>
                <a:gd name="T100" fmla="*/ 0 w 246"/>
                <a:gd name="T101" fmla="*/ 0 h 466"/>
                <a:gd name="T102" fmla="*/ 0 w 246"/>
                <a:gd name="T103" fmla="*/ 0 h 466"/>
                <a:gd name="T104" fmla="*/ 0 w 246"/>
                <a:gd name="T105" fmla="*/ 0 h 466"/>
                <a:gd name="T106" fmla="*/ 0 w 246"/>
                <a:gd name="T107" fmla="*/ 0 h 466"/>
                <a:gd name="T108" fmla="*/ 0 w 246"/>
                <a:gd name="T109" fmla="*/ 0 h 466"/>
                <a:gd name="T110" fmla="*/ 0 w 246"/>
                <a:gd name="T111" fmla="*/ 0 h 466"/>
                <a:gd name="T112" fmla="*/ 0 w 246"/>
                <a:gd name="T113" fmla="*/ 0 h 466"/>
                <a:gd name="T114" fmla="*/ 0 w 246"/>
                <a:gd name="T115" fmla="*/ 0 h 46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246"/>
                <a:gd name="T175" fmla="*/ 0 h 466"/>
                <a:gd name="T176" fmla="*/ 246 w 246"/>
                <a:gd name="T177" fmla="*/ 466 h 46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246" h="466">
                  <a:moveTo>
                    <a:pt x="72" y="51"/>
                  </a:moveTo>
                  <a:lnTo>
                    <a:pt x="67" y="60"/>
                  </a:lnTo>
                  <a:lnTo>
                    <a:pt x="64" y="68"/>
                  </a:lnTo>
                  <a:lnTo>
                    <a:pt x="61" y="75"/>
                  </a:lnTo>
                  <a:lnTo>
                    <a:pt x="60" y="83"/>
                  </a:lnTo>
                  <a:lnTo>
                    <a:pt x="58" y="97"/>
                  </a:lnTo>
                  <a:lnTo>
                    <a:pt x="58" y="110"/>
                  </a:lnTo>
                  <a:lnTo>
                    <a:pt x="59" y="121"/>
                  </a:lnTo>
                  <a:lnTo>
                    <a:pt x="59" y="132"/>
                  </a:lnTo>
                  <a:lnTo>
                    <a:pt x="58" y="137"/>
                  </a:lnTo>
                  <a:lnTo>
                    <a:pt x="58" y="141"/>
                  </a:lnTo>
                  <a:lnTo>
                    <a:pt x="56" y="145"/>
                  </a:lnTo>
                  <a:lnTo>
                    <a:pt x="53" y="147"/>
                  </a:lnTo>
                  <a:lnTo>
                    <a:pt x="47" y="154"/>
                  </a:lnTo>
                  <a:lnTo>
                    <a:pt x="44" y="159"/>
                  </a:lnTo>
                  <a:lnTo>
                    <a:pt x="42" y="165"/>
                  </a:lnTo>
                  <a:lnTo>
                    <a:pt x="42" y="169"/>
                  </a:lnTo>
                  <a:lnTo>
                    <a:pt x="42" y="173"/>
                  </a:lnTo>
                  <a:lnTo>
                    <a:pt x="44" y="176"/>
                  </a:lnTo>
                  <a:lnTo>
                    <a:pt x="46" y="180"/>
                  </a:lnTo>
                  <a:lnTo>
                    <a:pt x="49" y="183"/>
                  </a:lnTo>
                  <a:lnTo>
                    <a:pt x="56" y="188"/>
                  </a:lnTo>
                  <a:lnTo>
                    <a:pt x="62" y="195"/>
                  </a:lnTo>
                  <a:lnTo>
                    <a:pt x="65" y="198"/>
                  </a:lnTo>
                  <a:lnTo>
                    <a:pt x="67" y="201"/>
                  </a:lnTo>
                  <a:lnTo>
                    <a:pt x="68" y="205"/>
                  </a:lnTo>
                  <a:lnTo>
                    <a:pt x="68" y="210"/>
                  </a:lnTo>
                  <a:lnTo>
                    <a:pt x="66" y="222"/>
                  </a:lnTo>
                  <a:lnTo>
                    <a:pt x="65" y="231"/>
                  </a:lnTo>
                  <a:lnTo>
                    <a:pt x="63" y="238"/>
                  </a:lnTo>
                  <a:lnTo>
                    <a:pt x="61" y="242"/>
                  </a:lnTo>
                  <a:lnTo>
                    <a:pt x="60" y="243"/>
                  </a:lnTo>
                  <a:lnTo>
                    <a:pt x="58" y="243"/>
                  </a:lnTo>
                  <a:lnTo>
                    <a:pt x="56" y="242"/>
                  </a:lnTo>
                  <a:lnTo>
                    <a:pt x="52" y="241"/>
                  </a:lnTo>
                  <a:lnTo>
                    <a:pt x="46" y="235"/>
                  </a:lnTo>
                  <a:lnTo>
                    <a:pt x="37" y="225"/>
                  </a:lnTo>
                  <a:lnTo>
                    <a:pt x="33" y="219"/>
                  </a:lnTo>
                  <a:lnTo>
                    <a:pt x="28" y="215"/>
                  </a:lnTo>
                  <a:lnTo>
                    <a:pt x="22" y="212"/>
                  </a:lnTo>
                  <a:lnTo>
                    <a:pt x="18" y="210"/>
                  </a:lnTo>
                  <a:lnTo>
                    <a:pt x="14" y="209"/>
                  </a:lnTo>
                  <a:lnTo>
                    <a:pt x="9" y="210"/>
                  </a:lnTo>
                  <a:lnTo>
                    <a:pt x="6" y="211"/>
                  </a:lnTo>
                  <a:lnTo>
                    <a:pt x="4" y="214"/>
                  </a:lnTo>
                  <a:lnTo>
                    <a:pt x="2" y="217"/>
                  </a:lnTo>
                  <a:lnTo>
                    <a:pt x="0" y="222"/>
                  </a:lnTo>
                  <a:lnTo>
                    <a:pt x="0" y="227"/>
                  </a:lnTo>
                  <a:lnTo>
                    <a:pt x="1" y="232"/>
                  </a:lnTo>
                  <a:lnTo>
                    <a:pt x="2" y="240"/>
                  </a:lnTo>
                  <a:lnTo>
                    <a:pt x="5" y="246"/>
                  </a:lnTo>
                  <a:lnTo>
                    <a:pt x="9" y="255"/>
                  </a:lnTo>
                  <a:lnTo>
                    <a:pt x="15" y="264"/>
                  </a:lnTo>
                  <a:lnTo>
                    <a:pt x="18" y="269"/>
                  </a:lnTo>
                  <a:lnTo>
                    <a:pt x="20" y="277"/>
                  </a:lnTo>
                  <a:lnTo>
                    <a:pt x="22" y="286"/>
                  </a:lnTo>
                  <a:lnTo>
                    <a:pt x="24" y="298"/>
                  </a:lnTo>
                  <a:lnTo>
                    <a:pt x="29" y="323"/>
                  </a:lnTo>
                  <a:lnTo>
                    <a:pt x="35" y="348"/>
                  </a:lnTo>
                  <a:lnTo>
                    <a:pt x="38" y="358"/>
                  </a:lnTo>
                  <a:lnTo>
                    <a:pt x="42" y="368"/>
                  </a:lnTo>
                  <a:lnTo>
                    <a:pt x="46" y="375"/>
                  </a:lnTo>
                  <a:lnTo>
                    <a:pt x="51" y="380"/>
                  </a:lnTo>
                  <a:lnTo>
                    <a:pt x="53" y="381"/>
                  </a:lnTo>
                  <a:lnTo>
                    <a:pt x="57" y="381"/>
                  </a:lnTo>
                  <a:lnTo>
                    <a:pt x="60" y="381"/>
                  </a:lnTo>
                  <a:lnTo>
                    <a:pt x="63" y="380"/>
                  </a:lnTo>
                  <a:lnTo>
                    <a:pt x="67" y="377"/>
                  </a:lnTo>
                  <a:lnTo>
                    <a:pt x="71" y="374"/>
                  </a:lnTo>
                  <a:lnTo>
                    <a:pt x="75" y="369"/>
                  </a:lnTo>
                  <a:lnTo>
                    <a:pt x="80" y="363"/>
                  </a:lnTo>
                  <a:lnTo>
                    <a:pt x="85" y="357"/>
                  </a:lnTo>
                  <a:lnTo>
                    <a:pt x="89" y="353"/>
                  </a:lnTo>
                  <a:lnTo>
                    <a:pt x="92" y="351"/>
                  </a:lnTo>
                  <a:lnTo>
                    <a:pt x="96" y="350"/>
                  </a:lnTo>
                  <a:lnTo>
                    <a:pt x="99" y="351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106" y="357"/>
                  </a:lnTo>
                  <a:lnTo>
                    <a:pt x="108" y="365"/>
                  </a:lnTo>
                  <a:lnTo>
                    <a:pt x="108" y="374"/>
                  </a:lnTo>
                  <a:lnTo>
                    <a:pt x="107" y="377"/>
                  </a:lnTo>
                  <a:lnTo>
                    <a:pt x="106" y="381"/>
                  </a:lnTo>
                  <a:lnTo>
                    <a:pt x="105" y="384"/>
                  </a:lnTo>
                  <a:lnTo>
                    <a:pt x="103" y="386"/>
                  </a:lnTo>
                  <a:lnTo>
                    <a:pt x="90" y="393"/>
                  </a:lnTo>
                  <a:lnTo>
                    <a:pt x="78" y="398"/>
                  </a:lnTo>
                  <a:lnTo>
                    <a:pt x="76" y="399"/>
                  </a:lnTo>
                  <a:lnTo>
                    <a:pt x="74" y="402"/>
                  </a:lnTo>
                  <a:lnTo>
                    <a:pt x="73" y="404"/>
                  </a:lnTo>
                  <a:lnTo>
                    <a:pt x="73" y="407"/>
                  </a:lnTo>
                  <a:lnTo>
                    <a:pt x="73" y="410"/>
                  </a:lnTo>
                  <a:lnTo>
                    <a:pt x="75" y="414"/>
                  </a:lnTo>
                  <a:lnTo>
                    <a:pt x="77" y="419"/>
                  </a:lnTo>
                  <a:lnTo>
                    <a:pt x="80" y="424"/>
                  </a:lnTo>
                  <a:lnTo>
                    <a:pt x="85" y="432"/>
                  </a:lnTo>
                  <a:lnTo>
                    <a:pt x="89" y="436"/>
                  </a:lnTo>
                  <a:lnTo>
                    <a:pt x="92" y="438"/>
                  </a:lnTo>
                  <a:lnTo>
                    <a:pt x="96" y="438"/>
                  </a:lnTo>
                  <a:lnTo>
                    <a:pt x="100" y="438"/>
                  </a:lnTo>
                  <a:lnTo>
                    <a:pt x="104" y="438"/>
                  </a:lnTo>
                  <a:lnTo>
                    <a:pt x="111" y="440"/>
                  </a:lnTo>
                  <a:lnTo>
                    <a:pt x="118" y="444"/>
                  </a:lnTo>
                  <a:lnTo>
                    <a:pt x="131" y="454"/>
                  </a:lnTo>
                  <a:lnTo>
                    <a:pt x="145" y="465"/>
                  </a:lnTo>
                  <a:lnTo>
                    <a:pt x="149" y="466"/>
                  </a:lnTo>
                  <a:lnTo>
                    <a:pt x="153" y="466"/>
                  </a:lnTo>
                  <a:lnTo>
                    <a:pt x="156" y="465"/>
                  </a:lnTo>
                  <a:lnTo>
                    <a:pt x="159" y="462"/>
                  </a:lnTo>
                  <a:lnTo>
                    <a:pt x="161" y="456"/>
                  </a:lnTo>
                  <a:lnTo>
                    <a:pt x="164" y="450"/>
                  </a:lnTo>
                  <a:lnTo>
                    <a:pt x="167" y="440"/>
                  </a:lnTo>
                  <a:lnTo>
                    <a:pt x="169" y="428"/>
                  </a:lnTo>
                  <a:lnTo>
                    <a:pt x="169" y="424"/>
                  </a:lnTo>
                  <a:lnTo>
                    <a:pt x="171" y="422"/>
                  </a:lnTo>
                  <a:lnTo>
                    <a:pt x="172" y="421"/>
                  </a:lnTo>
                  <a:lnTo>
                    <a:pt x="174" y="421"/>
                  </a:lnTo>
                  <a:lnTo>
                    <a:pt x="179" y="422"/>
                  </a:lnTo>
                  <a:lnTo>
                    <a:pt x="185" y="425"/>
                  </a:lnTo>
                  <a:lnTo>
                    <a:pt x="191" y="430"/>
                  </a:lnTo>
                  <a:lnTo>
                    <a:pt x="198" y="432"/>
                  </a:lnTo>
                  <a:lnTo>
                    <a:pt x="200" y="433"/>
                  </a:lnTo>
                  <a:lnTo>
                    <a:pt x="203" y="432"/>
                  </a:lnTo>
                  <a:lnTo>
                    <a:pt x="205" y="431"/>
                  </a:lnTo>
                  <a:lnTo>
                    <a:pt x="206" y="428"/>
                  </a:lnTo>
                  <a:lnTo>
                    <a:pt x="210" y="422"/>
                  </a:lnTo>
                  <a:lnTo>
                    <a:pt x="211" y="416"/>
                  </a:lnTo>
                  <a:lnTo>
                    <a:pt x="211" y="410"/>
                  </a:lnTo>
                  <a:lnTo>
                    <a:pt x="210" y="405"/>
                  </a:lnTo>
                  <a:lnTo>
                    <a:pt x="206" y="399"/>
                  </a:lnTo>
                  <a:lnTo>
                    <a:pt x="203" y="395"/>
                  </a:lnTo>
                  <a:lnTo>
                    <a:pt x="199" y="390"/>
                  </a:lnTo>
                  <a:lnTo>
                    <a:pt x="195" y="385"/>
                  </a:lnTo>
                  <a:lnTo>
                    <a:pt x="186" y="377"/>
                  </a:lnTo>
                  <a:lnTo>
                    <a:pt x="177" y="368"/>
                  </a:lnTo>
                  <a:lnTo>
                    <a:pt x="174" y="364"/>
                  </a:lnTo>
                  <a:lnTo>
                    <a:pt x="171" y="361"/>
                  </a:lnTo>
                  <a:lnTo>
                    <a:pt x="169" y="356"/>
                  </a:lnTo>
                  <a:lnTo>
                    <a:pt x="169" y="352"/>
                  </a:lnTo>
                  <a:lnTo>
                    <a:pt x="169" y="340"/>
                  </a:lnTo>
                  <a:lnTo>
                    <a:pt x="171" y="330"/>
                  </a:lnTo>
                  <a:lnTo>
                    <a:pt x="172" y="322"/>
                  </a:lnTo>
                  <a:lnTo>
                    <a:pt x="172" y="313"/>
                  </a:lnTo>
                  <a:lnTo>
                    <a:pt x="171" y="309"/>
                  </a:lnTo>
                  <a:lnTo>
                    <a:pt x="170" y="305"/>
                  </a:lnTo>
                  <a:lnTo>
                    <a:pt x="168" y="301"/>
                  </a:lnTo>
                  <a:lnTo>
                    <a:pt x="165" y="298"/>
                  </a:lnTo>
                  <a:lnTo>
                    <a:pt x="160" y="293"/>
                  </a:lnTo>
                  <a:lnTo>
                    <a:pt x="157" y="286"/>
                  </a:lnTo>
                  <a:lnTo>
                    <a:pt x="155" y="284"/>
                  </a:lnTo>
                  <a:lnTo>
                    <a:pt x="154" y="281"/>
                  </a:lnTo>
                  <a:lnTo>
                    <a:pt x="154" y="278"/>
                  </a:lnTo>
                  <a:lnTo>
                    <a:pt x="155" y="274"/>
                  </a:lnTo>
                  <a:lnTo>
                    <a:pt x="157" y="271"/>
                  </a:lnTo>
                  <a:lnTo>
                    <a:pt x="161" y="268"/>
                  </a:lnTo>
                  <a:lnTo>
                    <a:pt x="165" y="264"/>
                  </a:lnTo>
                  <a:lnTo>
                    <a:pt x="172" y="259"/>
                  </a:lnTo>
                  <a:lnTo>
                    <a:pt x="179" y="256"/>
                  </a:lnTo>
                  <a:lnTo>
                    <a:pt x="187" y="254"/>
                  </a:lnTo>
                  <a:lnTo>
                    <a:pt x="195" y="254"/>
                  </a:lnTo>
                  <a:lnTo>
                    <a:pt x="201" y="253"/>
                  </a:lnTo>
                  <a:lnTo>
                    <a:pt x="204" y="253"/>
                  </a:lnTo>
                  <a:lnTo>
                    <a:pt x="207" y="252"/>
                  </a:lnTo>
                  <a:lnTo>
                    <a:pt x="210" y="250"/>
                  </a:lnTo>
                  <a:lnTo>
                    <a:pt x="212" y="247"/>
                  </a:lnTo>
                  <a:lnTo>
                    <a:pt x="214" y="244"/>
                  </a:lnTo>
                  <a:lnTo>
                    <a:pt x="216" y="240"/>
                  </a:lnTo>
                  <a:lnTo>
                    <a:pt x="217" y="235"/>
                  </a:lnTo>
                  <a:lnTo>
                    <a:pt x="218" y="228"/>
                  </a:lnTo>
                  <a:lnTo>
                    <a:pt x="219" y="224"/>
                  </a:lnTo>
                  <a:lnTo>
                    <a:pt x="221" y="217"/>
                  </a:lnTo>
                  <a:lnTo>
                    <a:pt x="225" y="212"/>
                  </a:lnTo>
                  <a:lnTo>
                    <a:pt x="228" y="207"/>
                  </a:lnTo>
                  <a:lnTo>
                    <a:pt x="234" y="194"/>
                  </a:lnTo>
                  <a:lnTo>
                    <a:pt x="241" y="181"/>
                  </a:lnTo>
                  <a:lnTo>
                    <a:pt x="243" y="174"/>
                  </a:lnTo>
                  <a:lnTo>
                    <a:pt x="245" y="169"/>
                  </a:lnTo>
                  <a:lnTo>
                    <a:pt x="246" y="162"/>
                  </a:lnTo>
                  <a:lnTo>
                    <a:pt x="246" y="156"/>
                  </a:lnTo>
                  <a:lnTo>
                    <a:pt x="244" y="149"/>
                  </a:lnTo>
                  <a:lnTo>
                    <a:pt x="242" y="144"/>
                  </a:lnTo>
                  <a:lnTo>
                    <a:pt x="237" y="138"/>
                  </a:lnTo>
                  <a:lnTo>
                    <a:pt x="230" y="132"/>
                  </a:lnTo>
                  <a:lnTo>
                    <a:pt x="224" y="128"/>
                  </a:lnTo>
                  <a:lnTo>
                    <a:pt x="219" y="124"/>
                  </a:lnTo>
                  <a:lnTo>
                    <a:pt x="215" y="119"/>
                  </a:lnTo>
                  <a:lnTo>
                    <a:pt x="213" y="115"/>
                  </a:lnTo>
                  <a:lnTo>
                    <a:pt x="212" y="112"/>
                  </a:lnTo>
                  <a:lnTo>
                    <a:pt x="212" y="107"/>
                  </a:lnTo>
                  <a:lnTo>
                    <a:pt x="212" y="104"/>
                  </a:lnTo>
                  <a:lnTo>
                    <a:pt x="213" y="100"/>
                  </a:lnTo>
                  <a:lnTo>
                    <a:pt x="215" y="92"/>
                  </a:lnTo>
                  <a:lnTo>
                    <a:pt x="219" y="83"/>
                  </a:lnTo>
                  <a:lnTo>
                    <a:pt x="224" y="72"/>
                  </a:lnTo>
                  <a:lnTo>
                    <a:pt x="226" y="59"/>
                  </a:lnTo>
                  <a:lnTo>
                    <a:pt x="228" y="45"/>
                  </a:lnTo>
                  <a:lnTo>
                    <a:pt x="228" y="27"/>
                  </a:lnTo>
                  <a:lnTo>
                    <a:pt x="228" y="22"/>
                  </a:lnTo>
                  <a:lnTo>
                    <a:pt x="227" y="19"/>
                  </a:lnTo>
                  <a:lnTo>
                    <a:pt x="226" y="16"/>
                  </a:lnTo>
                  <a:lnTo>
                    <a:pt x="224" y="14"/>
                  </a:lnTo>
                  <a:lnTo>
                    <a:pt x="221" y="13"/>
                  </a:lnTo>
                  <a:lnTo>
                    <a:pt x="218" y="13"/>
                  </a:lnTo>
                  <a:lnTo>
                    <a:pt x="215" y="14"/>
                  </a:lnTo>
                  <a:lnTo>
                    <a:pt x="211" y="17"/>
                  </a:lnTo>
                  <a:lnTo>
                    <a:pt x="206" y="22"/>
                  </a:lnTo>
                  <a:lnTo>
                    <a:pt x="202" y="28"/>
                  </a:lnTo>
                  <a:lnTo>
                    <a:pt x="200" y="33"/>
                  </a:lnTo>
                  <a:lnTo>
                    <a:pt x="197" y="39"/>
                  </a:lnTo>
                  <a:lnTo>
                    <a:pt x="193" y="42"/>
                  </a:lnTo>
                  <a:lnTo>
                    <a:pt x="189" y="44"/>
                  </a:lnTo>
                  <a:lnTo>
                    <a:pt x="187" y="44"/>
                  </a:lnTo>
                  <a:lnTo>
                    <a:pt x="184" y="44"/>
                  </a:lnTo>
                  <a:lnTo>
                    <a:pt x="181" y="43"/>
                  </a:lnTo>
                  <a:lnTo>
                    <a:pt x="176" y="41"/>
                  </a:lnTo>
                  <a:lnTo>
                    <a:pt x="169" y="34"/>
                  </a:lnTo>
                  <a:lnTo>
                    <a:pt x="161" y="27"/>
                  </a:lnTo>
                  <a:lnTo>
                    <a:pt x="155" y="18"/>
                  </a:lnTo>
                  <a:lnTo>
                    <a:pt x="147" y="9"/>
                  </a:lnTo>
                  <a:lnTo>
                    <a:pt x="143" y="6"/>
                  </a:lnTo>
                  <a:lnTo>
                    <a:pt x="140" y="3"/>
                  </a:lnTo>
                  <a:lnTo>
                    <a:pt x="134" y="1"/>
                  </a:lnTo>
                  <a:lnTo>
                    <a:pt x="130" y="0"/>
                  </a:lnTo>
                  <a:lnTo>
                    <a:pt x="125" y="0"/>
                  </a:lnTo>
                  <a:lnTo>
                    <a:pt x="119" y="0"/>
                  </a:lnTo>
                  <a:lnTo>
                    <a:pt x="114" y="2"/>
                  </a:lnTo>
                  <a:lnTo>
                    <a:pt x="107" y="5"/>
                  </a:lnTo>
                  <a:lnTo>
                    <a:pt x="88" y="17"/>
                  </a:lnTo>
                  <a:lnTo>
                    <a:pt x="77" y="25"/>
                  </a:lnTo>
                  <a:lnTo>
                    <a:pt x="75" y="29"/>
                  </a:lnTo>
                  <a:lnTo>
                    <a:pt x="73" y="34"/>
                  </a:lnTo>
                  <a:lnTo>
                    <a:pt x="73" y="42"/>
                  </a:lnTo>
                  <a:lnTo>
                    <a:pt x="72" y="5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25" name="Freeform 218"/>
            <p:cNvSpPr>
              <a:spLocks/>
            </p:cNvSpPr>
            <p:nvPr/>
          </p:nvSpPr>
          <p:spPr bwMode="auto">
            <a:xfrm>
              <a:off x="3511" y="3551"/>
              <a:ext cx="29" cy="32"/>
            </a:xfrm>
            <a:custGeom>
              <a:avLst/>
              <a:gdLst>
                <a:gd name="T0" fmla="*/ 0 w 117"/>
                <a:gd name="T1" fmla="*/ 0 h 128"/>
                <a:gd name="T2" fmla="*/ 0 w 117"/>
                <a:gd name="T3" fmla="*/ 0 h 128"/>
                <a:gd name="T4" fmla="*/ 0 w 117"/>
                <a:gd name="T5" fmla="*/ 0 h 128"/>
                <a:gd name="T6" fmla="*/ 0 w 117"/>
                <a:gd name="T7" fmla="*/ 0 h 128"/>
                <a:gd name="T8" fmla="*/ 0 w 117"/>
                <a:gd name="T9" fmla="*/ 0 h 128"/>
                <a:gd name="T10" fmla="*/ 0 w 117"/>
                <a:gd name="T11" fmla="*/ 0 h 128"/>
                <a:gd name="T12" fmla="*/ 0 w 117"/>
                <a:gd name="T13" fmla="*/ 0 h 128"/>
                <a:gd name="T14" fmla="*/ 0 w 117"/>
                <a:gd name="T15" fmla="*/ 0 h 128"/>
                <a:gd name="T16" fmla="*/ 0 w 117"/>
                <a:gd name="T17" fmla="*/ 0 h 128"/>
                <a:gd name="T18" fmla="*/ 0 w 117"/>
                <a:gd name="T19" fmla="*/ 0 h 128"/>
                <a:gd name="T20" fmla="*/ 0 w 117"/>
                <a:gd name="T21" fmla="*/ 0 h 128"/>
                <a:gd name="T22" fmla="*/ 0 w 117"/>
                <a:gd name="T23" fmla="*/ 0 h 128"/>
                <a:gd name="T24" fmla="*/ 0 w 117"/>
                <a:gd name="T25" fmla="*/ 0 h 128"/>
                <a:gd name="T26" fmla="*/ 0 w 117"/>
                <a:gd name="T27" fmla="*/ 0 h 128"/>
                <a:gd name="T28" fmla="*/ 0 w 117"/>
                <a:gd name="T29" fmla="*/ 0 h 128"/>
                <a:gd name="T30" fmla="*/ 0 w 117"/>
                <a:gd name="T31" fmla="*/ 0 h 128"/>
                <a:gd name="T32" fmla="*/ 0 w 117"/>
                <a:gd name="T33" fmla="*/ 0 h 128"/>
                <a:gd name="T34" fmla="*/ 0 w 117"/>
                <a:gd name="T35" fmla="*/ 0 h 128"/>
                <a:gd name="T36" fmla="*/ 0 w 117"/>
                <a:gd name="T37" fmla="*/ 0 h 128"/>
                <a:gd name="T38" fmla="*/ 0 w 117"/>
                <a:gd name="T39" fmla="*/ 0 h 128"/>
                <a:gd name="T40" fmla="*/ 0 w 117"/>
                <a:gd name="T41" fmla="*/ 0 h 128"/>
                <a:gd name="T42" fmla="*/ 0 w 117"/>
                <a:gd name="T43" fmla="*/ 0 h 128"/>
                <a:gd name="T44" fmla="*/ 0 w 117"/>
                <a:gd name="T45" fmla="*/ 0 h 128"/>
                <a:gd name="T46" fmla="*/ 0 w 117"/>
                <a:gd name="T47" fmla="*/ 0 h 128"/>
                <a:gd name="T48" fmla="*/ 0 w 117"/>
                <a:gd name="T49" fmla="*/ 0 h 128"/>
                <a:gd name="T50" fmla="*/ 0 w 117"/>
                <a:gd name="T51" fmla="*/ 0 h 128"/>
                <a:gd name="T52" fmla="*/ 0 w 117"/>
                <a:gd name="T53" fmla="*/ 0 h 128"/>
                <a:gd name="T54" fmla="*/ 0 w 117"/>
                <a:gd name="T55" fmla="*/ 0 h 128"/>
                <a:gd name="T56" fmla="*/ 0 w 117"/>
                <a:gd name="T57" fmla="*/ 0 h 128"/>
                <a:gd name="T58" fmla="*/ 0 w 117"/>
                <a:gd name="T59" fmla="*/ 0 h 128"/>
                <a:gd name="T60" fmla="*/ 0 w 117"/>
                <a:gd name="T61" fmla="*/ 0 h 128"/>
                <a:gd name="T62" fmla="*/ 0 w 117"/>
                <a:gd name="T63" fmla="*/ 0 h 128"/>
                <a:gd name="T64" fmla="*/ 0 w 117"/>
                <a:gd name="T65" fmla="*/ 0 h 128"/>
                <a:gd name="T66" fmla="*/ 0 w 117"/>
                <a:gd name="T67" fmla="*/ 0 h 128"/>
                <a:gd name="T68" fmla="*/ 0 w 117"/>
                <a:gd name="T69" fmla="*/ 0 h 128"/>
                <a:gd name="T70" fmla="*/ 0 w 117"/>
                <a:gd name="T71" fmla="*/ 0 h 128"/>
                <a:gd name="T72" fmla="*/ 0 w 117"/>
                <a:gd name="T73" fmla="*/ 0 h 128"/>
                <a:gd name="T74" fmla="*/ 0 w 117"/>
                <a:gd name="T75" fmla="*/ 0 h 128"/>
                <a:gd name="T76" fmla="*/ 0 w 117"/>
                <a:gd name="T77" fmla="*/ 0 h 128"/>
                <a:gd name="T78" fmla="*/ 0 w 117"/>
                <a:gd name="T79" fmla="*/ 0 h 128"/>
                <a:gd name="T80" fmla="*/ 0 w 117"/>
                <a:gd name="T81" fmla="*/ 0 h 128"/>
                <a:gd name="T82" fmla="*/ 0 w 117"/>
                <a:gd name="T83" fmla="*/ 0 h 128"/>
                <a:gd name="T84" fmla="*/ 0 w 117"/>
                <a:gd name="T85" fmla="*/ 0 h 128"/>
                <a:gd name="T86" fmla="*/ 0 w 117"/>
                <a:gd name="T87" fmla="*/ 0 h 128"/>
                <a:gd name="T88" fmla="*/ 0 w 117"/>
                <a:gd name="T89" fmla="*/ 0 h 128"/>
                <a:gd name="T90" fmla="*/ 0 w 117"/>
                <a:gd name="T91" fmla="*/ 0 h 128"/>
                <a:gd name="T92" fmla="*/ 0 w 117"/>
                <a:gd name="T93" fmla="*/ 0 h 128"/>
                <a:gd name="T94" fmla="*/ 0 w 117"/>
                <a:gd name="T95" fmla="*/ 0 h 128"/>
                <a:gd name="T96" fmla="*/ 0 w 117"/>
                <a:gd name="T97" fmla="*/ 0 h 128"/>
                <a:gd name="T98" fmla="*/ 0 w 117"/>
                <a:gd name="T99" fmla="*/ 0 h 128"/>
                <a:gd name="T100" fmla="*/ 0 w 117"/>
                <a:gd name="T101" fmla="*/ 0 h 128"/>
                <a:gd name="T102" fmla="*/ 0 w 117"/>
                <a:gd name="T103" fmla="*/ 0 h 128"/>
                <a:gd name="T104" fmla="*/ 0 w 117"/>
                <a:gd name="T105" fmla="*/ 0 h 128"/>
                <a:gd name="T106" fmla="*/ 0 w 117"/>
                <a:gd name="T107" fmla="*/ 0 h 128"/>
                <a:gd name="T108" fmla="*/ 0 w 117"/>
                <a:gd name="T109" fmla="*/ 0 h 128"/>
                <a:gd name="T110" fmla="*/ 0 w 117"/>
                <a:gd name="T111" fmla="*/ 0 h 128"/>
                <a:gd name="T112" fmla="*/ 0 w 117"/>
                <a:gd name="T113" fmla="*/ 0 h 128"/>
                <a:gd name="T114" fmla="*/ 0 w 117"/>
                <a:gd name="T115" fmla="*/ 0 h 128"/>
                <a:gd name="T116" fmla="*/ 0 w 117"/>
                <a:gd name="T117" fmla="*/ 0 h 128"/>
                <a:gd name="T118" fmla="*/ 0 w 117"/>
                <a:gd name="T119" fmla="*/ 0 h 128"/>
                <a:gd name="T120" fmla="*/ 0 w 117"/>
                <a:gd name="T121" fmla="*/ 0 h 12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17"/>
                <a:gd name="T184" fmla="*/ 0 h 128"/>
                <a:gd name="T185" fmla="*/ 117 w 117"/>
                <a:gd name="T186" fmla="*/ 128 h 128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17" h="128">
                  <a:moveTo>
                    <a:pt x="1" y="6"/>
                  </a:moveTo>
                  <a:lnTo>
                    <a:pt x="11" y="8"/>
                  </a:lnTo>
                  <a:lnTo>
                    <a:pt x="18" y="12"/>
                  </a:lnTo>
                  <a:lnTo>
                    <a:pt x="24" y="13"/>
                  </a:lnTo>
                  <a:lnTo>
                    <a:pt x="32" y="14"/>
                  </a:lnTo>
                  <a:lnTo>
                    <a:pt x="43" y="14"/>
                  </a:lnTo>
                  <a:lnTo>
                    <a:pt x="55" y="14"/>
                  </a:lnTo>
                  <a:lnTo>
                    <a:pt x="61" y="15"/>
                  </a:lnTo>
                  <a:lnTo>
                    <a:pt x="65" y="17"/>
                  </a:lnTo>
                  <a:lnTo>
                    <a:pt x="70" y="18"/>
                  </a:lnTo>
                  <a:lnTo>
                    <a:pt x="74" y="21"/>
                  </a:lnTo>
                  <a:lnTo>
                    <a:pt x="78" y="22"/>
                  </a:lnTo>
                  <a:lnTo>
                    <a:pt x="82" y="23"/>
                  </a:lnTo>
                  <a:lnTo>
                    <a:pt x="89" y="23"/>
                  </a:lnTo>
                  <a:lnTo>
                    <a:pt x="94" y="23"/>
                  </a:lnTo>
                  <a:lnTo>
                    <a:pt x="106" y="23"/>
                  </a:lnTo>
                  <a:lnTo>
                    <a:pt x="112" y="26"/>
                  </a:lnTo>
                  <a:lnTo>
                    <a:pt x="112" y="32"/>
                  </a:lnTo>
                  <a:lnTo>
                    <a:pt x="112" y="41"/>
                  </a:lnTo>
                  <a:lnTo>
                    <a:pt x="115" y="48"/>
                  </a:lnTo>
                  <a:lnTo>
                    <a:pt x="117" y="56"/>
                  </a:lnTo>
                  <a:lnTo>
                    <a:pt x="117" y="62"/>
                  </a:lnTo>
                  <a:lnTo>
                    <a:pt x="115" y="70"/>
                  </a:lnTo>
                  <a:lnTo>
                    <a:pt x="112" y="78"/>
                  </a:lnTo>
                  <a:lnTo>
                    <a:pt x="110" y="88"/>
                  </a:lnTo>
                  <a:lnTo>
                    <a:pt x="107" y="97"/>
                  </a:lnTo>
                  <a:lnTo>
                    <a:pt x="104" y="103"/>
                  </a:lnTo>
                  <a:lnTo>
                    <a:pt x="101" y="110"/>
                  </a:lnTo>
                  <a:lnTo>
                    <a:pt x="97" y="114"/>
                  </a:lnTo>
                  <a:lnTo>
                    <a:pt x="91" y="121"/>
                  </a:lnTo>
                  <a:lnTo>
                    <a:pt x="85" y="127"/>
                  </a:lnTo>
                  <a:lnTo>
                    <a:pt x="82" y="128"/>
                  </a:lnTo>
                  <a:lnTo>
                    <a:pt x="79" y="128"/>
                  </a:lnTo>
                  <a:lnTo>
                    <a:pt x="75" y="126"/>
                  </a:lnTo>
                  <a:lnTo>
                    <a:pt x="70" y="121"/>
                  </a:lnTo>
                  <a:lnTo>
                    <a:pt x="64" y="114"/>
                  </a:lnTo>
                  <a:lnTo>
                    <a:pt x="60" y="104"/>
                  </a:lnTo>
                  <a:lnTo>
                    <a:pt x="55" y="95"/>
                  </a:lnTo>
                  <a:lnTo>
                    <a:pt x="51" y="84"/>
                  </a:lnTo>
                  <a:lnTo>
                    <a:pt x="47" y="74"/>
                  </a:lnTo>
                  <a:lnTo>
                    <a:pt x="41" y="63"/>
                  </a:lnTo>
                  <a:lnTo>
                    <a:pt x="39" y="59"/>
                  </a:lnTo>
                  <a:lnTo>
                    <a:pt x="36" y="55"/>
                  </a:lnTo>
                  <a:lnTo>
                    <a:pt x="32" y="51"/>
                  </a:lnTo>
                  <a:lnTo>
                    <a:pt x="28" y="48"/>
                  </a:lnTo>
                  <a:lnTo>
                    <a:pt x="25" y="46"/>
                  </a:lnTo>
                  <a:lnTo>
                    <a:pt x="24" y="43"/>
                  </a:lnTo>
                  <a:lnTo>
                    <a:pt x="22" y="40"/>
                  </a:lnTo>
                  <a:lnTo>
                    <a:pt x="21" y="35"/>
                  </a:lnTo>
                  <a:lnTo>
                    <a:pt x="19" y="28"/>
                  </a:lnTo>
                  <a:lnTo>
                    <a:pt x="16" y="21"/>
                  </a:lnTo>
                  <a:lnTo>
                    <a:pt x="14" y="19"/>
                  </a:lnTo>
                  <a:lnTo>
                    <a:pt x="12" y="18"/>
                  </a:lnTo>
                  <a:lnTo>
                    <a:pt x="10" y="16"/>
                  </a:lnTo>
                  <a:lnTo>
                    <a:pt x="9" y="9"/>
                  </a:lnTo>
                  <a:lnTo>
                    <a:pt x="7" y="6"/>
                  </a:lnTo>
                  <a:lnTo>
                    <a:pt x="4" y="1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1" y="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26" name="Freeform 219"/>
            <p:cNvSpPr>
              <a:spLocks/>
            </p:cNvSpPr>
            <p:nvPr/>
          </p:nvSpPr>
          <p:spPr bwMode="auto">
            <a:xfrm>
              <a:off x="3440" y="3602"/>
              <a:ext cx="62" cy="64"/>
            </a:xfrm>
            <a:custGeom>
              <a:avLst/>
              <a:gdLst>
                <a:gd name="T0" fmla="*/ 0 w 249"/>
                <a:gd name="T1" fmla="*/ 0 h 259"/>
                <a:gd name="T2" fmla="*/ 0 w 249"/>
                <a:gd name="T3" fmla="*/ 0 h 259"/>
                <a:gd name="T4" fmla="*/ 0 w 249"/>
                <a:gd name="T5" fmla="*/ 0 h 259"/>
                <a:gd name="T6" fmla="*/ 0 w 249"/>
                <a:gd name="T7" fmla="*/ 0 h 259"/>
                <a:gd name="T8" fmla="*/ 0 w 249"/>
                <a:gd name="T9" fmla="*/ 0 h 259"/>
                <a:gd name="T10" fmla="*/ 0 w 249"/>
                <a:gd name="T11" fmla="*/ 0 h 259"/>
                <a:gd name="T12" fmla="*/ 0 w 249"/>
                <a:gd name="T13" fmla="*/ 0 h 259"/>
                <a:gd name="T14" fmla="*/ 0 w 249"/>
                <a:gd name="T15" fmla="*/ 0 h 259"/>
                <a:gd name="T16" fmla="*/ 0 w 249"/>
                <a:gd name="T17" fmla="*/ 0 h 259"/>
                <a:gd name="T18" fmla="*/ 0 w 249"/>
                <a:gd name="T19" fmla="*/ 0 h 259"/>
                <a:gd name="T20" fmla="*/ 0 w 249"/>
                <a:gd name="T21" fmla="*/ 0 h 259"/>
                <a:gd name="T22" fmla="*/ 0 w 249"/>
                <a:gd name="T23" fmla="*/ 0 h 259"/>
                <a:gd name="T24" fmla="*/ 0 w 249"/>
                <a:gd name="T25" fmla="*/ 0 h 259"/>
                <a:gd name="T26" fmla="*/ 0 w 249"/>
                <a:gd name="T27" fmla="*/ 0 h 259"/>
                <a:gd name="T28" fmla="*/ 0 w 249"/>
                <a:gd name="T29" fmla="*/ 0 h 259"/>
                <a:gd name="T30" fmla="*/ 0 w 249"/>
                <a:gd name="T31" fmla="*/ 0 h 259"/>
                <a:gd name="T32" fmla="*/ 0 w 249"/>
                <a:gd name="T33" fmla="*/ 0 h 259"/>
                <a:gd name="T34" fmla="*/ 0 w 249"/>
                <a:gd name="T35" fmla="*/ 0 h 259"/>
                <a:gd name="T36" fmla="*/ 0 w 249"/>
                <a:gd name="T37" fmla="*/ 0 h 259"/>
                <a:gd name="T38" fmla="*/ 0 w 249"/>
                <a:gd name="T39" fmla="*/ 0 h 259"/>
                <a:gd name="T40" fmla="*/ 0 w 249"/>
                <a:gd name="T41" fmla="*/ 0 h 259"/>
                <a:gd name="T42" fmla="*/ 0 w 249"/>
                <a:gd name="T43" fmla="*/ 0 h 259"/>
                <a:gd name="T44" fmla="*/ 0 w 249"/>
                <a:gd name="T45" fmla="*/ 0 h 259"/>
                <a:gd name="T46" fmla="*/ 0 w 249"/>
                <a:gd name="T47" fmla="*/ 0 h 259"/>
                <a:gd name="T48" fmla="*/ 0 w 249"/>
                <a:gd name="T49" fmla="*/ 0 h 259"/>
                <a:gd name="T50" fmla="*/ 0 w 249"/>
                <a:gd name="T51" fmla="*/ 0 h 259"/>
                <a:gd name="T52" fmla="*/ 0 w 249"/>
                <a:gd name="T53" fmla="*/ 0 h 259"/>
                <a:gd name="T54" fmla="*/ 0 w 249"/>
                <a:gd name="T55" fmla="*/ 0 h 259"/>
                <a:gd name="T56" fmla="*/ 0 w 249"/>
                <a:gd name="T57" fmla="*/ 0 h 259"/>
                <a:gd name="T58" fmla="*/ 0 w 249"/>
                <a:gd name="T59" fmla="*/ 0 h 259"/>
                <a:gd name="T60" fmla="*/ 0 w 249"/>
                <a:gd name="T61" fmla="*/ 0 h 259"/>
                <a:gd name="T62" fmla="*/ 0 w 249"/>
                <a:gd name="T63" fmla="*/ 0 h 259"/>
                <a:gd name="T64" fmla="*/ 0 w 249"/>
                <a:gd name="T65" fmla="*/ 0 h 259"/>
                <a:gd name="T66" fmla="*/ 0 w 249"/>
                <a:gd name="T67" fmla="*/ 0 h 259"/>
                <a:gd name="T68" fmla="*/ 0 w 249"/>
                <a:gd name="T69" fmla="*/ 0 h 259"/>
                <a:gd name="T70" fmla="*/ 0 w 249"/>
                <a:gd name="T71" fmla="*/ 0 h 25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49"/>
                <a:gd name="T109" fmla="*/ 0 h 259"/>
                <a:gd name="T110" fmla="*/ 249 w 249"/>
                <a:gd name="T111" fmla="*/ 259 h 25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49" h="259">
                  <a:moveTo>
                    <a:pt x="0" y="251"/>
                  </a:moveTo>
                  <a:lnTo>
                    <a:pt x="12" y="244"/>
                  </a:lnTo>
                  <a:lnTo>
                    <a:pt x="24" y="235"/>
                  </a:lnTo>
                  <a:lnTo>
                    <a:pt x="34" y="224"/>
                  </a:lnTo>
                  <a:lnTo>
                    <a:pt x="44" y="214"/>
                  </a:lnTo>
                  <a:lnTo>
                    <a:pt x="65" y="190"/>
                  </a:lnTo>
                  <a:lnTo>
                    <a:pt x="83" y="165"/>
                  </a:lnTo>
                  <a:lnTo>
                    <a:pt x="101" y="139"/>
                  </a:lnTo>
                  <a:lnTo>
                    <a:pt x="119" y="114"/>
                  </a:lnTo>
                  <a:lnTo>
                    <a:pt x="128" y="101"/>
                  </a:lnTo>
                  <a:lnTo>
                    <a:pt x="138" y="89"/>
                  </a:lnTo>
                  <a:lnTo>
                    <a:pt x="148" y="78"/>
                  </a:lnTo>
                  <a:lnTo>
                    <a:pt x="157" y="67"/>
                  </a:lnTo>
                  <a:lnTo>
                    <a:pt x="170" y="48"/>
                  </a:lnTo>
                  <a:lnTo>
                    <a:pt x="191" y="19"/>
                  </a:lnTo>
                  <a:lnTo>
                    <a:pt x="196" y="12"/>
                  </a:lnTo>
                  <a:lnTo>
                    <a:pt x="201" y="7"/>
                  </a:lnTo>
                  <a:lnTo>
                    <a:pt x="206" y="3"/>
                  </a:lnTo>
                  <a:lnTo>
                    <a:pt x="211" y="0"/>
                  </a:lnTo>
                  <a:lnTo>
                    <a:pt x="212" y="0"/>
                  </a:lnTo>
                  <a:lnTo>
                    <a:pt x="214" y="0"/>
                  </a:lnTo>
                  <a:lnTo>
                    <a:pt x="217" y="2"/>
                  </a:lnTo>
                  <a:lnTo>
                    <a:pt x="218" y="4"/>
                  </a:lnTo>
                  <a:lnTo>
                    <a:pt x="221" y="9"/>
                  </a:lnTo>
                  <a:lnTo>
                    <a:pt x="222" y="17"/>
                  </a:lnTo>
                  <a:lnTo>
                    <a:pt x="223" y="23"/>
                  </a:lnTo>
                  <a:lnTo>
                    <a:pt x="222" y="28"/>
                  </a:lnTo>
                  <a:lnTo>
                    <a:pt x="220" y="34"/>
                  </a:lnTo>
                  <a:lnTo>
                    <a:pt x="218" y="37"/>
                  </a:lnTo>
                  <a:lnTo>
                    <a:pt x="212" y="45"/>
                  </a:lnTo>
                  <a:lnTo>
                    <a:pt x="207" y="52"/>
                  </a:lnTo>
                  <a:lnTo>
                    <a:pt x="205" y="56"/>
                  </a:lnTo>
                  <a:lnTo>
                    <a:pt x="205" y="60"/>
                  </a:lnTo>
                  <a:lnTo>
                    <a:pt x="206" y="62"/>
                  </a:lnTo>
                  <a:lnTo>
                    <a:pt x="208" y="64"/>
                  </a:lnTo>
                  <a:lnTo>
                    <a:pt x="214" y="65"/>
                  </a:lnTo>
                  <a:lnTo>
                    <a:pt x="223" y="66"/>
                  </a:lnTo>
                  <a:lnTo>
                    <a:pt x="233" y="66"/>
                  </a:lnTo>
                  <a:lnTo>
                    <a:pt x="241" y="67"/>
                  </a:lnTo>
                  <a:lnTo>
                    <a:pt x="246" y="68"/>
                  </a:lnTo>
                  <a:lnTo>
                    <a:pt x="248" y="70"/>
                  </a:lnTo>
                  <a:lnTo>
                    <a:pt x="249" y="72"/>
                  </a:lnTo>
                  <a:lnTo>
                    <a:pt x="249" y="75"/>
                  </a:lnTo>
                  <a:lnTo>
                    <a:pt x="247" y="78"/>
                  </a:lnTo>
                  <a:lnTo>
                    <a:pt x="242" y="81"/>
                  </a:lnTo>
                  <a:lnTo>
                    <a:pt x="235" y="84"/>
                  </a:lnTo>
                  <a:lnTo>
                    <a:pt x="226" y="89"/>
                  </a:lnTo>
                  <a:lnTo>
                    <a:pt x="210" y="96"/>
                  </a:lnTo>
                  <a:lnTo>
                    <a:pt x="199" y="102"/>
                  </a:lnTo>
                  <a:lnTo>
                    <a:pt x="185" y="112"/>
                  </a:lnTo>
                  <a:lnTo>
                    <a:pt x="170" y="123"/>
                  </a:lnTo>
                  <a:lnTo>
                    <a:pt x="156" y="134"/>
                  </a:lnTo>
                  <a:lnTo>
                    <a:pt x="145" y="144"/>
                  </a:lnTo>
                  <a:lnTo>
                    <a:pt x="139" y="153"/>
                  </a:lnTo>
                  <a:lnTo>
                    <a:pt x="134" y="163"/>
                  </a:lnTo>
                  <a:lnTo>
                    <a:pt x="128" y="173"/>
                  </a:lnTo>
                  <a:lnTo>
                    <a:pt x="123" y="184"/>
                  </a:lnTo>
                  <a:lnTo>
                    <a:pt x="117" y="193"/>
                  </a:lnTo>
                  <a:lnTo>
                    <a:pt x="112" y="202"/>
                  </a:lnTo>
                  <a:lnTo>
                    <a:pt x="106" y="210"/>
                  </a:lnTo>
                  <a:lnTo>
                    <a:pt x="99" y="217"/>
                  </a:lnTo>
                  <a:lnTo>
                    <a:pt x="85" y="228"/>
                  </a:lnTo>
                  <a:lnTo>
                    <a:pt x="65" y="242"/>
                  </a:lnTo>
                  <a:lnTo>
                    <a:pt x="54" y="248"/>
                  </a:lnTo>
                  <a:lnTo>
                    <a:pt x="44" y="254"/>
                  </a:lnTo>
                  <a:lnTo>
                    <a:pt x="36" y="258"/>
                  </a:lnTo>
                  <a:lnTo>
                    <a:pt x="30" y="259"/>
                  </a:lnTo>
                  <a:lnTo>
                    <a:pt x="24" y="259"/>
                  </a:lnTo>
                  <a:lnTo>
                    <a:pt x="18" y="259"/>
                  </a:lnTo>
                  <a:lnTo>
                    <a:pt x="12" y="257"/>
                  </a:lnTo>
                  <a:lnTo>
                    <a:pt x="8" y="256"/>
                  </a:lnTo>
                  <a:lnTo>
                    <a:pt x="0" y="252"/>
                  </a:lnTo>
                  <a:lnTo>
                    <a:pt x="0" y="25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27" name="Freeform 220"/>
            <p:cNvSpPr>
              <a:spLocks/>
            </p:cNvSpPr>
            <p:nvPr/>
          </p:nvSpPr>
          <p:spPr bwMode="auto">
            <a:xfrm>
              <a:off x="3500" y="3580"/>
              <a:ext cx="13" cy="19"/>
            </a:xfrm>
            <a:custGeom>
              <a:avLst/>
              <a:gdLst>
                <a:gd name="T0" fmla="*/ 0 w 51"/>
                <a:gd name="T1" fmla="*/ 0 h 79"/>
                <a:gd name="T2" fmla="*/ 0 w 51"/>
                <a:gd name="T3" fmla="*/ 0 h 79"/>
                <a:gd name="T4" fmla="*/ 0 w 51"/>
                <a:gd name="T5" fmla="*/ 0 h 79"/>
                <a:gd name="T6" fmla="*/ 0 w 51"/>
                <a:gd name="T7" fmla="*/ 0 h 79"/>
                <a:gd name="T8" fmla="*/ 0 w 51"/>
                <a:gd name="T9" fmla="*/ 0 h 79"/>
                <a:gd name="T10" fmla="*/ 0 w 51"/>
                <a:gd name="T11" fmla="*/ 0 h 79"/>
                <a:gd name="T12" fmla="*/ 0 w 51"/>
                <a:gd name="T13" fmla="*/ 0 h 79"/>
                <a:gd name="T14" fmla="*/ 0 w 51"/>
                <a:gd name="T15" fmla="*/ 0 h 79"/>
                <a:gd name="T16" fmla="*/ 0 w 51"/>
                <a:gd name="T17" fmla="*/ 0 h 79"/>
                <a:gd name="T18" fmla="*/ 0 w 51"/>
                <a:gd name="T19" fmla="*/ 0 h 79"/>
                <a:gd name="T20" fmla="*/ 0 w 51"/>
                <a:gd name="T21" fmla="*/ 0 h 79"/>
                <a:gd name="T22" fmla="*/ 0 w 51"/>
                <a:gd name="T23" fmla="*/ 0 h 79"/>
                <a:gd name="T24" fmla="*/ 0 w 51"/>
                <a:gd name="T25" fmla="*/ 0 h 79"/>
                <a:gd name="T26" fmla="*/ 0 w 51"/>
                <a:gd name="T27" fmla="*/ 0 h 79"/>
                <a:gd name="T28" fmla="*/ 0 w 51"/>
                <a:gd name="T29" fmla="*/ 0 h 79"/>
                <a:gd name="T30" fmla="*/ 0 w 51"/>
                <a:gd name="T31" fmla="*/ 0 h 79"/>
                <a:gd name="T32" fmla="*/ 0 w 51"/>
                <a:gd name="T33" fmla="*/ 0 h 79"/>
                <a:gd name="T34" fmla="*/ 0 w 51"/>
                <a:gd name="T35" fmla="*/ 0 h 79"/>
                <a:gd name="T36" fmla="*/ 0 w 51"/>
                <a:gd name="T37" fmla="*/ 0 h 79"/>
                <a:gd name="T38" fmla="*/ 0 w 51"/>
                <a:gd name="T39" fmla="*/ 0 h 79"/>
                <a:gd name="T40" fmla="*/ 0 w 51"/>
                <a:gd name="T41" fmla="*/ 0 h 79"/>
                <a:gd name="T42" fmla="*/ 0 w 51"/>
                <a:gd name="T43" fmla="*/ 0 h 79"/>
                <a:gd name="T44" fmla="*/ 0 w 51"/>
                <a:gd name="T45" fmla="*/ 0 h 79"/>
                <a:gd name="T46" fmla="*/ 0 w 51"/>
                <a:gd name="T47" fmla="*/ 0 h 79"/>
                <a:gd name="T48" fmla="*/ 0 w 51"/>
                <a:gd name="T49" fmla="*/ 0 h 79"/>
                <a:gd name="T50" fmla="*/ 0 w 51"/>
                <a:gd name="T51" fmla="*/ 0 h 79"/>
                <a:gd name="T52" fmla="*/ 0 w 51"/>
                <a:gd name="T53" fmla="*/ 0 h 79"/>
                <a:gd name="T54" fmla="*/ 0 w 51"/>
                <a:gd name="T55" fmla="*/ 0 h 79"/>
                <a:gd name="T56" fmla="*/ 0 w 51"/>
                <a:gd name="T57" fmla="*/ 0 h 79"/>
                <a:gd name="T58" fmla="*/ 0 w 51"/>
                <a:gd name="T59" fmla="*/ 0 h 79"/>
                <a:gd name="T60" fmla="*/ 0 w 51"/>
                <a:gd name="T61" fmla="*/ 0 h 79"/>
                <a:gd name="T62" fmla="*/ 0 w 51"/>
                <a:gd name="T63" fmla="*/ 0 h 79"/>
                <a:gd name="T64" fmla="*/ 0 w 51"/>
                <a:gd name="T65" fmla="*/ 0 h 79"/>
                <a:gd name="T66" fmla="*/ 0 w 51"/>
                <a:gd name="T67" fmla="*/ 0 h 79"/>
                <a:gd name="T68" fmla="*/ 0 w 51"/>
                <a:gd name="T69" fmla="*/ 0 h 79"/>
                <a:gd name="T70" fmla="*/ 0 w 51"/>
                <a:gd name="T71" fmla="*/ 0 h 79"/>
                <a:gd name="T72" fmla="*/ 0 w 51"/>
                <a:gd name="T73" fmla="*/ 0 h 79"/>
                <a:gd name="T74" fmla="*/ 0 w 51"/>
                <a:gd name="T75" fmla="*/ 0 h 79"/>
                <a:gd name="T76" fmla="*/ 0 w 51"/>
                <a:gd name="T77" fmla="*/ 0 h 79"/>
                <a:gd name="T78" fmla="*/ 0 w 51"/>
                <a:gd name="T79" fmla="*/ 0 h 79"/>
                <a:gd name="T80" fmla="*/ 0 w 51"/>
                <a:gd name="T81" fmla="*/ 0 h 79"/>
                <a:gd name="T82" fmla="*/ 0 w 51"/>
                <a:gd name="T83" fmla="*/ 0 h 79"/>
                <a:gd name="T84" fmla="*/ 0 w 51"/>
                <a:gd name="T85" fmla="*/ 0 h 79"/>
                <a:gd name="T86" fmla="*/ 0 w 51"/>
                <a:gd name="T87" fmla="*/ 0 h 7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51"/>
                <a:gd name="T133" fmla="*/ 0 h 79"/>
                <a:gd name="T134" fmla="*/ 51 w 51"/>
                <a:gd name="T135" fmla="*/ 79 h 7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51" h="79">
                  <a:moveTo>
                    <a:pt x="5" y="1"/>
                  </a:moveTo>
                  <a:lnTo>
                    <a:pt x="2" y="11"/>
                  </a:lnTo>
                  <a:lnTo>
                    <a:pt x="1" y="21"/>
                  </a:lnTo>
                  <a:lnTo>
                    <a:pt x="0" y="30"/>
                  </a:lnTo>
                  <a:lnTo>
                    <a:pt x="0" y="40"/>
                  </a:lnTo>
                  <a:lnTo>
                    <a:pt x="5" y="52"/>
                  </a:lnTo>
                  <a:lnTo>
                    <a:pt x="8" y="63"/>
                  </a:lnTo>
                  <a:lnTo>
                    <a:pt x="8" y="67"/>
                  </a:lnTo>
                  <a:lnTo>
                    <a:pt x="8" y="70"/>
                  </a:lnTo>
                  <a:lnTo>
                    <a:pt x="10" y="72"/>
                  </a:lnTo>
                  <a:lnTo>
                    <a:pt x="12" y="74"/>
                  </a:lnTo>
                  <a:lnTo>
                    <a:pt x="13" y="78"/>
                  </a:lnTo>
                  <a:lnTo>
                    <a:pt x="14" y="79"/>
                  </a:lnTo>
                  <a:lnTo>
                    <a:pt x="16" y="79"/>
                  </a:lnTo>
                  <a:lnTo>
                    <a:pt x="18" y="78"/>
                  </a:lnTo>
                  <a:lnTo>
                    <a:pt x="21" y="74"/>
                  </a:lnTo>
                  <a:lnTo>
                    <a:pt x="24" y="70"/>
                  </a:lnTo>
                  <a:lnTo>
                    <a:pt x="26" y="67"/>
                  </a:lnTo>
                  <a:lnTo>
                    <a:pt x="27" y="63"/>
                  </a:lnTo>
                  <a:lnTo>
                    <a:pt x="29" y="60"/>
                  </a:lnTo>
                  <a:lnTo>
                    <a:pt x="32" y="59"/>
                  </a:lnTo>
                  <a:lnTo>
                    <a:pt x="35" y="55"/>
                  </a:lnTo>
                  <a:lnTo>
                    <a:pt x="37" y="53"/>
                  </a:lnTo>
                  <a:lnTo>
                    <a:pt x="39" y="52"/>
                  </a:lnTo>
                  <a:lnTo>
                    <a:pt x="46" y="52"/>
                  </a:lnTo>
                  <a:lnTo>
                    <a:pt x="51" y="52"/>
                  </a:lnTo>
                  <a:lnTo>
                    <a:pt x="51" y="45"/>
                  </a:lnTo>
                  <a:lnTo>
                    <a:pt x="51" y="40"/>
                  </a:lnTo>
                  <a:lnTo>
                    <a:pt x="47" y="40"/>
                  </a:lnTo>
                  <a:lnTo>
                    <a:pt x="47" y="36"/>
                  </a:lnTo>
                  <a:lnTo>
                    <a:pt x="47" y="32"/>
                  </a:lnTo>
                  <a:lnTo>
                    <a:pt x="43" y="32"/>
                  </a:lnTo>
                  <a:lnTo>
                    <a:pt x="43" y="28"/>
                  </a:lnTo>
                  <a:lnTo>
                    <a:pt x="35" y="21"/>
                  </a:lnTo>
                  <a:lnTo>
                    <a:pt x="32" y="18"/>
                  </a:lnTo>
                  <a:lnTo>
                    <a:pt x="27" y="16"/>
                  </a:lnTo>
                  <a:lnTo>
                    <a:pt x="24" y="15"/>
                  </a:lnTo>
                  <a:lnTo>
                    <a:pt x="20" y="13"/>
                  </a:lnTo>
                  <a:lnTo>
                    <a:pt x="15" y="10"/>
                  </a:lnTo>
                  <a:lnTo>
                    <a:pt x="10" y="3"/>
                  </a:lnTo>
                  <a:lnTo>
                    <a:pt x="8" y="1"/>
                  </a:lnTo>
                  <a:lnTo>
                    <a:pt x="6" y="0"/>
                  </a:lnTo>
                  <a:lnTo>
                    <a:pt x="5" y="0"/>
                  </a:lnTo>
                  <a:lnTo>
                    <a:pt x="5" y="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28" name="Freeform 221"/>
            <p:cNvSpPr>
              <a:spLocks/>
            </p:cNvSpPr>
            <p:nvPr/>
          </p:nvSpPr>
          <p:spPr bwMode="auto">
            <a:xfrm>
              <a:off x="3552" y="3537"/>
              <a:ext cx="40" cy="32"/>
            </a:xfrm>
            <a:custGeom>
              <a:avLst/>
              <a:gdLst>
                <a:gd name="T0" fmla="*/ 0 w 160"/>
                <a:gd name="T1" fmla="*/ 0 h 130"/>
                <a:gd name="T2" fmla="*/ 0 w 160"/>
                <a:gd name="T3" fmla="*/ 0 h 130"/>
                <a:gd name="T4" fmla="*/ 0 w 160"/>
                <a:gd name="T5" fmla="*/ 0 h 130"/>
                <a:gd name="T6" fmla="*/ 0 w 160"/>
                <a:gd name="T7" fmla="*/ 0 h 130"/>
                <a:gd name="T8" fmla="*/ 0 w 160"/>
                <a:gd name="T9" fmla="*/ 0 h 130"/>
                <a:gd name="T10" fmla="*/ 0 w 160"/>
                <a:gd name="T11" fmla="*/ 0 h 130"/>
                <a:gd name="T12" fmla="*/ 0 w 160"/>
                <a:gd name="T13" fmla="*/ 0 h 130"/>
                <a:gd name="T14" fmla="*/ 0 w 160"/>
                <a:gd name="T15" fmla="*/ 0 h 130"/>
                <a:gd name="T16" fmla="*/ 0 w 160"/>
                <a:gd name="T17" fmla="*/ 0 h 130"/>
                <a:gd name="T18" fmla="*/ 0 w 160"/>
                <a:gd name="T19" fmla="*/ 0 h 130"/>
                <a:gd name="T20" fmla="*/ 0 w 160"/>
                <a:gd name="T21" fmla="*/ 0 h 130"/>
                <a:gd name="T22" fmla="*/ 0 w 160"/>
                <a:gd name="T23" fmla="*/ 0 h 130"/>
                <a:gd name="T24" fmla="*/ 0 w 160"/>
                <a:gd name="T25" fmla="*/ 0 h 130"/>
                <a:gd name="T26" fmla="*/ 0 w 160"/>
                <a:gd name="T27" fmla="*/ 0 h 130"/>
                <a:gd name="T28" fmla="*/ 0 w 160"/>
                <a:gd name="T29" fmla="*/ 0 h 130"/>
                <a:gd name="T30" fmla="*/ 0 w 160"/>
                <a:gd name="T31" fmla="*/ 0 h 130"/>
                <a:gd name="T32" fmla="*/ 0 w 160"/>
                <a:gd name="T33" fmla="*/ 0 h 130"/>
                <a:gd name="T34" fmla="*/ 0 w 160"/>
                <a:gd name="T35" fmla="*/ 0 h 130"/>
                <a:gd name="T36" fmla="*/ 0 w 160"/>
                <a:gd name="T37" fmla="*/ 0 h 130"/>
                <a:gd name="T38" fmla="*/ 0 w 160"/>
                <a:gd name="T39" fmla="*/ 0 h 130"/>
                <a:gd name="T40" fmla="*/ 0 w 160"/>
                <a:gd name="T41" fmla="*/ 0 h 130"/>
                <a:gd name="T42" fmla="*/ 0 w 160"/>
                <a:gd name="T43" fmla="*/ 0 h 130"/>
                <a:gd name="T44" fmla="*/ 0 w 160"/>
                <a:gd name="T45" fmla="*/ 0 h 130"/>
                <a:gd name="T46" fmla="*/ 0 w 160"/>
                <a:gd name="T47" fmla="*/ 0 h 130"/>
                <a:gd name="T48" fmla="*/ 0 w 160"/>
                <a:gd name="T49" fmla="*/ 0 h 130"/>
                <a:gd name="T50" fmla="*/ 0 w 160"/>
                <a:gd name="T51" fmla="*/ 0 h 130"/>
                <a:gd name="T52" fmla="*/ 0 w 160"/>
                <a:gd name="T53" fmla="*/ 0 h 130"/>
                <a:gd name="T54" fmla="*/ 0 w 160"/>
                <a:gd name="T55" fmla="*/ 0 h 130"/>
                <a:gd name="T56" fmla="*/ 0 w 160"/>
                <a:gd name="T57" fmla="*/ 0 h 130"/>
                <a:gd name="T58" fmla="*/ 0 w 160"/>
                <a:gd name="T59" fmla="*/ 0 h 130"/>
                <a:gd name="T60" fmla="*/ 0 w 160"/>
                <a:gd name="T61" fmla="*/ 0 h 130"/>
                <a:gd name="T62" fmla="*/ 0 w 160"/>
                <a:gd name="T63" fmla="*/ 0 h 130"/>
                <a:gd name="T64" fmla="*/ 0 w 160"/>
                <a:gd name="T65" fmla="*/ 0 h 130"/>
                <a:gd name="T66" fmla="*/ 0 w 160"/>
                <a:gd name="T67" fmla="*/ 0 h 130"/>
                <a:gd name="T68" fmla="*/ 0 w 160"/>
                <a:gd name="T69" fmla="*/ 0 h 130"/>
                <a:gd name="T70" fmla="*/ 0 w 160"/>
                <a:gd name="T71" fmla="*/ 0 h 130"/>
                <a:gd name="T72" fmla="*/ 0 w 160"/>
                <a:gd name="T73" fmla="*/ 0 h 130"/>
                <a:gd name="T74" fmla="*/ 0 w 160"/>
                <a:gd name="T75" fmla="*/ 0 h 130"/>
                <a:gd name="T76" fmla="*/ 0 w 160"/>
                <a:gd name="T77" fmla="*/ 0 h 130"/>
                <a:gd name="T78" fmla="*/ 0 w 160"/>
                <a:gd name="T79" fmla="*/ 0 h 130"/>
                <a:gd name="T80" fmla="*/ 0 w 160"/>
                <a:gd name="T81" fmla="*/ 0 h 130"/>
                <a:gd name="T82" fmla="*/ 0 w 160"/>
                <a:gd name="T83" fmla="*/ 0 h 130"/>
                <a:gd name="T84" fmla="*/ 0 w 160"/>
                <a:gd name="T85" fmla="*/ 0 h 130"/>
                <a:gd name="T86" fmla="*/ 0 w 160"/>
                <a:gd name="T87" fmla="*/ 0 h 130"/>
                <a:gd name="T88" fmla="*/ 0 w 160"/>
                <a:gd name="T89" fmla="*/ 0 h 130"/>
                <a:gd name="T90" fmla="*/ 0 w 160"/>
                <a:gd name="T91" fmla="*/ 0 h 130"/>
                <a:gd name="T92" fmla="*/ 0 w 160"/>
                <a:gd name="T93" fmla="*/ 0 h 130"/>
                <a:gd name="T94" fmla="*/ 0 w 160"/>
                <a:gd name="T95" fmla="*/ 0 h 130"/>
                <a:gd name="T96" fmla="*/ 0 w 160"/>
                <a:gd name="T97" fmla="*/ 0 h 130"/>
                <a:gd name="T98" fmla="*/ 0 w 160"/>
                <a:gd name="T99" fmla="*/ 0 h 130"/>
                <a:gd name="T100" fmla="*/ 0 w 160"/>
                <a:gd name="T101" fmla="*/ 0 h 130"/>
                <a:gd name="T102" fmla="*/ 0 w 160"/>
                <a:gd name="T103" fmla="*/ 0 h 130"/>
                <a:gd name="T104" fmla="*/ 0 w 160"/>
                <a:gd name="T105" fmla="*/ 0 h 130"/>
                <a:gd name="T106" fmla="*/ 0 w 160"/>
                <a:gd name="T107" fmla="*/ 0 h 13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60"/>
                <a:gd name="T163" fmla="*/ 0 h 130"/>
                <a:gd name="T164" fmla="*/ 160 w 160"/>
                <a:gd name="T165" fmla="*/ 130 h 130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60" h="130">
                  <a:moveTo>
                    <a:pt x="0" y="70"/>
                  </a:moveTo>
                  <a:lnTo>
                    <a:pt x="8" y="83"/>
                  </a:lnTo>
                  <a:lnTo>
                    <a:pt x="22" y="102"/>
                  </a:lnTo>
                  <a:lnTo>
                    <a:pt x="25" y="106"/>
                  </a:lnTo>
                  <a:lnTo>
                    <a:pt x="28" y="110"/>
                  </a:lnTo>
                  <a:lnTo>
                    <a:pt x="31" y="113"/>
                  </a:lnTo>
                  <a:lnTo>
                    <a:pt x="36" y="115"/>
                  </a:lnTo>
                  <a:lnTo>
                    <a:pt x="39" y="115"/>
                  </a:lnTo>
                  <a:lnTo>
                    <a:pt x="41" y="115"/>
                  </a:lnTo>
                  <a:lnTo>
                    <a:pt x="44" y="112"/>
                  </a:lnTo>
                  <a:lnTo>
                    <a:pt x="47" y="107"/>
                  </a:lnTo>
                  <a:lnTo>
                    <a:pt x="48" y="102"/>
                  </a:lnTo>
                  <a:lnTo>
                    <a:pt x="48" y="97"/>
                  </a:lnTo>
                  <a:lnTo>
                    <a:pt x="48" y="90"/>
                  </a:lnTo>
                  <a:lnTo>
                    <a:pt x="45" y="84"/>
                  </a:lnTo>
                  <a:lnTo>
                    <a:pt x="43" y="74"/>
                  </a:lnTo>
                  <a:lnTo>
                    <a:pt x="42" y="70"/>
                  </a:lnTo>
                  <a:lnTo>
                    <a:pt x="45" y="68"/>
                  </a:lnTo>
                  <a:lnTo>
                    <a:pt x="49" y="67"/>
                  </a:lnTo>
                  <a:lnTo>
                    <a:pt x="53" y="67"/>
                  </a:lnTo>
                  <a:lnTo>
                    <a:pt x="57" y="68"/>
                  </a:lnTo>
                  <a:lnTo>
                    <a:pt x="67" y="71"/>
                  </a:lnTo>
                  <a:lnTo>
                    <a:pt x="77" y="75"/>
                  </a:lnTo>
                  <a:lnTo>
                    <a:pt x="86" y="82"/>
                  </a:lnTo>
                  <a:lnTo>
                    <a:pt x="94" y="87"/>
                  </a:lnTo>
                  <a:lnTo>
                    <a:pt x="100" y="92"/>
                  </a:lnTo>
                  <a:lnTo>
                    <a:pt x="104" y="97"/>
                  </a:lnTo>
                  <a:lnTo>
                    <a:pt x="107" y="106"/>
                  </a:lnTo>
                  <a:lnTo>
                    <a:pt x="112" y="116"/>
                  </a:lnTo>
                  <a:lnTo>
                    <a:pt x="119" y="123"/>
                  </a:lnTo>
                  <a:lnTo>
                    <a:pt x="127" y="127"/>
                  </a:lnTo>
                  <a:lnTo>
                    <a:pt x="133" y="129"/>
                  </a:lnTo>
                  <a:lnTo>
                    <a:pt x="139" y="130"/>
                  </a:lnTo>
                  <a:lnTo>
                    <a:pt x="146" y="130"/>
                  </a:lnTo>
                  <a:lnTo>
                    <a:pt x="152" y="129"/>
                  </a:lnTo>
                  <a:lnTo>
                    <a:pt x="154" y="128"/>
                  </a:lnTo>
                  <a:lnTo>
                    <a:pt x="156" y="127"/>
                  </a:lnTo>
                  <a:lnTo>
                    <a:pt x="159" y="125"/>
                  </a:lnTo>
                  <a:lnTo>
                    <a:pt x="160" y="121"/>
                  </a:lnTo>
                  <a:lnTo>
                    <a:pt x="160" y="118"/>
                  </a:lnTo>
                  <a:lnTo>
                    <a:pt x="159" y="114"/>
                  </a:lnTo>
                  <a:lnTo>
                    <a:pt x="156" y="110"/>
                  </a:lnTo>
                  <a:lnTo>
                    <a:pt x="154" y="104"/>
                  </a:lnTo>
                  <a:lnTo>
                    <a:pt x="139" y="89"/>
                  </a:lnTo>
                  <a:lnTo>
                    <a:pt x="123" y="73"/>
                  </a:lnTo>
                  <a:lnTo>
                    <a:pt x="121" y="70"/>
                  </a:lnTo>
                  <a:lnTo>
                    <a:pt x="118" y="65"/>
                  </a:lnTo>
                  <a:lnTo>
                    <a:pt x="115" y="63"/>
                  </a:lnTo>
                  <a:lnTo>
                    <a:pt x="114" y="61"/>
                  </a:lnTo>
                  <a:lnTo>
                    <a:pt x="114" y="60"/>
                  </a:lnTo>
                  <a:lnTo>
                    <a:pt x="115" y="58"/>
                  </a:lnTo>
                  <a:lnTo>
                    <a:pt x="123" y="57"/>
                  </a:lnTo>
                  <a:lnTo>
                    <a:pt x="134" y="57"/>
                  </a:lnTo>
                  <a:lnTo>
                    <a:pt x="139" y="57"/>
                  </a:lnTo>
                  <a:lnTo>
                    <a:pt x="144" y="55"/>
                  </a:lnTo>
                  <a:lnTo>
                    <a:pt x="144" y="54"/>
                  </a:lnTo>
                  <a:lnTo>
                    <a:pt x="145" y="51"/>
                  </a:lnTo>
                  <a:lnTo>
                    <a:pt x="144" y="49"/>
                  </a:lnTo>
                  <a:lnTo>
                    <a:pt x="142" y="46"/>
                  </a:lnTo>
                  <a:lnTo>
                    <a:pt x="139" y="42"/>
                  </a:lnTo>
                  <a:lnTo>
                    <a:pt x="134" y="36"/>
                  </a:lnTo>
                  <a:lnTo>
                    <a:pt x="127" y="32"/>
                  </a:lnTo>
                  <a:lnTo>
                    <a:pt x="120" y="28"/>
                  </a:lnTo>
                  <a:lnTo>
                    <a:pt x="111" y="23"/>
                  </a:lnTo>
                  <a:lnTo>
                    <a:pt x="104" y="21"/>
                  </a:lnTo>
                  <a:lnTo>
                    <a:pt x="96" y="19"/>
                  </a:lnTo>
                  <a:lnTo>
                    <a:pt x="89" y="19"/>
                  </a:lnTo>
                  <a:lnTo>
                    <a:pt x="86" y="20"/>
                  </a:lnTo>
                  <a:lnTo>
                    <a:pt x="85" y="22"/>
                  </a:lnTo>
                  <a:lnTo>
                    <a:pt x="83" y="25"/>
                  </a:lnTo>
                  <a:lnTo>
                    <a:pt x="83" y="27"/>
                  </a:lnTo>
                  <a:lnTo>
                    <a:pt x="82" y="33"/>
                  </a:lnTo>
                  <a:lnTo>
                    <a:pt x="81" y="39"/>
                  </a:lnTo>
                  <a:lnTo>
                    <a:pt x="80" y="41"/>
                  </a:lnTo>
                  <a:lnTo>
                    <a:pt x="80" y="42"/>
                  </a:lnTo>
                  <a:lnTo>
                    <a:pt x="78" y="43"/>
                  </a:lnTo>
                  <a:lnTo>
                    <a:pt x="77" y="43"/>
                  </a:lnTo>
                  <a:lnTo>
                    <a:pt x="72" y="41"/>
                  </a:lnTo>
                  <a:lnTo>
                    <a:pt x="68" y="37"/>
                  </a:lnTo>
                  <a:lnTo>
                    <a:pt x="65" y="33"/>
                  </a:lnTo>
                  <a:lnTo>
                    <a:pt x="62" y="29"/>
                  </a:lnTo>
                  <a:lnTo>
                    <a:pt x="61" y="27"/>
                  </a:lnTo>
                  <a:lnTo>
                    <a:pt x="61" y="25"/>
                  </a:lnTo>
                  <a:lnTo>
                    <a:pt x="61" y="21"/>
                  </a:lnTo>
                  <a:lnTo>
                    <a:pt x="62" y="19"/>
                  </a:lnTo>
                  <a:lnTo>
                    <a:pt x="63" y="18"/>
                  </a:lnTo>
                  <a:lnTo>
                    <a:pt x="65" y="16"/>
                  </a:lnTo>
                  <a:lnTo>
                    <a:pt x="66" y="15"/>
                  </a:lnTo>
                  <a:lnTo>
                    <a:pt x="67" y="13"/>
                  </a:lnTo>
                  <a:lnTo>
                    <a:pt x="67" y="11"/>
                  </a:lnTo>
                  <a:lnTo>
                    <a:pt x="66" y="8"/>
                  </a:lnTo>
                  <a:lnTo>
                    <a:pt x="62" y="4"/>
                  </a:lnTo>
                  <a:lnTo>
                    <a:pt x="56" y="1"/>
                  </a:lnTo>
                  <a:lnTo>
                    <a:pt x="50" y="0"/>
                  </a:lnTo>
                  <a:lnTo>
                    <a:pt x="42" y="1"/>
                  </a:lnTo>
                  <a:lnTo>
                    <a:pt x="36" y="2"/>
                  </a:lnTo>
                  <a:lnTo>
                    <a:pt x="29" y="5"/>
                  </a:lnTo>
                  <a:lnTo>
                    <a:pt x="27" y="7"/>
                  </a:lnTo>
                  <a:lnTo>
                    <a:pt x="25" y="9"/>
                  </a:lnTo>
                  <a:lnTo>
                    <a:pt x="24" y="13"/>
                  </a:lnTo>
                  <a:lnTo>
                    <a:pt x="23" y="16"/>
                  </a:lnTo>
                  <a:lnTo>
                    <a:pt x="22" y="22"/>
                  </a:lnTo>
                  <a:lnTo>
                    <a:pt x="20" y="29"/>
                  </a:lnTo>
                  <a:lnTo>
                    <a:pt x="16" y="34"/>
                  </a:lnTo>
                  <a:lnTo>
                    <a:pt x="12" y="40"/>
                  </a:lnTo>
                  <a:lnTo>
                    <a:pt x="9" y="45"/>
                  </a:lnTo>
                  <a:lnTo>
                    <a:pt x="6" y="51"/>
                  </a:lnTo>
                  <a:lnTo>
                    <a:pt x="2" y="60"/>
                  </a:lnTo>
                  <a:lnTo>
                    <a:pt x="0" y="7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29" name="Freeform 222"/>
            <p:cNvSpPr>
              <a:spLocks/>
            </p:cNvSpPr>
            <p:nvPr/>
          </p:nvSpPr>
          <p:spPr bwMode="auto">
            <a:xfrm>
              <a:off x="3559" y="3573"/>
              <a:ext cx="31" cy="21"/>
            </a:xfrm>
            <a:custGeom>
              <a:avLst/>
              <a:gdLst>
                <a:gd name="T0" fmla="*/ 0 w 126"/>
                <a:gd name="T1" fmla="*/ 0 h 86"/>
                <a:gd name="T2" fmla="*/ 0 w 126"/>
                <a:gd name="T3" fmla="*/ 0 h 86"/>
                <a:gd name="T4" fmla="*/ 0 w 126"/>
                <a:gd name="T5" fmla="*/ 0 h 86"/>
                <a:gd name="T6" fmla="*/ 0 w 126"/>
                <a:gd name="T7" fmla="*/ 0 h 86"/>
                <a:gd name="T8" fmla="*/ 0 w 126"/>
                <a:gd name="T9" fmla="*/ 0 h 86"/>
                <a:gd name="T10" fmla="*/ 0 w 126"/>
                <a:gd name="T11" fmla="*/ 0 h 86"/>
                <a:gd name="T12" fmla="*/ 0 w 126"/>
                <a:gd name="T13" fmla="*/ 0 h 86"/>
                <a:gd name="T14" fmla="*/ 0 w 126"/>
                <a:gd name="T15" fmla="*/ 0 h 86"/>
                <a:gd name="T16" fmla="*/ 0 w 126"/>
                <a:gd name="T17" fmla="*/ 0 h 86"/>
                <a:gd name="T18" fmla="*/ 0 w 126"/>
                <a:gd name="T19" fmla="*/ 0 h 86"/>
                <a:gd name="T20" fmla="*/ 0 w 126"/>
                <a:gd name="T21" fmla="*/ 0 h 86"/>
                <a:gd name="T22" fmla="*/ 0 w 126"/>
                <a:gd name="T23" fmla="*/ 0 h 86"/>
                <a:gd name="T24" fmla="*/ 0 w 126"/>
                <a:gd name="T25" fmla="*/ 0 h 86"/>
                <a:gd name="T26" fmla="*/ 0 w 126"/>
                <a:gd name="T27" fmla="*/ 0 h 86"/>
                <a:gd name="T28" fmla="*/ 0 w 126"/>
                <a:gd name="T29" fmla="*/ 0 h 86"/>
                <a:gd name="T30" fmla="*/ 0 w 126"/>
                <a:gd name="T31" fmla="*/ 0 h 86"/>
                <a:gd name="T32" fmla="*/ 0 w 126"/>
                <a:gd name="T33" fmla="*/ 0 h 86"/>
                <a:gd name="T34" fmla="*/ 0 w 126"/>
                <a:gd name="T35" fmla="*/ 0 h 86"/>
                <a:gd name="T36" fmla="*/ 0 w 126"/>
                <a:gd name="T37" fmla="*/ 0 h 86"/>
                <a:gd name="T38" fmla="*/ 0 w 126"/>
                <a:gd name="T39" fmla="*/ 0 h 86"/>
                <a:gd name="T40" fmla="*/ 0 w 126"/>
                <a:gd name="T41" fmla="*/ 0 h 86"/>
                <a:gd name="T42" fmla="*/ 0 w 126"/>
                <a:gd name="T43" fmla="*/ 0 h 86"/>
                <a:gd name="T44" fmla="*/ 0 w 126"/>
                <a:gd name="T45" fmla="*/ 0 h 86"/>
                <a:gd name="T46" fmla="*/ 0 w 126"/>
                <a:gd name="T47" fmla="*/ 0 h 86"/>
                <a:gd name="T48" fmla="*/ 0 w 126"/>
                <a:gd name="T49" fmla="*/ 0 h 86"/>
                <a:gd name="T50" fmla="*/ 0 w 126"/>
                <a:gd name="T51" fmla="*/ 0 h 86"/>
                <a:gd name="T52" fmla="*/ 0 w 126"/>
                <a:gd name="T53" fmla="*/ 0 h 86"/>
                <a:gd name="T54" fmla="*/ 0 w 126"/>
                <a:gd name="T55" fmla="*/ 0 h 86"/>
                <a:gd name="T56" fmla="*/ 0 w 126"/>
                <a:gd name="T57" fmla="*/ 0 h 86"/>
                <a:gd name="T58" fmla="*/ 0 w 126"/>
                <a:gd name="T59" fmla="*/ 0 h 86"/>
                <a:gd name="T60" fmla="*/ 0 w 126"/>
                <a:gd name="T61" fmla="*/ 0 h 86"/>
                <a:gd name="T62" fmla="*/ 0 w 126"/>
                <a:gd name="T63" fmla="*/ 0 h 86"/>
                <a:gd name="T64" fmla="*/ 0 w 126"/>
                <a:gd name="T65" fmla="*/ 0 h 86"/>
                <a:gd name="T66" fmla="*/ 0 w 126"/>
                <a:gd name="T67" fmla="*/ 0 h 86"/>
                <a:gd name="T68" fmla="*/ 0 w 126"/>
                <a:gd name="T69" fmla="*/ 0 h 86"/>
                <a:gd name="T70" fmla="*/ 0 w 126"/>
                <a:gd name="T71" fmla="*/ 0 h 86"/>
                <a:gd name="T72" fmla="*/ 0 w 126"/>
                <a:gd name="T73" fmla="*/ 0 h 86"/>
                <a:gd name="T74" fmla="*/ 0 w 126"/>
                <a:gd name="T75" fmla="*/ 0 h 86"/>
                <a:gd name="T76" fmla="*/ 0 w 126"/>
                <a:gd name="T77" fmla="*/ 0 h 86"/>
                <a:gd name="T78" fmla="*/ 0 w 126"/>
                <a:gd name="T79" fmla="*/ 0 h 86"/>
                <a:gd name="T80" fmla="*/ 0 w 126"/>
                <a:gd name="T81" fmla="*/ 0 h 86"/>
                <a:gd name="T82" fmla="*/ 0 w 126"/>
                <a:gd name="T83" fmla="*/ 0 h 86"/>
                <a:gd name="T84" fmla="*/ 0 w 126"/>
                <a:gd name="T85" fmla="*/ 0 h 86"/>
                <a:gd name="T86" fmla="*/ 0 w 126"/>
                <a:gd name="T87" fmla="*/ 0 h 86"/>
                <a:gd name="T88" fmla="*/ 0 w 126"/>
                <a:gd name="T89" fmla="*/ 0 h 86"/>
                <a:gd name="T90" fmla="*/ 0 w 126"/>
                <a:gd name="T91" fmla="*/ 0 h 86"/>
                <a:gd name="T92" fmla="*/ 0 w 126"/>
                <a:gd name="T93" fmla="*/ 0 h 86"/>
                <a:gd name="T94" fmla="*/ 0 w 126"/>
                <a:gd name="T95" fmla="*/ 0 h 86"/>
                <a:gd name="T96" fmla="*/ 0 w 126"/>
                <a:gd name="T97" fmla="*/ 0 h 86"/>
                <a:gd name="T98" fmla="*/ 0 w 126"/>
                <a:gd name="T99" fmla="*/ 0 h 86"/>
                <a:gd name="T100" fmla="*/ 0 w 126"/>
                <a:gd name="T101" fmla="*/ 0 h 86"/>
                <a:gd name="T102" fmla="*/ 0 w 126"/>
                <a:gd name="T103" fmla="*/ 0 h 86"/>
                <a:gd name="T104" fmla="*/ 0 w 126"/>
                <a:gd name="T105" fmla="*/ 0 h 8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26"/>
                <a:gd name="T160" fmla="*/ 0 h 86"/>
                <a:gd name="T161" fmla="*/ 126 w 126"/>
                <a:gd name="T162" fmla="*/ 86 h 8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26" h="86">
                  <a:moveTo>
                    <a:pt x="0" y="11"/>
                  </a:moveTo>
                  <a:lnTo>
                    <a:pt x="9" y="13"/>
                  </a:lnTo>
                  <a:lnTo>
                    <a:pt x="17" y="15"/>
                  </a:lnTo>
                  <a:lnTo>
                    <a:pt x="26" y="15"/>
                  </a:lnTo>
                  <a:lnTo>
                    <a:pt x="35" y="15"/>
                  </a:lnTo>
                  <a:lnTo>
                    <a:pt x="40" y="14"/>
                  </a:lnTo>
                  <a:lnTo>
                    <a:pt x="45" y="12"/>
                  </a:lnTo>
                  <a:lnTo>
                    <a:pt x="50" y="10"/>
                  </a:lnTo>
                  <a:lnTo>
                    <a:pt x="54" y="8"/>
                  </a:lnTo>
                  <a:lnTo>
                    <a:pt x="62" y="2"/>
                  </a:lnTo>
                  <a:lnTo>
                    <a:pt x="69" y="0"/>
                  </a:lnTo>
                  <a:lnTo>
                    <a:pt x="73" y="0"/>
                  </a:lnTo>
                  <a:lnTo>
                    <a:pt x="77" y="0"/>
                  </a:lnTo>
                  <a:lnTo>
                    <a:pt x="80" y="2"/>
                  </a:lnTo>
                  <a:lnTo>
                    <a:pt x="83" y="4"/>
                  </a:lnTo>
                  <a:lnTo>
                    <a:pt x="90" y="10"/>
                  </a:lnTo>
                  <a:lnTo>
                    <a:pt x="96" y="16"/>
                  </a:lnTo>
                  <a:lnTo>
                    <a:pt x="107" y="31"/>
                  </a:lnTo>
                  <a:lnTo>
                    <a:pt x="115" y="42"/>
                  </a:lnTo>
                  <a:lnTo>
                    <a:pt x="120" y="47"/>
                  </a:lnTo>
                  <a:lnTo>
                    <a:pt x="124" y="52"/>
                  </a:lnTo>
                  <a:lnTo>
                    <a:pt x="126" y="57"/>
                  </a:lnTo>
                  <a:lnTo>
                    <a:pt x="126" y="62"/>
                  </a:lnTo>
                  <a:lnTo>
                    <a:pt x="126" y="68"/>
                  </a:lnTo>
                  <a:lnTo>
                    <a:pt x="124" y="73"/>
                  </a:lnTo>
                  <a:lnTo>
                    <a:pt x="121" y="79"/>
                  </a:lnTo>
                  <a:lnTo>
                    <a:pt x="115" y="84"/>
                  </a:lnTo>
                  <a:lnTo>
                    <a:pt x="112" y="86"/>
                  </a:lnTo>
                  <a:lnTo>
                    <a:pt x="108" y="86"/>
                  </a:lnTo>
                  <a:lnTo>
                    <a:pt x="104" y="85"/>
                  </a:lnTo>
                  <a:lnTo>
                    <a:pt x="99" y="83"/>
                  </a:lnTo>
                  <a:lnTo>
                    <a:pt x="92" y="78"/>
                  </a:lnTo>
                  <a:lnTo>
                    <a:pt x="85" y="72"/>
                  </a:lnTo>
                  <a:lnTo>
                    <a:pt x="78" y="68"/>
                  </a:lnTo>
                  <a:lnTo>
                    <a:pt x="72" y="62"/>
                  </a:lnTo>
                  <a:lnTo>
                    <a:pt x="67" y="57"/>
                  </a:lnTo>
                  <a:lnTo>
                    <a:pt x="62" y="50"/>
                  </a:lnTo>
                  <a:lnTo>
                    <a:pt x="58" y="46"/>
                  </a:lnTo>
                  <a:lnTo>
                    <a:pt x="55" y="43"/>
                  </a:lnTo>
                  <a:lnTo>
                    <a:pt x="52" y="40"/>
                  </a:lnTo>
                  <a:lnTo>
                    <a:pt x="50" y="34"/>
                  </a:lnTo>
                  <a:lnTo>
                    <a:pt x="49" y="30"/>
                  </a:lnTo>
                  <a:lnTo>
                    <a:pt x="46" y="28"/>
                  </a:lnTo>
                  <a:lnTo>
                    <a:pt x="43" y="27"/>
                  </a:lnTo>
                  <a:lnTo>
                    <a:pt x="39" y="27"/>
                  </a:lnTo>
                  <a:lnTo>
                    <a:pt x="28" y="25"/>
                  </a:lnTo>
                  <a:lnTo>
                    <a:pt x="20" y="23"/>
                  </a:lnTo>
                  <a:lnTo>
                    <a:pt x="17" y="20"/>
                  </a:lnTo>
                  <a:lnTo>
                    <a:pt x="11" y="15"/>
                  </a:lnTo>
                  <a:lnTo>
                    <a:pt x="8" y="13"/>
                  </a:lnTo>
                  <a:lnTo>
                    <a:pt x="4" y="12"/>
                  </a:lnTo>
                  <a:lnTo>
                    <a:pt x="2" y="11"/>
                  </a:lnTo>
                  <a:lnTo>
                    <a:pt x="0" y="1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30" name="Freeform 223"/>
            <p:cNvSpPr>
              <a:spLocks/>
            </p:cNvSpPr>
            <p:nvPr/>
          </p:nvSpPr>
          <p:spPr bwMode="auto">
            <a:xfrm>
              <a:off x="3594" y="3574"/>
              <a:ext cx="33" cy="55"/>
            </a:xfrm>
            <a:custGeom>
              <a:avLst/>
              <a:gdLst>
                <a:gd name="T0" fmla="*/ 0 w 132"/>
                <a:gd name="T1" fmla="*/ 0 h 216"/>
                <a:gd name="T2" fmla="*/ 0 w 132"/>
                <a:gd name="T3" fmla="*/ 0 h 216"/>
                <a:gd name="T4" fmla="*/ 0 w 132"/>
                <a:gd name="T5" fmla="*/ 0 h 216"/>
                <a:gd name="T6" fmla="*/ 0 w 132"/>
                <a:gd name="T7" fmla="*/ 0 h 216"/>
                <a:gd name="T8" fmla="*/ 0 w 132"/>
                <a:gd name="T9" fmla="*/ 0 h 216"/>
                <a:gd name="T10" fmla="*/ 0 w 132"/>
                <a:gd name="T11" fmla="*/ 0 h 216"/>
                <a:gd name="T12" fmla="*/ 0 w 132"/>
                <a:gd name="T13" fmla="*/ 0 h 216"/>
                <a:gd name="T14" fmla="*/ 0 w 132"/>
                <a:gd name="T15" fmla="*/ 0 h 216"/>
                <a:gd name="T16" fmla="*/ 0 w 132"/>
                <a:gd name="T17" fmla="*/ 0 h 216"/>
                <a:gd name="T18" fmla="*/ 0 w 132"/>
                <a:gd name="T19" fmla="*/ 0 h 216"/>
                <a:gd name="T20" fmla="*/ 0 w 132"/>
                <a:gd name="T21" fmla="*/ 0 h 216"/>
                <a:gd name="T22" fmla="*/ 0 w 132"/>
                <a:gd name="T23" fmla="*/ 0 h 216"/>
                <a:gd name="T24" fmla="*/ 0 w 132"/>
                <a:gd name="T25" fmla="*/ 0 h 216"/>
                <a:gd name="T26" fmla="*/ 0 w 132"/>
                <a:gd name="T27" fmla="*/ 0 h 216"/>
                <a:gd name="T28" fmla="*/ 0 w 132"/>
                <a:gd name="T29" fmla="*/ 0 h 216"/>
                <a:gd name="T30" fmla="*/ 0 w 132"/>
                <a:gd name="T31" fmla="*/ 0 h 216"/>
                <a:gd name="T32" fmla="*/ 0 w 132"/>
                <a:gd name="T33" fmla="*/ 0 h 216"/>
                <a:gd name="T34" fmla="*/ 0 w 132"/>
                <a:gd name="T35" fmla="*/ 0 h 216"/>
                <a:gd name="T36" fmla="*/ 0 w 132"/>
                <a:gd name="T37" fmla="*/ 0 h 216"/>
                <a:gd name="T38" fmla="*/ 0 w 132"/>
                <a:gd name="T39" fmla="*/ 0 h 216"/>
                <a:gd name="T40" fmla="*/ 0 w 132"/>
                <a:gd name="T41" fmla="*/ 0 h 216"/>
                <a:gd name="T42" fmla="*/ 0 w 132"/>
                <a:gd name="T43" fmla="*/ 0 h 216"/>
                <a:gd name="T44" fmla="*/ 0 w 132"/>
                <a:gd name="T45" fmla="*/ 0 h 216"/>
                <a:gd name="T46" fmla="*/ 0 w 132"/>
                <a:gd name="T47" fmla="*/ 0 h 216"/>
                <a:gd name="T48" fmla="*/ 0 w 132"/>
                <a:gd name="T49" fmla="*/ 0 h 216"/>
                <a:gd name="T50" fmla="*/ 0 w 132"/>
                <a:gd name="T51" fmla="*/ 0 h 216"/>
                <a:gd name="T52" fmla="*/ 0 w 132"/>
                <a:gd name="T53" fmla="*/ 0 h 216"/>
                <a:gd name="T54" fmla="*/ 0 w 132"/>
                <a:gd name="T55" fmla="*/ 0 h 216"/>
                <a:gd name="T56" fmla="*/ 0 w 132"/>
                <a:gd name="T57" fmla="*/ 0 h 216"/>
                <a:gd name="T58" fmla="*/ 0 w 132"/>
                <a:gd name="T59" fmla="*/ 0 h 216"/>
                <a:gd name="T60" fmla="*/ 0 w 132"/>
                <a:gd name="T61" fmla="*/ 0 h 216"/>
                <a:gd name="T62" fmla="*/ 0 w 132"/>
                <a:gd name="T63" fmla="*/ 0 h 216"/>
                <a:gd name="T64" fmla="*/ 0 w 132"/>
                <a:gd name="T65" fmla="*/ 0 h 216"/>
                <a:gd name="T66" fmla="*/ 0 w 132"/>
                <a:gd name="T67" fmla="*/ 0 h 216"/>
                <a:gd name="T68" fmla="*/ 0 w 132"/>
                <a:gd name="T69" fmla="*/ 0 h 216"/>
                <a:gd name="T70" fmla="*/ 0 w 132"/>
                <a:gd name="T71" fmla="*/ 0 h 216"/>
                <a:gd name="T72" fmla="*/ 0 w 132"/>
                <a:gd name="T73" fmla="*/ 0 h 216"/>
                <a:gd name="T74" fmla="*/ 0 w 132"/>
                <a:gd name="T75" fmla="*/ 0 h 216"/>
                <a:gd name="T76" fmla="*/ 0 w 132"/>
                <a:gd name="T77" fmla="*/ 0 h 216"/>
                <a:gd name="T78" fmla="*/ 0 w 132"/>
                <a:gd name="T79" fmla="*/ 0 h 216"/>
                <a:gd name="T80" fmla="*/ 0 w 132"/>
                <a:gd name="T81" fmla="*/ 0 h 216"/>
                <a:gd name="T82" fmla="*/ 0 w 132"/>
                <a:gd name="T83" fmla="*/ 0 h 216"/>
                <a:gd name="T84" fmla="*/ 0 w 132"/>
                <a:gd name="T85" fmla="*/ 0 h 216"/>
                <a:gd name="T86" fmla="*/ 0 w 132"/>
                <a:gd name="T87" fmla="*/ 0 h 216"/>
                <a:gd name="T88" fmla="*/ 0 w 132"/>
                <a:gd name="T89" fmla="*/ 0 h 216"/>
                <a:gd name="T90" fmla="*/ 0 w 132"/>
                <a:gd name="T91" fmla="*/ 0 h 216"/>
                <a:gd name="T92" fmla="*/ 0 w 132"/>
                <a:gd name="T93" fmla="*/ 0 h 216"/>
                <a:gd name="T94" fmla="*/ 0 w 132"/>
                <a:gd name="T95" fmla="*/ 0 h 216"/>
                <a:gd name="T96" fmla="*/ 0 w 132"/>
                <a:gd name="T97" fmla="*/ 0 h 216"/>
                <a:gd name="T98" fmla="*/ 0 w 132"/>
                <a:gd name="T99" fmla="*/ 0 h 216"/>
                <a:gd name="T100" fmla="*/ 0 w 132"/>
                <a:gd name="T101" fmla="*/ 0 h 216"/>
                <a:gd name="T102" fmla="*/ 0 w 132"/>
                <a:gd name="T103" fmla="*/ 0 h 216"/>
                <a:gd name="T104" fmla="*/ 0 w 132"/>
                <a:gd name="T105" fmla="*/ 0 h 21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"/>
                <a:gd name="T160" fmla="*/ 0 h 216"/>
                <a:gd name="T161" fmla="*/ 132 w 132"/>
                <a:gd name="T162" fmla="*/ 216 h 21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" h="216">
                  <a:moveTo>
                    <a:pt x="37" y="3"/>
                  </a:moveTo>
                  <a:lnTo>
                    <a:pt x="52" y="6"/>
                  </a:lnTo>
                  <a:lnTo>
                    <a:pt x="68" y="7"/>
                  </a:lnTo>
                  <a:lnTo>
                    <a:pt x="83" y="7"/>
                  </a:lnTo>
                  <a:lnTo>
                    <a:pt x="98" y="7"/>
                  </a:lnTo>
                  <a:lnTo>
                    <a:pt x="100" y="8"/>
                  </a:lnTo>
                  <a:lnTo>
                    <a:pt x="104" y="11"/>
                  </a:lnTo>
                  <a:lnTo>
                    <a:pt x="106" y="17"/>
                  </a:lnTo>
                  <a:lnTo>
                    <a:pt x="109" y="23"/>
                  </a:lnTo>
                  <a:lnTo>
                    <a:pt x="115" y="42"/>
                  </a:lnTo>
                  <a:lnTo>
                    <a:pt x="122" y="62"/>
                  </a:lnTo>
                  <a:lnTo>
                    <a:pt x="127" y="85"/>
                  </a:lnTo>
                  <a:lnTo>
                    <a:pt x="131" y="106"/>
                  </a:lnTo>
                  <a:lnTo>
                    <a:pt x="132" y="116"/>
                  </a:lnTo>
                  <a:lnTo>
                    <a:pt x="132" y="125"/>
                  </a:lnTo>
                  <a:lnTo>
                    <a:pt x="131" y="132"/>
                  </a:lnTo>
                  <a:lnTo>
                    <a:pt x="129" y="137"/>
                  </a:lnTo>
                  <a:lnTo>
                    <a:pt x="127" y="142"/>
                  </a:lnTo>
                  <a:lnTo>
                    <a:pt x="124" y="144"/>
                  </a:lnTo>
                  <a:lnTo>
                    <a:pt x="121" y="145"/>
                  </a:lnTo>
                  <a:lnTo>
                    <a:pt x="117" y="145"/>
                  </a:lnTo>
                  <a:lnTo>
                    <a:pt x="108" y="141"/>
                  </a:lnTo>
                  <a:lnTo>
                    <a:pt x="98" y="133"/>
                  </a:lnTo>
                  <a:lnTo>
                    <a:pt x="90" y="126"/>
                  </a:lnTo>
                  <a:lnTo>
                    <a:pt x="81" y="118"/>
                  </a:lnTo>
                  <a:lnTo>
                    <a:pt x="78" y="116"/>
                  </a:lnTo>
                  <a:lnTo>
                    <a:pt x="76" y="114"/>
                  </a:lnTo>
                  <a:lnTo>
                    <a:pt x="73" y="114"/>
                  </a:lnTo>
                  <a:lnTo>
                    <a:pt x="71" y="115"/>
                  </a:lnTo>
                  <a:lnTo>
                    <a:pt x="70" y="118"/>
                  </a:lnTo>
                  <a:lnTo>
                    <a:pt x="69" y="122"/>
                  </a:lnTo>
                  <a:lnTo>
                    <a:pt x="69" y="127"/>
                  </a:lnTo>
                  <a:lnTo>
                    <a:pt x="69" y="132"/>
                  </a:lnTo>
                  <a:lnTo>
                    <a:pt x="72" y="142"/>
                  </a:lnTo>
                  <a:lnTo>
                    <a:pt x="77" y="150"/>
                  </a:lnTo>
                  <a:lnTo>
                    <a:pt x="87" y="169"/>
                  </a:lnTo>
                  <a:lnTo>
                    <a:pt x="95" y="179"/>
                  </a:lnTo>
                  <a:lnTo>
                    <a:pt x="95" y="183"/>
                  </a:lnTo>
                  <a:lnTo>
                    <a:pt x="94" y="186"/>
                  </a:lnTo>
                  <a:lnTo>
                    <a:pt x="93" y="189"/>
                  </a:lnTo>
                  <a:lnTo>
                    <a:pt x="91" y="193"/>
                  </a:lnTo>
                  <a:lnTo>
                    <a:pt x="85" y="200"/>
                  </a:lnTo>
                  <a:lnTo>
                    <a:pt x="83" y="203"/>
                  </a:lnTo>
                  <a:lnTo>
                    <a:pt x="73" y="207"/>
                  </a:lnTo>
                  <a:lnTo>
                    <a:pt x="61" y="211"/>
                  </a:lnTo>
                  <a:lnTo>
                    <a:pt x="56" y="214"/>
                  </a:lnTo>
                  <a:lnTo>
                    <a:pt x="55" y="216"/>
                  </a:lnTo>
                  <a:lnTo>
                    <a:pt x="55" y="214"/>
                  </a:lnTo>
                  <a:lnTo>
                    <a:pt x="52" y="206"/>
                  </a:lnTo>
                  <a:lnTo>
                    <a:pt x="48" y="193"/>
                  </a:lnTo>
                  <a:lnTo>
                    <a:pt x="42" y="183"/>
                  </a:lnTo>
                  <a:lnTo>
                    <a:pt x="38" y="172"/>
                  </a:lnTo>
                  <a:lnTo>
                    <a:pt x="34" y="161"/>
                  </a:lnTo>
                  <a:lnTo>
                    <a:pt x="31" y="157"/>
                  </a:lnTo>
                  <a:lnTo>
                    <a:pt x="28" y="153"/>
                  </a:lnTo>
                  <a:lnTo>
                    <a:pt x="25" y="150"/>
                  </a:lnTo>
                  <a:lnTo>
                    <a:pt x="22" y="148"/>
                  </a:lnTo>
                  <a:lnTo>
                    <a:pt x="14" y="146"/>
                  </a:lnTo>
                  <a:lnTo>
                    <a:pt x="7" y="142"/>
                  </a:lnTo>
                  <a:lnTo>
                    <a:pt x="3" y="139"/>
                  </a:lnTo>
                  <a:lnTo>
                    <a:pt x="1" y="135"/>
                  </a:lnTo>
                  <a:lnTo>
                    <a:pt x="0" y="132"/>
                  </a:lnTo>
                  <a:lnTo>
                    <a:pt x="0" y="128"/>
                  </a:lnTo>
                  <a:lnTo>
                    <a:pt x="1" y="117"/>
                  </a:lnTo>
                  <a:lnTo>
                    <a:pt x="3" y="106"/>
                  </a:lnTo>
                  <a:lnTo>
                    <a:pt x="8" y="97"/>
                  </a:lnTo>
                  <a:lnTo>
                    <a:pt x="11" y="87"/>
                  </a:lnTo>
                  <a:lnTo>
                    <a:pt x="15" y="80"/>
                  </a:lnTo>
                  <a:lnTo>
                    <a:pt x="17" y="76"/>
                  </a:lnTo>
                  <a:lnTo>
                    <a:pt x="21" y="74"/>
                  </a:lnTo>
                  <a:lnTo>
                    <a:pt x="23" y="73"/>
                  </a:lnTo>
                  <a:lnTo>
                    <a:pt x="25" y="73"/>
                  </a:lnTo>
                  <a:lnTo>
                    <a:pt x="27" y="73"/>
                  </a:lnTo>
                  <a:lnTo>
                    <a:pt x="31" y="76"/>
                  </a:lnTo>
                  <a:lnTo>
                    <a:pt x="36" y="81"/>
                  </a:lnTo>
                  <a:lnTo>
                    <a:pt x="43" y="92"/>
                  </a:lnTo>
                  <a:lnTo>
                    <a:pt x="49" y="100"/>
                  </a:lnTo>
                  <a:lnTo>
                    <a:pt x="51" y="100"/>
                  </a:lnTo>
                  <a:lnTo>
                    <a:pt x="52" y="100"/>
                  </a:lnTo>
                  <a:lnTo>
                    <a:pt x="54" y="100"/>
                  </a:lnTo>
                  <a:lnTo>
                    <a:pt x="56" y="99"/>
                  </a:lnTo>
                  <a:lnTo>
                    <a:pt x="59" y="94"/>
                  </a:lnTo>
                  <a:lnTo>
                    <a:pt x="63" y="89"/>
                  </a:lnTo>
                  <a:lnTo>
                    <a:pt x="65" y="84"/>
                  </a:lnTo>
                  <a:lnTo>
                    <a:pt x="66" y="78"/>
                  </a:lnTo>
                  <a:lnTo>
                    <a:pt x="66" y="73"/>
                  </a:lnTo>
                  <a:lnTo>
                    <a:pt x="64" y="68"/>
                  </a:lnTo>
                  <a:lnTo>
                    <a:pt x="58" y="63"/>
                  </a:lnTo>
                  <a:lnTo>
                    <a:pt x="52" y="60"/>
                  </a:lnTo>
                  <a:lnTo>
                    <a:pt x="44" y="56"/>
                  </a:lnTo>
                  <a:lnTo>
                    <a:pt x="37" y="52"/>
                  </a:lnTo>
                  <a:lnTo>
                    <a:pt x="30" y="49"/>
                  </a:lnTo>
                  <a:lnTo>
                    <a:pt x="24" y="45"/>
                  </a:lnTo>
                  <a:lnTo>
                    <a:pt x="22" y="43"/>
                  </a:lnTo>
                  <a:lnTo>
                    <a:pt x="20" y="39"/>
                  </a:lnTo>
                  <a:lnTo>
                    <a:pt x="19" y="37"/>
                  </a:lnTo>
                  <a:lnTo>
                    <a:pt x="17" y="34"/>
                  </a:lnTo>
                  <a:lnTo>
                    <a:pt x="16" y="24"/>
                  </a:lnTo>
                  <a:lnTo>
                    <a:pt x="16" y="17"/>
                  </a:lnTo>
                  <a:lnTo>
                    <a:pt x="17" y="10"/>
                  </a:lnTo>
                  <a:lnTo>
                    <a:pt x="19" y="5"/>
                  </a:lnTo>
                  <a:lnTo>
                    <a:pt x="21" y="3"/>
                  </a:lnTo>
                  <a:lnTo>
                    <a:pt x="22" y="2"/>
                  </a:lnTo>
                  <a:lnTo>
                    <a:pt x="24" y="1"/>
                  </a:lnTo>
                  <a:lnTo>
                    <a:pt x="25" y="0"/>
                  </a:lnTo>
                  <a:lnTo>
                    <a:pt x="30" y="1"/>
                  </a:lnTo>
                  <a:lnTo>
                    <a:pt x="37" y="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31" name="Freeform 224"/>
            <p:cNvSpPr>
              <a:spLocks/>
            </p:cNvSpPr>
            <p:nvPr/>
          </p:nvSpPr>
          <p:spPr bwMode="auto">
            <a:xfrm>
              <a:off x="3594" y="3546"/>
              <a:ext cx="8" cy="10"/>
            </a:xfrm>
            <a:custGeom>
              <a:avLst/>
              <a:gdLst>
                <a:gd name="T0" fmla="*/ 0 w 33"/>
                <a:gd name="T1" fmla="*/ 0 h 37"/>
                <a:gd name="T2" fmla="*/ 0 w 33"/>
                <a:gd name="T3" fmla="*/ 0 h 37"/>
                <a:gd name="T4" fmla="*/ 0 w 33"/>
                <a:gd name="T5" fmla="*/ 0 h 37"/>
                <a:gd name="T6" fmla="*/ 0 w 33"/>
                <a:gd name="T7" fmla="*/ 0 h 37"/>
                <a:gd name="T8" fmla="*/ 0 w 33"/>
                <a:gd name="T9" fmla="*/ 0 h 37"/>
                <a:gd name="T10" fmla="*/ 0 w 33"/>
                <a:gd name="T11" fmla="*/ 0 h 37"/>
                <a:gd name="T12" fmla="*/ 0 w 33"/>
                <a:gd name="T13" fmla="*/ 0 h 37"/>
                <a:gd name="T14" fmla="*/ 0 w 33"/>
                <a:gd name="T15" fmla="*/ 0 h 37"/>
                <a:gd name="T16" fmla="*/ 0 w 33"/>
                <a:gd name="T17" fmla="*/ 0 h 37"/>
                <a:gd name="T18" fmla="*/ 0 w 33"/>
                <a:gd name="T19" fmla="*/ 0 h 37"/>
                <a:gd name="T20" fmla="*/ 0 w 33"/>
                <a:gd name="T21" fmla="*/ 0 h 37"/>
                <a:gd name="T22" fmla="*/ 0 w 33"/>
                <a:gd name="T23" fmla="*/ 0 h 37"/>
                <a:gd name="T24" fmla="*/ 0 w 33"/>
                <a:gd name="T25" fmla="*/ 0 h 37"/>
                <a:gd name="T26" fmla="*/ 0 w 33"/>
                <a:gd name="T27" fmla="*/ 0 h 37"/>
                <a:gd name="T28" fmla="*/ 0 w 33"/>
                <a:gd name="T29" fmla="*/ 0 h 37"/>
                <a:gd name="T30" fmla="*/ 0 w 33"/>
                <a:gd name="T31" fmla="*/ 0 h 37"/>
                <a:gd name="T32" fmla="*/ 0 w 33"/>
                <a:gd name="T33" fmla="*/ 0 h 37"/>
                <a:gd name="T34" fmla="*/ 0 w 33"/>
                <a:gd name="T35" fmla="*/ 0 h 37"/>
                <a:gd name="T36" fmla="*/ 0 w 33"/>
                <a:gd name="T37" fmla="*/ 0 h 37"/>
                <a:gd name="T38" fmla="*/ 0 w 33"/>
                <a:gd name="T39" fmla="*/ 0 h 37"/>
                <a:gd name="T40" fmla="*/ 0 w 33"/>
                <a:gd name="T41" fmla="*/ 0 h 37"/>
                <a:gd name="T42" fmla="*/ 0 w 33"/>
                <a:gd name="T43" fmla="*/ 0 h 37"/>
                <a:gd name="T44" fmla="*/ 0 w 33"/>
                <a:gd name="T45" fmla="*/ 0 h 37"/>
                <a:gd name="T46" fmla="*/ 0 w 33"/>
                <a:gd name="T47" fmla="*/ 0 h 37"/>
                <a:gd name="T48" fmla="*/ 0 w 33"/>
                <a:gd name="T49" fmla="*/ 0 h 37"/>
                <a:gd name="T50" fmla="*/ 0 w 33"/>
                <a:gd name="T51" fmla="*/ 0 h 37"/>
                <a:gd name="T52" fmla="*/ 0 w 33"/>
                <a:gd name="T53" fmla="*/ 0 h 37"/>
                <a:gd name="T54" fmla="*/ 0 w 33"/>
                <a:gd name="T55" fmla="*/ 0 h 3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33"/>
                <a:gd name="T85" fmla="*/ 0 h 37"/>
                <a:gd name="T86" fmla="*/ 33 w 33"/>
                <a:gd name="T87" fmla="*/ 37 h 37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33" h="37">
                  <a:moveTo>
                    <a:pt x="12" y="4"/>
                  </a:moveTo>
                  <a:lnTo>
                    <a:pt x="5" y="19"/>
                  </a:lnTo>
                  <a:lnTo>
                    <a:pt x="3" y="21"/>
                  </a:lnTo>
                  <a:lnTo>
                    <a:pt x="1" y="23"/>
                  </a:lnTo>
                  <a:lnTo>
                    <a:pt x="0" y="25"/>
                  </a:lnTo>
                  <a:lnTo>
                    <a:pt x="0" y="26"/>
                  </a:lnTo>
                  <a:lnTo>
                    <a:pt x="5" y="31"/>
                  </a:lnTo>
                  <a:lnTo>
                    <a:pt x="5" y="34"/>
                  </a:lnTo>
                  <a:lnTo>
                    <a:pt x="6" y="36"/>
                  </a:lnTo>
                  <a:lnTo>
                    <a:pt x="8" y="37"/>
                  </a:lnTo>
                  <a:lnTo>
                    <a:pt x="12" y="37"/>
                  </a:lnTo>
                  <a:lnTo>
                    <a:pt x="17" y="37"/>
                  </a:lnTo>
                  <a:lnTo>
                    <a:pt x="21" y="37"/>
                  </a:lnTo>
                  <a:lnTo>
                    <a:pt x="25" y="37"/>
                  </a:lnTo>
                  <a:lnTo>
                    <a:pt x="29" y="36"/>
                  </a:lnTo>
                  <a:lnTo>
                    <a:pt x="32" y="34"/>
                  </a:lnTo>
                  <a:lnTo>
                    <a:pt x="33" y="24"/>
                  </a:lnTo>
                  <a:lnTo>
                    <a:pt x="32" y="11"/>
                  </a:lnTo>
                  <a:lnTo>
                    <a:pt x="29" y="7"/>
                  </a:lnTo>
                  <a:lnTo>
                    <a:pt x="27" y="4"/>
                  </a:lnTo>
                  <a:lnTo>
                    <a:pt x="25" y="2"/>
                  </a:lnTo>
                  <a:lnTo>
                    <a:pt x="23" y="0"/>
                  </a:lnTo>
                  <a:lnTo>
                    <a:pt x="21" y="0"/>
                  </a:lnTo>
                  <a:lnTo>
                    <a:pt x="18" y="0"/>
                  </a:lnTo>
                  <a:lnTo>
                    <a:pt x="14" y="2"/>
                  </a:lnTo>
                  <a:lnTo>
                    <a:pt x="12" y="4"/>
                  </a:lnTo>
                  <a:lnTo>
                    <a:pt x="9" y="7"/>
                  </a:lnTo>
                  <a:lnTo>
                    <a:pt x="12" y="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32" name="Freeform 225"/>
            <p:cNvSpPr>
              <a:spLocks/>
            </p:cNvSpPr>
            <p:nvPr/>
          </p:nvSpPr>
          <p:spPr bwMode="auto">
            <a:xfrm>
              <a:off x="3423" y="3587"/>
              <a:ext cx="24" cy="30"/>
            </a:xfrm>
            <a:custGeom>
              <a:avLst/>
              <a:gdLst>
                <a:gd name="T0" fmla="*/ 0 w 97"/>
                <a:gd name="T1" fmla="*/ 0 h 120"/>
                <a:gd name="T2" fmla="*/ 0 w 97"/>
                <a:gd name="T3" fmla="*/ 0 h 120"/>
                <a:gd name="T4" fmla="*/ 0 w 97"/>
                <a:gd name="T5" fmla="*/ 0 h 120"/>
                <a:gd name="T6" fmla="*/ 0 w 97"/>
                <a:gd name="T7" fmla="*/ 0 h 120"/>
                <a:gd name="T8" fmla="*/ 0 w 97"/>
                <a:gd name="T9" fmla="*/ 0 h 120"/>
                <a:gd name="T10" fmla="*/ 0 w 97"/>
                <a:gd name="T11" fmla="*/ 0 h 120"/>
                <a:gd name="T12" fmla="*/ 0 w 97"/>
                <a:gd name="T13" fmla="*/ 0 h 120"/>
                <a:gd name="T14" fmla="*/ 0 w 97"/>
                <a:gd name="T15" fmla="*/ 0 h 120"/>
                <a:gd name="T16" fmla="*/ 0 w 97"/>
                <a:gd name="T17" fmla="*/ 0 h 120"/>
                <a:gd name="T18" fmla="*/ 0 w 97"/>
                <a:gd name="T19" fmla="*/ 0 h 120"/>
                <a:gd name="T20" fmla="*/ 0 w 97"/>
                <a:gd name="T21" fmla="*/ 0 h 120"/>
                <a:gd name="T22" fmla="*/ 0 w 97"/>
                <a:gd name="T23" fmla="*/ 0 h 120"/>
                <a:gd name="T24" fmla="*/ 0 w 97"/>
                <a:gd name="T25" fmla="*/ 0 h 120"/>
                <a:gd name="T26" fmla="*/ 0 w 97"/>
                <a:gd name="T27" fmla="*/ 0 h 120"/>
                <a:gd name="T28" fmla="*/ 0 w 97"/>
                <a:gd name="T29" fmla="*/ 0 h 120"/>
                <a:gd name="T30" fmla="*/ 0 w 97"/>
                <a:gd name="T31" fmla="*/ 0 h 120"/>
                <a:gd name="T32" fmla="*/ 0 w 97"/>
                <a:gd name="T33" fmla="*/ 0 h 120"/>
                <a:gd name="T34" fmla="*/ 0 w 97"/>
                <a:gd name="T35" fmla="*/ 0 h 120"/>
                <a:gd name="T36" fmla="*/ 0 w 97"/>
                <a:gd name="T37" fmla="*/ 0 h 120"/>
                <a:gd name="T38" fmla="*/ 0 w 97"/>
                <a:gd name="T39" fmla="*/ 0 h 120"/>
                <a:gd name="T40" fmla="*/ 0 w 97"/>
                <a:gd name="T41" fmla="*/ 0 h 120"/>
                <a:gd name="T42" fmla="*/ 0 w 97"/>
                <a:gd name="T43" fmla="*/ 0 h 120"/>
                <a:gd name="T44" fmla="*/ 0 w 97"/>
                <a:gd name="T45" fmla="*/ 0 h 120"/>
                <a:gd name="T46" fmla="*/ 0 w 97"/>
                <a:gd name="T47" fmla="*/ 0 h 120"/>
                <a:gd name="T48" fmla="*/ 0 w 97"/>
                <a:gd name="T49" fmla="*/ 0 h 120"/>
                <a:gd name="T50" fmla="*/ 0 w 97"/>
                <a:gd name="T51" fmla="*/ 0 h 120"/>
                <a:gd name="T52" fmla="*/ 0 w 97"/>
                <a:gd name="T53" fmla="*/ 0 h 120"/>
                <a:gd name="T54" fmla="*/ 0 w 97"/>
                <a:gd name="T55" fmla="*/ 0 h 120"/>
                <a:gd name="T56" fmla="*/ 0 w 97"/>
                <a:gd name="T57" fmla="*/ 0 h 120"/>
                <a:gd name="T58" fmla="*/ 0 w 97"/>
                <a:gd name="T59" fmla="*/ 0 h 120"/>
                <a:gd name="T60" fmla="*/ 0 w 97"/>
                <a:gd name="T61" fmla="*/ 0 h 120"/>
                <a:gd name="T62" fmla="*/ 0 w 97"/>
                <a:gd name="T63" fmla="*/ 0 h 120"/>
                <a:gd name="T64" fmla="*/ 0 w 97"/>
                <a:gd name="T65" fmla="*/ 0 h 12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97"/>
                <a:gd name="T100" fmla="*/ 0 h 120"/>
                <a:gd name="T101" fmla="*/ 97 w 97"/>
                <a:gd name="T102" fmla="*/ 120 h 12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97" h="120">
                  <a:moveTo>
                    <a:pt x="59" y="3"/>
                  </a:moveTo>
                  <a:lnTo>
                    <a:pt x="55" y="11"/>
                  </a:lnTo>
                  <a:lnTo>
                    <a:pt x="48" y="24"/>
                  </a:lnTo>
                  <a:lnTo>
                    <a:pt x="40" y="36"/>
                  </a:lnTo>
                  <a:lnTo>
                    <a:pt x="37" y="45"/>
                  </a:lnTo>
                  <a:lnTo>
                    <a:pt x="37" y="48"/>
                  </a:lnTo>
                  <a:lnTo>
                    <a:pt x="36" y="49"/>
                  </a:lnTo>
                  <a:lnTo>
                    <a:pt x="36" y="48"/>
                  </a:lnTo>
                  <a:lnTo>
                    <a:pt x="35" y="47"/>
                  </a:lnTo>
                  <a:lnTo>
                    <a:pt x="34" y="42"/>
                  </a:lnTo>
                  <a:lnTo>
                    <a:pt x="29" y="38"/>
                  </a:lnTo>
                  <a:lnTo>
                    <a:pt x="25" y="37"/>
                  </a:lnTo>
                  <a:lnTo>
                    <a:pt x="22" y="37"/>
                  </a:lnTo>
                  <a:lnTo>
                    <a:pt x="17" y="38"/>
                  </a:lnTo>
                  <a:lnTo>
                    <a:pt x="13" y="40"/>
                  </a:lnTo>
                  <a:lnTo>
                    <a:pt x="7" y="45"/>
                  </a:lnTo>
                  <a:lnTo>
                    <a:pt x="2" y="50"/>
                  </a:lnTo>
                  <a:lnTo>
                    <a:pt x="1" y="53"/>
                  </a:lnTo>
                  <a:lnTo>
                    <a:pt x="0" y="57"/>
                  </a:lnTo>
                  <a:lnTo>
                    <a:pt x="0" y="63"/>
                  </a:lnTo>
                  <a:lnTo>
                    <a:pt x="0" y="69"/>
                  </a:lnTo>
                  <a:lnTo>
                    <a:pt x="1" y="80"/>
                  </a:lnTo>
                  <a:lnTo>
                    <a:pt x="2" y="87"/>
                  </a:lnTo>
                  <a:lnTo>
                    <a:pt x="4" y="99"/>
                  </a:lnTo>
                  <a:lnTo>
                    <a:pt x="6" y="111"/>
                  </a:lnTo>
                  <a:lnTo>
                    <a:pt x="7" y="113"/>
                  </a:lnTo>
                  <a:lnTo>
                    <a:pt x="7" y="117"/>
                  </a:lnTo>
                  <a:lnTo>
                    <a:pt x="9" y="118"/>
                  </a:lnTo>
                  <a:lnTo>
                    <a:pt x="10" y="119"/>
                  </a:lnTo>
                  <a:lnTo>
                    <a:pt x="12" y="120"/>
                  </a:lnTo>
                  <a:lnTo>
                    <a:pt x="15" y="120"/>
                  </a:lnTo>
                  <a:lnTo>
                    <a:pt x="18" y="120"/>
                  </a:lnTo>
                  <a:lnTo>
                    <a:pt x="22" y="119"/>
                  </a:lnTo>
                  <a:lnTo>
                    <a:pt x="26" y="115"/>
                  </a:lnTo>
                  <a:lnTo>
                    <a:pt x="29" y="113"/>
                  </a:lnTo>
                  <a:lnTo>
                    <a:pt x="32" y="109"/>
                  </a:lnTo>
                  <a:lnTo>
                    <a:pt x="36" y="106"/>
                  </a:lnTo>
                  <a:lnTo>
                    <a:pt x="38" y="103"/>
                  </a:lnTo>
                  <a:lnTo>
                    <a:pt x="41" y="100"/>
                  </a:lnTo>
                  <a:lnTo>
                    <a:pt x="46" y="99"/>
                  </a:lnTo>
                  <a:lnTo>
                    <a:pt x="52" y="99"/>
                  </a:lnTo>
                  <a:lnTo>
                    <a:pt x="58" y="104"/>
                  </a:lnTo>
                  <a:lnTo>
                    <a:pt x="64" y="107"/>
                  </a:lnTo>
                  <a:lnTo>
                    <a:pt x="68" y="107"/>
                  </a:lnTo>
                  <a:lnTo>
                    <a:pt x="72" y="106"/>
                  </a:lnTo>
                  <a:lnTo>
                    <a:pt x="74" y="104"/>
                  </a:lnTo>
                  <a:lnTo>
                    <a:pt x="78" y="100"/>
                  </a:lnTo>
                  <a:lnTo>
                    <a:pt x="81" y="94"/>
                  </a:lnTo>
                  <a:lnTo>
                    <a:pt x="82" y="85"/>
                  </a:lnTo>
                  <a:lnTo>
                    <a:pt x="83" y="76"/>
                  </a:lnTo>
                  <a:lnTo>
                    <a:pt x="83" y="67"/>
                  </a:lnTo>
                  <a:lnTo>
                    <a:pt x="84" y="59"/>
                  </a:lnTo>
                  <a:lnTo>
                    <a:pt x="86" y="53"/>
                  </a:lnTo>
                  <a:lnTo>
                    <a:pt x="93" y="43"/>
                  </a:lnTo>
                  <a:lnTo>
                    <a:pt x="96" y="34"/>
                  </a:lnTo>
                  <a:lnTo>
                    <a:pt x="97" y="29"/>
                  </a:lnTo>
                  <a:lnTo>
                    <a:pt x="96" y="24"/>
                  </a:lnTo>
                  <a:lnTo>
                    <a:pt x="94" y="17"/>
                  </a:lnTo>
                  <a:lnTo>
                    <a:pt x="91" y="11"/>
                  </a:lnTo>
                  <a:lnTo>
                    <a:pt x="87" y="6"/>
                  </a:lnTo>
                  <a:lnTo>
                    <a:pt x="85" y="4"/>
                  </a:lnTo>
                  <a:lnTo>
                    <a:pt x="81" y="4"/>
                  </a:lnTo>
                  <a:lnTo>
                    <a:pt x="76" y="3"/>
                  </a:lnTo>
                  <a:lnTo>
                    <a:pt x="69" y="1"/>
                  </a:lnTo>
                  <a:lnTo>
                    <a:pt x="66" y="0"/>
                  </a:lnTo>
                  <a:lnTo>
                    <a:pt x="64" y="1"/>
                  </a:lnTo>
                  <a:lnTo>
                    <a:pt x="59" y="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33" name="Freeform 226"/>
            <p:cNvSpPr>
              <a:spLocks/>
            </p:cNvSpPr>
            <p:nvPr/>
          </p:nvSpPr>
          <p:spPr bwMode="auto">
            <a:xfrm>
              <a:off x="3543" y="3586"/>
              <a:ext cx="47" cy="66"/>
            </a:xfrm>
            <a:custGeom>
              <a:avLst/>
              <a:gdLst>
                <a:gd name="T0" fmla="*/ 0 w 187"/>
                <a:gd name="T1" fmla="*/ 0 h 265"/>
                <a:gd name="T2" fmla="*/ 0 w 187"/>
                <a:gd name="T3" fmla="*/ 0 h 265"/>
                <a:gd name="T4" fmla="*/ 0 w 187"/>
                <a:gd name="T5" fmla="*/ 0 h 265"/>
                <a:gd name="T6" fmla="*/ 0 w 187"/>
                <a:gd name="T7" fmla="*/ 0 h 265"/>
                <a:gd name="T8" fmla="*/ 0 w 187"/>
                <a:gd name="T9" fmla="*/ 0 h 265"/>
                <a:gd name="T10" fmla="*/ 0 w 187"/>
                <a:gd name="T11" fmla="*/ 0 h 265"/>
                <a:gd name="T12" fmla="*/ 0 w 187"/>
                <a:gd name="T13" fmla="*/ 0 h 265"/>
                <a:gd name="T14" fmla="*/ 0 w 187"/>
                <a:gd name="T15" fmla="*/ 0 h 265"/>
                <a:gd name="T16" fmla="*/ 0 w 187"/>
                <a:gd name="T17" fmla="*/ 0 h 265"/>
                <a:gd name="T18" fmla="*/ 0 w 187"/>
                <a:gd name="T19" fmla="*/ 0 h 265"/>
                <a:gd name="T20" fmla="*/ 0 w 187"/>
                <a:gd name="T21" fmla="*/ 0 h 265"/>
                <a:gd name="T22" fmla="*/ 0 w 187"/>
                <a:gd name="T23" fmla="*/ 0 h 265"/>
                <a:gd name="T24" fmla="*/ 0 w 187"/>
                <a:gd name="T25" fmla="*/ 0 h 265"/>
                <a:gd name="T26" fmla="*/ 0 w 187"/>
                <a:gd name="T27" fmla="*/ 0 h 265"/>
                <a:gd name="T28" fmla="*/ 0 w 187"/>
                <a:gd name="T29" fmla="*/ 0 h 265"/>
                <a:gd name="T30" fmla="*/ 0 w 187"/>
                <a:gd name="T31" fmla="*/ 0 h 265"/>
                <a:gd name="T32" fmla="*/ 0 w 187"/>
                <a:gd name="T33" fmla="*/ 0 h 265"/>
                <a:gd name="T34" fmla="*/ 0 w 187"/>
                <a:gd name="T35" fmla="*/ 0 h 265"/>
                <a:gd name="T36" fmla="*/ 0 w 187"/>
                <a:gd name="T37" fmla="*/ 0 h 265"/>
                <a:gd name="T38" fmla="*/ 0 w 187"/>
                <a:gd name="T39" fmla="*/ 0 h 265"/>
                <a:gd name="T40" fmla="*/ 0 w 187"/>
                <a:gd name="T41" fmla="*/ 0 h 265"/>
                <a:gd name="T42" fmla="*/ 0 w 187"/>
                <a:gd name="T43" fmla="*/ 0 h 265"/>
                <a:gd name="T44" fmla="*/ 0 w 187"/>
                <a:gd name="T45" fmla="*/ 0 h 265"/>
                <a:gd name="T46" fmla="*/ 0 w 187"/>
                <a:gd name="T47" fmla="*/ 0 h 265"/>
                <a:gd name="T48" fmla="*/ 0 w 187"/>
                <a:gd name="T49" fmla="*/ 0 h 265"/>
                <a:gd name="T50" fmla="*/ 0 w 187"/>
                <a:gd name="T51" fmla="*/ 0 h 265"/>
                <a:gd name="T52" fmla="*/ 0 w 187"/>
                <a:gd name="T53" fmla="*/ 0 h 265"/>
                <a:gd name="T54" fmla="*/ 0 w 187"/>
                <a:gd name="T55" fmla="*/ 0 h 265"/>
                <a:gd name="T56" fmla="*/ 0 w 187"/>
                <a:gd name="T57" fmla="*/ 0 h 265"/>
                <a:gd name="T58" fmla="*/ 0 w 187"/>
                <a:gd name="T59" fmla="*/ 0 h 265"/>
                <a:gd name="T60" fmla="*/ 0 w 187"/>
                <a:gd name="T61" fmla="*/ 0 h 265"/>
                <a:gd name="T62" fmla="*/ 0 w 187"/>
                <a:gd name="T63" fmla="*/ 0 h 265"/>
                <a:gd name="T64" fmla="*/ 0 w 187"/>
                <a:gd name="T65" fmla="*/ 0 h 265"/>
                <a:gd name="T66" fmla="*/ 0 w 187"/>
                <a:gd name="T67" fmla="*/ 0 h 265"/>
                <a:gd name="T68" fmla="*/ 0 w 187"/>
                <a:gd name="T69" fmla="*/ 0 h 265"/>
                <a:gd name="T70" fmla="*/ 0 w 187"/>
                <a:gd name="T71" fmla="*/ 0 h 265"/>
                <a:gd name="T72" fmla="*/ 0 w 187"/>
                <a:gd name="T73" fmla="*/ 0 h 265"/>
                <a:gd name="T74" fmla="*/ 0 w 187"/>
                <a:gd name="T75" fmla="*/ 0 h 265"/>
                <a:gd name="T76" fmla="*/ 0 w 187"/>
                <a:gd name="T77" fmla="*/ 0 h 265"/>
                <a:gd name="T78" fmla="*/ 0 w 187"/>
                <a:gd name="T79" fmla="*/ 0 h 265"/>
                <a:gd name="T80" fmla="*/ 0 w 187"/>
                <a:gd name="T81" fmla="*/ 0 h 265"/>
                <a:gd name="T82" fmla="*/ 0 w 187"/>
                <a:gd name="T83" fmla="*/ 0 h 265"/>
                <a:gd name="T84" fmla="*/ 0 w 187"/>
                <a:gd name="T85" fmla="*/ 0 h 265"/>
                <a:gd name="T86" fmla="*/ 0 w 187"/>
                <a:gd name="T87" fmla="*/ 0 h 265"/>
                <a:gd name="T88" fmla="*/ 0 w 187"/>
                <a:gd name="T89" fmla="*/ 0 h 265"/>
                <a:gd name="T90" fmla="*/ 0 w 187"/>
                <a:gd name="T91" fmla="*/ 0 h 265"/>
                <a:gd name="T92" fmla="*/ 0 w 187"/>
                <a:gd name="T93" fmla="*/ 0 h 265"/>
                <a:gd name="T94" fmla="*/ 0 w 187"/>
                <a:gd name="T95" fmla="*/ 0 h 265"/>
                <a:gd name="T96" fmla="*/ 0 w 187"/>
                <a:gd name="T97" fmla="*/ 0 h 265"/>
                <a:gd name="T98" fmla="*/ 0 w 187"/>
                <a:gd name="T99" fmla="*/ 0 h 265"/>
                <a:gd name="T100" fmla="*/ 0 w 187"/>
                <a:gd name="T101" fmla="*/ 0 h 265"/>
                <a:gd name="T102" fmla="*/ 0 w 187"/>
                <a:gd name="T103" fmla="*/ 0 h 265"/>
                <a:gd name="T104" fmla="*/ 0 w 187"/>
                <a:gd name="T105" fmla="*/ 0 h 265"/>
                <a:gd name="T106" fmla="*/ 0 w 187"/>
                <a:gd name="T107" fmla="*/ 0 h 265"/>
                <a:gd name="T108" fmla="*/ 0 w 187"/>
                <a:gd name="T109" fmla="*/ 0 h 265"/>
                <a:gd name="T110" fmla="*/ 0 w 187"/>
                <a:gd name="T111" fmla="*/ 0 h 265"/>
                <a:gd name="T112" fmla="*/ 0 w 187"/>
                <a:gd name="T113" fmla="*/ 0 h 265"/>
                <a:gd name="T114" fmla="*/ 0 w 187"/>
                <a:gd name="T115" fmla="*/ 0 h 265"/>
                <a:gd name="T116" fmla="*/ 0 w 187"/>
                <a:gd name="T117" fmla="*/ 0 h 265"/>
                <a:gd name="T118" fmla="*/ 0 w 187"/>
                <a:gd name="T119" fmla="*/ 0 h 265"/>
                <a:gd name="T120" fmla="*/ 0 w 187"/>
                <a:gd name="T121" fmla="*/ 0 h 26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87"/>
                <a:gd name="T184" fmla="*/ 0 h 265"/>
                <a:gd name="T185" fmla="*/ 187 w 187"/>
                <a:gd name="T186" fmla="*/ 265 h 26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87" h="265">
                  <a:moveTo>
                    <a:pt x="13" y="69"/>
                  </a:moveTo>
                  <a:lnTo>
                    <a:pt x="6" y="79"/>
                  </a:lnTo>
                  <a:lnTo>
                    <a:pt x="2" y="89"/>
                  </a:lnTo>
                  <a:lnTo>
                    <a:pt x="0" y="100"/>
                  </a:lnTo>
                  <a:lnTo>
                    <a:pt x="0" y="111"/>
                  </a:lnTo>
                  <a:lnTo>
                    <a:pt x="1" y="115"/>
                  </a:lnTo>
                  <a:lnTo>
                    <a:pt x="2" y="119"/>
                  </a:lnTo>
                  <a:lnTo>
                    <a:pt x="4" y="124"/>
                  </a:lnTo>
                  <a:lnTo>
                    <a:pt x="7" y="127"/>
                  </a:lnTo>
                  <a:lnTo>
                    <a:pt x="10" y="130"/>
                  </a:lnTo>
                  <a:lnTo>
                    <a:pt x="16" y="132"/>
                  </a:lnTo>
                  <a:lnTo>
                    <a:pt x="21" y="133"/>
                  </a:lnTo>
                  <a:lnTo>
                    <a:pt x="28" y="133"/>
                  </a:lnTo>
                  <a:lnTo>
                    <a:pt x="41" y="133"/>
                  </a:lnTo>
                  <a:lnTo>
                    <a:pt x="45" y="133"/>
                  </a:lnTo>
                  <a:lnTo>
                    <a:pt x="44" y="136"/>
                  </a:lnTo>
                  <a:lnTo>
                    <a:pt x="47" y="142"/>
                  </a:lnTo>
                  <a:lnTo>
                    <a:pt x="49" y="145"/>
                  </a:lnTo>
                  <a:lnTo>
                    <a:pt x="52" y="147"/>
                  </a:lnTo>
                  <a:lnTo>
                    <a:pt x="56" y="147"/>
                  </a:lnTo>
                  <a:lnTo>
                    <a:pt x="59" y="146"/>
                  </a:lnTo>
                  <a:lnTo>
                    <a:pt x="61" y="144"/>
                  </a:lnTo>
                  <a:lnTo>
                    <a:pt x="64" y="141"/>
                  </a:lnTo>
                  <a:lnTo>
                    <a:pt x="68" y="138"/>
                  </a:lnTo>
                  <a:lnTo>
                    <a:pt x="70" y="133"/>
                  </a:lnTo>
                  <a:lnTo>
                    <a:pt x="79" y="113"/>
                  </a:lnTo>
                  <a:lnTo>
                    <a:pt x="85" y="99"/>
                  </a:lnTo>
                  <a:lnTo>
                    <a:pt x="88" y="95"/>
                  </a:lnTo>
                  <a:lnTo>
                    <a:pt x="90" y="91"/>
                  </a:lnTo>
                  <a:lnTo>
                    <a:pt x="92" y="89"/>
                  </a:lnTo>
                  <a:lnTo>
                    <a:pt x="94" y="89"/>
                  </a:lnTo>
                  <a:lnTo>
                    <a:pt x="97" y="90"/>
                  </a:lnTo>
                  <a:lnTo>
                    <a:pt x="98" y="91"/>
                  </a:lnTo>
                  <a:lnTo>
                    <a:pt x="100" y="95"/>
                  </a:lnTo>
                  <a:lnTo>
                    <a:pt x="101" y="98"/>
                  </a:lnTo>
                  <a:lnTo>
                    <a:pt x="104" y="115"/>
                  </a:lnTo>
                  <a:lnTo>
                    <a:pt x="104" y="130"/>
                  </a:lnTo>
                  <a:lnTo>
                    <a:pt x="103" y="136"/>
                  </a:lnTo>
                  <a:lnTo>
                    <a:pt x="101" y="142"/>
                  </a:lnTo>
                  <a:lnTo>
                    <a:pt x="98" y="149"/>
                  </a:lnTo>
                  <a:lnTo>
                    <a:pt x="93" y="155"/>
                  </a:lnTo>
                  <a:lnTo>
                    <a:pt x="89" y="160"/>
                  </a:lnTo>
                  <a:lnTo>
                    <a:pt x="87" y="165"/>
                  </a:lnTo>
                  <a:lnTo>
                    <a:pt x="85" y="169"/>
                  </a:lnTo>
                  <a:lnTo>
                    <a:pt x="85" y="172"/>
                  </a:lnTo>
                  <a:lnTo>
                    <a:pt x="88" y="178"/>
                  </a:lnTo>
                  <a:lnTo>
                    <a:pt x="89" y="182"/>
                  </a:lnTo>
                  <a:lnTo>
                    <a:pt x="89" y="184"/>
                  </a:lnTo>
                  <a:lnTo>
                    <a:pt x="88" y="186"/>
                  </a:lnTo>
                  <a:lnTo>
                    <a:pt x="83" y="188"/>
                  </a:lnTo>
                  <a:lnTo>
                    <a:pt x="75" y="188"/>
                  </a:lnTo>
                  <a:lnTo>
                    <a:pt x="68" y="188"/>
                  </a:lnTo>
                  <a:lnTo>
                    <a:pt x="62" y="189"/>
                  </a:lnTo>
                  <a:lnTo>
                    <a:pt x="60" y="191"/>
                  </a:lnTo>
                  <a:lnTo>
                    <a:pt x="60" y="193"/>
                  </a:lnTo>
                  <a:lnTo>
                    <a:pt x="60" y="195"/>
                  </a:lnTo>
                  <a:lnTo>
                    <a:pt x="62" y="199"/>
                  </a:lnTo>
                  <a:lnTo>
                    <a:pt x="71" y="222"/>
                  </a:lnTo>
                  <a:lnTo>
                    <a:pt x="82" y="249"/>
                  </a:lnTo>
                  <a:lnTo>
                    <a:pt x="85" y="254"/>
                  </a:lnTo>
                  <a:lnTo>
                    <a:pt x="88" y="258"/>
                  </a:lnTo>
                  <a:lnTo>
                    <a:pt x="91" y="262"/>
                  </a:lnTo>
                  <a:lnTo>
                    <a:pt x="96" y="264"/>
                  </a:lnTo>
                  <a:lnTo>
                    <a:pt x="100" y="265"/>
                  </a:lnTo>
                  <a:lnTo>
                    <a:pt x="105" y="263"/>
                  </a:lnTo>
                  <a:lnTo>
                    <a:pt x="111" y="259"/>
                  </a:lnTo>
                  <a:lnTo>
                    <a:pt x="116" y="253"/>
                  </a:lnTo>
                  <a:lnTo>
                    <a:pt x="119" y="250"/>
                  </a:lnTo>
                  <a:lnTo>
                    <a:pt x="121" y="248"/>
                  </a:lnTo>
                  <a:lnTo>
                    <a:pt x="125" y="245"/>
                  </a:lnTo>
                  <a:lnTo>
                    <a:pt x="127" y="245"/>
                  </a:lnTo>
                  <a:lnTo>
                    <a:pt x="131" y="245"/>
                  </a:lnTo>
                  <a:lnTo>
                    <a:pt x="134" y="247"/>
                  </a:lnTo>
                  <a:lnTo>
                    <a:pt x="138" y="249"/>
                  </a:lnTo>
                  <a:lnTo>
                    <a:pt x="140" y="251"/>
                  </a:lnTo>
                  <a:lnTo>
                    <a:pt x="141" y="251"/>
                  </a:lnTo>
                  <a:lnTo>
                    <a:pt x="142" y="251"/>
                  </a:lnTo>
                  <a:lnTo>
                    <a:pt x="143" y="250"/>
                  </a:lnTo>
                  <a:lnTo>
                    <a:pt x="149" y="221"/>
                  </a:lnTo>
                  <a:lnTo>
                    <a:pt x="155" y="201"/>
                  </a:lnTo>
                  <a:lnTo>
                    <a:pt x="158" y="194"/>
                  </a:lnTo>
                  <a:lnTo>
                    <a:pt x="161" y="185"/>
                  </a:lnTo>
                  <a:lnTo>
                    <a:pt x="167" y="177"/>
                  </a:lnTo>
                  <a:lnTo>
                    <a:pt x="174" y="165"/>
                  </a:lnTo>
                  <a:lnTo>
                    <a:pt x="179" y="150"/>
                  </a:lnTo>
                  <a:lnTo>
                    <a:pt x="185" y="126"/>
                  </a:lnTo>
                  <a:lnTo>
                    <a:pt x="187" y="114"/>
                  </a:lnTo>
                  <a:lnTo>
                    <a:pt x="186" y="107"/>
                  </a:lnTo>
                  <a:lnTo>
                    <a:pt x="185" y="104"/>
                  </a:lnTo>
                  <a:lnTo>
                    <a:pt x="184" y="103"/>
                  </a:lnTo>
                  <a:lnTo>
                    <a:pt x="181" y="104"/>
                  </a:lnTo>
                  <a:lnTo>
                    <a:pt x="177" y="107"/>
                  </a:lnTo>
                  <a:lnTo>
                    <a:pt x="173" y="112"/>
                  </a:lnTo>
                  <a:lnTo>
                    <a:pt x="169" y="119"/>
                  </a:lnTo>
                  <a:lnTo>
                    <a:pt x="166" y="127"/>
                  </a:lnTo>
                  <a:lnTo>
                    <a:pt x="161" y="136"/>
                  </a:lnTo>
                  <a:lnTo>
                    <a:pt x="155" y="153"/>
                  </a:lnTo>
                  <a:lnTo>
                    <a:pt x="150" y="169"/>
                  </a:lnTo>
                  <a:lnTo>
                    <a:pt x="149" y="172"/>
                  </a:lnTo>
                  <a:lnTo>
                    <a:pt x="147" y="175"/>
                  </a:lnTo>
                  <a:lnTo>
                    <a:pt x="145" y="178"/>
                  </a:lnTo>
                  <a:lnTo>
                    <a:pt x="143" y="180"/>
                  </a:lnTo>
                  <a:lnTo>
                    <a:pt x="141" y="180"/>
                  </a:lnTo>
                  <a:lnTo>
                    <a:pt x="139" y="180"/>
                  </a:lnTo>
                  <a:lnTo>
                    <a:pt x="136" y="179"/>
                  </a:lnTo>
                  <a:lnTo>
                    <a:pt x="134" y="178"/>
                  </a:lnTo>
                  <a:lnTo>
                    <a:pt x="133" y="175"/>
                  </a:lnTo>
                  <a:lnTo>
                    <a:pt x="131" y="172"/>
                  </a:lnTo>
                  <a:lnTo>
                    <a:pt x="131" y="170"/>
                  </a:lnTo>
                  <a:lnTo>
                    <a:pt x="130" y="166"/>
                  </a:lnTo>
                  <a:lnTo>
                    <a:pt x="130" y="163"/>
                  </a:lnTo>
                  <a:lnTo>
                    <a:pt x="131" y="158"/>
                  </a:lnTo>
                  <a:lnTo>
                    <a:pt x="133" y="154"/>
                  </a:lnTo>
                  <a:lnTo>
                    <a:pt x="135" y="150"/>
                  </a:lnTo>
                  <a:lnTo>
                    <a:pt x="142" y="140"/>
                  </a:lnTo>
                  <a:lnTo>
                    <a:pt x="150" y="128"/>
                  </a:lnTo>
                  <a:lnTo>
                    <a:pt x="154" y="123"/>
                  </a:lnTo>
                  <a:lnTo>
                    <a:pt x="156" y="116"/>
                  </a:lnTo>
                  <a:lnTo>
                    <a:pt x="157" y="114"/>
                  </a:lnTo>
                  <a:lnTo>
                    <a:pt x="157" y="111"/>
                  </a:lnTo>
                  <a:lnTo>
                    <a:pt x="156" y="109"/>
                  </a:lnTo>
                  <a:lnTo>
                    <a:pt x="155" y="107"/>
                  </a:lnTo>
                  <a:lnTo>
                    <a:pt x="145" y="102"/>
                  </a:lnTo>
                  <a:lnTo>
                    <a:pt x="133" y="99"/>
                  </a:lnTo>
                  <a:lnTo>
                    <a:pt x="128" y="97"/>
                  </a:lnTo>
                  <a:lnTo>
                    <a:pt x="125" y="94"/>
                  </a:lnTo>
                  <a:lnTo>
                    <a:pt x="124" y="93"/>
                  </a:lnTo>
                  <a:lnTo>
                    <a:pt x="122" y="90"/>
                  </a:lnTo>
                  <a:lnTo>
                    <a:pt x="122" y="87"/>
                  </a:lnTo>
                  <a:lnTo>
                    <a:pt x="124" y="84"/>
                  </a:lnTo>
                  <a:lnTo>
                    <a:pt x="127" y="74"/>
                  </a:lnTo>
                  <a:lnTo>
                    <a:pt x="129" y="65"/>
                  </a:lnTo>
                  <a:lnTo>
                    <a:pt x="129" y="56"/>
                  </a:lnTo>
                  <a:lnTo>
                    <a:pt x="128" y="48"/>
                  </a:lnTo>
                  <a:lnTo>
                    <a:pt x="127" y="46"/>
                  </a:lnTo>
                  <a:lnTo>
                    <a:pt x="125" y="44"/>
                  </a:lnTo>
                  <a:lnTo>
                    <a:pt x="122" y="43"/>
                  </a:lnTo>
                  <a:lnTo>
                    <a:pt x="119" y="43"/>
                  </a:lnTo>
                  <a:lnTo>
                    <a:pt x="116" y="43"/>
                  </a:lnTo>
                  <a:lnTo>
                    <a:pt x="112" y="44"/>
                  </a:lnTo>
                  <a:lnTo>
                    <a:pt x="106" y="46"/>
                  </a:lnTo>
                  <a:lnTo>
                    <a:pt x="101" y="49"/>
                  </a:lnTo>
                  <a:lnTo>
                    <a:pt x="97" y="52"/>
                  </a:lnTo>
                  <a:lnTo>
                    <a:pt x="92" y="53"/>
                  </a:lnTo>
                  <a:lnTo>
                    <a:pt x="89" y="53"/>
                  </a:lnTo>
                  <a:lnTo>
                    <a:pt x="85" y="52"/>
                  </a:lnTo>
                  <a:lnTo>
                    <a:pt x="79" y="48"/>
                  </a:lnTo>
                  <a:lnTo>
                    <a:pt x="74" y="42"/>
                  </a:lnTo>
                  <a:lnTo>
                    <a:pt x="65" y="28"/>
                  </a:lnTo>
                  <a:lnTo>
                    <a:pt x="58" y="18"/>
                  </a:lnTo>
                  <a:lnTo>
                    <a:pt x="56" y="17"/>
                  </a:lnTo>
                  <a:lnTo>
                    <a:pt x="55" y="17"/>
                  </a:lnTo>
                  <a:lnTo>
                    <a:pt x="52" y="18"/>
                  </a:lnTo>
                  <a:lnTo>
                    <a:pt x="51" y="19"/>
                  </a:lnTo>
                  <a:lnTo>
                    <a:pt x="50" y="22"/>
                  </a:lnTo>
                  <a:lnTo>
                    <a:pt x="48" y="27"/>
                  </a:lnTo>
                  <a:lnTo>
                    <a:pt x="47" y="28"/>
                  </a:lnTo>
                  <a:lnTo>
                    <a:pt x="46" y="29"/>
                  </a:lnTo>
                  <a:lnTo>
                    <a:pt x="45" y="29"/>
                  </a:lnTo>
                  <a:lnTo>
                    <a:pt x="44" y="28"/>
                  </a:lnTo>
                  <a:lnTo>
                    <a:pt x="41" y="25"/>
                  </a:lnTo>
                  <a:lnTo>
                    <a:pt x="35" y="15"/>
                  </a:lnTo>
                  <a:lnTo>
                    <a:pt x="32" y="10"/>
                  </a:lnTo>
                  <a:lnTo>
                    <a:pt x="30" y="5"/>
                  </a:lnTo>
                  <a:lnTo>
                    <a:pt x="27" y="3"/>
                  </a:lnTo>
                  <a:lnTo>
                    <a:pt x="23" y="1"/>
                  </a:lnTo>
                  <a:lnTo>
                    <a:pt x="20" y="0"/>
                  </a:lnTo>
                  <a:lnTo>
                    <a:pt x="17" y="0"/>
                  </a:lnTo>
                  <a:lnTo>
                    <a:pt x="15" y="0"/>
                  </a:lnTo>
                  <a:lnTo>
                    <a:pt x="12" y="2"/>
                  </a:lnTo>
                  <a:lnTo>
                    <a:pt x="7" y="6"/>
                  </a:lnTo>
                  <a:lnTo>
                    <a:pt x="5" y="12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22"/>
                  </a:lnTo>
                  <a:lnTo>
                    <a:pt x="4" y="27"/>
                  </a:lnTo>
                  <a:lnTo>
                    <a:pt x="13" y="41"/>
                  </a:lnTo>
                  <a:lnTo>
                    <a:pt x="20" y="54"/>
                  </a:lnTo>
                  <a:lnTo>
                    <a:pt x="20" y="57"/>
                  </a:lnTo>
                  <a:lnTo>
                    <a:pt x="19" y="61"/>
                  </a:lnTo>
                  <a:lnTo>
                    <a:pt x="18" y="63"/>
                  </a:lnTo>
                  <a:lnTo>
                    <a:pt x="17" y="67"/>
                  </a:lnTo>
                  <a:lnTo>
                    <a:pt x="14" y="69"/>
                  </a:lnTo>
                  <a:lnTo>
                    <a:pt x="13" y="6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34" name="Freeform 227"/>
            <p:cNvSpPr>
              <a:spLocks/>
            </p:cNvSpPr>
            <p:nvPr/>
          </p:nvSpPr>
          <p:spPr bwMode="auto">
            <a:xfrm>
              <a:off x="3588" y="3629"/>
              <a:ext cx="16" cy="15"/>
            </a:xfrm>
            <a:custGeom>
              <a:avLst/>
              <a:gdLst>
                <a:gd name="T0" fmla="*/ 0 w 63"/>
                <a:gd name="T1" fmla="*/ 0 h 58"/>
                <a:gd name="T2" fmla="*/ 0 w 63"/>
                <a:gd name="T3" fmla="*/ 0 h 58"/>
                <a:gd name="T4" fmla="*/ 0 w 63"/>
                <a:gd name="T5" fmla="*/ 0 h 58"/>
                <a:gd name="T6" fmla="*/ 0 w 63"/>
                <a:gd name="T7" fmla="*/ 0 h 58"/>
                <a:gd name="T8" fmla="*/ 0 w 63"/>
                <a:gd name="T9" fmla="*/ 0 h 58"/>
                <a:gd name="T10" fmla="*/ 0 w 63"/>
                <a:gd name="T11" fmla="*/ 0 h 58"/>
                <a:gd name="T12" fmla="*/ 0 w 63"/>
                <a:gd name="T13" fmla="*/ 0 h 58"/>
                <a:gd name="T14" fmla="*/ 0 w 63"/>
                <a:gd name="T15" fmla="*/ 0 h 58"/>
                <a:gd name="T16" fmla="*/ 0 w 63"/>
                <a:gd name="T17" fmla="*/ 0 h 58"/>
                <a:gd name="T18" fmla="*/ 0 w 63"/>
                <a:gd name="T19" fmla="*/ 0 h 58"/>
                <a:gd name="T20" fmla="*/ 0 w 63"/>
                <a:gd name="T21" fmla="*/ 0 h 58"/>
                <a:gd name="T22" fmla="*/ 0 w 63"/>
                <a:gd name="T23" fmla="*/ 0 h 58"/>
                <a:gd name="T24" fmla="*/ 0 w 63"/>
                <a:gd name="T25" fmla="*/ 0 h 58"/>
                <a:gd name="T26" fmla="*/ 0 w 63"/>
                <a:gd name="T27" fmla="*/ 0 h 58"/>
                <a:gd name="T28" fmla="*/ 0 w 63"/>
                <a:gd name="T29" fmla="*/ 0 h 58"/>
                <a:gd name="T30" fmla="*/ 0 w 63"/>
                <a:gd name="T31" fmla="*/ 0 h 58"/>
                <a:gd name="T32" fmla="*/ 0 w 63"/>
                <a:gd name="T33" fmla="*/ 0 h 58"/>
                <a:gd name="T34" fmla="*/ 0 w 63"/>
                <a:gd name="T35" fmla="*/ 0 h 58"/>
                <a:gd name="T36" fmla="*/ 0 w 63"/>
                <a:gd name="T37" fmla="*/ 0 h 58"/>
                <a:gd name="T38" fmla="*/ 0 w 63"/>
                <a:gd name="T39" fmla="*/ 0 h 58"/>
                <a:gd name="T40" fmla="*/ 0 w 63"/>
                <a:gd name="T41" fmla="*/ 0 h 58"/>
                <a:gd name="T42" fmla="*/ 0 w 63"/>
                <a:gd name="T43" fmla="*/ 0 h 58"/>
                <a:gd name="T44" fmla="*/ 0 w 63"/>
                <a:gd name="T45" fmla="*/ 0 h 58"/>
                <a:gd name="T46" fmla="*/ 0 w 63"/>
                <a:gd name="T47" fmla="*/ 0 h 58"/>
                <a:gd name="T48" fmla="*/ 0 w 63"/>
                <a:gd name="T49" fmla="*/ 0 h 58"/>
                <a:gd name="T50" fmla="*/ 0 w 63"/>
                <a:gd name="T51" fmla="*/ 0 h 58"/>
                <a:gd name="T52" fmla="*/ 0 w 63"/>
                <a:gd name="T53" fmla="*/ 0 h 58"/>
                <a:gd name="T54" fmla="*/ 0 w 63"/>
                <a:gd name="T55" fmla="*/ 0 h 58"/>
                <a:gd name="T56" fmla="*/ 0 w 63"/>
                <a:gd name="T57" fmla="*/ 0 h 58"/>
                <a:gd name="T58" fmla="*/ 0 w 63"/>
                <a:gd name="T59" fmla="*/ 0 h 58"/>
                <a:gd name="T60" fmla="*/ 0 w 63"/>
                <a:gd name="T61" fmla="*/ 0 h 58"/>
                <a:gd name="T62" fmla="*/ 0 w 63"/>
                <a:gd name="T63" fmla="*/ 0 h 58"/>
                <a:gd name="T64" fmla="*/ 0 w 63"/>
                <a:gd name="T65" fmla="*/ 0 h 58"/>
                <a:gd name="T66" fmla="*/ 0 w 63"/>
                <a:gd name="T67" fmla="*/ 0 h 58"/>
                <a:gd name="T68" fmla="*/ 0 w 63"/>
                <a:gd name="T69" fmla="*/ 0 h 58"/>
                <a:gd name="T70" fmla="*/ 0 w 63"/>
                <a:gd name="T71" fmla="*/ 0 h 58"/>
                <a:gd name="T72" fmla="*/ 0 w 63"/>
                <a:gd name="T73" fmla="*/ 0 h 58"/>
                <a:gd name="T74" fmla="*/ 0 w 63"/>
                <a:gd name="T75" fmla="*/ 0 h 58"/>
                <a:gd name="T76" fmla="*/ 0 w 63"/>
                <a:gd name="T77" fmla="*/ 0 h 58"/>
                <a:gd name="T78" fmla="*/ 0 w 63"/>
                <a:gd name="T79" fmla="*/ 0 h 58"/>
                <a:gd name="T80" fmla="*/ 0 w 63"/>
                <a:gd name="T81" fmla="*/ 0 h 58"/>
                <a:gd name="T82" fmla="*/ 0 w 63"/>
                <a:gd name="T83" fmla="*/ 0 h 58"/>
                <a:gd name="T84" fmla="*/ 0 w 63"/>
                <a:gd name="T85" fmla="*/ 0 h 58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3"/>
                <a:gd name="T130" fmla="*/ 0 h 58"/>
                <a:gd name="T131" fmla="*/ 63 w 63"/>
                <a:gd name="T132" fmla="*/ 58 h 58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3" h="58">
                  <a:moveTo>
                    <a:pt x="23" y="5"/>
                  </a:moveTo>
                  <a:lnTo>
                    <a:pt x="15" y="14"/>
                  </a:lnTo>
                  <a:lnTo>
                    <a:pt x="8" y="24"/>
                  </a:lnTo>
                  <a:lnTo>
                    <a:pt x="6" y="27"/>
                  </a:lnTo>
                  <a:lnTo>
                    <a:pt x="4" y="31"/>
                  </a:lnTo>
                  <a:lnTo>
                    <a:pt x="4" y="35"/>
                  </a:lnTo>
                  <a:lnTo>
                    <a:pt x="4" y="39"/>
                  </a:lnTo>
                  <a:lnTo>
                    <a:pt x="2" y="43"/>
                  </a:lnTo>
                  <a:lnTo>
                    <a:pt x="0" y="49"/>
                  </a:lnTo>
                  <a:lnTo>
                    <a:pt x="0" y="51"/>
                  </a:lnTo>
                  <a:lnTo>
                    <a:pt x="0" y="54"/>
                  </a:lnTo>
                  <a:lnTo>
                    <a:pt x="2" y="56"/>
                  </a:lnTo>
                  <a:lnTo>
                    <a:pt x="4" y="58"/>
                  </a:lnTo>
                  <a:lnTo>
                    <a:pt x="14" y="58"/>
                  </a:lnTo>
                  <a:lnTo>
                    <a:pt x="23" y="58"/>
                  </a:lnTo>
                  <a:lnTo>
                    <a:pt x="26" y="56"/>
                  </a:lnTo>
                  <a:lnTo>
                    <a:pt x="28" y="54"/>
                  </a:lnTo>
                  <a:lnTo>
                    <a:pt x="35" y="54"/>
                  </a:lnTo>
                  <a:lnTo>
                    <a:pt x="35" y="51"/>
                  </a:lnTo>
                  <a:lnTo>
                    <a:pt x="40" y="48"/>
                  </a:lnTo>
                  <a:lnTo>
                    <a:pt x="46" y="47"/>
                  </a:lnTo>
                  <a:lnTo>
                    <a:pt x="52" y="47"/>
                  </a:lnTo>
                  <a:lnTo>
                    <a:pt x="58" y="47"/>
                  </a:lnTo>
                  <a:lnTo>
                    <a:pt x="58" y="42"/>
                  </a:lnTo>
                  <a:lnTo>
                    <a:pt x="58" y="39"/>
                  </a:lnTo>
                  <a:lnTo>
                    <a:pt x="62" y="39"/>
                  </a:lnTo>
                  <a:lnTo>
                    <a:pt x="63" y="38"/>
                  </a:lnTo>
                  <a:lnTo>
                    <a:pt x="63" y="36"/>
                  </a:lnTo>
                  <a:lnTo>
                    <a:pt x="63" y="34"/>
                  </a:lnTo>
                  <a:lnTo>
                    <a:pt x="62" y="31"/>
                  </a:lnTo>
                  <a:lnTo>
                    <a:pt x="60" y="25"/>
                  </a:lnTo>
                  <a:lnTo>
                    <a:pt x="58" y="20"/>
                  </a:lnTo>
                  <a:lnTo>
                    <a:pt x="57" y="16"/>
                  </a:lnTo>
                  <a:lnTo>
                    <a:pt x="55" y="12"/>
                  </a:lnTo>
                  <a:lnTo>
                    <a:pt x="51" y="10"/>
                  </a:lnTo>
                  <a:lnTo>
                    <a:pt x="46" y="8"/>
                  </a:lnTo>
                  <a:lnTo>
                    <a:pt x="43" y="5"/>
                  </a:lnTo>
                  <a:lnTo>
                    <a:pt x="42" y="2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35" y="0"/>
                  </a:lnTo>
                  <a:lnTo>
                    <a:pt x="30" y="2"/>
                  </a:lnTo>
                  <a:lnTo>
                    <a:pt x="23" y="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35" name="Freeform 228"/>
            <p:cNvSpPr>
              <a:spLocks/>
            </p:cNvSpPr>
            <p:nvPr/>
          </p:nvSpPr>
          <p:spPr bwMode="auto">
            <a:xfrm>
              <a:off x="3545" y="3625"/>
              <a:ext cx="98" cy="101"/>
            </a:xfrm>
            <a:custGeom>
              <a:avLst/>
              <a:gdLst>
                <a:gd name="T0" fmla="*/ 0 w 395"/>
                <a:gd name="T1" fmla="*/ 0 h 406"/>
                <a:gd name="T2" fmla="*/ 0 w 395"/>
                <a:gd name="T3" fmla="*/ 0 h 406"/>
                <a:gd name="T4" fmla="*/ 0 w 395"/>
                <a:gd name="T5" fmla="*/ 0 h 406"/>
                <a:gd name="T6" fmla="*/ 0 w 395"/>
                <a:gd name="T7" fmla="*/ 0 h 406"/>
                <a:gd name="T8" fmla="*/ 0 w 395"/>
                <a:gd name="T9" fmla="*/ 0 h 406"/>
                <a:gd name="T10" fmla="*/ 0 w 395"/>
                <a:gd name="T11" fmla="*/ 0 h 406"/>
                <a:gd name="T12" fmla="*/ 0 w 395"/>
                <a:gd name="T13" fmla="*/ 0 h 406"/>
                <a:gd name="T14" fmla="*/ 0 w 395"/>
                <a:gd name="T15" fmla="*/ 0 h 406"/>
                <a:gd name="T16" fmla="*/ 0 w 395"/>
                <a:gd name="T17" fmla="*/ 0 h 406"/>
                <a:gd name="T18" fmla="*/ 0 w 395"/>
                <a:gd name="T19" fmla="*/ 0 h 406"/>
                <a:gd name="T20" fmla="*/ 0 w 395"/>
                <a:gd name="T21" fmla="*/ 0 h 406"/>
                <a:gd name="T22" fmla="*/ 0 w 395"/>
                <a:gd name="T23" fmla="*/ 0 h 406"/>
                <a:gd name="T24" fmla="*/ 0 w 395"/>
                <a:gd name="T25" fmla="*/ 0 h 406"/>
                <a:gd name="T26" fmla="*/ 0 w 395"/>
                <a:gd name="T27" fmla="*/ 0 h 406"/>
                <a:gd name="T28" fmla="*/ 0 w 395"/>
                <a:gd name="T29" fmla="*/ 0 h 406"/>
                <a:gd name="T30" fmla="*/ 0 w 395"/>
                <a:gd name="T31" fmla="*/ 0 h 406"/>
                <a:gd name="T32" fmla="*/ 0 w 395"/>
                <a:gd name="T33" fmla="*/ 0 h 406"/>
                <a:gd name="T34" fmla="*/ 0 w 395"/>
                <a:gd name="T35" fmla="*/ 0 h 406"/>
                <a:gd name="T36" fmla="*/ 0 w 395"/>
                <a:gd name="T37" fmla="*/ 0 h 406"/>
                <a:gd name="T38" fmla="*/ 0 w 395"/>
                <a:gd name="T39" fmla="*/ 0 h 406"/>
                <a:gd name="T40" fmla="*/ 0 w 395"/>
                <a:gd name="T41" fmla="*/ 0 h 406"/>
                <a:gd name="T42" fmla="*/ 0 w 395"/>
                <a:gd name="T43" fmla="*/ 0 h 406"/>
                <a:gd name="T44" fmla="*/ 0 w 395"/>
                <a:gd name="T45" fmla="*/ 0 h 406"/>
                <a:gd name="T46" fmla="*/ 0 w 395"/>
                <a:gd name="T47" fmla="*/ 0 h 406"/>
                <a:gd name="T48" fmla="*/ 0 w 395"/>
                <a:gd name="T49" fmla="*/ 0 h 406"/>
                <a:gd name="T50" fmla="*/ 0 w 395"/>
                <a:gd name="T51" fmla="*/ 0 h 406"/>
                <a:gd name="T52" fmla="*/ 0 w 395"/>
                <a:gd name="T53" fmla="*/ 0 h 406"/>
                <a:gd name="T54" fmla="*/ 0 w 395"/>
                <a:gd name="T55" fmla="*/ 0 h 406"/>
                <a:gd name="T56" fmla="*/ 0 w 395"/>
                <a:gd name="T57" fmla="*/ 0 h 406"/>
                <a:gd name="T58" fmla="*/ 0 w 395"/>
                <a:gd name="T59" fmla="*/ 0 h 406"/>
                <a:gd name="T60" fmla="*/ 0 w 395"/>
                <a:gd name="T61" fmla="*/ 0 h 406"/>
                <a:gd name="T62" fmla="*/ 0 w 395"/>
                <a:gd name="T63" fmla="*/ 0 h 406"/>
                <a:gd name="T64" fmla="*/ 0 w 395"/>
                <a:gd name="T65" fmla="*/ 0 h 406"/>
                <a:gd name="T66" fmla="*/ 0 w 395"/>
                <a:gd name="T67" fmla="*/ 0 h 406"/>
                <a:gd name="T68" fmla="*/ 0 w 395"/>
                <a:gd name="T69" fmla="*/ 0 h 406"/>
                <a:gd name="T70" fmla="*/ 0 w 395"/>
                <a:gd name="T71" fmla="*/ 0 h 406"/>
                <a:gd name="T72" fmla="*/ 0 w 395"/>
                <a:gd name="T73" fmla="*/ 0 h 406"/>
                <a:gd name="T74" fmla="*/ 0 w 395"/>
                <a:gd name="T75" fmla="*/ 0 h 406"/>
                <a:gd name="T76" fmla="*/ 0 w 395"/>
                <a:gd name="T77" fmla="*/ 0 h 406"/>
                <a:gd name="T78" fmla="*/ 0 w 395"/>
                <a:gd name="T79" fmla="*/ 0 h 406"/>
                <a:gd name="T80" fmla="*/ 0 w 395"/>
                <a:gd name="T81" fmla="*/ 0 h 406"/>
                <a:gd name="T82" fmla="*/ 0 w 395"/>
                <a:gd name="T83" fmla="*/ 0 h 406"/>
                <a:gd name="T84" fmla="*/ 0 w 395"/>
                <a:gd name="T85" fmla="*/ 0 h 406"/>
                <a:gd name="T86" fmla="*/ 0 w 395"/>
                <a:gd name="T87" fmla="*/ 0 h 406"/>
                <a:gd name="T88" fmla="*/ 0 w 395"/>
                <a:gd name="T89" fmla="*/ 0 h 406"/>
                <a:gd name="T90" fmla="*/ 0 w 395"/>
                <a:gd name="T91" fmla="*/ 0 h 406"/>
                <a:gd name="T92" fmla="*/ 0 w 395"/>
                <a:gd name="T93" fmla="*/ 0 h 406"/>
                <a:gd name="T94" fmla="*/ 0 w 395"/>
                <a:gd name="T95" fmla="*/ 0 h 406"/>
                <a:gd name="T96" fmla="*/ 0 w 395"/>
                <a:gd name="T97" fmla="*/ 0 h 406"/>
                <a:gd name="T98" fmla="*/ 0 w 395"/>
                <a:gd name="T99" fmla="*/ 0 h 406"/>
                <a:gd name="T100" fmla="*/ 0 w 395"/>
                <a:gd name="T101" fmla="*/ 0 h 406"/>
                <a:gd name="T102" fmla="*/ 0 w 395"/>
                <a:gd name="T103" fmla="*/ 0 h 406"/>
                <a:gd name="T104" fmla="*/ 0 w 395"/>
                <a:gd name="T105" fmla="*/ 0 h 406"/>
                <a:gd name="T106" fmla="*/ 0 w 395"/>
                <a:gd name="T107" fmla="*/ 0 h 406"/>
                <a:gd name="T108" fmla="*/ 0 w 395"/>
                <a:gd name="T109" fmla="*/ 0 h 406"/>
                <a:gd name="T110" fmla="*/ 0 w 395"/>
                <a:gd name="T111" fmla="*/ 0 h 406"/>
                <a:gd name="T112" fmla="*/ 0 w 395"/>
                <a:gd name="T113" fmla="*/ 0 h 40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95"/>
                <a:gd name="T172" fmla="*/ 0 h 406"/>
                <a:gd name="T173" fmla="*/ 395 w 395"/>
                <a:gd name="T174" fmla="*/ 406 h 40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95" h="406">
                  <a:moveTo>
                    <a:pt x="23" y="213"/>
                  </a:moveTo>
                  <a:lnTo>
                    <a:pt x="17" y="224"/>
                  </a:lnTo>
                  <a:lnTo>
                    <a:pt x="12" y="243"/>
                  </a:lnTo>
                  <a:lnTo>
                    <a:pt x="7" y="267"/>
                  </a:lnTo>
                  <a:lnTo>
                    <a:pt x="1" y="292"/>
                  </a:lnTo>
                  <a:lnTo>
                    <a:pt x="0" y="304"/>
                  </a:lnTo>
                  <a:lnTo>
                    <a:pt x="0" y="316"/>
                  </a:lnTo>
                  <a:lnTo>
                    <a:pt x="0" y="325"/>
                  </a:lnTo>
                  <a:lnTo>
                    <a:pt x="1" y="333"/>
                  </a:lnTo>
                  <a:lnTo>
                    <a:pt x="2" y="336"/>
                  </a:lnTo>
                  <a:lnTo>
                    <a:pt x="3" y="339"/>
                  </a:lnTo>
                  <a:lnTo>
                    <a:pt x="4" y="341"/>
                  </a:lnTo>
                  <a:lnTo>
                    <a:pt x="7" y="343"/>
                  </a:lnTo>
                  <a:lnTo>
                    <a:pt x="10" y="344"/>
                  </a:lnTo>
                  <a:lnTo>
                    <a:pt x="12" y="344"/>
                  </a:lnTo>
                  <a:lnTo>
                    <a:pt x="15" y="343"/>
                  </a:lnTo>
                  <a:lnTo>
                    <a:pt x="18" y="340"/>
                  </a:lnTo>
                  <a:lnTo>
                    <a:pt x="24" y="336"/>
                  </a:lnTo>
                  <a:lnTo>
                    <a:pt x="28" y="332"/>
                  </a:lnTo>
                  <a:lnTo>
                    <a:pt x="31" y="327"/>
                  </a:lnTo>
                  <a:lnTo>
                    <a:pt x="33" y="323"/>
                  </a:lnTo>
                  <a:lnTo>
                    <a:pt x="35" y="318"/>
                  </a:lnTo>
                  <a:lnTo>
                    <a:pt x="36" y="312"/>
                  </a:lnTo>
                  <a:lnTo>
                    <a:pt x="36" y="308"/>
                  </a:lnTo>
                  <a:lnTo>
                    <a:pt x="36" y="303"/>
                  </a:lnTo>
                  <a:lnTo>
                    <a:pt x="32" y="287"/>
                  </a:lnTo>
                  <a:lnTo>
                    <a:pt x="30" y="279"/>
                  </a:lnTo>
                  <a:lnTo>
                    <a:pt x="38" y="273"/>
                  </a:lnTo>
                  <a:lnTo>
                    <a:pt x="46" y="263"/>
                  </a:lnTo>
                  <a:lnTo>
                    <a:pt x="55" y="252"/>
                  </a:lnTo>
                  <a:lnTo>
                    <a:pt x="64" y="241"/>
                  </a:lnTo>
                  <a:lnTo>
                    <a:pt x="78" y="222"/>
                  </a:lnTo>
                  <a:lnTo>
                    <a:pt x="84" y="213"/>
                  </a:lnTo>
                  <a:lnTo>
                    <a:pt x="87" y="216"/>
                  </a:lnTo>
                  <a:lnTo>
                    <a:pt x="89" y="220"/>
                  </a:lnTo>
                  <a:lnTo>
                    <a:pt x="91" y="223"/>
                  </a:lnTo>
                  <a:lnTo>
                    <a:pt x="92" y="226"/>
                  </a:lnTo>
                  <a:lnTo>
                    <a:pt x="92" y="234"/>
                  </a:lnTo>
                  <a:lnTo>
                    <a:pt x="89" y="240"/>
                  </a:lnTo>
                  <a:lnTo>
                    <a:pt x="86" y="247"/>
                  </a:lnTo>
                  <a:lnTo>
                    <a:pt x="84" y="253"/>
                  </a:lnTo>
                  <a:lnTo>
                    <a:pt x="83" y="256"/>
                  </a:lnTo>
                  <a:lnTo>
                    <a:pt x="83" y="259"/>
                  </a:lnTo>
                  <a:lnTo>
                    <a:pt x="83" y="261"/>
                  </a:lnTo>
                  <a:lnTo>
                    <a:pt x="84" y="264"/>
                  </a:lnTo>
                  <a:lnTo>
                    <a:pt x="86" y="266"/>
                  </a:lnTo>
                  <a:lnTo>
                    <a:pt x="88" y="267"/>
                  </a:lnTo>
                  <a:lnTo>
                    <a:pt x="92" y="268"/>
                  </a:lnTo>
                  <a:lnTo>
                    <a:pt x="94" y="268"/>
                  </a:lnTo>
                  <a:lnTo>
                    <a:pt x="100" y="265"/>
                  </a:lnTo>
                  <a:lnTo>
                    <a:pt x="106" y="261"/>
                  </a:lnTo>
                  <a:lnTo>
                    <a:pt x="117" y="248"/>
                  </a:lnTo>
                  <a:lnTo>
                    <a:pt x="126" y="237"/>
                  </a:lnTo>
                  <a:lnTo>
                    <a:pt x="131" y="233"/>
                  </a:lnTo>
                  <a:lnTo>
                    <a:pt x="140" y="227"/>
                  </a:lnTo>
                  <a:lnTo>
                    <a:pt x="151" y="223"/>
                  </a:lnTo>
                  <a:lnTo>
                    <a:pt x="163" y="220"/>
                  </a:lnTo>
                  <a:lnTo>
                    <a:pt x="168" y="219"/>
                  </a:lnTo>
                  <a:lnTo>
                    <a:pt x="174" y="218"/>
                  </a:lnTo>
                  <a:lnTo>
                    <a:pt x="179" y="218"/>
                  </a:lnTo>
                  <a:lnTo>
                    <a:pt x="184" y="219"/>
                  </a:lnTo>
                  <a:lnTo>
                    <a:pt x="189" y="221"/>
                  </a:lnTo>
                  <a:lnTo>
                    <a:pt x="192" y="223"/>
                  </a:lnTo>
                  <a:lnTo>
                    <a:pt x="194" y="227"/>
                  </a:lnTo>
                  <a:lnTo>
                    <a:pt x="195" y="233"/>
                  </a:lnTo>
                  <a:lnTo>
                    <a:pt x="196" y="239"/>
                  </a:lnTo>
                  <a:lnTo>
                    <a:pt x="196" y="246"/>
                  </a:lnTo>
                  <a:lnTo>
                    <a:pt x="195" y="253"/>
                  </a:lnTo>
                  <a:lnTo>
                    <a:pt x="194" y="260"/>
                  </a:lnTo>
                  <a:lnTo>
                    <a:pt x="191" y="274"/>
                  </a:lnTo>
                  <a:lnTo>
                    <a:pt x="186" y="287"/>
                  </a:lnTo>
                  <a:lnTo>
                    <a:pt x="182" y="298"/>
                  </a:lnTo>
                  <a:lnTo>
                    <a:pt x="179" y="308"/>
                  </a:lnTo>
                  <a:lnTo>
                    <a:pt x="177" y="316"/>
                  </a:lnTo>
                  <a:lnTo>
                    <a:pt x="177" y="321"/>
                  </a:lnTo>
                  <a:lnTo>
                    <a:pt x="179" y="325"/>
                  </a:lnTo>
                  <a:lnTo>
                    <a:pt x="181" y="329"/>
                  </a:lnTo>
                  <a:lnTo>
                    <a:pt x="185" y="333"/>
                  </a:lnTo>
                  <a:lnTo>
                    <a:pt x="190" y="336"/>
                  </a:lnTo>
                  <a:lnTo>
                    <a:pt x="199" y="343"/>
                  </a:lnTo>
                  <a:lnTo>
                    <a:pt x="211" y="348"/>
                  </a:lnTo>
                  <a:lnTo>
                    <a:pt x="235" y="358"/>
                  </a:lnTo>
                  <a:lnTo>
                    <a:pt x="253" y="367"/>
                  </a:lnTo>
                  <a:lnTo>
                    <a:pt x="258" y="369"/>
                  </a:lnTo>
                  <a:lnTo>
                    <a:pt x="261" y="369"/>
                  </a:lnTo>
                  <a:lnTo>
                    <a:pt x="263" y="367"/>
                  </a:lnTo>
                  <a:lnTo>
                    <a:pt x="266" y="364"/>
                  </a:lnTo>
                  <a:lnTo>
                    <a:pt x="268" y="362"/>
                  </a:lnTo>
                  <a:lnTo>
                    <a:pt x="270" y="359"/>
                  </a:lnTo>
                  <a:lnTo>
                    <a:pt x="275" y="357"/>
                  </a:lnTo>
                  <a:lnTo>
                    <a:pt x="280" y="355"/>
                  </a:lnTo>
                  <a:lnTo>
                    <a:pt x="286" y="357"/>
                  </a:lnTo>
                  <a:lnTo>
                    <a:pt x="289" y="359"/>
                  </a:lnTo>
                  <a:lnTo>
                    <a:pt x="291" y="361"/>
                  </a:lnTo>
                  <a:lnTo>
                    <a:pt x="291" y="364"/>
                  </a:lnTo>
                  <a:lnTo>
                    <a:pt x="288" y="374"/>
                  </a:lnTo>
                  <a:lnTo>
                    <a:pt x="284" y="382"/>
                  </a:lnTo>
                  <a:lnTo>
                    <a:pt x="283" y="386"/>
                  </a:lnTo>
                  <a:lnTo>
                    <a:pt x="282" y="388"/>
                  </a:lnTo>
                  <a:lnTo>
                    <a:pt x="283" y="389"/>
                  </a:lnTo>
                  <a:lnTo>
                    <a:pt x="283" y="390"/>
                  </a:lnTo>
                  <a:lnTo>
                    <a:pt x="287" y="390"/>
                  </a:lnTo>
                  <a:lnTo>
                    <a:pt x="291" y="389"/>
                  </a:lnTo>
                  <a:lnTo>
                    <a:pt x="301" y="385"/>
                  </a:lnTo>
                  <a:lnTo>
                    <a:pt x="307" y="382"/>
                  </a:lnTo>
                  <a:lnTo>
                    <a:pt x="310" y="383"/>
                  </a:lnTo>
                  <a:lnTo>
                    <a:pt x="312" y="386"/>
                  </a:lnTo>
                  <a:lnTo>
                    <a:pt x="314" y="388"/>
                  </a:lnTo>
                  <a:lnTo>
                    <a:pt x="315" y="391"/>
                  </a:lnTo>
                  <a:lnTo>
                    <a:pt x="317" y="399"/>
                  </a:lnTo>
                  <a:lnTo>
                    <a:pt x="318" y="404"/>
                  </a:lnTo>
                  <a:lnTo>
                    <a:pt x="318" y="406"/>
                  </a:lnTo>
                  <a:lnTo>
                    <a:pt x="319" y="406"/>
                  </a:lnTo>
                  <a:lnTo>
                    <a:pt x="320" y="406"/>
                  </a:lnTo>
                  <a:lnTo>
                    <a:pt x="321" y="404"/>
                  </a:lnTo>
                  <a:lnTo>
                    <a:pt x="326" y="394"/>
                  </a:lnTo>
                  <a:lnTo>
                    <a:pt x="334" y="375"/>
                  </a:lnTo>
                  <a:lnTo>
                    <a:pt x="336" y="368"/>
                  </a:lnTo>
                  <a:lnTo>
                    <a:pt x="337" y="362"/>
                  </a:lnTo>
                  <a:lnTo>
                    <a:pt x="336" y="355"/>
                  </a:lnTo>
                  <a:lnTo>
                    <a:pt x="335" y="350"/>
                  </a:lnTo>
                  <a:lnTo>
                    <a:pt x="333" y="346"/>
                  </a:lnTo>
                  <a:lnTo>
                    <a:pt x="331" y="340"/>
                  </a:lnTo>
                  <a:lnTo>
                    <a:pt x="328" y="336"/>
                  </a:lnTo>
                  <a:lnTo>
                    <a:pt x="324" y="333"/>
                  </a:lnTo>
                  <a:lnTo>
                    <a:pt x="317" y="324"/>
                  </a:lnTo>
                  <a:lnTo>
                    <a:pt x="310" y="318"/>
                  </a:lnTo>
                  <a:lnTo>
                    <a:pt x="307" y="313"/>
                  </a:lnTo>
                  <a:lnTo>
                    <a:pt x="305" y="310"/>
                  </a:lnTo>
                  <a:lnTo>
                    <a:pt x="304" y="306"/>
                  </a:lnTo>
                  <a:lnTo>
                    <a:pt x="303" y="302"/>
                  </a:lnTo>
                  <a:lnTo>
                    <a:pt x="304" y="294"/>
                  </a:lnTo>
                  <a:lnTo>
                    <a:pt x="307" y="287"/>
                  </a:lnTo>
                  <a:lnTo>
                    <a:pt x="311" y="280"/>
                  </a:lnTo>
                  <a:lnTo>
                    <a:pt x="317" y="274"/>
                  </a:lnTo>
                  <a:lnTo>
                    <a:pt x="323" y="268"/>
                  </a:lnTo>
                  <a:lnTo>
                    <a:pt x="330" y="264"/>
                  </a:lnTo>
                  <a:lnTo>
                    <a:pt x="336" y="261"/>
                  </a:lnTo>
                  <a:lnTo>
                    <a:pt x="342" y="260"/>
                  </a:lnTo>
                  <a:lnTo>
                    <a:pt x="345" y="260"/>
                  </a:lnTo>
                  <a:lnTo>
                    <a:pt x="347" y="261"/>
                  </a:lnTo>
                  <a:lnTo>
                    <a:pt x="349" y="264"/>
                  </a:lnTo>
                  <a:lnTo>
                    <a:pt x="351" y="267"/>
                  </a:lnTo>
                  <a:lnTo>
                    <a:pt x="353" y="276"/>
                  </a:lnTo>
                  <a:lnTo>
                    <a:pt x="356" y="285"/>
                  </a:lnTo>
                  <a:lnTo>
                    <a:pt x="357" y="296"/>
                  </a:lnTo>
                  <a:lnTo>
                    <a:pt x="357" y="307"/>
                  </a:lnTo>
                  <a:lnTo>
                    <a:pt x="356" y="316"/>
                  </a:lnTo>
                  <a:lnTo>
                    <a:pt x="353" y="321"/>
                  </a:lnTo>
                  <a:lnTo>
                    <a:pt x="352" y="323"/>
                  </a:lnTo>
                  <a:lnTo>
                    <a:pt x="352" y="324"/>
                  </a:lnTo>
                  <a:lnTo>
                    <a:pt x="352" y="325"/>
                  </a:lnTo>
                  <a:lnTo>
                    <a:pt x="353" y="326"/>
                  </a:lnTo>
                  <a:lnTo>
                    <a:pt x="357" y="327"/>
                  </a:lnTo>
                  <a:lnTo>
                    <a:pt x="361" y="326"/>
                  </a:lnTo>
                  <a:lnTo>
                    <a:pt x="367" y="323"/>
                  </a:lnTo>
                  <a:lnTo>
                    <a:pt x="373" y="318"/>
                  </a:lnTo>
                  <a:lnTo>
                    <a:pt x="379" y="311"/>
                  </a:lnTo>
                  <a:lnTo>
                    <a:pt x="384" y="302"/>
                  </a:lnTo>
                  <a:lnTo>
                    <a:pt x="387" y="293"/>
                  </a:lnTo>
                  <a:lnTo>
                    <a:pt x="390" y="280"/>
                  </a:lnTo>
                  <a:lnTo>
                    <a:pt x="392" y="264"/>
                  </a:lnTo>
                  <a:lnTo>
                    <a:pt x="394" y="248"/>
                  </a:lnTo>
                  <a:lnTo>
                    <a:pt x="395" y="233"/>
                  </a:lnTo>
                  <a:lnTo>
                    <a:pt x="394" y="219"/>
                  </a:lnTo>
                  <a:lnTo>
                    <a:pt x="394" y="213"/>
                  </a:lnTo>
                  <a:lnTo>
                    <a:pt x="392" y="210"/>
                  </a:lnTo>
                  <a:lnTo>
                    <a:pt x="390" y="207"/>
                  </a:lnTo>
                  <a:lnTo>
                    <a:pt x="388" y="206"/>
                  </a:lnTo>
                  <a:lnTo>
                    <a:pt x="385" y="205"/>
                  </a:lnTo>
                  <a:lnTo>
                    <a:pt x="382" y="204"/>
                  </a:lnTo>
                  <a:lnTo>
                    <a:pt x="380" y="201"/>
                  </a:lnTo>
                  <a:lnTo>
                    <a:pt x="380" y="199"/>
                  </a:lnTo>
                  <a:lnTo>
                    <a:pt x="381" y="194"/>
                  </a:lnTo>
                  <a:lnTo>
                    <a:pt x="384" y="188"/>
                  </a:lnTo>
                  <a:lnTo>
                    <a:pt x="391" y="176"/>
                  </a:lnTo>
                  <a:lnTo>
                    <a:pt x="395" y="167"/>
                  </a:lnTo>
                  <a:lnTo>
                    <a:pt x="395" y="163"/>
                  </a:lnTo>
                  <a:lnTo>
                    <a:pt x="394" y="158"/>
                  </a:lnTo>
                  <a:lnTo>
                    <a:pt x="393" y="156"/>
                  </a:lnTo>
                  <a:lnTo>
                    <a:pt x="392" y="154"/>
                  </a:lnTo>
                  <a:lnTo>
                    <a:pt x="388" y="152"/>
                  </a:lnTo>
                  <a:lnTo>
                    <a:pt x="385" y="151"/>
                  </a:lnTo>
                  <a:lnTo>
                    <a:pt x="380" y="150"/>
                  </a:lnTo>
                  <a:lnTo>
                    <a:pt x="377" y="146"/>
                  </a:lnTo>
                  <a:lnTo>
                    <a:pt x="376" y="144"/>
                  </a:lnTo>
                  <a:lnTo>
                    <a:pt x="376" y="142"/>
                  </a:lnTo>
                  <a:lnTo>
                    <a:pt x="376" y="138"/>
                  </a:lnTo>
                  <a:lnTo>
                    <a:pt x="376" y="132"/>
                  </a:lnTo>
                  <a:lnTo>
                    <a:pt x="378" y="118"/>
                  </a:lnTo>
                  <a:lnTo>
                    <a:pt x="379" y="108"/>
                  </a:lnTo>
                  <a:lnTo>
                    <a:pt x="378" y="99"/>
                  </a:lnTo>
                  <a:lnTo>
                    <a:pt x="376" y="93"/>
                  </a:lnTo>
                  <a:lnTo>
                    <a:pt x="373" y="87"/>
                  </a:lnTo>
                  <a:lnTo>
                    <a:pt x="367" y="81"/>
                  </a:lnTo>
                  <a:lnTo>
                    <a:pt x="360" y="73"/>
                  </a:lnTo>
                  <a:lnTo>
                    <a:pt x="349" y="64"/>
                  </a:lnTo>
                  <a:lnTo>
                    <a:pt x="346" y="57"/>
                  </a:lnTo>
                  <a:lnTo>
                    <a:pt x="345" y="47"/>
                  </a:lnTo>
                  <a:lnTo>
                    <a:pt x="343" y="37"/>
                  </a:lnTo>
                  <a:lnTo>
                    <a:pt x="342" y="25"/>
                  </a:lnTo>
                  <a:lnTo>
                    <a:pt x="340" y="13"/>
                  </a:lnTo>
                  <a:lnTo>
                    <a:pt x="338" y="5"/>
                  </a:lnTo>
                  <a:lnTo>
                    <a:pt x="337" y="2"/>
                  </a:lnTo>
                  <a:lnTo>
                    <a:pt x="335" y="1"/>
                  </a:lnTo>
                  <a:lnTo>
                    <a:pt x="333" y="0"/>
                  </a:lnTo>
                  <a:lnTo>
                    <a:pt x="330" y="2"/>
                  </a:lnTo>
                  <a:lnTo>
                    <a:pt x="322" y="9"/>
                  </a:lnTo>
                  <a:lnTo>
                    <a:pt x="317" y="16"/>
                  </a:lnTo>
                  <a:lnTo>
                    <a:pt x="312" y="23"/>
                  </a:lnTo>
                  <a:lnTo>
                    <a:pt x="309" y="30"/>
                  </a:lnTo>
                  <a:lnTo>
                    <a:pt x="308" y="38"/>
                  </a:lnTo>
                  <a:lnTo>
                    <a:pt x="309" y="47"/>
                  </a:lnTo>
                  <a:lnTo>
                    <a:pt x="311" y="56"/>
                  </a:lnTo>
                  <a:lnTo>
                    <a:pt x="315" y="68"/>
                  </a:lnTo>
                  <a:lnTo>
                    <a:pt x="317" y="74"/>
                  </a:lnTo>
                  <a:lnTo>
                    <a:pt x="317" y="83"/>
                  </a:lnTo>
                  <a:lnTo>
                    <a:pt x="317" y="92"/>
                  </a:lnTo>
                  <a:lnTo>
                    <a:pt x="315" y="100"/>
                  </a:lnTo>
                  <a:lnTo>
                    <a:pt x="312" y="108"/>
                  </a:lnTo>
                  <a:lnTo>
                    <a:pt x="309" y="115"/>
                  </a:lnTo>
                  <a:lnTo>
                    <a:pt x="306" y="121"/>
                  </a:lnTo>
                  <a:lnTo>
                    <a:pt x="303" y="125"/>
                  </a:lnTo>
                  <a:lnTo>
                    <a:pt x="302" y="126"/>
                  </a:lnTo>
                  <a:lnTo>
                    <a:pt x="301" y="127"/>
                  </a:lnTo>
                  <a:lnTo>
                    <a:pt x="300" y="126"/>
                  </a:lnTo>
                  <a:lnTo>
                    <a:pt x="298" y="125"/>
                  </a:lnTo>
                  <a:lnTo>
                    <a:pt x="297" y="122"/>
                  </a:lnTo>
                  <a:lnTo>
                    <a:pt x="296" y="117"/>
                  </a:lnTo>
                  <a:lnTo>
                    <a:pt x="295" y="115"/>
                  </a:lnTo>
                  <a:lnTo>
                    <a:pt x="294" y="114"/>
                  </a:lnTo>
                  <a:lnTo>
                    <a:pt x="293" y="114"/>
                  </a:lnTo>
                  <a:lnTo>
                    <a:pt x="292" y="114"/>
                  </a:lnTo>
                  <a:lnTo>
                    <a:pt x="287" y="118"/>
                  </a:lnTo>
                  <a:lnTo>
                    <a:pt x="280" y="129"/>
                  </a:lnTo>
                  <a:lnTo>
                    <a:pt x="275" y="137"/>
                  </a:lnTo>
                  <a:lnTo>
                    <a:pt x="270" y="141"/>
                  </a:lnTo>
                  <a:lnTo>
                    <a:pt x="266" y="144"/>
                  </a:lnTo>
                  <a:lnTo>
                    <a:pt x="263" y="144"/>
                  </a:lnTo>
                  <a:lnTo>
                    <a:pt x="260" y="143"/>
                  </a:lnTo>
                  <a:lnTo>
                    <a:pt x="258" y="141"/>
                  </a:lnTo>
                  <a:lnTo>
                    <a:pt x="255" y="138"/>
                  </a:lnTo>
                  <a:lnTo>
                    <a:pt x="253" y="134"/>
                  </a:lnTo>
                  <a:lnTo>
                    <a:pt x="251" y="130"/>
                  </a:lnTo>
                  <a:lnTo>
                    <a:pt x="248" y="127"/>
                  </a:lnTo>
                  <a:lnTo>
                    <a:pt x="246" y="125"/>
                  </a:lnTo>
                  <a:lnTo>
                    <a:pt x="242" y="125"/>
                  </a:lnTo>
                  <a:lnTo>
                    <a:pt x="238" y="126"/>
                  </a:lnTo>
                  <a:lnTo>
                    <a:pt x="234" y="129"/>
                  </a:lnTo>
                  <a:lnTo>
                    <a:pt x="228" y="135"/>
                  </a:lnTo>
                  <a:lnTo>
                    <a:pt x="222" y="144"/>
                  </a:lnTo>
                  <a:lnTo>
                    <a:pt x="218" y="151"/>
                  </a:lnTo>
                  <a:lnTo>
                    <a:pt x="210" y="156"/>
                  </a:lnTo>
                  <a:lnTo>
                    <a:pt x="202" y="163"/>
                  </a:lnTo>
                  <a:lnTo>
                    <a:pt x="193" y="167"/>
                  </a:lnTo>
                  <a:lnTo>
                    <a:pt x="189" y="168"/>
                  </a:lnTo>
                  <a:lnTo>
                    <a:pt x="183" y="168"/>
                  </a:lnTo>
                  <a:lnTo>
                    <a:pt x="180" y="168"/>
                  </a:lnTo>
                  <a:lnTo>
                    <a:pt x="176" y="166"/>
                  </a:lnTo>
                  <a:lnTo>
                    <a:pt x="172" y="164"/>
                  </a:lnTo>
                  <a:lnTo>
                    <a:pt x="169" y="159"/>
                  </a:lnTo>
                  <a:lnTo>
                    <a:pt x="167" y="155"/>
                  </a:lnTo>
                  <a:lnTo>
                    <a:pt x="165" y="148"/>
                  </a:lnTo>
                  <a:lnTo>
                    <a:pt x="163" y="143"/>
                  </a:lnTo>
                  <a:lnTo>
                    <a:pt x="161" y="141"/>
                  </a:lnTo>
                  <a:lnTo>
                    <a:pt x="156" y="140"/>
                  </a:lnTo>
                  <a:lnTo>
                    <a:pt x="151" y="140"/>
                  </a:lnTo>
                  <a:lnTo>
                    <a:pt x="145" y="141"/>
                  </a:lnTo>
                  <a:lnTo>
                    <a:pt x="139" y="144"/>
                  </a:lnTo>
                  <a:lnTo>
                    <a:pt x="133" y="148"/>
                  </a:lnTo>
                  <a:lnTo>
                    <a:pt x="126" y="151"/>
                  </a:lnTo>
                  <a:lnTo>
                    <a:pt x="101" y="168"/>
                  </a:lnTo>
                  <a:lnTo>
                    <a:pt x="88" y="179"/>
                  </a:lnTo>
                  <a:lnTo>
                    <a:pt x="84" y="182"/>
                  </a:lnTo>
                  <a:lnTo>
                    <a:pt x="80" y="183"/>
                  </a:lnTo>
                  <a:lnTo>
                    <a:pt x="75" y="184"/>
                  </a:lnTo>
                  <a:lnTo>
                    <a:pt x="70" y="185"/>
                  </a:lnTo>
                  <a:lnTo>
                    <a:pt x="59" y="185"/>
                  </a:lnTo>
                  <a:lnTo>
                    <a:pt x="49" y="185"/>
                  </a:lnTo>
                  <a:lnTo>
                    <a:pt x="43" y="185"/>
                  </a:lnTo>
                  <a:lnTo>
                    <a:pt x="39" y="186"/>
                  </a:lnTo>
                  <a:lnTo>
                    <a:pt x="35" y="188"/>
                  </a:lnTo>
                  <a:lnTo>
                    <a:pt x="30" y="191"/>
                  </a:lnTo>
                  <a:lnTo>
                    <a:pt x="27" y="195"/>
                  </a:lnTo>
                  <a:lnTo>
                    <a:pt x="25" y="199"/>
                  </a:lnTo>
                  <a:lnTo>
                    <a:pt x="23" y="206"/>
                  </a:lnTo>
                  <a:lnTo>
                    <a:pt x="23" y="21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36" name="Freeform 229"/>
            <p:cNvSpPr>
              <a:spLocks/>
            </p:cNvSpPr>
            <p:nvPr/>
          </p:nvSpPr>
          <p:spPr bwMode="auto">
            <a:xfrm>
              <a:off x="2912" y="3551"/>
              <a:ext cx="17" cy="53"/>
            </a:xfrm>
            <a:custGeom>
              <a:avLst/>
              <a:gdLst>
                <a:gd name="T0" fmla="*/ 0 w 64"/>
                <a:gd name="T1" fmla="*/ 0 h 212"/>
                <a:gd name="T2" fmla="*/ 0 w 64"/>
                <a:gd name="T3" fmla="*/ 0 h 212"/>
                <a:gd name="T4" fmla="*/ 0 w 64"/>
                <a:gd name="T5" fmla="*/ 0 h 212"/>
                <a:gd name="T6" fmla="*/ 0 w 64"/>
                <a:gd name="T7" fmla="*/ 0 h 212"/>
                <a:gd name="T8" fmla="*/ 0 w 64"/>
                <a:gd name="T9" fmla="*/ 0 h 212"/>
                <a:gd name="T10" fmla="*/ 0 w 64"/>
                <a:gd name="T11" fmla="*/ 0 h 212"/>
                <a:gd name="T12" fmla="*/ 0 w 64"/>
                <a:gd name="T13" fmla="*/ 0 h 212"/>
                <a:gd name="T14" fmla="*/ 0 w 64"/>
                <a:gd name="T15" fmla="*/ 0 h 212"/>
                <a:gd name="T16" fmla="*/ 0 w 64"/>
                <a:gd name="T17" fmla="*/ 0 h 212"/>
                <a:gd name="T18" fmla="*/ 0 w 64"/>
                <a:gd name="T19" fmla="*/ 0 h 212"/>
                <a:gd name="T20" fmla="*/ 0 w 64"/>
                <a:gd name="T21" fmla="*/ 0 h 212"/>
                <a:gd name="T22" fmla="*/ 0 w 64"/>
                <a:gd name="T23" fmla="*/ 0 h 212"/>
                <a:gd name="T24" fmla="*/ 0 w 64"/>
                <a:gd name="T25" fmla="*/ 0 h 212"/>
                <a:gd name="T26" fmla="*/ 0 w 64"/>
                <a:gd name="T27" fmla="*/ 0 h 212"/>
                <a:gd name="T28" fmla="*/ 0 w 64"/>
                <a:gd name="T29" fmla="*/ 0 h 212"/>
                <a:gd name="T30" fmla="*/ 0 w 64"/>
                <a:gd name="T31" fmla="*/ 0 h 212"/>
                <a:gd name="T32" fmla="*/ 0 w 64"/>
                <a:gd name="T33" fmla="*/ 0 h 212"/>
                <a:gd name="T34" fmla="*/ 0 w 64"/>
                <a:gd name="T35" fmla="*/ 0 h 212"/>
                <a:gd name="T36" fmla="*/ 0 w 64"/>
                <a:gd name="T37" fmla="*/ 0 h 212"/>
                <a:gd name="T38" fmla="*/ 0 w 64"/>
                <a:gd name="T39" fmla="*/ 0 h 212"/>
                <a:gd name="T40" fmla="*/ 0 w 64"/>
                <a:gd name="T41" fmla="*/ 0 h 212"/>
                <a:gd name="T42" fmla="*/ 0 w 64"/>
                <a:gd name="T43" fmla="*/ 0 h 212"/>
                <a:gd name="T44" fmla="*/ 0 w 64"/>
                <a:gd name="T45" fmla="*/ 0 h 212"/>
                <a:gd name="T46" fmla="*/ 0 w 64"/>
                <a:gd name="T47" fmla="*/ 0 h 212"/>
                <a:gd name="T48" fmla="*/ 0 w 64"/>
                <a:gd name="T49" fmla="*/ 0 h 212"/>
                <a:gd name="T50" fmla="*/ 0 w 64"/>
                <a:gd name="T51" fmla="*/ 0 h 212"/>
                <a:gd name="T52" fmla="*/ 0 w 64"/>
                <a:gd name="T53" fmla="*/ 0 h 212"/>
                <a:gd name="T54" fmla="*/ 0 w 64"/>
                <a:gd name="T55" fmla="*/ 0 h 212"/>
                <a:gd name="T56" fmla="*/ 0 w 64"/>
                <a:gd name="T57" fmla="*/ 0 h 212"/>
                <a:gd name="T58" fmla="*/ 0 w 64"/>
                <a:gd name="T59" fmla="*/ 0 h 212"/>
                <a:gd name="T60" fmla="*/ 0 w 64"/>
                <a:gd name="T61" fmla="*/ 0 h 212"/>
                <a:gd name="T62" fmla="*/ 0 w 64"/>
                <a:gd name="T63" fmla="*/ 0 h 212"/>
                <a:gd name="T64" fmla="*/ 0 w 64"/>
                <a:gd name="T65" fmla="*/ 0 h 212"/>
                <a:gd name="T66" fmla="*/ 0 w 64"/>
                <a:gd name="T67" fmla="*/ 0 h 212"/>
                <a:gd name="T68" fmla="*/ 0 w 64"/>
                <a:gd name="T69" fmla="*/ 0 h 212"/>
                <a:gd name="T70" fmla="*/ 0 w 64"/>
                <a:gd name="T71" fmla="*/ 0 h 212"/>
                <a:gd name="T72" fmla="*/ 0 w 64"/>
                <a:gd name="T73" fmla="*/ 0 h 212"/>
                <a:gd name="T74" fmla="*/ 0 w 64"/>
                <a:gd name="T75" fmla="*/ 0 h 212"/>
                <a:gd name="T76" fmla="*/ 0 w 64"/>
                <a:gd name="T77" fmla="*/ 0 h 212"/>
                <a:gd name="T78" fmla="*/ 0 w 64"/>
                <a:gd name="T79" fmla="*/ 0 h 212"/>
                <a:gd name="T80" fmla="*/ 0 w 64"/>
                <a:gd name="T81" fmla="*/ 0 h 212"/>
                <a:gd name="T82" fmla="*/ 0 w 64"/>
                <a:gd name="T83" fmla="*/ 0 h 212"/>
                <a:gd name="T84" fmla="*/ 0 w 64"/>
                <a:gd name="T85" fmla="*/ 0 h 212"/>
                <a:gd name="T86" fmla="*/ 0 w 64"/>
                <a:gd name="T87" fmla="*/ 0 h 212"/>
                <a:gd name="T88" fmla="*/ 0 w 64"/>
                <a:gd name="T89" fmla="*/ 0 h 212"/>
                <a:gd name="T90" fmla="*/ 0 w 64"/>
                <a:gd name="T91" fmla="*/ 0 h 212"/>
                <a:gd name="T92" fmla="*/ 0 w 64"/>
                <a:gd name="T93" fmla="*/ 0 h 212"/>
                <a:gd name="T94" fmla="*/ 0 w 64"/>
                <a:gd name="T95" fmla="*/ 0 h 212"/>
                <a:gd name="T96" fmla="*/ 0 w 64"/>
                <a:gd name="T97" fmla="*/ 0 h 212"/>
                <a:gd name="T98" fmla="*/ 0 w 64"/>
                <a:gd name="T99" fmla="*/ 0 h 212"/>
                <a:gd name="T100" fmla="*/ 0 w 64"/>
                <a:gd name="T101" fmla="*/ 0 h 212"/>
                <a:gd name="T102" fmla="*/ 0 w 64"/>
                <a:gd name="T103" fmla="*/ 0 h 212"/>
                <a:gd name="T104" fmla="*/ 0 w 64"/>
                <a:gd name="T105" fmla="*/ 0 h 212"/>
                <a:gd name="T106" fmla="*/ 0 w 64"/>
                <a:gd name="T107" fmla="*/ 0 h 212"/>
                <a:gd name="T108" fmla="*/ 0 w 64"/>
                <a:gd name="T109" fmla="*/ 0 h 212"/>
                <a:gd name="T110" fmla="*/ 0 w 64"/>
                <a:gd name="T111" fmla="*/ 0 h 21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64"/>
                <a:gd name="T169" fmla="*/ 0 h 212"/>
                <a:gd name="T170" fmla="*/ 64 w 64"/>
                <a:gd name="T171" fmla="*/ 212 h 212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64" h="212">
                  <a:moveTo>
                    <a:pt x="64" y="0"/>
                  </a:moveTo>
                  <a:lnTo>
                    <a:pt x="64" y="21"/>
                  </a:lnTo>
                  <a:lnTo>
                    <a:pt x="64" y="42"/>
                  </a:lnTo>
                  <a:lnTo>
                    <a:pt x="63" y="52"/>
                  </a:lnTo>
                  <a:lnTo>
                    <a:pt x="62" y="61"/>
                  </a:lnTo>
                  <a:lnTo>
                    <a:pt x="60" y="71"/>
                  </a:lnTo>
                  <a:lnTo>
                    <a:pt x="57" y="81"/>
                  </a:lnTo>
                  <a:lnTo>
                    <a:pt x="54" y="88"/>
                  </a:lnTo>
                  <a:lnTo>
                    <a:pt x="50" y="91"/>
                  </a:lnTo>
                  <a:lnTo>
                    <a:pt x="49" y="96"/>
                  </a:lnTo>
                  <a:lnTo>
                    <a:pt x="48" y="105"/>
                  </a:lnTo>
                  <a:lnTo>
                    <a:pt x="48" y="195"/>
                  </a:lnTo>
                  <a:lnTo>
                    <a:pt x="48" y="205"/>
                  </a:lnTo>
                  <a:lnTo>
                    <a:pt x="47" y="210"/>
                  </a:lnTo>
                  <a:lnTo>
                    <a:pt x="46" y="211"/>
                  </a:lnTo>
                  <a:lnTo>
                    <a:pt x="43" y="212"/>
                  </a:lnTo>
                  <a:lnTo>
                    <a:pt x="39" y="211"/>
                  </a:lnTo>
                  <a:lnTo>
                    <a:pt x="32" y="211"/>
                  </a:lnTo>
                  <a:lnTo>
                    <a:pt x="23" y="209"/>
                  </a:lnTo>
                  <a:lnTo>
                    <a:pt x="16" y="206"/>
                  </a:lnTo>
                  <a:lnTo>
                    <a:pt x="14" y="203"/>
                  </a:lnTo>
                  <a:lnTo>
                    <a:pt x="12" y="201"/>
                  </a:lnTo>
                  <a:lnTo>
                    <a:pt x="9" y="198"/>
                  </a:lnTo>
                  <a:lnTo>
                    <a:pt x="8" y="195"/>
                  </a:lnTo>
                  <a:lnTo>
                    <a:pt x="6" y="189"/>
                  </a:lnTo>
                  <a:lnTo>
                    <a:pt x="5" y="187"/>
                  </a:lnTo>
                  <a:lnTo>
                    <a:pt x="4" y="186"/>
                  </a:lnTo>
                  <a:lnTo>
                    <a:pt x="3" y="186"/>
                  </a:lnTo>
                  <a:lnTo>
                    <a:pt x="2" y="186"/>
                  </a:lnTo>
                  <a:lnTo>
                    <a:pt x="1" y="186"/>
                  </a:lnTo>
                  <a:lnTo>
                    <a:pt x="1" y="184"/>
                  </a:lnTo>
                  <a:lnTo>
                    <a:pt x="0" y="179"/>
                  </a:lnTo>
                  <a:lnTo>
                    <a:pt x="0" y="171"/>
                  </a:lnTo>
                  <a:lnTo>
                    <a:pt x="0" y="165"/>
                  </a:lnTo>
                  <a:lnTo>
                    <a:pt x="1" y="159"/>
                  </a:lnTo>
                  <a:lnTo>
                    <a:pt x="3" y="154"/>
                  </a:lnTo>
                  <a:lnTo>
                    <a:pt x="4" y="148"/>
                  </a:lnTo>
                  <a:lnTo>
                    <a:pt x="6" y="143"/>
                  </a:lnTo>
                  <a:lnTo>
                    <a:pt x="7" y="137"/>
                  </a:lnTo>
                  <a:lnTo>
                    <a:pt x="8" y="130"/>
                  </a:lnTo>
                  <a:lnTo>
                    <a:pt x="9" y="119"/>
                  </a:lnTo>
                  <a:lnTo>
                    <a:pt x="12" y="113"/>
                  </a:lnTo>
                  <a:lnTo>
                    <a:pt x="14" y="105"/>
                  </a:lnTo>
                  <a:lnTo>
                    <a:pt x="16" y="97"/>
                  </a:lnTo>
                  <a:lnTo>
                    <a:pt x="17" y="83"/>
                  </a:lnTo>
                  <a:lnTo>
                    <a:pt x="16" y="69"/>
                  </a:lnTo>
                  <a:lnTo>
                    <a:pt x="15" y="55"/>
                  </a:lnTo>
                  <a:lnTo>
                    <a:pt x="16" y="41"/>
                  </a:lnTo>
                  <a:lnTo>
                    <a:pt x="17" y="36"/>
                  </a:lnTo>
                  <a:lnTo>
                    <a:pt x="20" y="31"/>
                  </a:lnTo>
                  <a:lnTo>
                    <a:pt x="26" y="26"/>
                  </a:lnTo>
                  <a:lnTo>
                    <a:pt x="31" y="20"/>
                  </a:lnTo>
                  <a:lnTo>
                    <a:pt x="39" y="15"/>
                  </a:lnTo>
                  <a:lnTo>
                    <a:pt x="46" y="10"/>
                  </a:lnTo>
                  <a:lnTo>
                    <a:pt x="56" y="4"/>
                  </a:lnTo>
                  <a:lnTo>
                    <a:pt x="64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37" name="Freeform 230"/>
            <p:cNvSpPr>
              <a:spLocks/>
            </p:cNvSpPr>
            <p:nvPr/>
          </p:nvSpPr>
          <p:spPr bwMode="auto">
            <a:xfrm>
              <a:off x="2909" y="3636"/>
              <a:ext cx="18" cy="23"/>
            </a:xfrm>
            <a:custGeom>
              <a:avLst/>
              <a:gdLst>
                <a:gd name="T0" fmla="*/ 0 w 69"/>
                <a:gd name="T1" fmla="*/ 0 h 91"/>
                <a:gd name="T2" fmla="*/ 0 w 69"/>
                <a:gd name="T3" fmla="*/ 0 h 91"/>
                <a:gd name="T4" fmla="*/ 0 w 69"/>
                <a:gd name="T5" fmla="*/ 0 h 91"/>
                <a:gd name="T6" fmla="*/ 0 w 69"/>
                <a:gd name="T7" fmla="*/ 0 h 91"/>
                <a:gd name="T8" fmla="*/ 0 w 69"/>
                <a:gd name="T9" fmla="*/ 0 h 91"/>
                <a:gd name="T10" fmla="*/ 0 w 69"/>
                <a:gd name="T11" fmla="*/ 0 h 91"/>
                <a:gd name="T12" fmla="*/ 0 w 69"/>
                <a:gd name="T13" fmla="*/ 0 h 91"/>
                <a:gd name="T14" fmla="*/ 0 w 69"/>
                <a:gd name="T15" fmla="*/ 0 h 91"/>
                <a:gd name="T16" fmla="*/ 0 w 69"/>
                <a:gd name="T17" fmla="*/ 0 h 91"/>
                <a:gd name="T18" fmla="*/ 0 w 69"/>
                <a:gd name="T19" fmla="*/ 0 h 91"/>
                <a:gd name="T20" fmla="*/ 0 w 69"/>
                <a:gd name="T21" fmla="*/ 0 h 91"/>
                <a:gd name="T22" fmla="*/ 0 w 69"/>
                <a:gd name="T23" fmla="*/ 0 h 91"/>
                <a:gd name="T24" fmla="*/ 0 w 69"/>
                <a:gd name="T25" fmla="*/ 0 h 91"/>
                <a:gd name="T26" fmla="*/ 0 w 69"/>
                <a:gd name="T27" fmla="*/ 0 h 91"/>
                <a:gd name="T28" fmla="*/ 0 w 69"/>
                <a:gd name="T29" fmla="*/ 0 h 91"/>
                <a:gd name="T30" fmla="*/ 0 w 69"/>
                <a:gd name="T31" fmla="*/ 0 h 91"/>
                <a:gd name="T32" fmla="*/ 0 w 69"/>
                <a:gd name="T33" fmla="*/ 0 h 91"/>
                <a:gd name="T34" fmla="*/ 0 w 69"/>
                <a:gd name="T35" fmla="*/ 0 h 91"/>
                <a:gd name="T36" fmla="*/ 0 w 69"/>
                <a:gd name="T37" fmla="*/ 0 h 91"/>
                <a:gd name="T38" fmla="*/ 0 w 69"/>
                <a:gd name="T39" fmla="*/ 0 h 91"/>
                <a:gd name="T40" fmla="*/ 0 w 69"/>
                <a:gd name="T41" fmla="*/ 0 h 91"/>
                <a:gd name="T42" fmla="*/ 0 w 69"/>
                <a:gd name="T43" fmla="*/ 0 h 91"/>
                <a:gd name="T44" fmla="*/ 0 w 69"/>
                <a:gd name="T45" fmla="*/ 0 h 91"/>
                <a:gd name="T46" fmla="*/ 0 w 69"/>
                <a:gd name="T47" fmla="*/ 0 h 91"/>
                <a:gd name="T48" fmla="*/ 0 w 69"/>
                <a:gd name="T49" fmla="*/ 0 h 91"/>
                <a:gd name="T50" fmla="*/ 0 w 69"/>
                <a:gd name="T51" fmla="*/ 0 h 91"/>
                <a:gd name="T52" fmla="*/ 0 w 69"/>
                <a:gd name="T53" fmla="*/ 0 h 91"/>
                <a:gd name="T54" fmla="*/ 0 w 69"/>
                <a:gd name="T55" fmla="*/ 0 h 91"/>
                <a:gd name="T56" fmla="*/ 0 w 69"/>
                <a:gd name="T57" fmla="*/ 0 h 91"/>
                <a:gd name="T58" fmla="*/ 0 w 69"/>
                <a:gd name="T59" fmla="*/ 0 h 91"/>
                <a:gd name="T60" fmla="*/ 0 w 69"/>
                <a:gd name="T61" fmla="*/ 0 h 91"/>
                <a:gd name="T62" fmla="*/ 0 w 69"/>
                <a:gd name="T63" fmla="*/ 0 h 91"/>
                <a:gd name="T64" fmla="*/ 0 w 69"/>
                <a:gd name="T65" fmla="*/ 0 h 91"/>
                <a:gd name="T66" fmla="*/ 0 w 69"/>
                <a:gd name="T67" fmla="*/ 0 h 91"/>
                <a:gd name="T68" fmla="*/ 0 w 69"/>
                <a:gd name="T69" fmla="*/ 0 h 91"/>
                <a:gd name="T70" fmla="*/ 0 w 69"/>
                <a:gd name="T71" fmla="*/ 0 h 91"/>
                <a:gd name="T72" fmla="*/ 0 w 69"/>
                <a:gd name="T73" fmla="*/ 0 h 91"/>
                <a:gd name="T74" fmla="*/ 0 w 69"/>
                <a:gd name="T75" fmla="*/ 0 h 91"/>
                <a:gd name="T76" fmla="*/ 0 w 69"/>
                <a:gd name="T77" fmla="*/ 0 h 91"/>
                <a:gd name="T78" fmla="*/ 0 w 69"/>
                <a:gd name="T79" fmla="*/ 0 h 91"/>
                <a:gd name="T80" fmla="*/ 0 w 69"/>
                <a:gd name="T81" fmla="*/ 0 h 91"/>
                <a:gd name="T82" fmla="*/ 0 w 69"/>
                <a:gd name="T83" fmla="*/ 0 h 91"/>
                <a:gd name="T84" fmla="*/ 0 w 69"/>
                <a:gd name="T85" fmla="*/ 0 h 91"/>
                <a:gd name="T86" fmla="*/ 0 w 69"/>
                <a:gd name="T87" fmla="*/ 0 h 91"/>
                <a:gd name="T88" fmla="*/ 0 w 69"/>
                <a:gd name="T89" fmla="*/ 0 h 91"/>
                <a:gd name="T90" fmla="*/ 0 w 69"/>
                <a:gd name="T91" fmla="*/ 0 h 91"/>
                <a:gd name="T92" fmla="*/ 0 w 69"/>
                <a:gd name="T93" fmla="*/ 0 h 91"/>
                <a:gd name="T94" fmla="*/ 0 w 69"/>
                <a:gd name="T95" fmla="*/ 0 h 91"/>
                <a:gd name="T96" fmla="*/ 0 w 69"/>
                <a:gd name="T97" fmla="*/ 0 h 91"/>
                <a:gd name="T98" fmla="*/ 0 w 69"/>
                <a:gd name="T99" fmla="*/ 0 h 91"/>
                <a:gd name="T100" fmla="*/ 0 w 69"/>
                <a:gd name="T101" fmla="*/ 0 h 9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69"/>
                <a:gd name="T154" fmla="*/ 0 h 91"/>
                <a:gd name="T155" fmla="*/ 69 w 69"/>
                <a:gd name="T156" fmla="*/ 91 h 91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69" h="91">
                  <a:moveTo>
                    <a:pt x="3" y="0"/>
                  </a:moveTo>
                  <a:lnTo>
                    <a:pt x="7" y="19"/>
                  </a:lnTo>
                  <a:lnTo>
                    <a:pt x="10" y="32"/>
                  </a:lnTo>
                  <a:lnTo>
                    <a:pt x="12" y="42"/>
                  </a:lnTo>
                  <a:lnTo>
                    <a:pt x="12" y="56"/>
                  </a:lnTo>
                  <a:lnTo>
                    <a:pt x="12" y="65"/>
                  </a:lnTo>
                  <a:lnTo>
                    <a:pt x="20" y="65"/>
                  </a:lnTo>
                  <a:lnTo>
                    <a:pt x="23" y="66"/>
                  </a:lnTo>
                  <a:lnTo>
                    <a:pt x="24" y="67"/>
                  </a:lnTo>
                  <a:lnTo>
                    <a:pt x="24" y="70"/>
                  </a:lnTo>
                  <a:lnTo>
                    <a:pt x="23" y="74"/>
                  </a:lnTo>
                  <a:lnTo>
                    <a:pt x="21" y="78"/>
                  </a:lnTo>
                  <a:lnTo>
                    <a:pt x="21" y="81"/>
                  </a:lnTo>
                  <a:lnTo>
                    <a:pt x="23" y="83"/>
                  </a:lnTo>
                  <a:lnTo>
                    <a:pt x="24" y="85"/>
                  </a:lnTo>
                  <a:lnTo>
                    <a:pt x="26" y="88"/>
                  </a:lnTo>
                  <a:lnTo>
                    <a:pt x="28" y="90"/>
                  </a:lnTo>
                  <a:lnTo>
                    <a:pt x="32" y="91"/>
                  </a:lnTo>
                  <a:lnTo>
                    <a:pt x="37" y="91"/>
                  </a:lnTo>
                  <a:lnTo>
                    <a:pt x="41" y="91"/>
                  </a:lnTo>
                  <a:lnTo>
                    <a:pt x="44" y="90"/>
                  </a:lnTo>
                  <a:lnTo>
                    <a:pt x="52" y="78"/>
                  </a:lnTo>
                  <a:lnTo>
                    <a:pt x="60" y="65"/>
                  </a:lnTo>
                  <a:lnTo>
                    <a:pt x="63" y="63"/>
                  </a:lnTo>
                  <a:lnTo>
                    <a:pt x="66" y="62"/>
                  </a:lnTo>
                  <a:lnTo>
                    <a:pt x="67" y="63"/>
                  </a:lnTo>
                  <a:lnTo>
                    <a:pt x="68" y="63"/>
                  </a:lnTo>
                  <a:lnTo>
                    <a:pt x="69" y="61"/>
                  </a:lnTo>
                  <a:lnTo>
                    <a:pt x="69" y="49"/>
                  </a:lnTo>
                  <a:lnTo>
                    <a:pt x="69" y="40"/>
                  </a:lnTo>
                  <a:lnTo>
                    <a:pt x="68" y="37"/>
                  </a:lnTo>
                  <a:lnTo>
                    <a:pt x="65" y="36"/>
                  </a:lnTo>
                  <a:lnTo>
                    <a:pt x="60" y="33"/>
                  </a:lnTo>
                  <a:lnTo>
                    <a:pt x="57" y="27"/>
                  </a:lnTo>
                  <a:lnTo>
                    <a:pt x="54" y="22"/>
                  </a:lnTo>
                  <a:lnTo>
                    <a:pt x="52" y="20"/>
                  </a:lnTo>
                  <a:lnTo>
                    <a:pt x="49" y="18"/>
                  </a:lnTo>
                  <a:lnTo>
                    <a:pt x="47" y="16"/>
                  </a:lnTo>
                  <a:lnTo>
                    <a:pt x="44" y="16"/>
                  </a:lnTo>
                  <a:lnTo>
                    <a:pt x="37" y="16"/>
                  </a:lnTo>
                  <a:lnTo>
                    <a:pt x="28" y="8"/>
                  </a:lnTo>
                  <a:lnTo>
                    <a:pt x="25" y="7"/>
                  </a:lnTo>
                  <a:lnTo>
                    <a:pt x="20" y="7"/>
                  </a:lnTo>
                  <a:lnTo>
                    <a:pt x="16" y="8"/>
                  </a:lnTo>
                  <a:lnTo>
                    <a:pt x="12" y="8"/>
                  </a:lnTo>
                  <a:lnTo>
                    <a:pt x="6" y="8"/>
                  </a:lnTo>
                  <a:lnTo>
                    <a:pt x="3" y="7"/>
                  </a:lnTo>
                  <a:lnTo>
                    <a:pt x="1" y="7"/>
                  </a:lnTo>
                  <a:lnTo>
                    <a:pt x="0" y="6"/>
                  </a:lnTo>
                  <a:lnTo>
                    <a:pt x="1" y="2"/>
                  </a:lnTo>
                  <a:lnTo>
                    <a:pt x="3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38" name="Freeform 231"/>
            <p:cNvSpPr>
              <a:spLocks/>
            </p:cNvSpPr>
            <p:nvPr/>
          </p:nvSpPr>
          <p:spPr bwMode="auto">
            <a:xfrm>
              <a:off x="2935" y="3683"/>
              <a:ext cx="14" cy="26"/>
            </a:xfrm>
            <a:custGeom>
              <a:avLst/>
              <a:gdLst>
                <a:gd name="T0" fmla="*/ 0 w 58"/>
                <a:gd name="T1" fmla="*/ 0 h 105"/>
                <a:gd name="T2" fmla="*/ 0 w 58"/>
                <a:gd name="T3" fmla="*/ 0 h 105"/>
                <a:gd name="T4" fmla="*/ 0 w 58"/>
                <a:gd name="T5" fmla="*/ 0 h 105"/>
                <a:gd name="T6" fmla="*/ 0 w 58"/>
                <a:gd name="T7" fmla="*/ 0 h 105"/>
                <a:gd name="T8" fmla="*/ 0 w 58"/>
                <a:gd name="T9" fmla="*/ 0 h 105"/>
                <a:gd name="T10" fmla="*/ 0 w 58"/>
                <a:gd name="T11" fmla="*/ 0 h 105"/>
                <a:gd name="T12" fmla="*/ 0 w 58"/>
                <a:gd name="T13" fmla="*/ 0 h 105"/>
                <a:gd name="T14" fmla="*/ 0 w 58"/>
                <a:gd name="T15" fmla="*/ 0 h 105"/>
                <a:gd name="T16" fmla="*/ 0 w 58"/>
                <a:gd name="T17" fmla="*/ 0 h 105"/>
                <a:gd name="T18" fmla="*/ 0 w 58"/>
                <a:gd name="T19" fmla="*/ 0 h 105"/>
                <a:gd name="T20" fmla="*/ 0 w 58"/>
                <a:gd name="T21" fmla="*/ 0 h 105"/>
                <a:gd name="T22" fmla="*/ 0 w 58"/>
                <a:gd name="T23" fmla="*/ 0 h 105"/>
                <a:gd name="T24" fmla="*/ 0 w 58"/>
                <a:gd name="T25" fmla="*/ 0 h 105"/>
                <a:gd name="T26" fmla="*/ 0 w 58"/>
                <a:gd name="T27" fmla="*/ 0 h 105"/>
                <a:gd name="T28" fmla="*/ 0 w 58"/>
                <a:gd name="T29" fmla="*/ 0 h 105"/>
                <a:gd name="T30" fmla="*/ 0 w 58"/>
                <a:gd name="T31" fmla="*/ 0 h 105"/>
                <a:gd name="T32" fmla="*/ 0 w 58"/>
                <a:gd name="T33" fmla="*/ 0 h 105"/>
                <a:gd name="T34" fmla="*/ 0 w 58"/>
                <a:gd name="T35" fmla="*/ 0 h 105"/>
                <a:gd name="T36" fmla="*/ 0 w 58"/>
                <a:gd name="T37" fmla="*/ 0 h 105"/>
                <a:gd name="T38" fmla="*/ 0 w 58"/>
                <a:gd name="T39" fmla="*/ 0 h 105"/>
                <a:gd name="T40" fmla="*/ 0 w 58"/>
                <a:gd name="T41" fmla="*/ 0 h 105"/>
                <a:gd name="T42" fmla="*/ 0 w 58"/>
                <a:gd name="T43" fmla="*/ 0 h 105"/>
                <a:gd name="T44" fmla="*/ 0 w 58"/>
                <a:gd name="T45" fmla="*/ 0 h 105"/>
                <a:gd name="T46" fmla="*/ 0 w 58"/>
                <a:gd name="T47" fmla="*/ 0 h 105"/>
                <a:gd name="T48" fmla="*/ 0 w 58"/>
                <a:gd name="T49" fmla="*/ 0 h 105"/>
                <a:gd name="T50" fmla="*/ 0 w 58"/>
                <a:gd name="T51" fmla="*/ 0 h 105"/>
                <a:gd name="T52" fmla="*/ 0 w 58"/>
                <a:gd name="T53" fmla="*/ 0 h 105"/>
                <a:gd name="T54" fmla="*/ 0 w 58"/>
                <a:gd name="T55" fmla="*/ 0 h 105"/>
                <a:gd name="T56" fmla="*/ 0 w 58"/>
                <a:gd name="T57" fmla="*/ 0 h 105"/>
                <a:gd name="T58" fmla="*/ 0 w 58"/>
                <a:gd name="T59" fmla="*/ 0 h 105"/>
                <a:gd name="T60" fmla="*/ 0 w 58"/>
                <a:gd name="T61" fmla="*/ 0 h 105"/>
                <a:gd name="T62" fmla="*/ 0 w 58"/>
                <a:gd name="T63" fmla="*/ 0 h 105"/>
                <a:gd name="T64" fmla="*/ 0 w 58"/>
                <a:gd name="T65" fmla="*/ 0 h 105"/>
                <a:gd name="T66" fmla="*/ 0 w 58"/>
                <a:gd name="T67" fmla="*/ 0 h 105"/>
                <a:gd name="T68" fmla="*/ 0 w 58"/>
                <a:gd name="T69" fmla="*/ 0 h 105"/>
                <a:gd name="T70" fmla="*/ 0 w 58"/>
                <a:gd name="T71" fmla="*/ 0 h 10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8"/>
                <a:gd name="T109" fmla="*/ 0 h 105"/>
                <a:gd name="T110" fmla="*/ 58 w 58"/>
                <a:gd name="T111" fmla="*/ 105 h 10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8" h="105">
                  <a:moveTo>
                    <a:pt x="0" y="8"/>
                  </a:moveTo>
                  <a:lnTo>
                    <a:pt x="9" y="41"/>
                  </a:lnTo>
                  <a:lnTo>
                    <a:pt x="17" y="52"/>
                  </a:lnTo>
                  <a:lnTo>
                    <a:pt x="25" y="64"/>
                  </a:lnTo>
                  <a:lnTo>
                    <a:pt x="25" y="73"/>
                  </a:lnTo>
                  <a:lnTo>
                    <a:pt x="41" y="98"/>
                  </a:lnTo>
                  <a:lnTo>
                    <a:pt x="41" y="105"/>
                  </a:lnTo>
                  <a:lnTo>
                    <a:pt x="49" y="105"/>
                  </a:lnTo>
                  <a:lnTo>
                    <a:pt x="57" y="105"/>
                  </a:lnTo>
                  <a:lnTo>
                    <a:pt x="58" y="100"/>
                  </a:lnTo>
                  <a:lnTo>
                    <a:pt x="58" y="87"/>
                  </a:lnTo>
                  <a:lnTo>
                    <a:pt x="57" y="73"/>
                  </a:lnTo>
                  <a:lnTo>
                    <a:pt x="57" y="64"/>
                  </a:lnTo>
                  <a:lnTo>
                    <a:pt x="57" y="52"/>
                  </a:lnTo>
                  <a:lnTo>
                    <a:pt x="57" y="41"/>
                  </a:lnTo>
                  <a:lnTo>
                    <a:pt x="54" y="37"/>
                  </a:lnTo>
                  <a:lnTo>
                    <a:pt x="53" y="36"/>
                  </a:lnTo>
                  <a:lnTo>
                    <a:pt x="52" y="37"/>
                  </a:lnTo>
                  <a:lnTo>
                    <a:pt x="51" y="37"/>
                  </a:lnTo>
                  <a:lnTo>
                    <a:pt x="51" y="36"/>
                  </a:lnTo>
                  <a:lnTo>
                    <a:pt x="49" y="24"/>
                  </a:lnTo>
                  <a:lnTo>
                    <a:pt x="49" y="19"/>
                  </a:lnTo>
                  <a:lnTo>
                    <a:pt x="46" y="14"/>
                  </a:lnTo>
                  <a:lnTo>
                    <a:pt x="46" y="12"/>
                  </a:lnTo>
                  <a:lnTo>
                    <a:pt x="44" y="9"/>
                  </a:lnTo>
                  <a:lnTo>
                    <a:pt x="43" y="8"/>
                  </a:lnTo>
                  <a:lnTo>
                    <a:pt x="41" y="8"/>
                  </a:lnTo>
                  <a:lnTo>
                    <a:pt x="32" y="8"/>
                  </a:lnTo>
                  <a:lnTo>
                    <a:pt x="25" y="0"/>
                  </a:lnTo>
                  <a:lnTo>
                    <a:pt x="16" y="0"/>
                  </a:lnTo>
                  <a:lnTo>
                    <a:pt x="13" y="2"/>
                  </a:lnTo>
                  <a:lnTo>
                    <a:pt x="10" y="6"/>
                  </a:lnTo>
                  <a:lnTo>
                    <a:pt x="8" y="8"/>
                  </a:lnTo>
                  <a:lnTo>
                    <a:pt x="6" y="9"/>
                  </a:lnTo>
                  <a:lnTo>
                    <a:pt x="3" y="9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39" name="Freeform 232"/>
            <p:cNvSpPr>
              <a:spLocks/>
            </p:cNvSpPr>
            <p:nvPr/>
          </p:nvSpPr>
          <p:spPr bwMode="auto">
            <a:xfrm>
              <a:off x="2975" y="3723"/>
              <a:ext cx="244" cy="244"/>
            </a:xfrm>
            <a:custGeom>
              <a:avLst/>
              <a:gdLst>
                <a:gd name="T0" fmla="*/ 0 w 977"/>
                <a:gd name="T1" fmla="*/ 0 h 977"/>
                <a:gd name="T2" fmla="*/ 0 w 977"/>
                <a:gd name="T3" fmla="*/ 0 h 977"/>
                <a:gd name="T4" fmla="*/ 0 w 977"/>
                <a:gd name="T5" fmla="*/ 0 h 977"/>
                <a:gd name="T6" fmla="*/ 0 w 977"/>
                <a:gd name="T7" fmla="*/ 0 h 977"/>
                <a:gd name="T8" fmla="*/ 0 w 977"/>
                <a:gd name="T9" fmla="*/ 0 h 977"/>
                <a:gd name="T10" fmla="*/ 0 w 977"/>
                <a:gd name="T11" fmla="*/ 0 h 977"/>
                <a:gd name="T12" fmla="*/ 0 w 977"/>
                <a:gd name="T13" fmla="*/ 0 h 977"/>
                <a:gd name="T14" fmla="*/ 0 w 977"/>
                <a:gd name="T15" fmla="*/ 0 h 977"/>
                <a:gd name="T16" fmla="*/ 0 w 977"/>
                <a:gd name="T17" fmla="*/ 0 h 977"/>
                <a:gd name="T18" fmla="*/ 0 w 977"/>
                <a:gd name="T19" fmla="*/ 0 h 977"/>
                <a:gd name="T20" fmla="*/ 0 w 977"/>
                <a:gd name="T21" fmla="*/ 0 h 977"/>
                <a:gd name="T22" fmla="*/ 0 w 977"/>
                <a:gd name="T23" fmla="*/ 0 h 977"/>
                <a:gd name="T24" fmla="*/ 0 w 977"/>
                <a:gd name="T25" fmla="*/ 0 h 977"/>
                <a:gd name="T26" fmla="*/ 0 w 977"/>
                <a:gd name="T27" fmla="*/ 0 h 977"/>
                <a:gd name="T28" fmla="*/ 0 w 977"/>
                <a:gd name="T29" fmla="*/ 0 h 977"/>
                <a:gd name="T30" fmla="*/ 0 w 977"/>
                <a:gd name="T31" fmla="*/ 0 h 977"/>
                <a:gd name="T32" fmla="*/ 0 w 977"/>
                <a:gd name="T33" fmla="*/ 0 h 977"/>
                <a:gd name="T34" fmla="*/ 0 w 977"/>
                <a:gd name="T35" fmla="*/ 0 h 977"/>
                <a:gd name="T36" fmla="*/ 0 w 977"/>
                <a:gd name="T37" fmla="*/ 0 h 977"/>
                <a:gd name="T38" fmla="*/ 0 w 977"/>
                <a:gd name="T39" fmla="*/ 0 h 977"/>
                <a:gd name="T40" fmla="*/ 0 w 977"/>
                <a:gd name="T41" fmla="*/ 0 h 977"/>
                <a:gd name="T42" fmla="*/ 0 w 977"/>
                <a:gd name="T43" fmla="*/ 0 h 977"/>
                <a:gd name="T44" fmla="*/ 0 w 977"/>
                <a:gd name="T45" fmla="*/ 0 h 977"/>
                <a:gd name="T46" fmla="*/ 0 w 977"/>
                <a:gd name="T47" fmla="*/ 0 h 977"/>
                <a:gd name="T48" fmla="*/ 0 w 977"/>
                <a:gd name="T49" fmla="*/ 0 h 977"/>
                <a:gd name="T50" fmla="*/ 0 w 977"/>
                <a:gd name="T51" fmla="*/ 0 h 977"/>
                <a:gd name="T52" fmla="*/ 0 w 977"/>
                <a:gd name="T53" fmla="*/ 0 h 977"/>
                <a:gd name="T54" fmla="*/ 0 w 977"/>
                <a:gd name="T55" fmla="*/ 0 h 977"/>
                <a:gd name="T56" fmla="*/ 0 w 977"/>
                <a:gd name="T57" fmla="*/ 0 h 977"/>
                <a:gd name="T58" fmla="*/ 0 w 977"/>
                <a:gd name="T59" fmla="*/ 0 h 977"/>
                <a:gd name="T60" fmla="*/ 0 w 977"/>
                <a:gd name="T61" fmla="*/ 0 h 977"/>
                <a:gd name="T62" fmla="*/ 0 w 977"/>
                <a:gd name="T63" fmla="*/ 0 h 977"/>
                <a:gd name="T64" fmla="*/ 0 w 977"/>
                <a:gd name="T65" fmla="*/ 0 h 977"/>
                <a:gd name="T66" fmla="*/ 0 w 977"/>
                <a:gd name="T67" fmla="*/ 0 h 977"/>
                <a:gd name="T68" fmla="*/ 0 w 977"/>
                <a:gd name="T69" fmla="*/ 0 h 977"/>
                <a:gd name="T70" fmla="*/ 0 w 977"/>
                <a:gd name="T71" fmla="*/ 0 h 977"/>
                <a:gd name="T72" fmla="*/ 0 w 977"/>
                <a:gd name="T73" fmla="*/ 0 h 977"/>
                <a:gd name="T74" fmla="*/ 0 w 977"/>
                <a:gd name="T75" fmla="*/ 0 h 977"/>
                <a:gd name="T76" fmla="*/ 0 w 977"/>
                <a:gd name="T77" fmla="*/ 0 h 977"/>
                <a:gd name="T78" fmla="*/ 0 w 977"/>
                <a:gd name="T79" fmla="*/ 0 h 977"/>
                <a:gd name="T80" fmla="*/ 0 w 977"/>
                <a:gd name="T81" fmla="*/ 0 h 977"/>
                <a:gd name="T82" fmla="*/ 0 w 977"/>
                <a:gd name="T83" fmla="*/ 0 h 977"/>
                <a:gd name="T84" fmla="*/ 0 w 977"/>
                <a:gd name="T85" fmla="*/ 0 h 977"/>
                <a:gd name="T86" fmla="*/ 0 w 977"/>
                <a:gd name="T87" fmla="*/ 0 h 977"/>
                <a:gd name="T88" fmla="*/ 0 w 977"/>
                <a:gd name="T89" fmla="*/ 0 h 977"/>
                <a:gd name="T90" fmla="*/ 0 w 977"/>
                <a:gd name="T91" fmla="*/ 0 h 977"/>
                <a:gd name="T92" fmla="*/ 0 w 977"/>
                <a:gd name="T93" fmla="*/ 0 h 977"/>
                <a:gd name="T94" fmla="*/ 0 w 977"/>
                <a:gd name="T95" fmla="*/ 0 h 977"/>
                <a:gd name="T96" fmla="*/ 0 w 977"/>
                <a:gd name="T97" fmla="*/ 0 h 977"/>
                <a:gd name="T98" fmla="*/ 0 w 977"/>
                <a:gd name="T99" fmla="*/ 0 h 977"/>
                <a:gd name="T100" fmla="*/ 0 w 977"/>
                <a:gd name="T101" fmla="*/ 0 h 977"/>
                <a:gd name="T102" fmla="*/ 0 w 977"/>
                <a:gd name="T103" fmla="*/ 0 h 977"/>
                <a:gd name="T104" fmla="*/ 0 w 977"/>
                <a:gd name="T105" fmla="*/ 0 h 977"/>
                <a:gd name="T106" fmla="*/ 0 w 977"/>
                <a:gd name="T107" fmla="*/ 0 h 977"/>
                <a:gd name="T108" fmla="*/ 0 w 977"/>
                <a:gd name="T109" fmla="*/ 0 h 977"/>
                <a:gd name="T110" fmla="*/ 0 w 977"/>
                <a:gd name="T111" fmla="*/ 0 h 97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977"/>
                <a:gd name="T169" fmla="*/ 0 h 977"/>
                <a:gd name="T170" fmla="*/ 977 w 977"/>
                <a:gd name="T171" fmla="*/ 977 h 97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977" h="977">
                  <a:moveTo>
                    <a:pt x="1" y="3"/>
                  </a:moveTo>
                  <a:lnTo>
                    <a:pt x="0" y="9"/>
                  </a:lnTo>
                  <a:lnTo>
                    <a:pt x="0" y="15"/>
                  </a:lnTo>
                  <a:lnTo>
                    <a:pt x="3" y="23"/>
                  </a:lnTo>
                  <a:lnTo>
                    <a:pt x="6" y="32"/>
                  </a:lnTo>
                  <a:lnTo>
                    <a:pt x="12" y="43"/>
                  </a:lnTo>
                  <a:lnTo>
                    <a:pt x="19" y="54"/>
                  </a:lnTo>
                  <a:lnTo>
                    <a:pt x="27" y="67"/>
                  </a:lnTo>
                  <a:lnTo>
                    <a:pt x="36" y="80"/>
                  </a:lnTo>
                  <a:lnTo>
                    <a:pt x="57" y="108"/>
                  </a:lnTo>
                  <a:lnTo>
                    <a:pt x="82" y="139"/>
                  </a:lnTo>
                  <a:lnTo>
                    <a:pt x="110" y="171"/>
                  </a:lnTo>
                  <a:lnTo>
                    <a:pt x="138" y="204"/>
                  </a:lnTo>
                  <a:lnTo>
                    <a:pt x="197" y="267"/>
                  </a:lnTo>
                  <a:lnTo>
                    <a:pt x="251" y="324"/>
                  </a:lnTo>
                  <a:lnTo>
                    <a:pt x="293" y="368"/>
                  </a:lnTo>
                  <a:lnTo>
                    <a:pt x="318" y="393"/>
                  </a:lnTo>
                  <a:lnTo>
                    <a:pt x="324" y="401"/>
                  </a:lnTo>
                  <a:lnTo>
                    <a:pt x="330" y="409"/>
                  </a:lnTo>
                  <a:lnTo>
                    <a:pt x="335" y="418"/>
                  </a:lnTo>
                  <a:lnTo>
                    <a:pt x="339" y="427"/>
                  </a:lnTo>
                  <a:lnTo>
                    <a:pt x="347" y="445"/>
                  </a:lnTo>
                  <a:lnTo>
                    <a:pt x="352" y="464"/>
                  </a:lnTo>
                  <a:lnTo>
                    <a:pt x="358" y="484"/>
                  </a:lnTo>
                  <a:lnTo>
                    <a:pt x="366" y="503"/>
                  </a:lnTo>
                  <a:lnTo>
                    <a:pt x="371" y="513"/>
                  </a:lnTo>
                  <a:lnTo>
                    <a:pt x="377" y="522"/>
                  </a:lnTo>
                  <a:lnTo>
                    <a:pt x="383" y="531"/>
                  </a:lnTo>
                  <a:lnTo>
                    <a:pt x="391" y="540"/>
                  </a:lnTo>
                  <a:lnTo>
                    <a:pt x="405" y="555"/>
                  </a:lnTo>
                  <a:lnTo>
                    <a:pt x="419" y="571"/>
                  </a:lnTo>
                  <a:lnTo>
                    <a:pt x="433" y="589"/>
                  </a:lnTo>
                  <a:lnTo>
                    <a:pt x="447" y="609"/>
                  </a:lnTo>
                  <a:lnTo>
                    <a:pt x="475" y="650"/>
                  </a:lnTo>
                  <a:lnTo>
                    <a:pt x="502" y="692"/>
                  </a:lnTo>
                  <a:lnTo>
                    <a:pt x="530" y="734"/>
                  </a:lnTo>
                  <a:lnTo>
                    <a:pt x="557" y="773"/>
                  </a:lnTo>
                  <a:lnTo>
                    <a:pt x="570" y="792"/>
                  </a:lnTo>
                  <a:lnTo>
                    <a:pt x="584" y="810"/>
                  </a:lnTo>
                  <a:lnTo>
                    <a:pt x="597" y="825"/>
                  </a:lnTo>
                  <a:lnTo>
                    <a:pt x="609" y="840"/>
                  </a:lnTo>
                  <a:lnTo>
                    <a:pt x="628" y="855"/>
                  </a:lnTo>
                  <a:lnTo>
                    <a:pt x="658" y="880"/>
                  </a:lnTo>
                  <a:lnTo>
                    <a:pt x="676" y="894"/>
                  </a:lnTo>
                  <a:lnTo>
                    <a:pt x="696" y="908"/>
                  </a:lnTo>
                  <a:lnTo>
                    <a:pt x="716" y="923"/>
                  </a:lnTo>
                  <a:lnTo>
                    <a:pt x="738" y="936"/>
                  </a:lnTo>
                  <a:lnTo>
                    <a:pt x="758" y="949"/>
                  </a:lnTo>
                  <a:lnTo>
                    <a:pt x="778" y="960"/>
                  </a:lnTo>
                  <a:lnTo>
                    <a:pt x="796" y="968"/>
                  </a:lnTo>
                  <a:lnTo>
                    <a:pt x="812" y="974"/>
                  </a:lnTo>
                  <a:lnTo>
                    <a:pt x="820" y="975"/>
                  </a:lnTo>
                  <a:lnTo>
                    <a:pt x="826" y="975"/>
                  </a:lnTo>
                  <a:lnTo>
                    <a:pt x="831" y="975"/>
                  </a:lnTo>
                  <a:lnTo>
                    <a:pt x="837" y="973"/>
                  </a:lnTo>
                  <a:lnTo>
                    <a:pt x="840" y="970"/>
                  </a:lnTo>
                  <a:lnTo>
                    <a:pt x="843" y="966"/>
                  </a:lnTo>
                  <a:lnTo>
                    <a:pt x="845" y="960"/>
                  </a:lnTo>
                  <a:lnTo>
                    <a:pt x="845" y="953"/>
                  </a:lnTo>
                  <a:lnTo>
                    <a:pt x="846" y="940"/>
                  </a:lnTo>
                  <a:lnTo>
                    <a:pt x="849" y="932"/>
                  </a:lnTo>
                  <a:lnTo>
                    <a:pt x="850" y="930"/>
                  </a:lnTo>
                  <a:lnTo>
                    <a:pt x="852" y="929"/>
                  </a:lnTo>
                  <a:lnTo>
                    <a:pt x="853" y="929"/>
                  </a:lnTo>
                  <a:lnTo>
                    <a:pt x="856" y="930"/>
                  </a:lnTo>
                  <a:lnTo>
                    <a:pt x="860" y="934"/>
                  </a:lnTo>
                  <a:lnTo>
                    <a:pt x="866" y="940"/>
                  </a:lnTo>
                  <a:lnTo>
                    <a:pt x="872" y="948"/>
                  </a:lnTo>
                  <a:lnTo>
                    <a:pt x="878" y="956"/>
                  </a:lnTo>
                  <a:lnTo>
                    <a:pt x="884" y="964"/>
                  </a:lnTo>
                  <a:lnTo>
                    <a:pt x="890" y="971"/>
                  </a:lnTo>
                  <a:lnTo>
                    <a:pt x="893" y="973"/>
                  </a:lnTo>
                  <a:lnTo>
                    <a:pt x="895" y="975"/>
                  </a:lnTo>
                  <a:lnTo>
                    <a:pt x="898" y="976"/>
                  </a:lnTo>
                  <a:lnTo>
                    <a:pt x="900" y="977"/>
                  </a:lnTo>
                  <a:lnTo>
                    <a:pt x="902" y="976"/>
                  </a:lnTo>
                  <a:lnTo>
                    <a:pt x="905" y="975"/>
                  </a:lnTo>
                  <a:lnTo>
                    <a:pt x="906" y="972"/>
                  </a:lnTo>
                  <a:lnTo>
                    <a:pt x="908" y="967"/>
                  </a:lnTo>
                  <a:lnTo>
                    <a:pt x="910" y="956"/>
                  </a:lnTo>
                  <a:lnTo>
                    <a:pt x="910" y="937"/>
                  </a:lnTo>
                  <a:lnTo>
                    <a:pt x="911" y="896"/>
                  </a:lnTo>
                  <a:lnTo>
                    <a:pt x="912" y="859"/>
                  </a:lnTo>
                  <a:lnTo>
                    <a:pt x="914" y="823"/>
                  </a:lnTo>
                  <a:lnTo>
                    <a:pt x="915" y="791"/>
                  </a:lnTo>
                  <a:lnTo>
                    <a:pt x="915" y="762"/>
                  </a:lnTo>
                  <a:lnTo>
                    <a:pt x="914" y="736"/>
                  </a:lnTo>
                  <a:lnTo>
                    <a:pt x="912" y="724"/>
                  </a:lnTo>
                  <a:lnTo>
                    <a:pt x="910" y="712"/>
                  </a:lnTo>
                  <a:lnTo>
                    <a:pt x="907" y="702"/>
                  </a:lnTo>
                  <a:lnTo>
                    <a:pt x="902" y="694"/>
                  </a:lnTo>
                  <a:lnTo>
                    <a:pt x="908" y="698"/>
                  </a:lnTo>
                  <a:lnTo>
                    <a:pt x="931" y="722"/>
                  </a:lnTo>
                  <a:lnTo>
                    <a:pt x="937" y="728"/>
                  </a:lnTo>
                  <a:lnTo>
                    <a:pt x="943" y="735"/>
                  </a:lnTo>
                  <a:lnTo>
                    <a:pt x="950" y="739"/>
                  </a:lnTo>
                  <a:lnTo>
                    <a:pt x="956" y="743"/>
                  </a:lnTo>
                  <a:lnTo>
                    <a:pt x="963" y="747"/>
                  </a:lnTo>
                  <a:lnTo>
                    <a:pt x="968" y="748"/>
                  </a:lnTo>
                  <a:lnTo>
                    <a:pt x="970" y="747"/>
                  </a:lnTo>
                  <a:lnTo>
                    <a:pt x="973" y="745"/>
                  </a:lnTo>
                  <a:lnTo>
                    <a:pt x="974" y="744"/>
                  </a:lnTo>
                  <a:lnTo>
                    <a:pt x="976" y="742"/>
                  </a:lnTo>
                  <a:lnTo>
                    <a:pt x="977" y="739"/>
                  </a:lnTo>
                  <a:lnTo>
                    <a:pt x="977" y="735"/>
                  </a:lnTo>
                  <a:lnTo>
                    <a:pt x="977" y="729"/>
                  </a:lnTo>
                  <a:lnTo>
                    <a:pt x="975" y="724"/>
                  </a:lnTo>
                  <a:lnTo>
                    <a:pt x="970" y="710"/>
                  </a:lnTo>
                  <a:lnTo>
                    <a:pt x="964" y="695"/>
                  </a:lnTo>
                  <a:lnTo>
                    <a:pt x="955" y="678"/>
                  </a:lnTo>
                  <a:lnTo>
                    <a:pt x="947" y="661"/>
                  </a:lnTo>
                  <a:lnTo>
                    <a:pt x="936" y="645"/>
                  </a:lnTo>
                  <a:lnTo>
                    <a:pt x="925" y="631"/>
                  </a:lnTo>
                  <a:lnTo>
                    <a:pt x="914" y="618"/>
                  </a:lnTo>
                  <a:lnTo>
                    <a:pt x="904" y="610"/>
                  </a:lnTo>
                  <a:lnTo>
                    <a:pt x="898" y="607"/>
                  </a:lnTo>
                  <a:lnTo>
                    <a:pt x="894" y="604"/>
                  </a:lnTo>
                  <a:lnTo>
                    <a:pt x="890" y="604"/>
                  </a:lnTo>
                  <a:lnTo>
                    <a:pt x="886" y="604"/>
                  </a:lnTo>
                  <a:lnTo>
                    <a:pt x="883" y="607"/>
                  </a:lnTo>
                  <a:lnTo>
                    <a:pt x="880" y="610"/>
                  </a:lnTo>
                  <a:lnTo>
                    <a:pt x="878" y="615"/>
                  </a:lnTo>
                  <a:lnTo>
                    <a:pt x="877" y="623"/>
                  </a:lnTo>
                  <a:lnTo>
                    <a:pt x="876" y="631"/>
                  </a:lnTo>
                  <a:lnTo>
                    <a:pt x="876" y="642"/>
                  </a:lnTo>
                  <a:lnTo>
                    <a:pt x="877" y="654"/>
                  </a:lnTo>
                  <a:lnTo>
                    <a:pt x="878" y="669"/>
                  </a:lnTo>
                  <a:lnTo>
                    <a:pt x="880" y="686"/>
                  </a:lnTo>
                  <a:lnTo>
                    <a:pt x="881" y="698"/>
                  </a:lnTo>
                  <a:lnTo>
                    <a:pt x="881" y="706"/>
                  </a:lnTo>
                  <a:lnTo>
                    <a:pt x="880" y="708"/>
                  </a:lnTo>
                  <a:lnTo>
                    <a:pt x="878" y="707"/>
                  </a:lnTo>
                  <a:lnTo>
                    <a:pt x="874" y="702"/>
                  </a:lnTo>
                  <a:lnTo>
                    <a:pt x="870" y="696"/>
                  </a:lnTo>
                  <a:lnTo>
                    <a:pt x="866" y="687"/>
                  </a:lnTo>
                  <a:lnTo>
                    <a:pt x="856" y="666"/>
                  </a:lnTo>
                  <a:lnTo>
                    <a:pt x="845" y="645"/>
                  </a:lnTo>
                  <a:lnTo>
                    <a:pt x="839" y="636"/>
                  </a:lnTo>
                  <a:lnTo>
                    <a:pt x="832" y="628"/>
                  </a:lnTo>
                  <a:lnTo>
                    <a:pt x="830" y="625"/>
                  </a:lnTo>
                  <a:lnTo>
                    <a:pt x="827" y="623"/>
                  </a:lnTo>
                  <a:lnTo>
                    <a:pt x="824" y="622"/>
                  </a:lnTo>
                  <a:lnTo>
                    <a:pt x="821" y="621"/>
                  </a:lnTo>
                  <a:lnTo>
                    <a:pt x="810" y="618"/>
                  </a:lnTo>
                  <a:lnTo>
                    <a:pt x="801" y="616"/>
                  </a:lnTo>
                  <a:lnTo>
                    <a:pt x="795" y="614"/>
                  </a:lnTo>
                  <a:lnTo>
                    <a:pt x="792" y="611"/>
                  </a:lnTo>
                  <a:lnTo>
                    <a:pt x="788" y="607"/>
                  </a:lnTo>
                  <a:lnTo>
                    <a:pt x="788" y="603"/>
                  </a:lnTo>
                  <a:lnTo>
                    <a:pt x="788" y="599"/>
                  </a:lnTo>
                  <a:lnTo>
                    <a:pt x="789" y="595"/>
                  </a:lnTo>
                  <a:lnTo>
                    <a:pt x="793" y="586"/>
                  </a:lnTo>
                  <a:lnTo>
                    <a:pt x="796" y="576"/>
                  </a:lnTo>
                  <a:lnTo>
                    <a:pt x="796" y="571"/>
                  </a:lnTo>
                  <a:lnTo>
                    <a:pt x="795" y="566"/>
                  </a:lnTo>
                  <a:lnTo>
                    <a:pt x="793" y="560"/>
                  </a:lnTo>
                  <a:lnTo>
                    <a:pt x="788" y="556"/>
                  </a:lnTo>
                  <a:lnTo>
                    <a:pt x="785" y="554"/>
                  </a:lnTo>
                  <a:lnTo>
                    <a:pt x="779" y="553"/>
                  </a:lnTo>
                  <a:lnTo>
                    <a:pt x="769" y="552"/>
                  </a:lnTo>
                  <a:lnTo>
                    <a:pt x="759" y="550"/>
                  </a:lnTo>
                  <a:lnTo>
                    <a:pt x="734" y="548"/>
                  </a:lnTo>
                  <a:lnTo>
                    <a:pt x="712" y="544"/>
                  </a:lnTo>
                  <a:lnTo>
                    <a:pt x="701" y="542"/>
                  </a:lnTo>
                  <a:lnTo>
                    <a:pt x="694" y="539"/>
                  </a:lnTo>
                  <a:lnTo>
                    <a:pt x="690" y="536"/>
                  </a:lnTo>
                  <a:lnTo>
                    <a:pt x="688" y="533"/>
                  </a:lnTo>
                  <a:lnTo>
                    <a:pt x="687" y="531"/>
                  </a:lnTo>
                  <a:lnTo>
                    <a:pt x="686" y="528"/>
                  </a:lnTo>
                  <a:lnTo>
                    <a:pt x="687" y="525"/>
                  </a:lnTo>
                  <a:lnTo>
                    <a:pt x="688" y="520"/>
                  </a:lnTo>
                  <a:lnTo>
                    <a:pt x="691" y="517"/>
                  </a:lnTo>
                  <a:lnTo>
                    <a:pt x="695" y="513"/>
                  </a:lnTo>
                  <a:lnTo>
                    <a:pt x="706" y="502"/>
                  </a:lnTo>
                  <a:lnTo>
                    <a:pt x="724" y="490"/>
                  </a:lnTo>
                  <a:lnTo>
                    <a:pt x="729" y="487"/>
                  </a:lnTo>
                  <a:lnTo>
                    <a:pt x="732" y="483"/>
                  </a:lnTo>
                  <a:lnTo>
                    <a:pt x="736" y="478"/>
                  </a:lnTo>
                  <a:lnTo>
                    <a:pt x="738" y="474"/>
                  </a:lnTo>
                  <a:lnTo>
                    <a:pt x="738" y="470"/>
                  </a:lnTo>
                  <a:lnTo>
                    <a:pt x="738" y="465"/>
                  </a:lnTo>
                  <a:lnTo>
                    <a:pt x="737" y="460"/>
                  </a:lnTo>
                  <a:lnTo>
                    <a:pt x="734" y="456"/>
                  </a:lnTo>
                  <a:lnTo>
                    <a:pt x="728" y="446"/>
                  </a:lnTo>
                  <a:lnTo>
                    <a:pt x="719" y="436"/>
                  </a:lnTo>
                  <a:lnTo>
                    <a:pt x="709" y="427"/>
                  </a:lnTo>
                  <a:lnTo>
                    <a:pt x="696" y="417"/>
                  </a:lnTo>
                  <a:lnTo>
                    <a:pt x="683" y="408"/>
                  </a:lnTo>
                  <a:lnTo>
                    <a:pt x="670" y="400"/>
                  </a:lnTo>
                  <a:lnTo>
                    <a:pt x="657" y="393"/>
                  </a:lnTo>
                  <a:lnTo>
                    <a:pt x="645" y="387"/>
                  </a:lnTo>
                  <a:lnTo>
                    <a:pt x="634" y="381"/>
                  </a:lnTo>
                  <a:lnTo>
                    <a:pt x="627" y="378"/>
                  </a:lnTo>
                  <a:lnTo>
                    <a:pt x="620" y="377"/>
                  </a:lnTo>
                  <a:lnTo>
                    <a:pt x="618" y="377"/>
                  </a:lnTo>
                  <a:lnTo>
                    <a:pt x="613" y="382"/>
                  </a:lnTo>
                  <a:lnTo>
                    <a:pt x="608" y="386"/>
                  </a:lnTo>
                  <a:lnTo>
                    <a:pt x="606" y="387"/>
                  </a:lnTo>
                  <a:lnTo>
                    <a:pt x="605" y="387"/>
                  </a:lnTo>
                  <a:lnTo>
                    <a:pt x="603" y="387"/>
                  </a:lnTo>
                  <a:lnTo>
                    <a:pt x="602" y="386"/>
                  </a:lnTo>
                  <a:lnTo>
                    <a:pt x="600" y="382"/>
                  </a:lnTo>
                  <a:lnTo>
                    <a:pt x="598" y="378"/>
                  </a:lnTo>
                  <a:lnTo>
                    <a:pt x="595" y="372"/>
                  </a:lnTo>
                  <a:lnTo>
                    <a:pt x="594" y="365"/>
                  </a:lnTo>
                  <a:lnTo>
                    <a:pt x="591" y="352"/>
                  </a:lnTo>
                  <a:lnTo>
                    <a:pt x="587" y="339"/>
                  </a:lnTo>
                  <a:lnTo>
                    <a:pt x="584" y="334"/>
                  </a:lnTo>
                  <a:lnTo>
                    <a:pt x="580" y="331"/>
                  </a:lnTo>
                  <a:lnTo>
                    <a:pt x="575" y="329"/>
                  </a:lnTo>
                  <a:lnTo>
                    <a:pt x="570" y="328"/>
                  </a:lnTo>
                  <a:lnTo>
                    <a:pt x="559" y="329"/>
                  </a:lnTo>
                  <a:lnTo>
                    <a:pt x="551" y="330"/>
                  </a:lnTo>
                  <a:lnTo>
                    <a:pt x="546" y="329"/>
                  </a:lnTo>
                  <a:lnTo>
                    <a:pt x="542" y="326"/>
                  </a:lnTo>
                  <a:lnTo>
                    <a:pt x="539" y="324"/>
                  </a:lnTo>
                  <a:lnTo>
                    <a:pt x="538" y="322"/>
                  </a:lnTo>
                  <a:lnTo>
                    <a:pt x="538" y="319"/>
                  </a:lnTo>
                  <a:lnTo>
                    <a:pt x="539" y="315"/>
                  </a:lnTo>
                  <a:lnTo>
                    <a:pt x="541" y="307"/>
                  </a:lnTo>
                  <a:lnTo>
                    <a:pt x="542" y="297"/>
                  </a:lnTo>
                  <a:lnTo>
                    <a:pt x="541" y="293"/>
                  </a:lnTo>
                  <a:lnTo>
                    <a:pt x="538" y="288"/>
                  </a:lnTo>
                  <a:lnTo>
                    <a:pt x="534" y="283"/>
                  </a:lnTo>
                  <a:lnTo>
                    <a:pt x="529" y="279"/>
                  </a:lnTo>
                  <a:lnTo>
                    <a:pt x="525" y="279"/>
                  </a:lnTo>
                  <a:lnTo>
                    <a:pt x="520" y="279"/>
                  </a:lnTo>
                  <a:lnTo>
                    <a:pt x="513" y="281"/>
                  </a:lnTo>
                  <a:lnTo>
                    <a:pt x="504" y="283"/>
                  </a:lnTo>
                  <a:lnTo>
                    <a:pt x="485" y="289"/>
                  </a:lnTo>
                  <a:lnTo>
                    <a:pt x="463" y="293"/>
                  </a:lnTo>
                  <a:lnTo>
                    <a:pt x="452" y="293"/>
                  </a:lnTo>
                  <a:lnTo>
                    <a:pt x="441" y="293"/>
                  </a:lnTo>
                  <a:lnTo>
                    <a:pt x="437" y="292"/>
                  </a:lnTo>
                  <a:lnTo>
                    <a:pt x="433" y="290"/>
                  </a:lnTo>
                  <a:lnTo>
                    <a:pt x="429" y="288"/>
                  </a:lnTo>
                  <a:lnTo>
                    <a:pt x="424" y="286"/>
                  </a:lnTo>
                  <a:lnTo>
                    <a:pt x="420" y="282"/>
                  </a:lnTo>
                  <a:lnTo>
                    <a:pt x="417" y="278"/>
                  </a:lnTo>
                  <a:lnTo>
                    <a:pt x="414" y="274"/>
                  </a:lnTo>
                  <a:lnTo>
                    <a:pt x="411" y="268"/>
                  </a:lnTo>
                  <a:lnTo>
                    <a:pt x="409" y="262"/>
                  </a:lnTo>
                  <a:lnTo>
                    <a:pt x="408" y="255"/>
                  </a:lnTo>
                  <a:lnTo>
                    <a:pt x="407" y="248"/>
                  </a:lnTo>
                  <a:lnTo>
                    <a:pt x="407" y="239"/>
                  </a:lnTo>
                  <a:lnTo>
                    <a:pt x="406" y="235"/>
                  </a:lnTo>
                  <a:lnTo>
                    <a:pt x="403" y="230"/>
                  </a:lnTo>
                  <a:lnTo>
                    <a:pt x="398" y="224"/>
                  </a:lnTo>
                  <a:lnTo>
                    <a:pt x="393" y="218"/>
                  </a:lnTo>
                  <a:lnTo>
                    <a:pt x="378" y="205"/>
                  </a:lnTo>
                  <a:lnTo>
                    <a:pt x="361" y="192"/>
                  </a:lnTo>
                  <a:lnTo>
                    <a:pt x="327" y="169"/>
                  </a:lnTo>
                  <a:lnTo>
                    <a:pt x="309" y="157"/>
                  </a:lnTo>
                  <a:lnTo>
                    <a:pt x="296" y="148"/>
                  </a:lnTo>
                  <a:lnTo>
                    <a:pt x="284" y="138"/>
                  </a:lnTo>
                  <a:lnTo>
                    <a:pt x="274" y="128"/>
                  </a:lnTo>
                  <a:lnTo>
                    <a:pt x="266" y="119"/>
                  </a:lnTo>
                  <a:lnTo>
                    <a:pt x="252" y="99"/>
                  </a:lnTo>
                  <a:lnTo>
                    <a:pt x="239" y="82"/>
                  </a:lnTo>
                  <a:lnTo>
                    <a:pt x="232" y="73"/>
                  </a:lnTo>
                  <a:lnTo>
                    <a:pt x="226" y="67"/>
                  </a:lnTo>
                  <a:lnTo>
                    <a:pt x="217" y="60"/>
                  </a:lnTo>
                  <a:lnTo>
                    <a:pt x="209" y="54"/>
                  </a:lnTo>
                  <a:lnTo>
                    <a:pt x="198" y="50"/>
                  </a:lnTo>
                  <a:lnTo>
                    <a:pt x="186" y="46"/>
                  </a:lnTo>
                  <a:lnTo>
                    <a:pt x="172" y="44"/>
                  </a:lnTo>
                  <a:lnTo>
                    <a:pt x="155" y="44"/>
                  </a:lnTo>
                  <a:lnTo>
                    <a:pt x="137" y="43"/>
                  </a:lnTo>
                  <a:lnTo>
                    <a:pt x="120" y="41"/>
                  </a:lnTo>
                  <a:lnTo>
                    <a:pt x="107" y="39"/>
                  </a:lnTo>
                  <a:lnTo>
                    <a:pt x="95" y="36"/>
                  </a:lnTo>
                  <a:lnTo>
                    <a:pt x="85" y="31"/>
                  </a:lnTo>
                  <a:lnTo>
                    <a:pt x="75" y="27"/>
                  </a:lnTo>
                  <a:lnTo>
                    <a:pt x="68" y="22"/>
                  </a:lnTo>
                  <a:lnTo>
                    <a:pt x="60" y="17"/>
                  </a:lnTo>
                  <a:lnTo>
                    <a:pt x="47" y="9"/>
                  </a:lnTo>
                  <a:lnTo>
                    <a:pt x="34" y="3"/>
                  </a:lnTo>
                  <a:lnTo>
                    <a:pt x="27" y="1"/>
                  </a:lnTo>
                  <a:lnTo>
                    <a:pt x="19" y="0"/>
                  </a:lnTo>
                  <a:lnTo>
                    <a:pt x="11" y="1"/>
                  </a:lnTo>
                  <a:lnTo>
                    <a:pt x="1" y="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40" name="Freeform 233"/>
            <p:cNvSpPr>
              <a:spLocks/>
            </p:cNvSpPr>
            <p:nvPr/>
          </p:nvSpPr>
          <p:spPr bwMode="auto">
            <a:xfrm>
              <a:off x="3195" y="3972"/>
              <a:ext cx="215" cy="62"/>
            </a:xfrm>
            <a:custGeom>
              <a:avLst/>
              <a:gdLst>
                <a:gd name="T0" fmla="*/ 0 w 859"/>
                <a:gd name="T1" fmla="*/ 0 h 248"/>
                <a:gd name="T2" fmla="*/ 0 w 859"/>
                <a:gd name="T3" fmla="*/ 0 h 248"/>
                <a:gd name="T4" fmla="*/ 0 w 859"/>
                <a:gd name="T5" fmla="*/ 0 h 248"/>
                <a:gd name="T6" fmla="*/ 0 w 859"/>
                <a:gd name="T7" fmla="*/ 0 h 248"/>
                <a:gd name="T8" fmla="*/ 0 w 859"/>
                <a:gd name="T9" fmla="*/ 0 h 248"/>
                <a:gd name="T10" fmla="*/ 0 w 859"/>
                <a:gd name="T11" fmla="*/ 0 h 248"/>
                <a:gd name="T12" fmla="*/ 0 w 859"/>
                <a:gd name="T13" fmla="*/ 0 h 248"/>
                <a:gd name="T14" fmla="*/ 0 w 859"/>
                <a:gd name="T15" fmla="*/ 0 h 248"/>
                <a:gd name="T16" fmla="*/ 0 w 859"/>
                <a:gd name="T17" fmla="*/ 0 h 248"/>
                <a:gd name="T18" fmla="*/ 0 w 859"/>
                <a:gd name="T19" fmla="*/ 0 h 248"/>
                <a:gd name="T20" fmla="*/ 0 w 859"/>
                <a:gd name="T21" fmla="*/ 0 h 248"/>
                <a:gd name="T22" fmla="*/ 0 w 859"/>
                <a:gd name="T23" fmla="*/ 0 h 248"/>
                <a:gd name="T24" fmla="*/ 0 w 859"/>
                <a:gd name="T25" fmla="*/ 0 h 248"/>
                <a:gd name="T26" fmla="*/ 0 w 859"/>
                <a:gd name="T27" fmla="*/ 0 h 248"/>
                <a:gd name="T28" fmla="*/ 0 w 859"/>
                <a:gd name="T29" fmla="*/ 0 h 248"/>
                <a:gd name="T30" fmla="*/ 0 w 859"/>
                <a:gd name="T31" fmla="*/ 0 h 248"/>
                <a:gd name="T32" fmla="*/ 0 w 859"/>
                <a:gd name="T33" fmla="*/ 0 h 248"/>
                <a:gd name="T34" fmla="*/ 0 w 859"/>
                <a:gd name="T35" fmla="*/ 0 h 248"/>
                <a:gd name="T36" fmla="*/ 0 w 859"/>
                <a:gd name="T37" fmla="*/ 0 h 248"/>
                <a:gd name="T38" fmla="*/ 0 w 859"/>
                <a:gd name="T39" fmla="*/ 0 h 248"/>
                <a:gd name="T40" fmla="*/ 0 w 859"/>
                <a:gd name="T41" fmla="*/ 0 h 248"/>
                <a:gd name="T42" fmla="*/ 0 w 859"/>
                <a:gd name="T43" fmla="*/ 0 h 248"/>
                <a:gd name="T44" fmla="*/ 0 w 859"/>
                <a:gd name="T45" fmla="*/ 0 h 248"/>
                <a:gd name="T46" fmla="*/ 0 w 859"/>
                <a:gd name="T47" fmla="*/ 0 h 248"/>
                <a:gd name="T48" fmla="*/ 0 w 859"/>
                <a:gd name="T49" fmla="*/ 0 h 248"/>
                <a:gd name="T50" fmla="*/ 0 w 859"/>
                <a:gd name="T51" fmla="*/ 0 h 248"/>
                <a:gd name="T52" fmla="*/ 0 w 859"/>
                <a:gd name="T53" fmla="*/ 0 h 248"/>
                <a:gd name="T54" fmla="*/ 0 w 859"/>
                <a:gd name="T55" fmla="*/ 0 h 248"/>
                <a:gd name="T56" fmla="*/ 0 w 859"/>
                <a:gd name="T57" fmla="*/ 0 h 248"/>
                <a:gd name="T58" fmla="*/ 0 w 859"/>
                <a:gd name="T59" fmla="*/ 0 h 248"/>
                <a:gd name="T60" fmla="*/ 0 w 859"/>
                <a:gd name="T61" fmla="*/ 0 h 248"/>
                <a:gd name="T62" fmla="*/ 0 w 859"/>
                <a:gd name="T63" fmla="*/ 0 h 248"/>
                <a:gd name="T64" fmla="*/ 0 w 859"/>
                <a:gd name="T65" fmla="*/ 0 h 248"/>
                <a:gd name="T66" fmla="*/ 0 w 859"/>
                <a:gd name="T67" fmla="*/ 0 h 248"/>
                <a:gd name="T68" fmla="*/ 0 w 859"/>
                <a:gd name="T69" fmla="*/ 0 h 248"/>
                <a:gd name="T70" fmla="*/ 0 w 859"/>
                <a:gd name="T71" fmla="*/ 0 h 248"/>
                <a:gd name="T72" fmla="*/ 0 w 859"/>
                <a:gd name="T73" fmla="*/ 0 h 248"/>
                <a:gd name="T74" fmla="*/ 0 w 859"/>
                <a:gd name="T75" fmla="*/ 0 h 248"/>
                <a:gd name="T76" fmla="*/ 0 w 859"/>
                <a:gd name="T77" fmla="*/ 0 h 248"/>
                <a:gd name="T78" fmla="*/ 0 w 859"/>
                <a:gd name="T79" fmla="*/ 0 h 248"/>
                <a:gd name="T80" fmla="*/ 0 w 859"/>
                <a:gd name="T81" fmla="*/ 0 h 248"/>
                <a:gd name="T82" fmla="*/ 0 w 859"/>
                <a:gd name="T83" fmla="*/ 0 h 248"/>
                <a:gd name="T84" fmla="*/ 0 w 859"/>
                <a:gd name="T85" fmla="*/ 0 h 248"/>
                <a:gd name="T86" fmla="*/ 0 w 859"/>
                <a:gd name="T87" fmla="*/ 0 h 248"/>
                <a:gd name="T88" fmla="*/ 0 w 859"/>
                <a:gd name="T89" fmla="*/ 0 h 248"/>
                <a:gd name="T90" fmla="*/ 0 w 859"/>
                <a:gd name="T91" fmla="*/ 0 h 248"/>
                <a:gd name="T92" fmla="*/ 0 w 859"/>
                <a:gd name="T93" fmla="*/ 0 h 248"/>
                <a:gd name="T94" fmla="*/ 0 w 859"/>
                <a:gd name="T95" fmla="*/ 0 h 248"/>
                <a:gd name="T96" fmla="*/ 0 w 859"/>
                <a:gd name="T97" fmla="*/ 0 h 248"/>
                <a:gd name="T98" fmla="*/ 0 w 859"/>
                <a:gd name="T99" fmla="*/ 0 h 248"/>
                <a:gd name="T100" fmla="*/ 0 w 859"/>
                <a:gd name="T101" fmla="*/ 0 h 248"/>
                <a:gd name="T102" fmla="*/ 0 w 859"/>
                <a:gd name="T103" fmla="*/ 0 h 248"/>
                <a:gd name="T104" fmla="*/ 0 w 859"/>
                <a:gd name="T105" fmla="*/ 0 h 24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859"/>
                <a:gd name="T160" fmla="*/ 0 h 248"/>
                <a:gd name="T161" fmla="*/ 859 w 859"/>
                <a:gd name="T162" fmla="*/ 248 h 24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859" h="248">
                  <a:moveTo>
                    <a:pt x="16" y="47"/>
                  </a:moveTo>
                  <a:lnTo>
                    <a:pt x="9" y="58"/>
                  </a:lnTo>
                  <a:lnTo>
                    <a:pt x="4" y="67"/>
                  </a:lnTo>
                  <a:lnTo>
                    <a:pt x="2" y="75"/>
                  </a:lnTo>
                  <a:lnTo>
                    <a:pt x="0" y="81"/>
                  </a:lnTo>
                  <a:lnTo>
                    <a:pt x="1" y="87"/>
                  </a:lnTo>
                  <a:lnTo>
                    <a:pt x="2" y="90"/>
                  </a:lnTo>
                  <a:lnTo>
                    <a:pt x="5" y="93"/>
                  </a:lnTo>
                  <a:lnTo>
                    <a:pt x="9" y="95"/>
                  </a:lnTo>
                  <a:lnTo>
                    <a:pt x="15" y="96"/>
                  </a:lnTo>
                  <a:lnTo>
                    <a:pt x="21" y="96"/>
                  </a:lnTo>
                  <a:lnTo>
                    <a:pt x="28" y="96"/>
                  </a:lnTo>
                  <a:lnTo>
                    <a:pt x="35" y="95"/>
                  </a:lnTo>
                  <a:lnTo>
                    <a:pt x="50" y="92"/>
                  </a:lnTo>
                  <a:lnTo>
                    <a:pt x="65" y="88"/>
                  </a:lnTo>
                  <a:lnTo>
                    <a:pt x="69" y="87"/>
                  </a:lnTo>
                  <a:lnTo>
                    <a:pt x="72" y="88"/>
                  </a:lnTo>
                  <a:lnTo>
                    <a:pt x="73" y="90"/>
                  </a:lnTo>
                  <a:lnTo>
                    <a:pt x="73" y="93"/>
                  </a:lnTo>
                  <a:lnTo>
                    <a:pt x="72" y="102"/>
                  </a:lnTo>
                  <a:lnTo>
                    <a:pt x="72" y="112"/>
                  </a:lnTo>
                  <a:lnTo>
                    <a:pt x="73" y="119"/>
                  </a:lnTo>
                  <a:lnTo>
                    <a:pt x="76" y="124"/>
                  </a:lnTo>
                  <a:lnTo>
                    <a:pt x="79" y="130"/>
                  </a:lnTo>
                  <a:lnTo>
                    <a:pt x="86" y="134"/>
                  </a:lnTo>
                  <a:lnTo>
                    <a:pt x="95" y="138"/>
                  </a:lnTo>
                  <a:lnTo>
                    <a:pt x="105" y="142"/>
                  </a:lnTo>
                  <a:lnTo>
                    <a:pt x="120" y="144"/>
                  </a:lnTo>
                  <a:lnTo>
                    <a:pt x="138" y="145"/>
                  </a:lnTo>
                  <a:lnTo>
                    <a:pt x="153" y="145"/>
                  </a:lnTo>
                  <a:lnTo>
                    <a:pt x="165" y="148"/>
                  </a:lnTo>
                  <a:lnTo>
                    <a:pt x="175" y="152"/>
                  </a:lnTo>
                  <a:lnTo>
                    <a:pt x="185" y="157"/>
                  </a:lnTo>
                  <a:lnTo>
                    <a:pt x="201" y="168"/>
                  </a:lnTo>
                  <a:lnTo>
                    <a:pt x="216" y="179"/>
                  </a:lnTo>
                  <a:lnTo>
                    <a:pt x="225" y="185"/>
                  </a:lnTo>
                  <a:lnTo>
                    <a:pt x="232" y="188"/>
                  </a:lnTo>
                  <a:lnTo>
                    <a:pt x="242" y="190"/>
                  </a:lnTo>
                  <a:lnTo>
                    <a:pt x="252" y="191"/>
                  </a:lnTo>
                  <a:lnTo>
                    <a:pt x="264" y="189"/>
                  </a:lnTo>
                  <a:lnTo>
                    <a:pt x="277" y="186"/>
                  </a:lnTo>
                  <a:lnTo>
                    <a:pt x="292" y="178"/>
                  </a:lnTo>
                  <a:lnTo>
                    <a:pt x="309" y="168"/>
                  </a:lnTo>
                  <a:lnTo>
                    <a:pt x="313" y="167"/>
                  </a:lnTo>
                  <a:lnTo>
                    <a:pt x="319" y="167"/>
                  </a:lnTo>
                  <a:lnTo>
                    <a:pt x="325" y="170"/>
                  </a:lnTo>
                  <a:lnTo>
                    <a:pt x="333" y="173"/>
                  </a:lnTo>
                  <a:lnTo>
                    <a:pt x="351" y="181"/>
                  </a:lnTo>
                  <a:lnTo>
                    <a:pt x="371" y="191"/>
                  </a:lnTo>
                  <a:lnTo>
                    <a:pt x="383" y="194"/>
                  </a:lnTo>
                  <a:lnTo>
                    <a:pt x="396" y="199"/>
                  </a:lnTo>
                  <a:lnTo>
                    <a:pt x="409" y="201"/>
                  </a:lnTo>
                  <a:lnTo>
                    <a:pt x="422" y="202"/>
                  </a:lnTo>
                  <a:lnTo>
                    <a:pt x="436" y="201"/>
                  </a:lnTo>
                  <a:lnTo>
                    <a:pt x="450" y="198"/>
                  </a:lnTo>
                  <a:lnTo>
                    <a:pt x="458" y="195"/>
                  </a:lnTo>
                  <a:lnTo>
                    <a:pt x="465" y="193"/>
                  </a:lnTo>
                  <a:lnTo>
                    <a:pt x="472" y="189"/>
                  </a:lnTo>
                  <a:lnTo>
                    <a:pt x="479" y="185"/>
                  </a:lnTo>
                  <a:lnTo>
                    <a:pt x="484" y="182"/>
                  </a:lnTo>
                  <a:lnTo>
                    <a:pt x="490" y="181"/>
                  </a:lnTo>
                  <a:lnTo>
                    <a:pt x="494" y="181"/>
                  </a:lnTo>
                  <a:lnTo>
                    <a:pt x="498" y="184"/>
                  </a:lnTo>
                  <a:lnTo>
                    <a:pt x="503" y="186"/>
                  </a:lnTo>
                  <a:lnTo>
                    <a:pt x="507" y="189"/>
                  </a:lnTo>
                  <a:lnTo>
                    <a:pt x="511" y="193"/>
                  </a:lnTo>
                  <a:lnTo>
                    <a:pt x="516" y="198"/>
                  </a:lnTo>
                  <a:lnTo>
                    <a:pt x="523" y="208"/>
                  </a:lnTo>
                  <a:lnTo>
                    <a:pt x="530" y="218"/>
                  </a:lnTo>
                  <a:lnTo>
                    <a:pt x="537" y="228"/>
                  </a:lnTo>
                  <a:lnTo>
                    <a:pt x="545" y="234"/>
                  </a:lnTo>
                  <a:lnTo>
                    <a:pt x="548" y="235"/>
                  </a:lnTo>
                  <a:lnTo>
                    <a:pt x="552" y="235"/>
                  </a:lnTo>
                  <a:lnTo>
                    <a:pt x="558" y="235"/>
                  </a:lnTo>
                  <a:lnTo>
                    <a:pt x="563" y="234"/>
                  </a:lnTo>
                  <a:lnTo>
                    <a:pt x="576" y="230"/>
                  </a:lnTo>
                  <a:lnTo>
                    <a:pt x="590" y="226"/>
                  </a:lnTo>
                  <a:lnTo>
                    <a:pt x="617" y="215"/>
                  </a:lnTo>
                  <a:lnTo>
                    <a:pt x="633" y="209"/>
                  </a:lnTo>
                  <a:lnTo>
                    <a:pt x="649" y="213"/>
                  </a:lnTo>
                  <a:lnTo>
                    <a:pt x="676" y="221"/>
                  </a:lnTo>
                  <a:lnTo>
                    <a:pt x="691" y="227"/>
                  </a:lnTo>
                  <a:lnTo>
                    <a:pt x="704" y="232"/>
                  </a:lnTo>
                  <a:lnTo>
                    <a:pt x="716" y="237"/>
                  </a:lnTo>
                  <a:lnTo>
                    <a:pt x="723" y="242"/>
                  </a:lnTo>
                  <a:lnTo>
                    <a:pt x="730" y="247"/>
                  </a:lnTo>
                  <a:lnTo>
                    <a:pt x="735" y="248"/>
                  </a:lnTo>
                  <a:lnTo>
                    <a:pt x="737" y="248"/>
                  </a:lnTo>
                  <a:lnTo>
                    <a:pt x="739" y="247"/>
                  </a:lnTo>
                  <a:lnTo>
                    <a:pt x="740" y="245"/>
                  </a:lnTo>
                  <a:lnTo>
                    <a:pt x="741" y="243"/>
                  </a:lnTo>
                  <a:lnTo>
                    <a:pt x="741" y="231"/>
                  </a:lnTo>
                  <a:lnTo>
                    <a:pt x="742" y="217"/>
                  </a:lnTo>
                  <a:lnTo>
                    <a:pt x="742" y="210"/>
                  </a:lnTo>
                  <a:lnTo>
                    <a:pt x="744" y="205"/>
                  </a:lnTo>
                  <a:lnTo>
                    <a:pt x="745" y="203"/>
                  </a:lnTo>
                  <a:lnTo>
                    <a:pt x="747" y="202"/>
                  </a:lnTo>
                  <a:lnTo>
                    <a:pt x="749" y="201"/>
                  </a:lnTo>
                  <a:lnTo>
                    <a:pt x="752" y="201"/>
                  </a:lnTo>
                  <a:lnTo>
                    <a:pt x="759" y="203"/>
                  </a:lnTo>
                  <a:lnTo>
                    <a:pt x="768" y="208"/>
                  </a:lnTo>
                  <a:lnTo>
                    <a:pt x="781" y="219"/>
                  </a:lnTo>
                  <a:lnTo>
                    <a:pt x="796" y="234"/>
                  </a:lnTo>
                  <a:lnTo>
                    <a:pt x="801" y="238"/>
                  </a:lnTo>
                  <a:lnTo>
                    <a:pt x="807" y="242"/>
                  </a:lnTo>
                  <a:lnTo>
                    <a:pt x="812" y="245"/>
                  </a:lnTo>
                  <a:lnTo>
                    <a:pt x="816" y="247"/>
                  </a:lnTo>
                  <a:lnTo>
                    <a:pt x="822" y="248"/>
                  </a:lnTo>
                  <a:lnTo>
                    <a:pt x="826" y="248"/>
                  </a:lnTo>
                  <a:lnTo>
                    <a:pt x="830" y="248"/>
                  </a:lnTo>
                  <a:lnTo>
                    <a:pt x="835" y="247"/>
                  </a:lnTo>
                  <a:lnTo>
                    <a:pt x="839" y="245"/>
                  </a:lnTo>
                  <a:lnTo>
                    <a:pt x="842" y="243"/>
                  </a:lnTo>
                  <a:lnTo>
                    <a:pt x="845" y="241"/>
                  </a:lnTo>
                  <a:lnTo>
                    <a:pt x="849" y="237"/>
                  </a:lnTo>
                  <a:lnTo>
                    <a:pt x="854" y="230"/>
                  </a:lnTo>
                  <a:lnTo>
                    <a:pt x="857" y="222"/>
                  </a:lnTo>
                  <a:lnTo>
                    <a:pt x="859" y="213"/>
                  </a:lnTo>
                  <a:lnTo>
                    <a:pt x="858" y="204"/>
                  </a:lnTo>
                  <a:lnTo>
                    <a:pt x="857" y="200"/>
                  </a:lnTo>
                  <a:lnTo>
                    <a:pt x="856" y="195"/>
                  </a:lnTo>
                  <a:lnTo>
                    <a:pt x="854" y="191"/>
                  </a:lnTo>
                  <a:lnTo>
                    <a:pt x="852" y="187"/>
                  </a:lnTo>
                  <a:lnTo>
                    <a:pt x="848" y="182"/>
                  </a:lnTo>
                  <a:lnTo>
                    <a:pt x="844" y="179"/>
                  </a:lnTo>
                  <a:lnTo>
                    <a:pt x="839" y="176"/>
                  </a:lnTo>
                  <a:lnTo>
                    <a:pt x="834" y="174"/>
                  </a:lnTo>
                  <a:lnTo>
                    <a:pt x="828" y="172"/>
                  </a:lnTo>
                  <a:lnTo>
                    <a:pt x="821" y="170"/>
                  </a:lnTo>
                  <a:lnTo>
                    <a:pt x="813" y="170"/>
                  </a:lnTo>
                  <a:lnTo>
                    <a:pt x="804" y="168"/>
                  </a:lnTo>
                  <a:lnTo>
                    <a:pt x="789" y="167"/>
                  </a:lnTo>
                  <a:lnTo>
                    <a:pt x="775" y="165"/>
                  </a:lnTo>
                  <a:lnTo>
                    <a:pt x="761" y="161"/>
                  </a:lnTo>
                  <a:lnTo>
                    <a:pt x="748" y="157"/>
                  </a:lnTo>
                  <a:lnTo>
                    <a:pt x="733" y="152"/>
                  </a:lnTo>
                  <a:lnTo>
                    <a:pt x="718" y="148"/>
                  </a:lnTo>
                  <a:lnTo>
                    <a:pt x="701" y="146"/>
                  </a:lnTo>
                  <a:lnTo>
                    <a:pt x="683" y="145"/>
                  </a:lnTo>
                  <a:lnTo>
                    <a:pt x="661" y="144"/>
                  </a:lnTo>
                  <a:lnTo>
                    <a:pt x="643" y="140"/>
                  </a:lnTo>
                  <a:lnTo>
                    <a:pt x="634" y="138"/>
                  </a:lnTo>
                  <a:lnTo>
                    <a:pt x="628" y="136"/>
                  </a:lnTo>
                  <a:lnTo>
                    <a:pt x="621" y="133"/>
                  </a:lnTo>
                  <a:lnTo>
                    <a:pt x="617" y="131"/>
                  </a:lnTo>
                  <a:lnTo>
                    <a:pt x="614" y="128"/>
                  </a:lnTo>
                  <a:lnTo>
                    <a:pt x="613" y="125"/>
                  </a:lnTo>
                  <a:lnTo>
                    <a:pt x="613" y="122"/>
                  </a:lnTo>
                  <a:lnTo>
                    <a:pt x="615" y="120"/>
                  </a:lnTo>
                  <a:lnTo>
                    <a:pt x="620" y="118"/>
                  </a:lnTo>
                  <a:lnTo>
                    <a:pt x="628" y="116"/>
                  </a:lnTo>
                  <a:lnTo>
                    <a:pt x="637" y="114"/>
                  </a:lnTo>
                  <a:lnTo>
                    <a:pt x="650" y="111"/>
                  </a:lnTo>
                  <a:lnTo>
                    <a:pt x="675" y="112"/>
                  </a:lnTo>
                  <a:lnTo>
                    <a:pt x="715" y="112"/>
                  </a:lnTo>
                  <a:lnTo>
                    <a:pt x="726" y="112"/>
                  </a:lnTo>
                  <a:lnTo>
                    <a:pt x="734" y="111"/>
                  </a:lnTo>
                  <a:lnTo>
                    <a:pt x="743" y="110"/>
                  </a:lnTo>
                  <a:lnTo>
                    <a:pt x="749" y="108"/>
                  </a:lnTo>
                  <a:lnTo>
                    <a:pt x="755" y="106"/>
                  </a:lnTo>
                  <a:lnTo>
                    <a:pt x="757" y="104"/>
                  </a:lnTo>
                  <a:lnTo>
                    <a:pt x="758" y="102"/>
                  </a:lnTo>
                  <a:lnTo>
                    <a:pt x="758" y="100"/>
                  </a:lnTo>
                  <a:lnTo>
                    <a:pt x="757" y="97"/>
                  </a:lnTo>
                  <a:lnTo>
                    <a:pt x="756" y="95"/>
                  </a:lnTo>
                  <a:lnTo>
                    <a:pt x="751" y="90"/>
                  </a:lnTo>
                  <a:lnTo>
                    <a:pt x="744" y="84"/>
                  </a:lnTo>
                  <a:lnTo>
                    <a:pt x="739" y="81"/>
                  </a:lnTo>
                  <a:lnTo>
                    <a:pt x="732" y="78"/>
                  </a:lnTo>
                  <a:lnTo>
                    <a:pt x="726" y="76"/>
                  </a:lnTo>
                  <a:lnTo>
                    <a:pt x="719" y="75"/>
                  </a:lnTo>
                  <a:lnTo>
                    <a:pt x="713" y="75"/>
                  </a:lnTo>
                  <a:lnTo>
                    <a:pt x="706" y="75"/>
                  </a:lnTo>
                  <a:lnTo>
                    <a:pt x="678" y="77"/>
                  </a:lnTo>
                  <a:lnTo>
                    <a:pt x="650" y="79"/>
                  </a:lnTo>
                  <a:lnTo>
                    <a:pt x="640" y="80"/>
                  </a:lnTo>
                  <a:lnTo>
                    <a:pt x="630" y="83"/>
                  </a:lnTo>
                  <a:lnTo>
                    <a:pt x="620" y="87"/>
                  </a:lnTo>
                  <a:lnTo>
                    <a:pt x="611" y="91"/>
                  </a:lnTo>
                  <a:lnTo>
                    <a:pt x="601" y="95"/>
                  </a:lnTo>
                  <a:lnTo>
                    <a:pt x="591" y="100"/>
                  </a:lnTo>
                  <a:lnTo>
                    <a:pt x="580" y="102"/>
                  </a:lnTo>
                  <a:lnTo>
                    <a:pt x="569" y="104"/>
                  </a:lnTo>
                  <a:lnTo>
                    <a:pt x="561" y="104"/>
                  </a:lnTo>
                  <a:lnTo>
                    <a:pt x="555" y="103"/>
                  </a:lnTo>
                  <a:lnTo>
                    <a:pt x="548" y="102"/>
                  </a:lnTo>
                  <a:lnTo>
                    <a:pt x="544" y="101"/>
                  </a:lnTo>
                  <a:lnTo>
                    <a:pt x="540" y="98"/>
                  </a:lnTo>
                  <a:lnTo>
                    <a:pt x="537" y="95"/>
                  </a:lnTo>
                  <a:lnTo>
                    <a:pt x="534" y="92"/>
                  </a:lnTo>
                  <a:lnTo>
                    <a:pt x="533" y="89"/>
                  </a:lnTo>
                  <a:lnTo>
                    <a:pt x="530" y="82"/>
                  </a:lnTo>
                  <a:lnTo>
                    <a:pt x="528" y="75"/>
                  </a:lnTo>
                  <a:lnTo>
                    <a:pt x="524" y="68"/>
                  </a:lnTo>
                  <a:lnTo>
                    <a:pt x="520" y="63"/>
                  </a:lnTo>
                  <a:lnTo>
                    <a:pt x="504" y="50"/>
                  </a:lnTo>
                  <a:lnTo>
                    <a:pt x="490" y="40"/>
                  </a:lnTo>
                  <a:lnTo>
                    <a:pt x="483" y="38"/>
                  </a:lnTo>
                  <a:lnTo>
                    <a:pt x="479" y="36"/>
                  </a:lnTo>
                  <a:lnTo>
                    <a:pt x="474" y="35"/>
                  </a:lnTo>
                  <a:lnTo>
                    <a:pt x="469" y="34"/>
                  </a:lnTo>
                  <a:lnTo>
                    <a:pt x="465" y="34"/>
                  </a:lnTo>
                  <a:lnTo>
                    <a:pt x="462" y="35"/>
                  </a:lnTo>
                  <a:lnTo>
                    <a:pt x="459" y="37"/>
                  </a:lnTo>
                  <a:lnTo>
                    <a:pt x="455" y="39"/>
                  </a:lnTo>
                  <a:lnTo>
                    <a:pt x="450" y="45"/>
                  </a:lnTo>
                  <a:lnTo>
                    <a:pt x="446" y="52"/>
                  </a:lnTo>
                  <a:lnTo>
                    <a:pt x="437" y="68"/>
                  </a:lnTo>
                  <a:lnTo>
                    <a:pt x="427" y="86"/>
                  </a:lnTo>
                  <a:lnTo>
                    <a:pt x="420" y="93"/>
                  </a:lnTo>
                  <a:lnTo>
                    <a:pt x="412" y="98"/>
                  </a:lnTo>
                  <a:lnTo>
                    <a:pt x="407" y="101"/>
                  </a:lnTo>
                  <a:lnTo>
                    <a:pt x="403" y="103"/>
                  </a:lnTo>
                  <a:lnTo>
                    <a:pt x="396" y="104"/>
                  </a:lnTo>
                  <a:lnTo>
                    <a:pt x="390" y="104"/>
                  </a:lnTo>
                  <a:lnTo>
                    <a:pt x="382" y="103"/>
                  </a:lnTo>
                  <a:lnTo>
                    <a:pt x="375" y="100"/>
                  </a:lnTo>
                  <a:lnTo>
                    <a:pt x="369" y="96"/>
                  </a:lnTo>
                  <a:lnTo>
                    <a:pt x="364" y="92"/>
                  </a:lnTo>
                  <a:lnTo>
                    <a:pt x="360" y="87"/>
                  </a:lnTo>
                  <a:lnTo>
                    <a:pt x="354" y="83"/>
                  </a:lnTo>
                  <a:lnTo>
                    <a:pt x="348" y="80"/>
                  </a:lnTo>
                  <a:lnTo>
                    <a:pt x="341" y="79"/>
                  </a:lnTo>
                  <a:lnTo>
                    <a:pt x="322" y="80"/>
                  </a:lnTo>
                  <a:lnTo>
                    <a:pt x="308" y="83"/>
                  </a:lnTo>
                  <a:lnTo>
                    <a:pt x="297" y="87"/>
                  </a:lnTo>
                  <a:lnTo>
                    <a:pt x="288" y="88"/>
                  </a:lnTo>
                  <a:lnTo>
                    <a:pt x="284" y="88"/>
                  </a:lnTo>
                  <a:lnTo>
                    <a:pt x="281" y="86"/>
                  </a:lnTo>
                  <a:lnTo>
                    <a:pt x="277" y="83"/>
                  </a:lnTo>
                  <a:lnTo>
                    <a:pt x="273" y="79"/>
                  </a:lnTo>
                  <a:lnTo>
                    <a:pt x="264" y="67"/>
                  </a:lnTo>
                  <a:lnTo>
                    <a:pt x="252" y="47"/>
                  </a:lnTo>
                  <a:lnTo>
                    <a:pt x="246" y="40"/>
                  </a:lnTo>
                  <a:lnTo>
                    <a:pt x="241" y="34"/>
                  </a:lnTo>
                  <a:lnTo>
                    <a:pt x="233" y="28"/>
                  </a:lnTo>
                  <a:lnTo>
                    <a:pt x="226" y="23"/>
                  </a:lnTo>
                  <a:lnTo>
                    <a:pt x="210" y="14"/>
                  </a:lnTo>
                  <a:lnTo>
                    <a:pt x="195" y="6"/>
                  </a:lnTo>
                  <a:lnTo>
                    <a:pt x="187" y="3"/>
                  </a:lnTo>
                  <a:lnTo>
                    <a:pt x="182" y="0"/>
                  </a:lnTo>
                  <a:lnTo>
                    <a:pt x="176" y="0"/>
                  </a:lnTo>
                  <a:lnTo>
                    <a:pt x="173" y="3"/>
                  </a:lnTo>
                  <a:lnTo>
                    <a:pt x="167" y="9"/>
                  </a:lnTo>
                  <a:lnTo>
                    <a:pt x="161" y="18"/>
                  </a:lnTo>
                  <a:lnTo>
                    <a:pt x="158" y="21"/>
                  </a:lnTo>
                  <a:lnTo>
                    <a:pt x="155" y="25"/>
                  </a:lnTo>
                  <a:lnTo>
                    <a:pt x="151" y="27"/>
                  </a:lnTo>
                  <a:lnTo>
                    <a:pt x="144" y="28"/>
                  </a:lnTo>
                  <a:lnTo>
                    <a:pt x="138" y="28"/>
                  </a:lnTo>
                  <a:lnTo>
                    <a:pt x="129" y="26"/>
                  </a:lnTo>
                  <a:lnTo>
                    <a:pt x="118" y="22"/>
                  </a:lnTo>
                  <a:lnTo>
                    <a:pt x="105" y="14"/>
                  </a:lnTo>
                  <a:lnTo>
                    <a:pt x="98" y="10"/>
                  </a:lnTo>
                  <a:lnTo>
                    <a:pt x="89" y="8"/>
                  </a:lnTo>
                  <a:lnTo>
                    <a:pt x="82" y="7"/>
                  </a:lnTo>
                  <a:lnTo>
                    <a:pt x="73" y="6"/>
                  </a:lnTo>
                  <a:lnTo>
                    <a:pt x="64" y="7"/>
                  </a:lnTo>
                  <a:lnTo>
                    <a:pt x="57" y="9"/>
                  </a:lnTo>
                  <a:lnTo>
                    <a:pt x="49" y="12"/>
                  </a:lnTo>
                  <a:lnTo>
                    <a:pt x="43" y="16"/>
                  </a:lnTo>
                  <a:lnTo>
                    <a:pt x="35" y="19"/>
                  </a:lnTo>
                  <a:lnTo>
                    <a:pt x="30" y="23"/>
                  </a:lnTo>
                  <a:lnTo>
                    <a:pt x="24" y="27"/>
                  </a:lnTo>
                  <a:lnTo>
                    <a:pt x="21" y="32"/>
                  </a:lnTo>
                  <a:lnTo>
                    <a:pt x="18" y="36"/>
                  </a:lnTo>
                  <a:lnTo>
                    <a:pt x="16" y="40"/>
                  </a:lnTo>
                  <a:lnTo>
                    <a:pt x="16" y="44"/>
                  </a:lnTo>
                  <a:lnTo>
                    <a:pt x="16" y="47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41" name="Freeform 234"/>
            <p:cNvSpPr>
              <a:spLocks/>
            </p:cNvSpPr>
            <p:nvPr/>
          </p:nvSpPr>
          <p:spPr bwMode="auto">
            <a:xfrm>
              <a:off x="3416" y="4016"/>
              <a:ext cx="55" cy="30"/>
            </a:xfrm>
            <a:custGeom>
              <a:avLst/>
              <a:gdLst>
                <a:gd name="T0" fmla="*/ 0 w 219"/>
                <a:gd name="T1" fmla="*/ 0 h 119"/>
                <a:gd name="T2" fmla="*/ 0 w 219"/>
                <a:gd name="T3" fmla="*/ 0 h 119"/>
                <a:gd name="T4" fmla="*/ 0 w 219"/>
                <a:gd name="T5" fmla="*/ 0 h 119"/>
                <a:gd name="T6" fmla="*/ 0 w 219"/>
                <a:gd name="T7" fmla="*/ 0 h 119"/>
                <a:gd name="T8" fmla="*/ 0 w 219"/>
                <a:gd name="T9" fmla="*/ 0 h 119"/>
                <a:gd name="T10" fmla="*/ 0 w 219"/>
                <a:gd name="T11" fmla="*/ 0 h 119"/>
                <a:gd name="T12" fmla="*/ 0 w 219"/>
                <a:gd name="T13" fmla="*/ 0 h 119"/>
                <a:gd name="T14" fmla="*/ 0 w 219"/>
                <a:gd name="T15" fmla="*/ 0 h 119"/>
                <a:gd name="T16" fmla="*/ 0 w 219"/>
                <a:gd name="T17" fmla="*/ 0 h 119"/>
                <a:gd name="T18" fmla="*/ 0 w 219"/>
                <a:gd name="T19" fmla="*/ 0 h 119"/>
                <a:gd name="T20" fmla="*/ 0 w 219"/>
                <a:gd name="T21" fmla="*/ 0 h 119"/>
                <a:gd name="T22" fmla="*/ 0 w 219"/>
                <a:gd name="T23" fmla="*/ 0 h 119"/>
                <a:gd name="T24" fmla="*/ 0 w 219"/>
                <a:gd name="T25" fmla="*/ 0 h 119"/>
                <a:gd name="T26" fmla="*/ 0 w 219"/>
                <a:gd name="T27" fmla="*/ 0 h 119"/>
                <a:gd name="T28" fmla="*/ 0 w 219"/>
                <a:gd name="T29" fmla="*/ 0 h 119"/>
                <a:gd name="T30" fmla="*/ 0 w 219"/>
                <a:gd name="T31" fmla="*/ 0 h 119"/>
                <a:gd name="T32" fmla="*/ 0 w 219"/>
                <a:gd name="T33" fmla="*/ 0 h 119"/>
                <a:gd name="T34" fmla="*/ 0 w 219"/>
                <a:gd name="T35" fmla="*/ 0 h 119"/>
                <a:gd name="T36" fmla="*/ 0 w 219"/>
                <a:gd name="T37" fmla="*/ 0 h 119"/>
                <a:gd name="T38" fmla="*/ 0 w 219"/>
                <a:gd name="T39" fmla="*/ 0 h 119"/>
                <a:gd name="T40" fmla="*/ 0 w 219"/>
                <a:gd name="T41" fmla="*/ 0 h 119"/>
                <a:gd name="T42" fmla="*/ 0 w 219"/>
                <a:gd name="T43" fmla="*/ 0 h 119"/>
                <a:gd name="T44" fmla="*/ 0 w 219"/>
                <a:gd name="T45" fmla="*/ 0 h 119"/>
                <a:gd name="T46" fmla="*/ 0 w 219"/>
                <a:gd name="T47" fmla="*/ 0 h 119"/>
                <a:gd name="T48" fmla="*/ 0 w 219"/>
                <a:gd name="T49" fmla="*/ 0 h 119"/>
                <a:gd name="T50" fmla="*/ 0 w 219"/>
                <a:gd name="T51" fmla="*/ 0 h 119"/>
                <a:gd name="T52" fmla="*/ 0 w 219"/>
                <a:gd name="T53" fmla="*/ 0 h 119"/>
                <a:gd name="T54" fmla="*/ 0 w 219"/>
                <a:gd name="T55" fmla="*/ 0 h 119"/>
                <a:gd name="T56" fmla="*/ 0 w 219"/>
                <a:gd name="T57" fmla="*/ 0 h 119"/>
                <a:gd name="T58" fmla="*/ 0 w 219"/>
                <a:gd name="T59" fmla="*/ 0 h 119"/>
                <a:gd name="T60" fmla="*/ 0 w 219"/>
                <a:gd name="T61" fmla="*/ 0 h 119"/>
                <a:gd name="T62" fmla="*/ 0 w 219"/>
                <a:gd name="T63" fmla="*/ 0 h 119"/>
                <a:gd name="T64" fmla="*/ 0 w 219"/>
                <a:gd name="T65" fmla="*/ 0 h 119"/>
                <a:gd name="T66" fmla="*/ 0 w 219"/>
                <a:gd name="T67" fmla="*/ 0 h 119"/>
                <a:gd name="T68" fmla="*/ 0 w 219"/>
                <a:gd name="T69" fmla="*/ 0 h 119"/>
                <a:gd name="T70" fmla="*/ 0 w 219"/>
                <a:gd name="T71" fmla="*/ 0 h 119"/>
                <a:gd name="T72" fmla="*/ 0 w 219"/>
                <a:gd name="T73" fmla="*/ 0 h 119"/>
                <a:gd name="T74" fmla="*/ 0 w 219"/>
                <a:gd name="T75" fmla="*/ 0 h 119"/>
                <a:gd name="T76" fmla="*/ 0 w 219"/>
                <a:gd name="T77" fmla="*/ 0 h 119"/>
                <a:gd name="T78" fmla="*/ 0 w 219"/>
                <a:gd name="T79" fmla="*/ 0 h 119"/>
                <a:gd name="T80" fmla="*/ 0 w 219"/>
                <a:gd name="T81" fmla="*/ 0 h 119"/>
                <a:gd name="T82" fmla="*/ 0 w 219"/>
                <a:gd name="T83" fmla="*/ 0 h 119"/>
                <a:gd name="T84" fmla="*/ 0 w 219"/>
                <a:gd name="T85" fmla="*/ 0 h 119"/>
                <a:gd name="T86" fmla="*/ 0 w 219"/>
                <a:gd name="T87" fmla="*/ 0 h 119"/>
                <a:gd name="T88" fmla="*/ 0 w 219"/>
                <a:gd name="T89" fmla="*/ 0 h 119"/>
                <a:gd name="T90" fmla="*/ 0 w 219"/>
                <a:gd name="T91" fmla="*/ 0 h 119"/>
                <a:gd name="T92" fmla="*/ 0 w 219"/>
                <a:gd name="T93" fmla="*/ 0 h 119"/>
                <a:gd name="T94" fmla="*/ 0 w 219"/>
                <a:gd name="T95" fmla="*/ 0 h 119"/>
                <a:gd name="T96" fmla="*/ 0 w 219"/>
                <a:gd name="T97" fmla="*/ 0 h 119"/>
                <a:gd name="T98" fmla="*/ 0 w 219"/>
                <a:gd name="T99" fmla="*/ 0 h 119"/>
                <a:gd name="T100" fmla="*/ 0 w 219"/>
                <a:gd name="T101" fmla="*/ 0 h 119"/>
                <a:gd name="T102" fmla="*/ 0 w 219"/>
                <a:gd name="T103" fmla="*/ 0 h 119"/>
                <a:gd name="T104" fmla="*/ 0 w 219"/>
                <a:gd name="T105" fmla="*/ 0 h 119"/>
                <a:gd name="T106" fmla="*/ 0 w 219"/>
                <a:gd name="T107" fmla="*/ 0 h 11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19"/>
                <a:gd name="T163" fmla="*/ 0 h 119"/>
                <a:gd name="T164" fmla="*/ 219 w 219"/>
                <a:gd name="T165" fmla="*/ 119 h 11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19" h="119">
                  <a:moveTo>
                    <a:pt x="82" y="0"/>
                  </a:moveTo>
                  <a:lnTo>
                    <a:pt x="71" y="2"/>
                  </a:lnTo>
                  <a:lnTo>
                    <a:pt x="52" y="8"/>
                  </a:lnTo>
                  <a:lnTo>
                    <a:pt x="34" y="13"/>
                  </a:lnTo>
                  <a:lnTo>
                    <a:pt x="25" y="16"/>
                  </a:lnTo>
                  <a:lnTo>
                    <a:pt x="23" y="22"/>
                  </a:lnTo>
                  <a:lnTo>
                    <a:pt x="21" y="31"/>
                  </a:lnTo>
                  <a:lnTo>
                    <a:pt x="19" y="41"/>
                  </a:lnTo>
                  <a:lnTo>
                    <a:pt x="16" y="49"/>
                  </a:lnTo>
                  <a:lnTo>
                    <a:pt x="13" y="63"/>
                  </a:lnTo>
                  <a:lnTo>
                    <a:pt x="7" y="83"/>
                  </a:lnTo>
                  <a:lnTo>
                    <a:pt x="3" y="93"/>
                  </a:lnTo>
                  <a:lnTo>
                    <a:pt x="1" y="102"/>
                  </a:lnTo>
                  <a:lnTo>
                    <a:pt x="0" y="110"/>
                  </a:lnTo>
                  <a:lnTo>
                    <a:pt x="0" y="113"/>
                  </a:lnTo>
                  <a:lnTo>
                    <a:pt x="3" y="116"/>
                  </a:lnTo>
                  <a:lnTo>
                    <a:pt x="7" y="119"/>
                  </a:lnTo>
                  <a:lnTo>
                    <a:pt x="11" y="119"/>
                  </a:lnTo>
                  <a:lnTo>
                    <a:pt x="15" y="118"/>
                  </a:lnTo>
                  <a:lnTo>
                    <a:pt x="26" y="114"/>
                  </a:lnTo>
                  <a:lnTo>
                    <a:pt x="37" y="107"/>
                  </a:lnTo>
                  <a:lnTo>
                    <a:pt x="48" y="99"/>
                  </a:lnTo>
                  <a:lnTo>
                    <a:pt x="56" y="92"/>
                  </a:lnTo>
                  <a:lnTo>
                    <a:pt x="63" y="85"/>
                  </a:lnTo>
                  <a:lnTo>
                    <a:pt x="66" y="81"/>
                  </a:lnTo>
                  <a:lnTo>
                    <a:pt x="68" y="74"/>
                  </a:lnTo>
                  <a:lnTo>
                    <a:pt x="70" y="71"/>
                  </a:lnTo>
                  <a:lnTo>
                    <a:pt x="71" y="67"/>
                  </a:lnTo>
                  <a:lnTo>
                    <a:pt x="73" y="57"/>
                  </a:lnTo>
                  <a:lnTo>
                    <a:pt x="75" y="53"/>
                  </a:lnTo>
                  <a:lnTo>
                    <a:pt x="76" y="50"/>
                  </a:lnTo>
                  <a:lnTo>
                    <a:pt x="77" y="49"/>
                  </a:lnTo>
                  <a:lnTo>
                    <a:pt x="78" y="47"/>
                  </a:lnTo>
                  <a:lnTo>
                    <a:pt x="80" y="49"/>
                  </a:lnTo>
                  <a:lnTo>
                    <a:pt x="83" y="53"/>
                  </a:lnTo>
                  <a:lnTo>
                    <a:pt x="85" y="59"/>
                  </a:lnTo>
                  <a:lnTo>
                    <a:pt x="87" y="67"/>
                  </a:lnTo>
                  <a:lnTo>
                    <a:pt x="90" y="74"/>
                  </a:lnTo>
                  <a:lnTo>
                    <a:pt x="90" y="81"/>
                  </a:lnTo>
                  <a:lnTo>
                    <a:pt x="87" y="92"/>
                  </a:lnTo>
                  <a:lnTo>
                    <a:pt x="83" y="101"/>
                  </a:lnTo>
                  <a:lnTo>
                    <a:pt x="82" y="106"/>
                  </a:lnTo>
                  <a:lnTo>
                    <a:pt x="82" y="110"/>
                  </a:lnTo>
                  <a:lnTo>
                    <a:pt x="83" y="111"/>
                  </a:lnTo>
                  <a:lnTo>
                    <a:pt x="84" y="112"/>
                  </a:lnTo>
                  <a:lnTo>
                    <a:pt x="86" y="113"/>
                  </a:lnTo>
                  <a:lnTo>
                    <a:pt x="90" y="113"/>
                  </a:lnTo>
                  <a:lnTo>
                    <a:pt x="97" y="114"/>
                  </a:lnTo>
                  <a:lnTo>
                    <a:pt x="101" y="113"/>
                  </a:lnTo>
                  <a:lnTo>
                    <a:pt x="106" y="111"/>
                  </a:lnTo>
                  <a:lnTo>
                    <a:pt x="108" y="108"/>
                  </a:lnTo>
                  <a:lnTo>
                    <a:pt x="111" y="106"/>
                  </a:lnTo>
                  <a:lnTo>
                    <a:pt x="113" y="102"/>
                  </a:lnTo>
                  <a:lnTo>
                    <a:pt x="118" y="99"/>
                  </a:lnTo>
                  <a:lnTo>
                    <a:pt x="122" y="97"/>
                  </a:lnTo>
                  <a:lnTo>
                    <a:pt x="128" y="94"/>
                  </a:lnTo>
                  <a:lnTo>
                    <a:pt x="135" y="89"/>
                  </a:lnTo>
                  <a:lnTo>
                    <a:pt x="141" y="83"/>
                  </a:lnTo>
                  <a:lnTo>
                    <a:pt x="148" y="78"/>
                  </a:lnTo>
                  <a:lnTo>
                    <a:pt x="153" y="72"/>
                  </a:lnTo>
                  <a:lnTo>
                    <a:pt x="160" y="69"/>
                  </a:lnTo>
                  <a:lnTo>
                    <a:pt x="162" y="69"/>
                  </a:lnTo>
                  <a:lnTo>
                    <a:pt x="165" y="69"/>
                  </a:lnTo>
                  <a:lnTo>
                    <a:pt x="168" y="70"/>
                  </a:lnTo>
                  <a:lnTo>
                    <a:pt x="171" y="73"/>
                  </a:lnTo>
                  <a:lnTo>
                    <a:pt x="175" y="78"/>
                  </a:lnTo>
                  <a:lnTo>
                    <a:pt x="179" y="83"/>
                  </a:lnTo>
                  <a:lnTo>
                    <a:pt x="182" y="85"/>
                  </a:lnTo>
                  <a:lnTo>
                    <a:pt x="186" y="86"/>
                  </a:lnTo>
                  <a:lnTo>
                    <a:pt x="190" y="88"/>
                  </a:lnTo>
                  <a:lnTo>
                    <a:pt x="195" y="89"/>
                  </a:lnTo>
                  <a:lnTo>
                    <a:pt x="200" y="89"/>
                  </a:lnTo>
                  <a:lnTo>
                    <a:pt x="204" y="89"/>
                  </a:lnTo>
                  <a:lnTo>
                    <a:pt x="207" y="88"/>
                  </a:lnTo>
                  <a:lnTo>
                    <a:pt x="210" y="86"/>
                  </a:lnTo>
                  <a:lnTo>
                    <a:pt x="212" y="85"/>
                  </a:lnTo>
                  <a:lnTo>
                    <a:pt x="215" y="83"/>
                  </a:lnTo>
                  <a:lnTo>
                    <a:pt x="217" y="80"/>
                  </a:lnTo>
                  <a:lnTo>
                    <a:pt x="218" y="78"/>
                  </a:lnTo>
                  <a:lnTo>
                    <a:pt x="219" y="74"/>
                  </a:lnTo>
                  <a:lnTo>
                    <a:pt x="219" y="72"/>
                  </a:lnTo>
                  <a:lnTo>
                    <a:pt x="218" y="69"/>
                  </a:lnTo>
                  <a:lnTo>
                    <a:pt x="217" y="66"/>
                  </a:lnTo>
                  <a:lnTo>
                    <a:pt x="215" y="64"/>
                  </a:lnTo>
                  <a:lnTo>
                    <a:pt x="211" y="61"/>
                  </a:lnTo>
                  <a:lnTo>
                    <a:pt x="208" y="58"/>
                  </a:lnTo>
                  <a:lnTo>
                    <a:pt x="204" y="57"/>
                  </a:lnTo>
                  <a:lnTo>
                    <a:pt x="195" y="54"/>
                  </a:lnTo>
                  <a:lnTo>
                    <a:pt x="188" y="52"/>
                  </a:lnTo>
                  <a:lnTo>
                    <a:pt x="180" y="50"/>
                  </a:lnTo>
                  <a:lnTo>
                    <a:pt x="171" y="49"/>
                  </a:lnTo>
                  <a:lnTo>
                    <a:pt x="160" y="46"/>
                  </a:lnTo>
                  <a:lnTo>
                    <a:pt x="152" y="44"/>
                  </a:lnTo>
                  <a:lnTo>
                    <a:pt x="149" y="42"/>
                  </a:lnTo>
                  <a:lnTo>
                    <a:pt x="147" y="40"/>
                  </a:lnTo>
                  <a:lnTo>
                    <a:pt x="139" y="37"/>
                  </a:lnTo>
                  <a:lnTo>
                    <a:pt x="131" y="32"/>
                  </a:lnTo>
                  <a:lnTo>
                    <a:pt x="126" y="28"/>
                  </a:lnTo>
                  <a:lnTo>
                    <a:pt x="122" y="24"/>
                  </a:lnTo>
                  <a:lnTo>
                    <a:pt x="120" y="22"/>
                  </a:lnTo>
                  <a:lnTo>
                    <a:pt x="119" y="19"/>
                  </a:lnTo>
                  <a:lnTo>
                    <a:pt x="118" y="17"/>
                  </a:lnTo>
                  <a:lnTo>
                    <a:pt x="114" y="16"/>
                  </a:lnTo>
                  <a:lnTo>
                    <a:pt x="100" y="14"/>
                  </a:lnTo>
                  <a:lnTo>
                    <a:pt x="92" y="12"/>
                  </a:lnTo>
                  <a:lnTo>
                    <a:pt x="89" y="10"/>
                  </a:lnTo>
                  <a:lnTo>
                    <a:pt x="86" y="8"/>
                  </a:lnTo>
                  <a:lnTo>
                    <a:pt x="84" y="4"/>
                  </a:lnTo>
                  <a:lnTo>
                    <a:pt x="82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42" name="Freeform 235"/>
            <p:cNvSpPr>
              <a:spLocks/>
            </p:cNvSpPr>
            <p:nvPr/>
          </p:nvSpPr>
          <p:spPr bwMode="auto">
            <a:xfrm>
              <a:off x="3490" y="4014"/>
              <a:ext cx="129" cy="28"/>
            </a:xfrm>
            <a:custGeom>
              <a:avLst/>
              <a:gdLst>
                <a:gd name="T0" fmla="*/ 0 w 514"/>
                <a:gd name="T1" fmla="*/ 0 h 112"/>
                <a:gd name="T2" fmla="*/ 0 w 514"/>
                <a:gd name="T3" fmla="*/ 0 h 112"/>
                <a:gd name="T4" fmla="*/ 0 w 514"/>
                <a:gd name="T5" fmla="*/ 0 h 112"/>
                <a:gd name="T6" fmla="*/ 0 w 514"/>
                <a:gd name="T7" fmla="*/ 0 h 112"/>
                <a:gd name="T8" fmla="*/ 0 w 514"/>
                <a:gd name="T9" fmla="*/ 0 h 112"/>
                <a:gd name="T10" fmla="*/ 0 w 514"/>
                <a:gd name="T11" fmla="*/ 0 h 112"/>
                <a:gd name="T12" fmla="*/ 0 w 514"/>
                <a:gd name="T13" fmla="*/ 0 h 112"/>
                <a:gd name="T14" fmla="*/ 0 w 514"/>
                <a:gd name="T15" fmla="*/ 0 h 112"/>
                <a:gd name="T16" fmla="*/ 0 w 514"/>
                <a:gd name="T17" fmla="*/ 0 h 112"/>
                <a:gd name="T18" fmla="*/ 0 w 514"/>
                <a:gd name="T19" fmla="*/ 0 h 112"/>
                <a:gd name="T20" fmla="*/ 0 w 514"/>
                <a:gd name="T21" fmla="*/ 0 h 112"/>
                <a:gd name="T22" fmla="*/ 0 w 514"/>
                <a:gd name="T23" fmla="*/ 0 h 112"/>
                <a:gd name="T24" fmla="*/ 0 w 514"/>
                <a:gd name="T25" fmla="*/ 0 h 112"/>
                <a:gd name="T26" fmla="*/ 0 w 514"/>
                <a:gd name="T27" fmla="*/ 0 h 112"/>
                <a:gd name="T28" fmla="*/ 0 w 514"/>
                <a:gd name="T29" fmla="*/ 0 h 112"/>
                <a:gd name="T30" fmla="*/ 0 w 514"/>
                <a:gd name="T31" fmla="*/ 0 h 112"/>
                <a:gd name="T32" fmla="*/ 0 w 514"/>
                <a:gd name="T33" fmla="*/ 0 h 112"/>
                <a:gd name="T34" fmla="*/ 0 w 514"/>
                <a:gd name="T35" fmla="*/ 0 h 112"/>
                <a:gd name="T36" fmla="*/ 0 w 514"/>
                <a:gd name="T37" fmla="*/ 0 h 112"/>
                <a:gd name="T38" fmla="*/ 0 w 514"/>
                <a:gd name="T39" fmla="*/ 0 h 112"/>
                <a:gd name="T40" fmla="*/ 0 w 514"/>
                <a:gd name="T41" fmla="*/ 0 h 112"/>
                <a:gd name="T42" fmla="*/ 0 w 514"/>
                <a:gd name="T43" fmla="*/ 0 h 112"/>
                <a:gd name="T44" fmla="*/ 0 w 514"/>
                <a:gd name="T45" fmla="*/ 0 h 112"/>
                <a:gd name="T46" fmla="*/ 0 w 514"/>
                <a:gd name="T47" fmla="*/ 0 h 112"/>
                <a:gd name="T48" fmla="*/ 0 w 514"/>
                <a:gd name="T49" fmla="*/ 0 h 112"/>
                <a:gd name="T50" fmla="*/ 0 w 514"/>
                <a:gd name="T51" fmla="*/ 0 h 112"/>
                <a:gd name="T52" fmla="*/ 0 w 514"/>
                <a:gd name="T53" fmla="*/ 0 h 112"/>
                <a:gd name="T54" fmla="*/ 0 w 514"/>
                <a:gd name="T55" fmla="*/ 0 h 112"/>
                <a:gd name="T56" fmla="*/ 0 w 514"/>
                <a:gd name="T57" fmla="*/ 0 h 112"/>
                <a:gd name="T58" fmla="*/ 0 w 514"/>
                <a:gd name="T59" fmla="*/ 0 h 112"/>
                <a:gd name="T60" fmla="*/ 0 w 514"/>
                <a:gd name="T61" fmla="*/ 0 h 112"/>
                <a:gd name="T62" fmla="*/ 0 w 514"/>
                <a:gd name="T63" fmla="*/ 0 h 112"/>
                <a:gd name="T64" fmla="*/ 0 w 514"/>
                <a:gd name="T65" fmla="*/ 0 h 112"/>
                <a:gd name="T66" fmla="*/ 0 w 514"/>
                <a:gd name="T67" fmla="*/ 0 h 112"/>
                <a:gd name="T68" fmla="*/ 0 w 514"/>
                <a:gd name="T69" fmla="*/ 0 h 112"/>
                <a:gd name="T70" fmla="*/ 0 w 514"/>
                <a:gd name="T71" fmla="*/ 0 h 112"/>
                <a:gd name="T72" fmla="*/ 0 w 514"/>
                <a:gd name="T73" fmla="*/ 0 h 112"/>
                <a:gd name="T74" fmla="*/ 0 w 514"/>
                <a:gd name="T75" fmla="*/ 0 h 112"/>
                <a:gd name="T76" fmla="*/ 0 w 514"/>
                <a:gd name="T77" fmla="*/ 0 h 112"/>
                <a:gd name="T78" fmla="*/ 0 w 514"/>
                <a:gd name="T79" fmla="*/ 0 h 112"/>
                <a:gd name="T80" fmla="*/ 0 w 514"/>
                <a:gd name="T81" fmla="*/ 0 h 112"/>
                <a:gd name="T82" fmla="*/ 0 w 514"/>
                <a:gd name="T83" fmla="*/ 0 h 112"/>
                <a:gd name="T84" fmla="*/ 0 w 514"/>
                <a:gd name="T85" fmla="*/ 0 h 112"/>
                <a:gd name="T86" fmla="*/ 0 w 514"/>
                <a:gd name="T87" fmla="*/ 0 h 112"/>
                <a:gd name="T88" fmla="*/ 0 w 514"/>
                <a:gd name="T89" fmla="*/ 0 h 112"/>
                <a:gd name="T90" fmla="*/ 0 w 514"/>
                <a:gd name="T91" fmla="*/ 0 h 112"/>
                <a:gd name="T92" fmla="*/ 0 w 514"/>
                <a:gd name="T93" fmla="*/ 0 h 112"/>
                <a:gd name="T94" fmla="*/ 0 w 514"/>
                <a:gd name="T95" fmla="*/ 0 h 11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514"/>
                <a:gd name="T145" fmla="*/ 0 h 112"/>
                <a:gd name="T146" fmla="*/ 514 w 514"/>
                <a:gd name="T147" fmla="*/ 112 h 112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514" h="112">
                  <a:moveTo>
                    <a:pt x="76" y="17"/>
                  </a:moveTo>
                  <a:lnTo>
                    <a:pt x="66" y="19"/>
                  </a:lnTo>
                  <a:lnTo>
                    <a:pt x="53" y="22"/>
                  </a:lnTo>
                  <a:lnTo>
                    <a:pt x="38" y="26"/>
                  </a:lnTo>
                  <a:lnTo>
                    <a:pt x="24" y="31"/>
                  </a:lnTo>
                  <a:lnTo>
                    <a:pt x="18" y="34"/>
                  </a:lnTo>
                  <a:lnTo>
                    <a:pt x="11" y="37"/>
                  </a:lnTo>
                  <a:lnTo>
                    <a:pt x="7" y="40"/>
                  </a:lnTo>
                  <a:lnTo>
                    <a:pt x="3" y="45"/>
                  </a:lnTo>
                  <a:lnTo>
                    <a:pt x="1" y="49"/>
                  </a:lnTo>
                  <a:lnTo>
                    <a:pt x="0" y="54"/>
                  </a:lnTo>
                  <a:lnTo>
                    <a:pt x="1" y="60"/>
                  </a:lnTo>
                  <a:lnTo>
                    <a:pt x="3" y="66"/>
                  </a:lnTo>
                  <a:lnTo>
                    <a:pt x="6" y="70"/>
                  </a:lnTo>
                  <a:lnTo>
                    <a:pt x="10" y="74"/>
                  </a:lnTo>
                  <a:lnTo>
                    <a:pt x="14" y="76"/>
                  </a:lnTo>
                  <a:lnTo>
                    <a:pt x="18" y="78"/>
                  </a:lnTo>
                  <a:lnTo>
                    <a:pt x="26" y="79"/>
                  </a:lnTo>
                  <a:lnTo>
                    <a:pt x="35" y="79"/>
                  </a:lnTo>
                  <a:lnTo>
                    <a:pt x="56" y="76"/>
                  </a:lnTo>
                  <a:lnTo>
                    <a:pt x="76" y="74"/>
                  </a:lnTo>
                  <a:lnTo>
                    <a:pt x="85" y="75"/>
                  </a:lnTo>
                  <a:lnTo>
                    <a:pt x="93" y="77"/>
                  </a:lnTo>
                  <a:lnTo>
                    <a:pt x="101" y="80"/>
                  </a:lnTo>
                  <a:lnTo>
                    <a:pt x="107" y="83"/>
                  </a:lnTo>
                  <a:lnTo>
                    <a:pt x="120" y="91"/>
                  </a:lnTo>
                  <a:lnTo>
                    <a:pt x="131" y="100"/>
                  </a:lnTo>
                  <a:lnTo>
                    <a:pt x="136" y="104"/>
                  </a:lnTo>
                  <a:lnTo>
                    <a:pt x="143" y="107"/>
                  </a:lnTo>
                  <a:lnTo>
                    <a:pt x="148" y="109"/>
                  </a:lnTo>
                  <a:lnTo>
                    <a:pt x="155" y="111"/>
                  </a:lnTo>
                  <a:lnTo>
                    <a:pt x="160" y="112"/>
                  </a:lnTo>
                  <a:lnTo>
                    <a:pt x="168" y="111"/>
                  </a:lnTo>
                  <a:lnTo>
                    <a:pt x="174" y="109"/>
                  </a:lnTo>
                  <a:lnTo>
                    <a:pt x="182" y="106"/>
                  </a:lnTo>
                  <a:lnTo>
                    <a:pt x="187" y="103"/>
                  </a:lnTo>
                  <a:lnTo>
                    <a:pt x="190" y="98"/>
                  </a:lnTo>
                  <a:lnTo>
                    <a:pt x="190" y="95"/>
                  </a:lnTo>
                  <a:lnTo>
                    <a:pt x="189" y="91"/>
                  </a:lnTo>
                  <a:lnTo>
                    <a:pt x="189" y="88"/>
                  </a:lnTo>
                  <a:lnTo>
                    <a:pt x="190" y="86"/>
                  </a:lnTo>
                  <a:lnTo>
                    <a:pt x="192" y="83"/>
                  </a:lnTo>
                  <a:lnTo>
                    <a:pt x="198" y="82"/>
                  </a:lnTo>
                  <a:lnTo>
                    <a:pt x="206" y="82"/>
                  </a:lnTo>
                  <a:lnTo>
                    <a:pt x="215" y="83"/>
                  </a:lnTo>
                  <a:lnTo>
                    <a:pt x="221" y="86"/>
                  </a:lnTo>
                  <a:lnTo>
                    <a:pt x="229" y="88"/>
                  </a:lnTo>
                  <a:lnTo>
                    <a:pt x="234" y="90"/>
                  </a:lnTo>
                  <a:lnTo>
                    <a:pt x="241" y="90"/>
                  </a:lnTo>
                  <a:lnTo>
                    <a:pt x="244" y="89"/>
                  </a:lnTo>
                  <a:lnTo>
                    <a:pt x="248" y="88"/>
                  </a:lnTo>
                  <a:lnTo>
                    <a:pt x="252" y="86"/>
                  </a:lnTo>
                  <a:lnTo>
                    <a:pt x="255" y="82"/>
                  </a:lnTo>
                  <a:lnTo>
                    <a:pt x="259" y="79"/>
                  </a:lnTo>
                  <a:lnTo>
                    <a:pt x="263" y="78"/>
                  </a:lnTo>
                  <a:lnTo>
                    <a:pt x="267" y="79"/>
                  </a:lnTo>
                  <a:lnTo>
                    <a:pt x="270" y="80"/>
                  </a:lnTo>
                  <a:lnTo>
                    <a:pt x="273" y="81"/>
                  </a:lnTo>
                  <a:lnTo>
                    <a:pt x="276" y="79"/>
                  </a:lnTo>
                  <a:lnTo>
                    <a:pt x="282" y="75"/>
                  </a:lnTo>
                  <a:lnTo>
                    <a:pt x="287" y="66"/>
                  </a:lnTo>
                  <a:lnTo>
                    <a:pt x="289" y="63"/>
                  </a:lnTo>
                  <a:lnTo>
                    <a:pt x="293" y="62"/>
                  </a:lnTo>
                  <a:lnTo>
                    <a:pt x="296" y="60"/>
                  </a:lnTo>
                  <a:lnTo>
                    <a:pt x="300" y="59"/>
                  </a:lnTo>
                  <a:lnTo>
                    <a:pt x="311" y="59"/>
                  </a:lnTo>
                  <a:lnTo>
                    <a:pt x="322" y="59"/>
                  </a:lnTo>
                  <a:lnTo>
                    <a:pt x="333" y="59"/>
                  </a:lnTo>
                  <a:lnTo>
                    <a:pt x="344" y="60"/>
                  </a:lnTo>
                  <a:lnTo>
                    <a:pt x="354" y="59"/>
                  </a:lnTo>
                  <a:lnTo>
                    <a:pt x="360" y="58"/>
                  </a:lnTo>
                  <a:lnTo>
                    <a:pt x="375" y="53"/>
                  </a:lnTo>
                  <a:lnTo>
                    <a:pt x="396" y="50"/>
                  </a:lnTo>
                  <a:lnTo>
                    <a:pt x="420" y="47"/>
                  </a:lnTo>
                  <a:lnTo>
                    <a:pt x="444" y="44"/>
                  </a:lnTo>
                  <a:lnTo>
                    <a:pt x="469" y="40"/>
                  </a:lnTo>
                  <a:lnTo>
                    <a:pt x="491" y="36"/>
                  </a:lnTo>
                  <a:lnTo>
                    <a:pt x="499" y="34"/>
                  </a:lnTo>
                  <a:lnTo>
                    <a:pt x="507" y="32"/>
                  </a:lnTo>
                  <a:lnTo>
                    <a:pt x="512" y="28"/>
                  </a:lnTo>
                  <a:lnTo>
                    <a:pt x="514" y="25"/>
                  </a:lnTo>
                  <a:lnTo>
                    <a:pt x="514" y="22"/>
                  </a:lnTo>
                  <a:lnTo>
                    <a:pt x="510" y="19"/>
                  </a:lnTo>
                  <a:lnTo>
                    <a:pt x="504" y="14"/>
                  </a:lnTo>
                  <a:lnTo>
                    <a:pt x="495" y="10"/>
                  </a:lnTo>
                  <a:lnTo>
                    <a:pt x="486" y="6"/>
                  </a:lnTo>
                  <a:lnTo>
                    <a:pt x="479" y="3"/>
                  </a:lnTo>
                  <a:lnTo>
                    <a:pt x="471" y="2"/>
                  </a:lnTo>
                  <a:lnTo>
                    <a:pt x="466" y="0"/>
                  </a:lnTo>
                  <a:lnTo>
                    <a:pt x="457" y="4"/>
                  </a:lnTo>
                  <a:lnTo>
                    <a:pt x="446" y="10"/>
                  </a:lnTo>
                  <a:lnTo>
                    <a:pt x="430" y="19"/>
                  </a:lnTo>
                  <a:lnTo>
                    <a:pt x="415" y="27"/>
                  </a:lnTo>
                  <a:lnTo>
                    <a:pt x="400" y="36"/>
                  </a:lnTo>
                  <a:lnTo>
                    <a:pt x="385" y="41"/>
                  </a:lnTo>
                  <a:lnTo>
                    <a:pt x="378" y="44"/>
                  </a:lnTo>
                  <a:lnTo>
                    <a:pt x="371" y="45"/>
                  </a:lnTo>
                  <a:lnTo>
                    <a:pt x="366" y="44"/>
                  </a:lnTo>
                  <a:lnTo>
                    <a:pt x="360" y="41"/>
                  </a:lnTo>
                  <a:lnTo>
                    <a:pt x="347" y="34"/>
                  </a:lnTo>
                  <a:lnTo>
                    <a:pt x="338" y="30"/>
                  </a:lnTo>
                  <a:lnTo>
                    <a:pt x="333" y="28"/>
                  </a:lnTo>
                  <a:lnTo>
                    <a:pt x="330" y="28"/>
                  </a:lnTo>
                  <a:lnTo>
                    <a:pt x="328" y="30"/>
                  </a:lnTo>
                  <a:lnTo>
                    <a:pt x="325" y="30"/>
                  </a:lnTo>
                  <a:lnTo>
                    <a:pt x="321" y="33"/>
                  </a:lnTo>
                  <a:lnTo>
                    <a:pt x="314" y="36"/>
                  </a:lnTo>
                  <a:lnTo>
                    <a:pt x="307" y="39"/>
                  </a:lnTo>
                  <a:lnTo>
                    <a:pt x="296" y="41"/>
                  </a:lnTo>
                  <a:lnTo>
                    <a:pt x="279" y="45"/>
                  </a:lnTo>
                  <a:lnTo>
                    <a:pt x="258" y="51"/>
                  </a:lnTo>
                  <a:lnTo>
                    <a:pt x="239" y="55"/>
                  </a:lnTo>
                  <a:lnTo>
                    <a:pt x="230" y="58"/>
                  </a:lnTo>
                  <a:lnTo>
                    <a:pt x="223" y="53"/>
                  </a:lnTo>
                  <a:lnTo>
                    <a:pt x="216" y="50"/>
                  </a:lnTo>
                  <a:lnTo>
                    <a:pt x="211" y="48"/>
                  </a:lnTo>
                  <a:lnTo>
                    <a:pt x="205" y="48"/>
                  </a:lnTo>
                  <a:lnTo>
                    <a:pt x="202" y="48"/>
                  </a:lnTo>
                  <a:lnTo>
                    <a:pt x="198" y="49"/>
                  </a:lnTo>
                  <a:lnTo>
                    <a:pt x="195" y="51"/>
                  </a:lnTo>
                  <a:lnTo>
                    <a:pt x="192" y="53"/>
                  </a:lnTo>
                  <a:lnTo>
                    <a:pt x="186" y="56"/>
                  </a:lnTo>
                  <a:lnTo>
                    <a:pt x="179" y="60"/>
                  </a:lnTo>
                  <a:lnTo>
                    <a:pt x="175" y="61"/>
                  </a:lnTo>
                  <a:lnTo>
                    <a:pt x="170" y="61"/>
                  </a:lnTo>
                  <a:lnTo>
                    <a:pt x="164" y="60"/>
                  </a:lnTo>
                  <a:lnTo>
                    <a:pt x="158" y="58"/>
                  </a:lnTo>
                  <a:lnTo>
                    <a:pt x="149" y="55"/>
                  </a:lnTo>
                  <a:lnTo>
                    <a:pt x="142" y="55"/>
                  </a:lnTo>
                  <a:lnTo>
                    <a:pt x="135" y="58"/>
                  </a:lnTo>
                  <a:lnTo>
                    <a:pt x="130" y="59"/>
                  </a:lnTo>
                  <a:lnTo>
                    <a:pt x="128" y="59"/>
                  </a:lnTo>
                  <a:lnTo>
                    <a:pt x="126" y="59"/>
                  </a:lnTo>
                  <a:lnTo>
                    <a:pt x="123" y="58"/>
                  </a:lnTo>
                  <a:lnTo>
                    <a:pt x="121" y="56"/>
                  </a:lnTo>
                  <a:lnTo>
                    <a:pt x="119" y="51"/>
                  </a:lnTo>
                  <a:lnTo>
                    <a:pt x="117" y="41"/>
                  </a:lnTo>
                  <a:lnTo>
                    <a:pt x="115" y="35"/>
                  </a:lnTo>
                  <a:lnTo>
                    <a:pt x="113" y="31"/>
                  </a:lnTo>
                  <a:lnTo>
                    <a:pt x="108" y="26"/>
                  </a:lnTo>
                  <a:lnTo>
                    <a:pt x="104" y="23"/>
                  </a:lnTo>
                  <a:lnTo>
                    <a:pt x="98" y="20"/>
                  </a:lnTo>
                  <a:lnTo>
                    <a:pt x="91" y="19"/>
                  </a:lnTo>
                  <a:lnTo>
                    <a:pt x="84" y="18"/>
                  </a:lnTo>
                  <a:lnTo>
                    <a:pt x="76" y="17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43" name="Freeform 236"/>
            <p:cNvSpPr>
              <a:spLocks/>
            </p:cNvSpPr>
            <p:nvPr/>
          </p:nvSpPr>
          <p:spPr bwMode="auto">
            <a:xfrm>
              <a:off x="3481" y="4041"/>
              <a:ext cx="47" cy="30"/>
            </a:xfrm>
            <a:custGeom>
              <a:avLst/>
              <a:gdLst>
                <a:gd name="T0" fmla="*/ 0 w 188"/>
                <a:gd name="T1" fmla="*/ 0 h 124"/>
                <a:gd name="T2" fmla="*/ 0 w 188"/>
                <a:gd name="T3" fmla="*/ 0 h 124"/>
                <a:gd name="T4" fmla="*/ 0 w 188"/>
                <a:gd name="T5" fmla="*/ 0 h 124"/>
                <a:gd name="T6" fmla="*/ 0 w 188"/>
                <a:gd name="T7" fmla="*/ 0 h 124"/>
                <a:gd name="T8" fmla="*/ 0 w 188"/>
                <a:gd name="T9" fmla="*/ 0 h 124"/>
                <a:gd name="T10" fmla="*/ 0 w 188"/>
                <a:gd name="T11" fmla="*/ 0 h 124"/>
                <a:gd name="T12" fmla="*/ 0 w 188"/>
                <a:gd name="T13" fmla="*/ 0 h 124"/>
                <a:gd name="T14" fmla="*/ 0 w 188"/>
                <a:gd name="T15" fmla="*/ 0 h 124"/>
                <a:gd name="T16" fmla="*/ 0 w 188"/>
                <a:gd name="T17" fmla="*/ 0 h 124"/>
                <a:gd name="T18" fmla="*/ 0 w 188"/>
                <a:gd name="T19" fmla="*/ 0 h 124"/>
                <a:gd name="T20" fmla="*/ 0 w 188"/>
                <a:gd name="T21" fmla="*/ 0 h 124"/>
                <a:gd name="T22" fmla="*/ 0 w 188"/>
                <a:gd name="T23" fmla="*/ 0 h 124"/>
                <a:gd name="T24" fmla="*/ 0 w 188"/>
                <a:gd name="T25" fmla="*/ 0 h 124"/>
                <a:gd name="T26" fmla="*/ 0 w 188"/>
                <a:gd name="T27" fmla="*/ 0 h 124"/>
                <a:gd name="T28" fmla="*/ 0 w 188"/>
                <a:gd name="T29" fmla="*/ 0 h 124"/>
                <a:gd name="T30" fmla="*/ 0 w 188"/>
                <a:gd name="T31" fmla="*/ 0 h 124"/>
                <a:gd name="T32" fmla="*/ 0 w 188"/>
                <a:gd name="T33" fmla="*/ 0 h 124"/>
                <a:gd name="T34" fmla="*/ 0 w 188"/>
                <a:gd name="T35" fmla="*/ 0 h 124"/>
                <a:gd name="T36" fmla="*/ 0 w 188"/>
                <a:gd name="T37" fmla="*/ 0 h 124"/>
                <a:gd name="T38" fmla="*/ 0 w 188"/>
                <a:gd name="T39" fmla="*/ 0 h 124"/>
                <a:gd name="T40" fmla="*/ 0 w 188"/>
                <a:gd name="T41" fmla="*/ 0 h 124"/>
                <a:gd name="T42" fmla="*/ 0 w 188"/>
                <a:gd name="T43" fmla="*/ 0 h 124"/>
                <a:gd name="T44" fmla="*/ 0 w 188"/>
                <a:gd name="T45" fmla="*/ 0 h 124"/>
                <a:gd name="T46" fmla="*/ 0 w 188"/>
                <a:gd name="T47" fmla="*/ 0 h 124"/>
                <a:gd name="T48" fmla="*/ 0 w 188"/>
                <a:gd name="T49" fmla="*/ 0 h 124"/>
                <a:gd name="T50" fmla="*/ 0 w 188"/>
                <a:gd name="T51" fmla="*/ 0 h 124"/>
                <a:gd name="T52" fmla="*/ 0 w 188"/>
                <a:gd name="T53" fmla="*/ 0 h 124"/>
                <a:gd name="T54" fmla="*/ 0 w 188"/>
                <a:gd name="T55" fmla="*/ 0 h 124"/>
                <a:gd name="T56" fmla="*/ 0 w 188"/>
                <a:gd name="T57" fmla="*/ 0 h 124"/>
                <a:gd name="T58" fmla="*/ 0 w 188"/>
                <a:gd name="T59" fmla="*/ 0 h 124"/>
                <a:gd name="T60" fmla="*/ 0 w 188"/>
                <a:gd name="T61" fmla="*/ 0 h 124"/>
                <a:gd name="T62" fmla="*/ 0 w 188"/>
                <a:gd name="T63" fmla="*/ 0 h 124"/>
                <a:gd name="T64" fmla="*/ 0 w 188"/>
                <a:gd name="T65" fmla="*/ 0 h 124"/>
                <a:gd name="T66" fmla="*/ 0 w 188"/>
                <a:gd name="T67" fmla="*/ 0 h 124"/>
                <a:gd name="T68" fmla="*/ 0 w 188"/>
                <a:gd name="T69" fmla="*/ 0 h 124"/>
                <a:gd name="T70" fmla="*/ 0 w 188"/>
                <a:gd name="T71" fmla="*/ 0 h 124"/>
                <a:gd name="T72" fmla="*/ 0 w 188"/>
                <a:gd name="T73" fmla="*/ 0 h 124"/>
                <a:gd name="T74" fmla="*/ 0 w 188"/>
                <a:gd name="T75" fmla="*/ 0 h 124"/>
                <a:gd name="T76" fmla="*/ 0 w 188"/>
                <a:gd name="T77" fmla="*/ 0 h 12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88"/>
                <a:gd name="T118" fmla="*/ 0 h 124"/>
                <a:gd name="T119" fmla="*/ 188 w 188"/>
                <a:gd name="T120" fmla="*/ 124 h 12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88" h="124">
                  <a:moveTo>
                    <a:pt x="57" y="48"/>
                  </a:moveTo>
                  <a:lnTo>
                    <a:pt x="76" y="65"/>
                  </a:lnTo>
                  <a:lnTo>
                    <a:pt x="85" y="73"/>
                  </a:lnTo>
                  <a:lnTo>
                    <a:pt x="90" y="80"/>
                  </a:lnTo>
                  <a:lnTo>
                    <a:pt x="98" y="88"/>
                  </a:lnTo>
                  <a:lnTo>
                    <a:pt x="103" y="95"/>
                  </a:lnTo>
                  <a:lnTo>
                    <a:pt x="104" y="97"/>
                  </a:lnTo>
                  <a:lnTo>
                    <a:pt x="103" y="97"/>
                  </a:lnTo>
                  <a:lnTo>
                    <a:pt x="103" y="98"/>
                  </a:lnTo>
                  <a:lnTo>
                    <a:pt x="103" y="100"/>
                  </a:lnTo>
                  <a:lnTo>
                    <a:pt x="106" y="105"/>
                  </a:lnTo>
                  <a:lnTo>
                    <a:pt x="109" y="109"/>
                  </a:lnTo>
                  <a:lnTo>
                    <a:pt x="112" y="111"/>
                  </a:lnTo>
                  <a:lnTo>
                    <a:pt x="114" y="113"/>
                  </a:lnTo>
                  <a:lnTo>
                    <a:pt x="116" y="113"/>
                  </a:lnTo>
                  <a:lnTo>
                    <a:pt x="120" y="113"/>
                  </a:lnTo>
                  <a:lnTo>
                    <a:pt x="123" y="113"/>
                  </a:lnTo>
                  <a:lnTo>
                    <a:pt x="133" y="118"/>
                  </a:lnTo>
                  <a:lnTo>
                    <a:pt x="150" y="122"/>
                  </a:lnTo>
                  <a:lnTo>
                    <a:pt x="158" y="123"/>
                  </a:lnTo>
                  <a:lnTo>
                    <a:pt x="167" y="124"/>
                  </a:lnTo>
                  <a:lnTo>
                    <a:pt x="173" y="123"/>
                  </a:lnTo>
                  <a:lnTo>
                    <a:pt x="179" y="121"/>
                  </a:lnTo>
                  <a:lnTo>
                    <a:pt x="183" y="119"/>
                  </a:lnTo>
                  <a:lnTo>
                    <a:pt x="186" y="115"/>
                  </a:lnTo>
                  <a:lnTo>
                    <a:pt x="187" y="113"/>
                  </a:lnTo>
                  <a:lnTo>
                    <a:pt x="188" y="111"/>
                  </a:lnTo>
                  <a:lnTo>
                    <a:pt x="187" y="108"/>
                  </a:lnTo>
                  <a:lnTo>
                    <a:pt x="187" y="105"/>
                  </a:lnTo>
                  <a:lnTo>
                    <a:pt x="188" y="100"/>
                  </a:lnTo>
                  <a:lnTo>
                    <a:pt x="188" y="96"/>
                  </a:lnTo>
                  <a:lnTo>
                    <a:pt x="188" y="93"/>
                  </a:lnTo>
                  <a:lnTo>
                    <a:pt x="187" y="88"/>
                  </a:lnTo>
                  <a:lnTo>
                    <a:pt x="184" y="84"/>
                  </a:lnTo>
                  <a:lnTo>
                    <a:pt x="179" y="81"/>
                  </a:lnTo>
                  <a:lnTo>
                    <a:pt x="174" y="77"/>
                  </a:lnTo>
                  <a:lnTo>
                    <a:pt x="171" y="72"/>
                  </a:lnTo>
                  <a:lnTo>
                    <a:pt x="168" y="68"/>
                  </a:lnTo>
                  <a:lnTo>
                    <a:pt x="162" y="65"/>
                  </a:lnTo>
                  <a:lnTo>
                    <a:pt x="159" y="52"/>
                  </a:lnTo>
                  <a:lnTo>
                    <a:pt x="155" y="40"/>
                  </a:lnTo>
                  <a:lnTo>
                    <a:pt x="147" y="37"/>
                  </a:lnTo>
                  <a:lnTo>
                    <a:pt x="138" y="35"/>
                  </a:lnTo>
                  <a:lnTo>
                    <a:pt x="128" y="34"/>
                  </a:lnTo>
                  <a:lnTo>
                    <a:pt x="123" y="31"/>
                  </a:lnTo>
                  <a:lnTo>
                    <a:pt x="118" y="29"/>
                  </a:lnTo>
                  <a:lnTo>
                    <a:pt x="117" y="26"/>
                  </a:lnTo>
                  <a:lnTo>
                    <a:pt x="118" y="23"/>
                  </a:lnTo>
                  <a:lnTo>
                    <a:pt x="119" y="21"/>
                  </a:lnTo>
                  <a:lnTo>
                    <a:pt x="120" y="18"/>
                  </a:lnTo>
                  <a:lnTo>
                    <a:pt x="120" y="17"/>
                  </a:lnTo>
                  <a:lnTo>
                    <a:pt x="118" y="16"/>
                  </a:lnTo>
                  <a:lnTo>
                    <a:pt x="114" y="15"/>
                  </a:lnTo>
                  <a:lnTo>
                    <a:pt x="106" y="15"/>
                  </a:lnTo>
                  <a:lnTo>
                    <a:pt x="94" y="12"/>
                  </a:lnTo>
                  <a:lnTo>
                    <a:pt x="82" y="8"/>
                  </a:lnTo>
                  <a:lnTo>
                    <a:pt x="72" y="3"/>
                  </a:lnTo>
                  <a:lnTo>
                    <a:pt x="64" y="1"/>
                  </a:lnTo>
                  <a:lnTo>
                    <a:pt x="60" y="0"/>
                  </a:lnTo>
                  <a:lnTo>
                    <a:pt x="56" y="1"/>
                  </a:lnTo>
                  <a:lnTo>
                    <a:pt x="49" y="3"/>
                  </a:lnTo>
                  <a:lnTo>
                    <a:pt x="41" y="8"/>
                  </a:lnTo>
                  <a:lnTo>
                    <a:pt x="32" y="13"/>
                  </a:lnTo>
                  <a:lnTo>
                    <a:pt x="26" y="18"/>
                  </a:lnTo>
                  <a:lnTo>
                    <a:pt x="22" y="25"/>
                  </a:lnTo>
                  <a:lnTo>
                    <a:pt x="17" y="31"/>
                  </a:lnTo>
                  <a:lnTo>
                    <a:pt x="8" y="36"/>
                  </a:lnTo>
                  <a:lnTo>
                    <a:pt x="1" y="40"/>
                  </a:lnTo>
                  <a:lnTo>
                    <a:pt x="0" y="43"/>
                  </a:lnTo>
                  <a:lnTo>
                    <a:pt x="1" y="46"/>
                  </a:lnTo>
                  <a:lnTo>
                    <a:pt x="3" y="50"/>
                  </a:lnTo>
                  <a:lnTo>
                    <a:pt x="7" y="52"/>
                  </a:lnTo>
                  <a:lnTo>
                    <a:pt x="16" y="55"/>
                  </a:lnTo>
                  <a:lnTo>
                    <a:pt x="25" y="56"/>
                  </a:lnTo>
                  <a:lnTo>
                    <a:pt x="38" y="55"/>
                  </a:lnTo>
                  <a:lnTo>
                    <a:pt x="46" y="52"/>
                  </a:lnTo>
                  <a:lnTo>
                    <a:pt x="53" y="50"/>
                  </a:lnTo>
                  <a:lnTo>
                    <a:pt x="57" y="48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44" name="Freeform 237"/>
            <p:cNvSpPr>
              <a:spLocks/>
            </p:cNvSpPr>
            <p:nvPr/>
          </p:nvSpPr>
          <p:spPr bwMode="auto">
            <a:xfrm>
              <a:off x="3563" y="4022"/>
              <a:ext cx="103" cy="62"/>
            </a:xfrm>
            <a:custGeom>
              <a:avLst/>
              <a:gdLst>
                <a:gd name="T0" fmla="*/ 0 w 414"/>
                <a:gd name="T1" fmla="*/ 0 h 249"/>
                <a:gd name="T2" fmla="*/ 0 w 414"/>
                <a:gd name="T3" fmla="*/ 0 h 249"/>
                <a:gd name="T4" fmla="*/ 0 w 414"/>
                <a:gd name="T5" fmla="*/ 0 h 249"/>
                <a:gd name="T6" fmla="*/ 0 w 414"/>
                <a:gd name="T7" fmla="*/ 0 h 249"/>
                <a:gd name="T8" fmla="*/ 0 w 414"/>
                <a:gd name="T9" fmla="*/ 0 h 249"/>
                <a:gd name="T10" fmla="*/ 0 w 414"/>
                <a:gd name="T11" fmla="*/ 0 h 249"/>
                <a:gd name="T12" fmla="*/ 0 w 414"/>
                <a:gd name="T13" fmla="*/ 0 h 249"/>
                <a:gd name="T14" fmla="*/ 0 w 414"/>
                <a:gd name="T15" fmla="*/ 0 h 249"/>
                <a:gd name="T16" fmla="*/ 0 w 414"/>
                <a:gd name="T17" fmla="*/ 0 h 249"/>
                <a:gd name="T18" fmla="*/ 0 w 414"/>
                <a:gd name="T19" fmla="*/ 0 h 249"/>
                <a:gd name="T20" fmla="*/ 0 w 414"/>
                <a:gd name="T21" fmla="*/ 0 h 249"/>
                <a:gd name="T22" fmla="*/ 0 w 414"/>
                <a:gd name="T23" fmla="*/ 0 h 249"/>
                <a:gd name="T24" fmla="*/ 0 w 414"/>
                <a:gd name="T25" fmla="*/ 0 h 249"/>
                <a:gd name="T26" fmla="*/ 0 w 414"/>
                <a:gd name="T27" fmla="*/ 0 h 249"/>
                <a:gd name="T28" fmla="*/ 0 w 414"/>
                <a:gd name="T29" fmla="*/ 0 h 249"/>
                <a:gd name="T30" fmla="*/ 0 w 414"/>
                <a:gd name="T31" fmla="*/ 0 h 249"/>
                <a:gd name="T32" fmla="*/ 0 w 414"/>
                <a:gd name="T33" fmla="*/ 0 h 249"/>
                <a:gd name="T34" fmla="*/ 0 w 414"/>
                <a:gd name="T35" fmla="*/ 0 h 249"/>
                <a:gd name="T36" fmla="*/ 0 w 414"/>
                <a:gd name="T37" fmla="*/ 0 h 249"/>
                <a:gd name="T38" fmla="*/ 0 w 414"/>
                <a:gd name="T39" fmla="*/ 0 h 249"/>
                <a:gd name="T40" fmla="*/ 0 w 414"/>
                <a:gd name="T41" fmla="*/ 0 h 249"/>
                <a:gd name="T42" fmla="*/ 0 w 414"/>
                <a:gd name="T43" fmla="*/ 0 h 249"/>
                <a:gd name="T44" fmla="*/ 0 w 414"/>
                <a:gd name="T45" fmla="*/ 0 h 249"/>
                <a:gd name="T46" fmla="*/ 0 w 414"/>
                <a:gd name="T47" fmla="*/ 0 h 249"/>
                <a:gd name="T48" fmla="*/ 0 w 414"/>
                <a:gd name="T49" fmla="*/ 0 h 249"/>
                <a:gd name="T50" fmla="*/ 0 w 414"/>
                <a:gd name="T51" fmla="*/ 0 h 249"/>
                <a:gd name="T52" fmla="*/ 0 w 414"/>
                <a:gd name="T53" fmla="*/ 0 h 249"/>
                <a:gd name="T54" fmla="*/ 0 w 414"/>
                <a:gd name="T55" fmla="*/ 0 h 249"/>
                <a:gd name="T56" fmla="*/ 0 w 414"/>
                <a:gd name="T57" fmla="*/ 0 h 249"/>
                <a:gd name="T58" fmla="*/ 0 w 414"/>
                <a:gd name="T59" fmla="*/ 0 h 249"/>
                <a:gd name="T60" fmla="*/ 0 w 414"/>
                <a:gd name="T61" fmla="*/ 0 h 249"/>
                <a:gd name="T62" fmla="*/ 0 w 414"/>
                <a:gd name="T63" fmla="*/ 0 h 249"/>
                <a:gd name="T64" fmla="*/ 0 w 414"/>
                <a:gd name="T65" fmla="*/ 0 h 249"/>
                <a:gd name="T66" fmla="*/ 0 w 414"/>
                <a:gd name="T67" fmla="*/ 0 h 249"/>
                <a:gd name="T68" fmla="*/ 0 w 414"/>
                <a:gd name="T69" fmla="*/ 0 h 249"/>
                <a:gd name="T70" fmla="*/ 0 w 414"/>
                <a:gd name="T71" fmla="*/ 0 h 249"/>
                <a:gd name="T72" fmla="*/ 0 w 414"/>
                <a:gd name="T73" fmla="*/ 0 h 249"/>
                <a:gd name="T74" fmla="*/ 0 w 414"/>
                <a:gd name="T75" fmla="*/ 0 h 249"/>
                <a:gd name="T76" fmla="*/ 0 w 414"/>
                <a:gd name="T77" fmla="*/ 0 h 249"/>
                <a:gd name="T78" fmla="*/ 0 w 414"/>
                <a:gd name="T79" fmla="*/ 0 h 249"/>
                <a:gd name="T80" fmla="*/ 0 w 414"/>
                <a:gd name="T81" fmla="*/ 0 h 249"/>
                <a:gd name="T82" fmla="*/ 0 w 414"/>
                <a:gd name="T83" fmla="*/ 0 h 249"/>
                <a:gd name="T84" fmla="*/ 0 w 414"/>
                <a:gd name="T85" fmla="*/ 0 h 249"/>
                <a:gd name="T86" fmla="*/ 0 w 414"/>
                <a:gd name="T87" fmla="*/ 0 h 249"/>
                <a:gd name="T88" fmla="*/ 0 w 414"/>
                <a:gd name="T89" fmla="*/ 0 h 249"/>
                <a:gd name="T90" fmla="*/ 0 w 414"/>
                <a:gd name="T91" fmla="*/ 0 h 249"/>
                <a:gd name="T92" fmla="*/ 0 w 414"/>
                <a:gd name="T93" fmla="*/ 0 h 249"/>
                <a:gd name="T94" fmla="*/ 0 w 414"/>
                <a:gd name="T95" fmla="*/ 0 h 249"/>
                <a:gd name="T96" fmla="*/ 0 w 414"/>
                <a:gd name="T97" fmla="*/ 0 h 249"/>
                <a:gd name="T98" fmla="*/ 0 w 414"/>
                <a:gd name="T99" fmla="*/ 0 h 249"/>
                <a:gd name="T100" fmla="*/ 0 w 414"/>
                <a:gd name="T101" fmla="*/ 0 h 249"/>
                <a:gd name="T102" fmla="*/ 0 w 414"/>
                <a:gd name="T103" fmla="*/ 0 h 249"/>
                <a:gd name="T104" fmla="*/ 0 w 414"/>
                <a:gd name="T105" fmla="*/ 0 h 249"/>
                <a:gd name="T106" fmla="*/ 0 w 414"/>
                <a:gd name="T107" fmla="*/ 0 h 24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414"/>
                <a:gd name="T163" fmla="*/ 0 h 249"/>
                <a:gd name="T164" fmla="*/ 414 w 414"/>
                <a:gd name="T165" fmla="*/ 249 h 24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414" h="249">
                  <a:moveTo>
                    <a:pt x="31" y="196"/>
                  </a:moveTo>
                  <a:lnTo>
                    <a:pt x="21" y="210"/>
                  </a:lnTo>
                  <a:lnTo>
                    <a:pt x="12" y="221"/>
                  </a:lnTo>
                  <a:lnTo>
                    <a:pt x="5" y="231"/>
                  </a:lnTo>
                  <a:lnTo>
                    <a:pt x="1" y="239"/>
                  </a:lnTo>
                  <a:lnTo>
                    <a:pt x="0" y="242"/>
                  </a:lnTo>
                  <a:lnTo>
                    <a:pt x="1" y="245"/>
                  </a:lnTo>
                  <a:lnTo>
                    <a:pt x="2" y="246"/>
                  </a:lnTo>
                  <a:lnTo>
                    <a:pt x="6" y="249"/>
                  </a:lnTo>
                  <a:lnTo>
                    <a:pt x="10" y="249"/>
                  </a:lnTo>
                  <a:lnTo>
                    <a:pt x="15" y="249"/>
                  </a:lnTo>
                  <a:lnTo>
                    <a:pt x="23" y="247"/>
                  </a:lnTo>
                  <a:lnTo>
                    <a:pt x="31" y="245"/>
                  </a:lnTo>
                  <a:lnTo>
                    <a:pt x="41" y="242"/>
                  </a:lnTo>
                  <a:lnTo>
                    <a:pt x="49" y="239"/>
                  </a:lnTo>
                  <a:lnTo>
                    <a:pt x="54" y="236"/>
                  </a:lnTo>
                  <a:lnTo>
                    <a:pt x="59" y="231"/>
                  </a:lnTo>
                  <a:lnTo>
                    <a:pt x="64" y="228"/>
                  </a:lnTo>
                  <a:lnTo>
                    <a:pt x="66" y="224"/>
                  </a:lnTo>
                  <a:lnTo>
                    <a:pt x="69" y="219"/>
                  </a:lnTo>
                  <a:lnTo>
                    <a:pt x="70" y="215"/>
                  </a:lnTo>
                  <a:lnTo>
                    <a:pt x="73" y="205"/>
                  </a:lnTo>
                  <a:lnTo>
                    <a:pt x="77" y="197"/>
                  </a:lnTo>
                  <a:lnTo>
                    <a:pt x="79" y="193"/>
                  </a:lnTo>
                  <a:lnTo>
                    <a:pt x="81" y="188"/>
                  </a:lnTo>
                  <a:lnTo>
                    <a:pt x="84" y="184"/>
                  </a:lnTo>
                  <a:lnTo>
                    <a:pt x="89" y="180"/>
                  </a:lnTo>
                  <a:lnTo>
                    <a:pt x="98" y="173"/>
                  </a:lnTo>
                  <a:lnTo>
                    <a:pt x="108" y="169"/>
                  </a:lnTo>
                  <a:lnTo>
                    <a:pt x="118" y="167"/>
                  </a:lnTo>
                  <a:lnTo>
                    <a:pt x="127" y="163"/>
                  </a:lnTo>
                  <a:lnTo>
                    <a:pt x="137" y="160"/>
                  </a:lnTo>
                  <a:lnTo>
                    <a:pt x="148" y="156"/>
                  </a:lnTo>
                  <a:lnTo>
                    <a:pt x="153" y="153"/>
                  </a:lnTo>
                  <a:lnTo>
                    <a:pt x="159" y="149"/>
                  </a:lnTo>
                  <a:lnTo>
                    <a:pt x="164" y="145"/>
                  </a:lnTo>
                  <a:lnTo>
                    <a:pt x="170" y="140"/>
                  </a:lnTo>
                  <a:lnTo>
                    <a:pt x="187" y="117"/>
                  </a:lnTo>
                  <a:lnTo>
                    <a:pt x="209" y="86"/>
                  </a:lnTo>
                  <a:lnTo>
                    <a:pt x="216" y="79"/>
                  </a:lnTo>
                  <a:lnTo>
                    <a:pt x="222" y="73"/>
                  </a:lnTo>
                  <a:lnTo>
                    <a:pt x="229" y="68"/>
                  </a:lnTo>
                  <a:lnTo>
                    <a:pt x="236" y="64"/>
                  </a:lnTo>
                  <a:lnTo>
                    <a:pt x="244" y="61"/>
                  </a:lnTo>
                  <a:lnTo>
                    <a:pt x="251" y="61"/>
                  </a:lnTo>
                  <a:lnTo>
                    <a:pt x="260" y="62"/>
                  </a:lnTo>
                  <a:lnTo>
                    <a:pt x="267" y="66"/>
                  </a:lnTo>
                  <a:lnTo>
                    <a:pt x="275" y="70"/>
                  </a:lnTo>
                  <a:lnTo>
                    <a:pt x="285" y="72"/>
                  </a:lnTo>
                  <a:lnTo>
                    <a:pt x="295" y="72"/>
                  </a:lnTo>
                  <a:lnTo>
                    <a:pt x="306" y="71"/>
                  </a:lnTo>
                  <a:lnTo>
                    <a:pt x="318" y="70"/>
                  </a:lnTo>
                  <a:lnTo>
                    <a:pt x="330" y="66"/>
                  </a:lnTo>
                  <a:lnTo>
                    <a:pt x="343" y="62"/>
                  </a:lnTo>
                  <a:lnTo>
                    <a:pt x="355" y="57"/>
                  </a:lnTo>
                  <a:lnTo>
                    <a:pt x="367" y="51"/>
                  </a:lnTo>
                  <a:lnTo>
                    <a:pt x="377" y="45"/>
                  </a:lnTo>
                  <a:lnTo>
                    <a:pt x="387" y="37"/>
                  </a:lnTo>
                  <a:lnTo>
                    <a:pt x="397" y="31"/>
                  </a:lnTo>
                  <a:lnTo>
                    <a:pt x="403" y="23"/>
                  </a:lnTo>
                  <a:lnTo>
                    <a:pt x="409" y="16"/>
                  </a:lnTo>
                  <a:lnTo>
                    <a:pt x="413" y="8"/>
                  </a:lnTo>
                  <a:lnTo>
                    <a:pt x="414" y="1"/>
                  </a:lnTo>
                  <a:lnTo>
                    <a:pt x="409" y="0"/>
                  </a:lnTo>
                  <a:lnTo>
                    <a:pt x="395" y="0"/>
                  </a:lnTo>
                  <a:lnTo>
                    <a:pt x="375" y="0"/>
                  </a:lnTo>
                  <a:lnTo>
                    <a:pt x="351" y="0"/>
                  </a:lnTo>
                  <a:lnTo>
                    <a:pt x="328" y="1"/>
                  </a:lnTo>
                  <a:lnTo>
                    <a:pt x="305" y="3"/>
                  </a:lnTo>
                  <a:lnTo>
                    <a:pt x="295" y="4"/>
                  </a:lnTo>
                  <a:lnTo>
                    <a:pt x="287" y="5"/>
                  </a:lnTo>
                  <a:lnTo>
                    <a:pt x="280" y="7"/>
                  </a:lnTo>
                  <a:lnTo>
                    <a:pt x="276" y="9"/>
                  </a:lnTo>
                  <a:lnTo>
                    <a:pt x="257" y="21"/>
                  </a:lnTo>
                  <a:lnTo>
                    <a:pt x="235" y="32"/>
                  </a:lnTo>
                  <a:lnTo>
                    <a:pt x="223" y="36"/>
                  </a:lnTo>
                  <a:lnTo>
                    <a:pt x="210" y="38"/>
                  </a:lnTo>
                  <a:lnTo>
                    <a:pt x="195" y="41"/>
                  </a:lnTo>
                  <a:lnTo>
                    <a:pt x="178" y="42"/>
                  </a:lnTo>
                  <a:lnTo>
                    <a:pt x="172" y="43"/>
                  </a:lnTo>
                  <a:lnTo>
                    <a:pt x="166" y="44"/>
                  </a:lnTo>
                  <a:lnTo>
                    <a:pt x="163" y="47"/>
                  </a:lnTo>
                  <a:lnTo>
                    <a:pt x="160" y="50"/>
                  </a:lnTo>
                  <a:lnTo>
                    <a:pt x="158" y="55"/>
                  </a:lnTo>
                  <a:lnTo>
                    <a:pt x="156" y="59"/>
                  </a:lnTo>
                  <a:lnTo>
                    <a:pt x="155" y="64"/>
                  </a:lnTo>
                  <a:lnTo>
                    <a:pt x="155" y="70"/>
                  </a:lnTo>
                  <a:lnTo>
                    <a:pt x="155" y="79"/>
                  </a:lnTo>
                  <a:lnTo>
                    <a:pt x="154" y="89"/>
                  </a:lnTo>
                  <a:lnTo>
                    <a:pt x="153" y="92"/>
                  </a:lnTo>
                  <a:lnTo>
                    <a:pt x="152" y="96"/>
                  </a:lnTo>
                  <a:lnTo>
                    <a:pt x="149" y="98"/>
                  </a:lnTo>
                  <a:lnTo>
                    <a:pt x="146" y="99"/>
                  </a:lnTo>
                  <a:lnTo>
                    <a:pt x="118" y="100"/>
                  </a:lnTo>
                  <a:lnTo>
                    <a:pt x="98" y="100"/>
                  </a:lnTo>
                  <a:lnTo>
                    <a:pt x="95" y="101"/>
                  </a:lnTo>
                  <a:lnTo>
                    <a:pt x="91" y="102"/>
                  </a:lnTo>
                  <a:lnTo>
                    <a:pt x="86" y="104"/>
                  </a:lnTo>
                  <a:lnTo>
                    <a:pt x="83" y="107"/>
                  </a:lnTo>
                  <a:lnTo>
                    <a:pt x="75" y="117"/>
                  </a:lnTo>
                  <a:lnTo>
                    <a:pt x="65" y="131"/>
                  </a:lnTo>
                  <a:lnTo>
                    <a:pt x="53" y="149"/>
                  </a:lnTo>
                  <a:lnTo>
                    <a:pt x="39" y="175"/>
                  </a:lnTo>
                  <a:lnTo>
                    <a:pt x="33" y="187"/>
                  </a:lnTo>
                  <a:lnTo>
                    <a:pt x="29" y="196"/>
                  </a:lnTo>
                  <a:lnTo>
                    <a:pt x="28" y="198"/>
                  </a:lnTo>
                  <a:lnTo>
                    <a:pt x="28" y="199"/>
                  </a:lnTo>
                  <a:lnTo>
                    <a:pt x="29" y="199"/>
                  </a:lnTo>
                  <a:lnTo>
                    <a:pt x="31" y="19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45" name="Freeform 238"/>
            <p:cNvSpPr>
              <a:spLocks/>
            </p:cNvSpPr>
            <p:nvPr/>
          </p:nvSpPr>
          <p:spPr bwMode="auto">
            <a:xfrm>
              <a:off x="3264" y="3751"/>
              <a:ext cx="345" cy="223"/>
            </a:xfrm>
            <a:custGeom>
              <a:avLst/>
              <a:gdLst>
                <a:gd name="T0" fmla="*/ 0 w 1383"/>
                <a:gd name="T1" fmla="*/ 0 h 891"/>
                <a:gd name="T2" fmla="*/ 0 w 1383"/>
                <a:gd name="T3" fmla="*/ 0 h 891"/>
                <a:gd name="T4" fmla="*/ 0 w 1383"/>
                <a:gd name="T5" fmla="*/ 0 h 891"/>
                <a:gd name="T6" fmla="*/ 0 w 1383"/>
                <a:gd name="T7" fmla="*/ 0 h 891"/>
                <a:gd name="T8" fmla="*/ 0 w 1383"/>
                <a:gd name="T9" fmla="*/ 0 h 891"/>
                <a:gd name="T10" fmla="*/ 0 w 1383"/>
                <a:gd name="T11" fmla="*/ 0 h 891"/>
                <a:gd name="T12" fmla="*/ 0 w 1383"/>
                <a:gd name="T13" fmla="*/ 0 h 891"/>
                <a:gd name="T14" fmla="*/ 0 w 1383"/>
                <a:gd name="T15" fmla="*/ 0 h 891"/>
                <a:gd name="T16" fmla="*/ 0 w 1383"/>
                <a:gd name="T17" fmla="*/ 0 h 891"/>
                <a:gd name="T18" fmla="*/ 0 w 1383"/>
                <a:gd name="T19" fmla="*/ 0 h 891"/>
                <a:gd name="T20" fmla="*/ 0 w 1383"/>
                <a:gd name="T21" fmla="*/ 0 h 891"/>
                <a:gd name="T22" fmla="*/ 0 w 1383"/>
                <a:gd name="T23" fmla="*/ 0 h 891"/>
                <a:gd name="T24" fmla="*/ 0 w 1383"/>
                <a:gd name="T25" fmla="*/ 0 h 891"/>
                <a:gd name="T26" fmla="*/ 0 w 1383"/>
                <a:gd name="T27" fmla="*/ 0 h 891"/>
                <a:gd name="T28" fmla="*/ 0 w 1383"/>
                <a:gd name="T29" fmla="*/ 0 h 891"/>
                <a:gd name="T30" fmla="*/ 0 w 1383"/>
                <a:gd name="T31" fmla="*/ 0 h 891"/>
                <a:gd name="T32" fmla="*/ 0 w 1383"/>
                <a:gd name="T33" fmla="*/ 0 h 891"/>
                <a:gd name="T34" fmla="*/ 0 w 1383"/>
                <a:gd name="T35" fmla="*/ 0 h 891"/>
                <a:gd name="T36" fmla="*/ 0 w 1383"/>
                <a:gd name="T37" fmla="*/ 0 h 891"/>
                <a:gd name="T38" fmla="*/ 0 w 1383"/>
                <a:gd name="T39" fmla="*/ 0 h 891"/>
                <a:gd name="T40" fmla="*/ 0 w 1383"/>
                <a:gd name="T41" fmla="*/ 0 h 891"/>
                <a:gd name="T42" fmla="*/ 0 w 1383"/>
                <a:gd name="T43" fmla="*/ 0 h 891"/>
                <a:gd name="T44" fmla="*/ 0 w 1383"/>
                <a:gd name="T45" fmla="*/ 0 h 891"/>
                <a:gd name="T46" fmla="*/ 0 w 1383"/>
                <a:gd name="T47" fmla="*/ 0 h 891"/>
                <a:gd name="T48" fmla="*/ 0 w 1383"/>
                <a:gd name="T49" fmla="*/ 0 h 891"/>
                <a:gd name="T50" fmla="*/ 0 w 1383"/>
                <a:gd name="T51" fmla="*/ 0 h 891"/>
                <a:gd name="T52" fmla="*/ 0 w 1383"/>
                <a:gd name="T53" fmla="*/ 0 h 891"/>
                <a:gd name="T54" fmla="*/ 0 w 1383"/>
                <a:gd name="T55" fmla="*/ 0 h 891"/>
                <a:gd name="T56" fmla="*/ 0 w 1383"/>
                <a:gd name="T57" fmla="*/ 0 h 891"/>
                <a:gd name="T58" fmla="*/ 0 w 1383"/>
                <a:gd name="T59" fmla="*/ 0 h 891"/>
                <a:gd name="T60" fmla="*/ 0 w 1383"/>
                <a:gd name="T61" fmla="*/ 0 h 891"/>
                <a:gd name="T62" fmla="*/ 0 w 1383"/>
                <a:gd name="T63" fmla="*/ 0 h 891"/>
                <a:gd name="T64" fmla="*/ 0 w 1383"/>
                <a:gd name="T65" fmla="*/ 0 h 891"/>
                <a:gd name="T66" fmla="*/ 0 w 1383"/>
                <a:gd name="T67" fmla="*/ 0 h 891"/>
                <a:gd name="T68" fmla="*/ 0 w 1383"/>
                <a:gd name="T69" fmla="*/ 0 h 891"/>
                <a:gd name="T70" fmla="*/ 0 w 1383"/>
                <a:gd name="T71" fmla="*/ 0 h 891"/>
                <a:gd name="T72" fmla="*/ 0 w 1383"/>
                <a:gd name="T73" fmla="*/ 0 h 891"/>
                <a:gd name="T74" fmla="*/ 0 w 1383"/>
                <a:gd name="T75" fmla="*/ 0 h 891"/>
                <a:gd name="T76" fmla="*/ 0 w 1383"/>
                <a:gd name="T77" fmla="*/ 0 h 891"/>
                <a:gd name="T78" fmla="*/ 0 w 1383"/>
                <a:gd name="T79" fmla="*/ 0 h 891"/>
                <a:gd name="T80" fmla="*/ 0 w 1383"/>
                <a:gd name="T81" fmla="*/ 0 h 891"/>
                <a:gd name="T82" fmla="*/ 0 w 1383"/>
                <a:gd name="T83" fmla="*/ 0 h 891"/>
                <a:gd name="T84" fmla="*/ 0 w 1383"/>
                <a:gd name="T85" fmla="*/ 0 h 891"/>
                <a:gd name="T86" fmla="*/ 0 w 1383"/>
                <a:gd name="T87" fmla="*/ 0 h 891"/>
                <a:gd name="T88" fmla="*/ 0 w 1383"/>
                <a:gd name="T89" fmla="*/ 0 h 891"/>
                <a:gd name="T90" fmla="*/ 0 w 1383"/>
                <a:gd name="T91" fmla="*/ 0 h 891"/>
                <a:gd name="T92" fmla="*/ 0 w 1383"/>
                <a:gd name="T93" fmla="*/ 0 h 891"/>
                <a:gd name="T94" fmla="*/ 0 w 1383"/>
                <a:gd name="T95" fmla="*/ 0 h 891"/>
                <a:gd name="T96" fmla="*/ 0 w 1383"/>
                <a:gd name="T97" fmla="*/ 0 h 891"/>
                <a:gd name="T98" fmla="*/ 0 w 1383"/>
                <a:gd name="T99" fmla="*/ 0 h 891"/>
                <a:gd name="T100" fmla="*/ 0 w 1383"/>
                <a:gd name="T101" fmla="*/ 0 h 891"/>
                <a:gd name="T102" fmla="*/ 0 w 1383"/>
                <a:gd name="T103" fmla="*/ 0 h 891"/>
                <a:gd name="T104" fmla="*/ 0 w 1383"/>
                <a:gd name="T105" fmla="*/ 0 h 891"/>
                <a:gd name="T106" fmla="*/ 0 w 1383"/>
                <a:gd name="T107" fmla="*/ 0 h 891"/>
                <a:gd name="T108" fmla="*/ 0 w 1383"/>
                <a:gd name="T109" fmla="*/ 0 h 891"/>
                <a:gd name="T110" fmla="*/ 0 w 1383"/>
                <a:gd name="T111" fmla="*/ 0 h 891"/>
                <a:gd name="T112" fmla="*/ 0 w 1383"/>
                <a:gd name="T113" fmla="*/ 0 h 891"/>
                <a:gd name="T114" fmla="*/ 0 w 1383"/>
                <a:gd name="T115" fmla="*/ 0 h 891"/>
                <a:gd name="T116" fmla="*/ 0 w 1383"/>
                <a:gd name="T117" fmla="*/ 0 h 89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83"/>
                <a:gd name="T178" fmla="*/ 0 h 891"/>
                <a:gd name="T179" fmla="*/ 1383 w 1383"/>
                <a:gd name="T180" fmla="*/ 891 h 891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83" h="891">
                  <a:moveTo>
                    <a:pt x="25" y="369"/>
                  </a:moveTo>
                  <a:lnTo>
                    <a:pt x="23" y="384"/>
                  </a:lnTo>
                  <a:lnTo>
                    <a:pt x="22" y="398"/>
                  </a:lnTo>
                  <a:lnTo>
                    <a:pt x="23" y="411"/>
                  </a:lnTo>
                  <a:lnTo>
                    <a:pt x="26" y="422"/>
                  </a:lnTo>
                  <a:lnTo>
                    <a:pt x="31" y="432"/>
                  </a:lnTo>
                  <a:lnTo>
                    <a:pt x="35" y="443"/>
                  </a:lnTo>
                  <a:lnTo>
                    <a:pt x="41" y="453"/>
                  </a:lnTo>
                  <a:lnTo>
                    <a:pt x="47" y="461"/>
                  </a:lnTo>
                  <a:lnTo>
                    <a:pt x="53" y="471"/>
                  </a:lnTo>
                  <a:lnTo>
                    <a:pt x="60" y="482"/>
                  </a:lnTo>
                  <a:lnTo>
                    <a:pt x="65" y="491"/>
                  </a:lnTo>
                  <a:lnTo>
                    <a:pt x="69" y="503"/>
                  </a:lnTo>
                  <a:lnTo>
                    <a:pt x="73" y="516"/>
                  </a:lnTo>
                  <a:lnTo>
                    <a:pt x="75" y="530"/>
                  </a:lnTo>
                  <a:lnTo>
                    <a:pt x="76" y="545"/>
                  </a:lnTo>
                  <a:lnTo>
                    <a:pt x="75" y="564"/>
                  </a:lnTo>
                  <a:lnTo>
                    <a:pt x="74" y="569"/>
                  </a:lnTo>
                  <a:lnTo>
                    <a:pt x="75" y="573"/>
                  </a:lnTo>
                  <a:lnTo>
                    <a:pt x="76" y="578"/>
                  </a:lnTo>
                  <a:lnTo>
                    <a:pt x="77" y="582"/>
                  </a:lnTo>
                  <a:lnTo>
                    <a:pt x="79" y="586"/>
                  </a:lnTo>
                  <a:lnTo>
                    <a:pt x="82" y="589"/>
                  </a:lnTo>
                  <a:lnTo>
                    <a:pt x="86" y="593"/>
                  </a:lnTo>
                  <a:lnTo>
                    <a:pt x="90" y="596"/>
                  </a:lnTo>
                  <a:lnTo>
                    <a:pt x="99" y="601"/>
                  </a:lnTo>
                  <a:lnTo>
                    <a:pt x="109" y="605"/>
                  </a:lnTo>
                  <a:lnTo>
                    <a:pt x="121" y="609"/>
                  </a:lnTo>
                  <a:lnTo>
                    <a:pt x="134" y="611"/>
                  </a:lnTo>
                  <a:lnTo>
                    <a:pt x="162" y="614"/>
                  </a:lnTo>
                  <a:lnTo>
                    <a:pt x="190" y="616"/>
                  </a:lnTo>
                  <a:lnTo>
                    <a:pt x="216" y="619"/>
                  </a:lnTo>
                  <a:lnTo>
                    <a:pt x="236" y="621"/>
                  </a:lnTo>
                  <a:lnTo>
                    <a:pt x="242" y="621"/>
                  </a:lnTo>
                  <a:lnTo>
                    <a:pt x="246" y="623"/>
                  </a:lnTo>
                  <a:lnTo>
                    <a:pt x="250" y="625"/>
                  </a:lnTo>
                  <a:lnTo>
                    <a:pt x="255" y="627"/>
                  </a:lnTo>
                  <a:lnTo>
                    <a:pt x="260" y="634"/>
                  </a:lnTo>
                  <a:lnTo>
                    <a:pt x="265" y="641"/>
                  </a:lnTo>
                  <a:lnTo>
                    <a:pt x="273" y="656"/>
                  </a:lnTo>
                  <a:lnTo>
                    <a:pt x="281" y="670"/>
                  </a:lnTo>
                  <a:lnTo>
                    <a:pt x="283" y="673"/>
                  </a:lnTo>
                  <a:lnTo>
                    <a:pt x="285" y="676"/>
                  </a:lnTo>
                  <a:lnTo>
                    <a:pt x="287" y="677"/>
                  </a:lnTo>
                  <a:lnTo>
                    <a:pt x="290" y="679"/>
                  </a:lnTo>
                  <a:lnTo>
                    <a:pt x="294" y="679"/>
                  </a:lnTo>
                  <a:lnTo>
                    <a:pt x="297" y="679"/>
                  </a:lnTo>
                  <a:lnTo>
                    <a:pt x="301" y="678"/>
                  </a:lnTo>
                  <a:lnTo>
                    <a:pt x="306" y="677"/>
                  </a:lnTo>
                  <a:lnTo>
                    <a:pt x="317" y="671"/>
                  </a:lnTo>
                  <a:lnTo>
                    <a:pt x="330" y="662"/>
                  </a:lnTo>
                  <a:lnTo>
                    <a:pt x="347" y="648"/>
                  </a:lnTo>
                  <a:lnTo>
                    <a:pt x="367" y="628"/>
                  </a:lnTo>
                  <a:lnTo>
                    <a:pt x="376" y="620"/>
                  </a:lnTo>
                  <a:lnTo>
                    <a:pt x="385" y="613"/>
                  </a:lnTo>
                  <a:lnTo>
                    <a:pt x="394" y="609"/>
                  </a:lnTo>
                  <a:lnTo>
                    <a:pt x="401" y="607"/>
                  </a:lnTo>
                  <a:lnTo>
                    <a:pt x="409" y="607"/>
                  </a:lnTo>
                  <a:lnTo>
                    <a:pt x="415" y="608"/>
                  </a:lnTo>
                  <a:lnTo>
                    <a:pt x="422" y="611"/>
                  </a:lnTo>
                  <a:lnTo>
                    <a:pt x="428" y="615"/>
                  </a:lnTo>
                  <a:lnTo>
                    <a:pt x="434" y="621"/>
                  </a:lnTo>
                  <a:lnTo>
                    <a:pt x="439" y="627"/>
                  </a:lnTo>
                  <a:lnTo>
                    <a:pt x="443" y="634"/>
                  </a:lnTo>
                  <a:lnTo>
                    <a:pt x="449" y="642"/>
                  </a:lnTo>
                  <a:lnTo>
                    <a:pt x="458" y="659"/>
                  </a:lnTo>
                  <a:lnTo>
                    <a:pt x="467" y="678"/>
                  </a:lnTo>
                  <a:lnTo>
                    <a:pt x="477" y="695"/>
                  </a:lnTo>
                  <a:lnTo>
                    <a:pt x="487" y="710"/>
                  </a:lnTo>
                  <a:lnTo>
                    <a:pt x="493" y="717"/>
                  </a:lnTo>
                  <a:lnTo>
                    <a:pt x="498" y="723"/>
                  </a:lnTo>
                  <a:lnTo>
                    <a:pt x="505" y="727"/>
                  </a:lnTo>
                  <a:lnTo>
                    <a:pt x="511" y="729"/>
                  </a:lnTo>
                  <a:lnTo>
                    <a:pt x="519" y="732"/>
                  </a:lnTo>
                  <a:lnTo>
                    <a:pt x="526" y="732"/>
                  </a:lnTo>
                  <a:lnTo>
                    <a:pt x="534" y="729"/>
                  </a:lnTo>
                  <a:lnTo>
                    <a:pt x="543" y="725"/>
                  </a:lnTo>
                  <a:lnTo>
                    <a:pt x="553" y="719"/>
                  </a:lnTo>
                  <a:lnTo>
                    <a:pt x="563" y="710"/>
                  </a:lnTo>
                  <a:lnTo>
                    <a:pt x="575" y="699"/>
                  </a:lnTo>
                  <a:lnTo>
                    <a:pt x="587" y="685"/>
                  </a:lnTo>
                  <a:lnTo>
                    <a:pt x="591" y="679"/>
                  </a:lnTo>
                  <a:lnTo>
                    <a:pt x="596" y="675"/>
                  </a:lnTo>
                  <a:lnTo>
                    <a:pt x="602" y="671"/>
                  </a:lnTo>
                  <a:lnTo>
                    <a:pt x="607" y="668"/>
                  </a:lnTo>
                  <a:lnTo>
                    <a:pt x="612" y="667"/>
                  </a:lnTo>
                  <a:lnTo>
                    <a:pt x="618" y="666"/>
                  </a:lnTo>
                  <a:lnTo>
                    <a:pt x="622" y="666"/>
                  </a:lnTo>
                  <a:lnTo>
                    <a:pt x="627" y="667"/>
                  </a:lnTo>
                  <a:lnTo>
                    <a:pt x="637" y="669"/>
                  </a:lnTo>
                  <a:lnTo>
                    <a:pt x="647" y="673"/>
                  </a:lnTo>
                  <a:lnTo>
                    <a:pt x="655" y="679"/>
                  </a:lnTo>
                  <a:lnTo>
                    <a:pt x="664" y="684"/>
                  </a:lnTo>
                  <a:lnTo>
                    <a:pt x="672" y="690"/>
                  </a:lnTo>
                  <a:lnTo>
                    <a:pt x="678" y="694"/>
                  </a:lnTo>
                  <a:lnTo>
                    <a:pt x="681" y="695"/>
                  </a:lnTo>
                  <a:lnTo>
                    <a:pt x="685" y="695"/>
                  </a:lnTo>
                  <a:lnTo>
                    <a:pt x="688" y="695"/>
                  </a:lnTo>
                  <a:lnTo>
                    <a:pt x="690" y="695"/>
                  </a:lnTo>
                  <a:lnTo>
                    <a:pt x="692" y="693"/>
                  </a:lnTo>
                  <a:lnTo>
                    <a:pt x="694" y="691"/>
                  </a:lnTo>
                  <a:lnTo>
                    <a:pt x="695" y="687"/>
                  </a:lnTo>
                  <a:lnTo>
                    <a:pt x="697" y="683"/>
                  </a:lnTo>
                  <a:lnTo>
                    <a:pt x="700" y="670"/>
                  </a:lnTo>
                  <a:lnTo>
                    <a:pt x="700" y="653"/>
                  </a:lnTo>
                  <a:lnTo>
                    <a:pt x="701" y="640"/>
                  </a:lnTo>
                  <a:lnTo>
                    <a:pt x="702" y="629"/>
                  </a:lnTo>
                  <a:lnTo>
                    <a:pt x="705" y="621"/>
                  </a:lnTo>
                  <a:lnTo>
                    <a:pt x="708" y="612"/>
                  </a:lnTo>
                  <a:lnTo>
                    <a:pt x="713" y="607"/>
                  </a:lnTo>
                  <a:lnTo>
                    <a:pt x="718" y="601"/>
                  </a:lnTo>
                  <a:lnTo>
                    <a:pt x="723" y="598"/>
                  </a:lnTo>
                  <a:lnTo>
                    <a:pt x="730" y="596"/>
                  </a:lnTo>
                  <a:lnTo>
                    <a:pt x="737" y="595"/>
                  </a:lnTo>
                  <a:lnTo>
                    <a:pt x="745" y="594"/>
                  </a:lnTo>
                  <a:lnTo>
                    <a:pt x="752" y="595"/>
                  </a:lnTo>
                  <a:lnTo>
                    <a:pt x="761" y="597"/>
                  </a:lnTo>
                  <a:lnTo>
                    <a:pt x="779" y="602"/>
                  </a:lnTo>
                  <a:lnTo>
                    <a:pt x="799" y="611"/>
                  </a:lnTo>
                  <a:lnTo>
                    <a:pt x="818" y="621"/>
                  </a:lnTo>
                  <a:lnTo>
                    <a:pt x="839" y="633"/>
                  </a:lnTo>
                  <a:lnTo>
                    <a:pt x="857" y="644"/>
                  </a:lnTo>
                  <a:lnTo>
                    <a:pt x="875" y="656"/>
                  </a:lnTo>
                  <a:lnTo>
                    <a:pt x="906" y="679"/>
                  </a:lnTo>
                  <a:lnTo>
                    <a:pt x="927" y="693"/>
                  </a:lnTo>
                  <a:lnTo>
                    <a:pt x="932" y="697"/>
                  </a:lnTo>
                  <a:lnTo>
                    <a:pt x="938" y="701"/>
                  </a:lnTo>
                  <a:lnTo>
                    <a:pt x="941" y="705"/>
                  </a:lnTo>
                  <a:lnTo>
                    <a:pt x="944" y="709"/>
                  </a:lnTo>
                  <a:lnTo>
                    <a:pt x="946" y="713"/>
                  </a:lnTo>
                  <a:lnTo>
                    <a:pt x="948" y="718"/>
                  </a:lnTo>
                  <a:lnTo>
                    <a:pt x="950" y="722"/>
                  </a:lnTo>
                  <a:lnTo>
                    <a:pt x="950" y="726"/>
                  </a:lnTo>
                  <a:lnTo>
                    <a:pt x="950" y="736"/>
                  </a:lnTo>
                  <a:lnTo>
                    <a:pt x="947" y="745"/>
                  </a:lnTo>
                  <a:lnTo>
                    <a:pt x="944" y="754"/>
                  </a:lnTo>
                  <a:lnTo>
                    <a:pt x="940" y="764"/>
                  </a:lnTo>
                  <a:lnTo>
                    <a:pt x="931" y="783"/>
                  </a:lnTo>
                  <a:lnTo>
                    <a:pt x="924" y="803"/>
                  </a:lnTo>
                  <a:lnTo>
                    <a:pt x="923" y="812"/>
                  </a:lnTo>
                  <a:lnTo>
                    <a:pt x="922" y="822"/>
                  </a:lnTo>
                  <a:lnTo>
                    <a:pt x="923" y="826"/>
                  </a:lnTo>
                  <a:lnTo>
                    <a:pt x="924" y="831"/>
                  </a:lnTo>
                  <a:lnTo>
                    <a:pt x="925" y="835"/>
                  </a:lnTo>
                  <a:lnTo>
                    <a:pt x="927" y="839"/>
                  </a:lnTo>
                  <a:lnTo>
                    <a:pt x="938" y="854"/>
                  </a:lnTo>
                  <a:lnTo>
                    <a:pt x="946" y="867"/>
                  </a:lnTo>
                  <a:lnTo>
                    <a:pt x="955" y="876"/>
                  </a:lnTo>
                  <a:lnTo>
                    <a:pt x="961" y="884"/>
                  </a:lnTo>
                  <a:lnTo>
                    <a:pt x="968" y="888"/>
                  </a:lnTo>
                  <a:lnTo>
                    <a:pt x="974" y="890"/>
                  </a:lnTo>
                  <a:lnTo>
                    <a:pt x="980" y="891"/>
                  </a:lnTo>
                  <a:lnTo>
                    <a:pt x="984" y="889"/>
                  </a:lnTo>
                  <a:lnTo>
                    <a:pt x="988" y="886"/>
                  </a:lnTo>
                  <a:lnTo>
                    <a:pt x="992" y="880"/>
                  </a:lnTo>
                  <a:lnTo>
                    <a:pt x="994" y="874"/>
                  </a:lnTo>
                  <a:lnTo>
                    <a:pt x="996" y="866"/>
                  </a:lnTo>
                  <a:lnTo>
                    <a:pt x="999" y="847"/>
                  </a:lnTo>
                  <a:lnTo>
                    <a:pt x="1001" y="824"/>
                  </a:lnTo>
                  <a:lnTo>
                    <a:pt x="1001" y="799"/>
                  </a:lnTo>
                  <a:lnTo>
                    <a:pt x="1001" y="774"/>
                  </a:lnTo>
                  <a:lnTo>
                    <a:pt x="999" y="747"/>
                  </a:lnTo>
                  <a:lnTo>
                    <a:pt x="998" y="723"/>
                  </a:lnTo>
                  <a:lnTo>
                    <a:pt x="994" y="682"/>
                  </a:lnTo>
                  <a:lnTo>
                    <a:pt x="993" y="661"/>
                  </a:lnTo>
                  <a:lnTo>
                    <a:pt x="993" y="645"/>
                  </a:lnTo>
                  <a:lnTo>
                    <a:pt x="994" y="633"/>
                  </a:lnTo>
                  <a:lnTo>
                    <a:pt x="995" y="622"/>
                  </a:lnTo>
                  <a:lnTo>
                    <a:pt x="997" y="613"/>
                  </a:lnTo>
                  <a:lnTo>
                    <a:pt x="999" y="607"/>
                  </a:lnTo>
                  <a:lnTo>
                    <a:pt x="1002" y="602"/>
                  </a:lnTo>
                  <a:lnTo>
                    <a:pt x="1006" y="600"/>
                  </a:lnTo>
                  <a:lnTo>
                    <a:pt x="1009" y="599"/>
                  </a:lnTo>
                  <a:lnTo>
                    <a:pt x="1013" y="599"/>
                  </a:lnTo>
                  <a:lnTo>
                    <a:pt x="1017" y="601"/>
                  </a:lnTo>
                  <a:lnTo>
                    <a:pt x="1022" y="605"/>
                  </a:lnTo>
                  <a:lnTo>
                    <a:pt x="1026" y="609"/>
                  </a:lnTo>
                  <a:lnTo>
                    <a:pt x="1036" y="621"/>
                  </a:lnTo>
                  <a:lnTo>
                    <a:pt x="1047" y="636"/>
                  </a:lnTo>
                  <a:lnTo>
                    <a:pt x="1056" y="654"/>
                  </a:lnTo>
                  <a:lnTo>
                    <a:pt x="1066" y="672"/>
                  </a:lnTo>
                  <a:lnTo>
                    <a:pt x="1075" y="692"/>
                  </a:lnTo>
                  <a:lnTo>
                    <a:pt x="1082" y="710"/>
                  </a:lnTo>
                  <a:lnTo>
                    <a:pt x="1090" y="727"/>
                  </a:lnTo>
                  <a:lnTo>
                    <a:pt x="1094" y="741"/>
                  </a:lnTo>
                  <a:lnTo>
                    <a:pt x="1097" y="752"/>
                  </a:lnTo>
                  <a:lnTo>
                    <a:pt x="1098" y="759"/>
                  </a:lnTo>
                  <a:lnTo>
                    <a:pt x="1097" y="769"/>
                  </a:lnTo>
                  <a:lnTo>
                    <a:pt x="1097" y="780"/>
                  </a:lnTo>
                  <a:lnTo>
                    <a:pt x="1097" y="789"/>
                  </a:lnTo>
                  <a:lnTo>
                    <a:pt x="1098" y="796"/>
                  </a:lnTo>
                  <a:lnTo>
                    <a:pt x="1100" y="803"/>
                  </a:lnTo>
                  <a:lnTo>
                    <a:pt x="1104" y="808"/>
                  </a:lnTo>
                  <a:lnTo>
                    <a:pt x="1106" y="812"/>
                  </a:lnTo>
                  <a:lnTo>
                    <a:pt x="1110" y="815"/>
                  </a:lnTo>
                  <a:lnTo>
                    <a:pt x="1113" y="816"/>
                  </a:lnTo>
                  <a:lnTo>
                    <a:pt x="1117" y="815"/>
                  </a:lnTo>
                  <a:lnTo>
                    <a:pt x="1121" y="812"/>
                  </a:lnTo>
                  <a:lnTo>
                    <a:pt x="1125" y="808"/>
                  </a:lnTo>
                  <a:lnTo>
                    <a:pt x="1128" y="803"/>
                  </a:lnTo>
                  <a:lnTo>
                    <a:pt x="1133" y="795"/>
                  </a:lnTo>
                  <a:lnTo>
                    <a:pt x="1136" y="785"/>
                  </a:lnTo>
                  <a:lnTo>
                    <a:pt x="1138" y="775"/>
                  </a:lnTo>
                  <a:lnTo>
                    <a:pt x="1141" y="765"/>
                  </a:lnTo>
                  <a:lnTo>
                    <a:pt x="1145" y="755"/>
                  </a:lnTo>
                  <a:lnTo>
                    <a:pt x="1149" y="748"/>
                  </a:lnTo>
                  <a:lnTo>
                    <a:pt x="1154" y="741"/>
                  </a:lnTo>
                  <a:lnTo>
                    <a:pt x="1159" y="735"/>
                  </a:lnTo>
                  <a:lnTo>
                    <a:pt x="1164" y="731"/>
                  </a:lnTo>
                  <a:lnTo>
                    <a:pt x="1169" y="727"/>
                  </a:lnTo>
                  <a:lnTo>
                    <a:pt x="1175" y="725"/>
                  </a:lnTo>
                  <a:lnTo>
                    <a:pt x="1179" y="724"/>
                  </a:lnTo>
                  <a:lnTo>
                    <a:pt x="1184" y="724"/>
                  </a:lnTo>
                  <a:lnTo>
                    <a:pt x="1188" y="726"/>
                  </a:lnTo>
                  <a:lnTo>
                    <a:pt x="1192" y="729"/>
                  </a:lnTo>
                  <a:lnTo>
                    <a:pt x="1194" y="734"/>
                  </a:lnTo>
                  <a:lnTo>
                    <a:pt x="1195" y="740"/>
                  </a:lnTo>
                  <a:lnTo>
                    <a:pt x="1196" y="749"/>
                  </a:lnTo>
                  <a:lnTo>
                    <a:pt x="1195" y="759"/>
                  </a:lnTo>
                  <a:lnTo>
                    <a:pt x="1194" y="762"/>
                  </a:lnTo>
                  <a:lnTo>
                    <a:pt x="1192" y="766"/>
                  </a:lnTo>
                  <a:lnTo>
                    <a:pt x="1188" y="770"/>
                  </a:lnTo>
                  <a:lnTo>
                    <a:pt x="1183" y="776"/>
                  </a:lnTo>
                  <a:lnTo>
                    <a:pt x="1173" y="785"/>
                  </a:lnTo>
                  <a:lnTo>
                    <a:pt x="1161" y="796"/>
                  </a:lnTo>
                  <a:lnTo>
                    <a:pt x="1155" y="802"/>
                  </a:lnTo>
                  <a:lnTo>
                    <a:pt x="1151" y="807"/>
                  </a:lnTo>
                  <a:lnTo>
                    <a:pt x="1147" y="814"/>
                  </a:lnTo>
                  <a:lnTo>
                    <a:pt x="1143" y="820"/>
                  </a:lnTo>
                  <a:lnTo>
                    <a:pt x="1141" y="826"/>
                  </a:lnTo>
                  <a:lnTo>
                    <a:pt x="1141" y="833"/>
                  </a:lnTo>
                  <a:lnTo>
                    <a:pt x="1143" y="840"/>
                  </a:lnTo>
                  <a:lnTo>
                    <a:pt x="1147" y="848"/>
                  </a:lnTo>
                  <a:lnTo>
                    <a:pt x="1153" y="857"/>
                  </a:lnTo>
                  <a:lnTo>
                    <a:pt x="1160" y="862"/>
                  </a:lnTo>
                  <a:lnTo>
                    <a:pt x="1166" y="867"/>
                  </a:lnTo>
                  <a:lnTo>
                    <a:pt x="1173" y="870"/>
                  </a:lnTo>
                  <a:lnTo>
                    <a:pt x="1179" y="871"/>
                  </a:lnTo>
                  <a:lnTo>
                    <a:pt x="1187" y="871"/>
                  </a:lnTo>
                  <a:lnTo>
                    <a:pt x="1193" y="870"/>
                  </a:lnTo>
                  <a:lnTo>
                    <a:pt x="1201" y="866"/>
                  </a:lnTo>
                  <a:lnTo>
                    <a:pt x="1207" y="862"/>
                  </a:lnTo>
                  <a:lnTo>
                    <a:pt x="1213" y="857"/>
                  </a:lnTo>
                  <a:lnTo>
                    <a:pt x="1220" y="850"/>
                  </a:lnTo>
                  <a:lnTo>
                    <a:pt x="1226" y="843"/>
                  </a:lnTo>
                  <a:lnTo>
                    <a:pt x="1232" y="835"/>
                  </a:lnTo>
                  <a:lnTo>
                    <a:pt x="1237" y="826"/>
                  </a:lnTo>
                  <a:lnTo>
                    <a:pt x="1243" y="818"/>
                  </a:lnTo>
                  <a:lnTo>
                    <a:pt x="1247" y="808"/>
                  </a:lnTo>
                  <a:lnTo>
                    <a:pt x="1250" y="798"/>
                  </a:lnTo>
                  <a:lnTo>
                    <a:pt x="1253" y="789"/>
                  </a:lnTo>
                  <a:lnTo>
                    <a:pt x="1255" y="779"/>
                  </a:lnTo>
                  <a:lnTo>
                    <a:pt x="1258" y="768"/>
                  </a:lnTo>
                  <a:lnTo>
                    <a:pt x="1259" y="759"/>
                  </a:lnTo>
                  <a:lnTo>
                    <a:pt x="1258" y="749"/>
                  </a:lnTo>
                  <a:lnTo>
                    <a:pt x="1257" y="740"/>
                  </a:lnTo>
                  <a:lnTo>
                    <a:pt x="1255" y="732"/>
                  </a:lnTo>
                  <a:lnTo>
                    <a:pt x="1252" y="723"/>
                  </a:lnTo>
                  <a:lnTo>
                    <a:pt x="1248" y="717"/>
                  </a:lnTo>
                  <a:lnTo>
                    <a:pt x="1243" y="710"/>
                  </a:lnTo>
                  <a:lnTo>
                    <a:pt x="1236" y="704"/>
                  </a:lnTo>
                  <a:lnTo>
                    <a:pt x="1227" y="699"/>
                  </a:lnTo>
                  <a:lnTo>
                    <a:pt x="1219" y="696"/>
                  </a:lnTo>
                  <a:lnTo>
                    <a:pt x="1208" y="694"/>
                  </a:lnTo>
                  <a:lnTo>
                    <a:pt x="1195" y="693"/>
                  </a:lnTo>
                  <a:lnTo>
                    <a:pt x="1188" y="693"/>
                  </a:lnTo>
                  <a:lnTo>
                    <a:pt x="1181" y="691"/>
                  </a:lnTo>
                  <a:lnTo>
                    <a:pt x="1175" y="687"/>
                  </a:lnTo>
                  <a:lnTo>
                    <a:pt x="1169" y="683"/>
                  </a:lnTo>
                  <a:lnTo>
                    <a:pt x="1164" y="677"/>
                  </a:lnTo>
                  <a:lnTo>
                    <a:pt x="1159" y="670"/>
                  </a:lnTo>
                  <a:lnTo>
                    <a:pt x="1154" y="663"/>
                  </a:lnTo>
                  <a:lnTo>
                    <a:pt x="1151" y="655"/>
                  </a:lnTo>
                  <a:lnTo>
                    <a:pt x="1148" y="647"/>
                  </a:lnTo>
                  <a:lnTo>
                    <a:pt x="1145" y="637"/>
                  </a:lnTo>
                  <a:lnTo>
                    <a:pt x="1142" y="627"/>
                  </a:lnTo>
                  <a:lnTo>
                    <a:pt x="1140" y="616"/>
                  </a:lnTo>
                  <a:lnTo>
                    <a:pt x="1137" y="596"/>
                  </a:lnTo>
                  <a:lnTo>
                    <a:pt x="1137" y="574"/>
                  </a:lnTo>
                  <a:lnTo>
                    <a:pt x="1138" y="554"/>
                  </a:lnTo>
                  <a:lnTo>
                    <a:pt x="1141" y="533"/>
                  </a:lnTo>
                  <a:lnTo>
                    <a:pt x="1143" y="525"/>
                  </a:lnTo>
                  <a:lnTo>
                    <a:pt x="1146" y="516"/>
                  </a:lnTo>
                  <a:lnTo>
                    <a:pt x="1149" y="509"/>
                  </a:lnTo>
                  <a:lnTo>
                    <a:pt x="1152" y="502"/>
                  </a:lnTo>
                  <a:lnTo>
                    <a:pt x="1156" y="497"/>
                  </a:lnTo>
                  <a:lnTo>
                    <a:pt x="1161" y="491"/>
                  </a:lnTo>
                  <a:lnTo>
                    <a:pt x="1165" y="488"/>
                  </a:lnTo>
                  <a:lnTo>
                    <a:pt x="1170" y="485"/>
                  </a:lnTo>
                  <a:lnTo>
                    <a:pt x="1176" y="485"/>
                  </a:lnTo>
                  <a:lnTo>
                    <a:pt x="1182" y="485"/>
                  </a:lnTo>
                  <a:lnTo>
                    <a:pt x="1189" y="487"/>
                  </a:lnTo>
                  <a:lnTo>
                    <a:pt x="1195" y="490"/>
                  </a:lnTo>
                  <a:lnTo>
                    <a:pt x="1203" y="495"/>
                  </a:lnTo>
                  <a:lnTo>
                    <a:pt x="1210" y="498"/>
                  </a:lnTo>
                  <a:lnTo>
                    <a:pt x="1218" y="500"/>
                  </a:lnTo>
                  <a:lnTo>
                    <a:pt x="1223" y="502"/>
                  </a:lnTo>
                  <a:lnTo>
                    <a:pt x="1230" y="502"/>
                  </a:lnTo>
                  <a:lnTo>
                    <a:pt x="1235" y="502"/>
                  </a:lnTo>
                  <a:lnTo>
                    <a:pt x="1240" y="501"/>
                  </a:lnTo>
                  <a:lnTo>
                    <a:pt x="1245" y="500"/>
                  </a:lnTo>
                  <a:lnTo>
                    <a:pt x="1249" y="498"/>
                  </a:lnTo>
                  <a:lnTo>
                    <a:pt x="1252" y="495"/>
                  </a:lnTo>
                  <a:lnTo>
                    <a:pt x="1255" y="491"/>
                  </a:lnTo>
                  <a:lnTo>
                    <a:pt x="1259" y="488"/>
                  </a:lnTo>
                  <a:lnTo>
                    <a:pt x="1261" y="484"/>
                  </a:lnTo>
                  <a:lnTo>
                    <a:pt x="1262" y="480"/>
                  </a:lnTo>
                  <a:lnTo>
                    <a:pt x="1263" y="474"/>
                  </a:lnTo>
                  <a:lnTo>
                    <a:pt x="1264" y="470"/>
                  </a:lnTo>
                  <a:lnTo>
                    <a:pt x="1264" y="459"/>
                  </a:lnTo>
                  <a:lnTo>
                    <a:pt x="1262" y="448"/>
                  </a:lnTo>
                  <a:lnTo>
                    <a:pt x="1260" y="444"/>
                  </a:lnTo>
                  <a:lnTo>
                    <a:pt x="1258" y="439"/>
                  </a:lnTo>
                  <a:lnTo>
                    <a:pt x="1254" y="433"/>
                  </a:lnTo>
                  <a:lnTo>
                    <a:pt x="1251" y="429"/>
                  </a:lnTo>
                  <a:lnTo>
                    <a:pt x="1247" y="425"/>
                  </a:lnTo>
                  <a:lnTo>
                    <a:pt x="1243" y="421"/>
                  </a:lnTo>
                  <a:lnTo>
                    <a:pt x="1237" y="417"/>
                  </a:lnTo>
                  <a:lnTo>
                    <a:pt x="1232" y="415"/>
                  </a:lnTo>
                  <a:lnTo>
                    <a:pt x="1225" y="413"/>
                  </a:lnTo>
                  <a:lnTo>
                    <a:pt x="1219" y="411"/>
                  </a:lnTo>
                  <a:lnTo>
                    <a:pt x="1211" y="410"/>
                  </a:lnTo>
                  <a:lnTo>
                    <a:pt x="1204" y="408"/>
                  </a:lnTo>
                  <a:lnTo>
                    <a:pt x="1185" y="410"/>
                  </a:lnTo>
                  <a:lnTo>
                    <a:pt x="1169" y="412"/>
                  </a:lnTo>
                  <a:lnTo>
                    <a:pt x="1156" y="416"/>
                  </a:lnTo>
                  <a:lnTo>
                    <a:pt x="1146" y="420"/>
                  </a:lnTo>
                  <a:lnTo>
                    <a:pt x="1127" y="431"/>
                  </a:lnTo>
                  <a:lnTo>
                    <a:pt x="1112" y="442"/>
                  </a:lnTo>
                  <a:lnTo>
                    <a:pt x="1106" y="446"/>
                  </a:lnTo>
                  <a:lnTo>
                    <a:pt x="1097" y="451"/>
                  </a:lnTo>
                  <a:lnTo>
                    <a:pt x="1089" y="453"/>
                  </a:lnTo>
                  <a:lnTo>
                    <a:pt x="1079" y="455"/>
                  </a:lnTo>
                  <a:lnTo>
                    <a:pt x="1067" y="455"/>
                  </a:lnTo>
                  <a:lnTo>
                    <a:pt x="1053" y="453"/>
                  </a:lnTo>
                  <a:lnTo>
                    <a:pt x="1036" y="448"/>
                  </a:lnTo>
                  <a:lnTo>
                    <a:pt x="1016" y="442"/>
                  </a:lnTo>
                  <a:lnTo>
                    <a:pt x="1010" y="439"/>
                  </a:lnTo>
                  <a:lnTo>
                    <a:pt x="1004" y="435"/>
                  </a:lnTo>
                  <a:lnTo>
                    <a:pt x="999" y="432"/>
                  </a:lnTo>
                  <a:lnTo>
                    <a:pt x="995" y="429"/>
                  </a:lnTo>
                  <a:lnTo>
                    <a:pt x="992" y="425"/>
                  </a:lnTo>
                  <a:lnTo>
                    <a:pt x="988" y="421"/>
                  </a:lnTo>
                  <a:lnTo>
                    <a:pt x="986" y="417"/>
                  </a:lnTo>
                  <a:lnTo>
                    <a:pt x="985" y="413"/>
                  </a:lnTo>
                  <a:lnTo>
                    <a:pt x="984" y="408"/>
                  </a:lnTo>
                  <a:lnTo>
                    <a:pt x="983" y="404"/>
                  </a:lnTo>
                  <a:lnTo>
                    <a:pt x="983" y="400"/>
                  </a:lnTo>
                  <a:lnTo>
                    <a:pt x="984" y="396"/>
                  </a:lnTo>
                  <a:lnTo>
                    <a:pt x="986" y="387"/>
                  </a:lnTo>
                  <a:lnTo>
                    <a:pt x="990" y="378"/>
                  </a:lnTo>
                  <a:lnTo>
                    <a:pt x="996" y="370"/>
                  </a:lnTo>
                  <a:lnTo>
                    <a:pt x="1003" y="362"/>
                  </a:lnTo>
                  <a:lnTo>
                    <a:pt x="1011" y="355"/>
                  </a:lnTo>
                  <a:lnTo>
                    <a:pt x="1020" y="348"/>
                  </a:lnTo>
                  <a:lnTo>
                    <a:pt x="1029" y="343"/>
                  </a:lnTo>
                  <a:lnTo>
                    <a:pt x="1038" y="340"/>
                  </a:lnTo>
                  <a:lnTo>
                    <a:pt x="1048" y="336"/>
                  </a:lnTo>
                  <a:lnTo>
                    <a:pt x="1057" y="336"/>
                  </a:lnTo>
                  <a:lnTo>
                    <a:pt x="1101" y="337"/>
                  </a:lnTo>
                  <a:lnTo>
                    <a:pt x="1150" y="342"/>
                  </a:lnTo>
                  <a:lnTo>
                    <a:pt x="1201" y="345"/>
                  </a:lnTo>
                  <a:lnTo>
                    <a:pt x="1251" y="347"/>
                  </a:lnTo>
                  <a:lnTo>
                    <a:pt x="1275" y="346"/>
                  </a:lnTo>
                  <a:lnTo>
                    <a:pt x="1296" y="345"/>
                  </a:lnTo>
                  <a:lnTo>
                    <a:pt x="1318" y="342"/>
                  </a:lnTo>
                  <a:lnTo>
                    <a:pt x="1336" y="336"/>
                  </a:lnTo>
                  <a:lnTo>
                    <a:pt x="1345" y="334"/>
                  </a:lnTo>
                  <a:lnTo>
                    <a:pt x="1352" y="330"/>
                  </a:lnTo>
                  <a:lnTo>
                    <a:pt x="1359" y="326"/>
                  </a:lnTo>
                  <a:lnTo>
                    <a:pt x="1365" y="321"/>
                  </a:lnTo>
                  <a:lnTo>
                    <a:pt x="1371" y="316"/>
                  </a:lnTo>
                  <a:lnTo>
                    <a:pt x="1376" y="309"/>
                  </a:lnTo>
                  <a:lnTo>
                    <a:pt x="1379" y="303"/>
                  </a:lnTo>
                  <a:lnTo>
                    <a:pt x="1383" y="295"/>
                  </a:lnTo>
                  <a:lnTo>
                    <a:pt x="1383" y="291"/>
                  </a:lnTo>
                  <a:lnTo>
                    <a:pt x="1383" y="288"/>
                  </a:lnTo>
                  <a:lnTo>
                    <a:pt x="1382" y="285"/>
                  </a:lnTo>
                  <a:lnTo>
                    <a:pt x="1379" y="282"/>
                  </a:lnTo>
                  <a:lnTo>
                    <a:pt x="1376" y="280"/>
                  </a:lnTo>
                  <a:lnTo>
                    <a:pt x="1373" y="278"/>
                  </a:lnTo>
                  <a:lnTo>
                    <a:pt x="1369" y="276"/>
                  </a:lnTo>
                  <a:lnTo>
                    <a:pt x="1363" y="275"/>
                  </a:lnTo>
                  <a:lnTo>
                    <a:pt x="1350" y="274"/>
                  </a:lnTo>
                  <a:lnTo>
                    <a:pt x="1336" y="274"/>
                  </a:lnTo>
                  <a:lnTo>
                    <a:pt x="1319" y="274"/>
                  </a:lnTo>
                  <a:lnTo>
                    <a:pt x="1301" y="275"/>
                  </a:lnTo>
                  <a:lnTo>
                    <a:pt x="1261" y="277"/>
                  </a:lnTo>
                  <a:lnTo>
                    <a:pt x="1218" y="280"/>
                  </a:lnTo>
                  <a:lnTo>
                    <a:pt x="1197" y="281"/>
                  </a:lnTo>
                  <a:lnTo>
                    <a:pt x="1177" y="281"/>
                  </a:lnTo>
                  <a:lnTo>
                    <a:pt x="1156" y="280"/>
                  </a:lnTo>
                  <a:lnTo>
                    <a:pt x="1138" y="279"/>
                  </a:lnTo>
                  <a:lnTo>
                    <a:pt x="1120" y="277"/>
                  </a:lnTo>
                  <a:lnTo>
                    <a:pt x="1103" y="276"/>
                  </a:lnTo>
                  <a:lnTo>
                    <a:pt x="1087" y="275"/>
                  </a:lnTo>
                  <a:lnTo>
                    <a:pt x="1073" y="275"/>
                  </a:lnTo>
                  <a:lnTo>
                    <a:pt x="1062" y="276"/>
                  </a:lnTo>
                  <a:lnTo>
                    <a:pt x="1050" y="277"/>
                  </a:lnTo>
                  <a:lnTo>
                    <a:pt x="1040" y="279"/>
                  </a:lnTo>
                  <a:lnTo>
                    <a:pt x="1031" y="281"/>
                  </a:lnTo>
                  <a:lnTo>
                    <a:pt x="1024" y="285"/>
                  </a:lnTo>
                  <a:lnTo>
                    <a:pt x="1017" y="288"/>
                  </a:lnTo>
                  <a:lnTo>
                    <a:pt x="1011" y="292"/>
                  </a:lnTo>
                  <a:lnTo>
                    <a:pt x="1007" y="298"/>
                  </a:lnTo>
                  <a:lnTo>
                    <a:pt x="1002" y="302"/>
                  </a:lnTo>
                  <a:lnTo>
                    <a:pt x="998" y="308"/>
                  </a:lnTo>
                  <a:lnTo>
                    <a:pt x="995" y="314"/>
                  </a:lnTo>
                  <a:lnTo>
                    <a:pt x="993" y="320"/>
                  </a:lnTo>
                  <a:lnTo>
                    <a:pt x="984" y="350"/>
                  </a:lnTo>
                  <a:lnTo>
                    <a:pt x="975" y="384"/>
                  </a:lnTo>
                  <a:lnTo>
                    <a:pt x="969" y="402"/>
                  </a:lnTo>
                  <a:lnTo>
                    <a:pt x="961" y="420"/>
                  </a:lnTo>
                  <a:lnTo>
                    <a:pt x="956" y="429"/>
                  </a:lnTo>
                  <a:lnTo>
                    <a:pt x="950" y="439"/>
                  </a:lnTo>
                  <a:lnTo>
                    <a:pt x="943" y="448"/>
                  </a:lnTo>
                  <a:lnTo>
                    <a:pt x="936" y="458"/>
                  </a:lnTo>
                  <a:lnTo>
                    <a:pt x="923" y="471"/>
                  </a:lnTo>
                  <a:lnTo>
                    <a:pt x="911" y="481"/>
                  </a:lnTo>
                  <a:lnTo>
                    <a:pt x="905" y="484"/>
                  </a:lnTo>
                  <a:lnTo>
                    <a:pt x="901" y="487"/>
                  </a:lnTo>
                  <a:lnTo>
                    <a:pt x="896" y="489"/>
                  </a:lnTo>
                  <a:lnTo>
                    <a:pt x="890" y="490"/>
                  </a:lnTo>
                  <a:lnTo>
                    <a:pt x="869" y="491"/>
                  </a:lnTo>
                  <a:lnTo>
                    <a:pt x="838" y="490"/>
                  </a:lnTo>
                  <a:lnTo>
                    <a:pt x="826" y="489"/>
                  </a:lnTo>
                  <a:lnTo>
                    <a:pt x="814" y="488"/>
                  </a:lnTo>
                  <a:lnTo>
                    <a:pt x="804" y="486"/>
                  </a:lnTo>
                  <a:lnTo>
                    <a:pt x="796" y="484"/>
                  </a:lnTo>
                  <a:lnTo>
                    <a:pt x="788" y="481"/>
                  </a:lnTo>
                  <a:lnTo>
                    <a:pt x="781" y="476"/>
                  </a:lnTo>
                  <a:lnTo>
                    <a:pt x="777" y="472"/>
                  </a:lnTo>
                  <a:lnTo>
                    <a:pt x="773" y="467"/>
                  </a:lnTo>
                  <a:lnTo>
                    <a:pt x="770" y="461"/>
                  </a:lnTo>
                  <a:lnTo>
                    <a:pt x="767" y="456"/>
                  </a:lnTo>
                  <a:lnTo>
                    <a:pt x="766" y="449"/>
                  </a:lnTo>
                  <a:lnTo>
                    <a:pt x="765" y="443"/>
                  </a:lnTo>
                  <a:lnTo>
                    <a:pt x="765" y="436"/>
                  </a:lnTo>
                  <a:lnTo>
                    <a:pt x="766" y="430"/>
                  </a:lnTo>
                  <a:lnTo>
                    <a:pt x="767" y="422"/>
                  </a:lnTo>
                  <a:lnTo>
                    <a:pt x="770" y="415"/>
                  </a:lnTo>
                  <a:lnTo>
                    <a:pt x="775" y="401"/>
                  </a:lnTo>
                  <a:lnTo>
                    <a:pt x="781" y="388"/>
                  </a:lnTo>
                  <a:lnTo>
                    <a:pt x="789" y="374"/>
                  </a:lnTo>
                  <a:lnTo>
                    <a:pt x="798" y="362"/>
                  </a:lnTo>
                  <a:lnTo>
                    <a:pt x="805" y="352"/>
                  </a:lnTo>
                  <a:lnTo>
                    <a:pt x="812" y="344"/>
                  </a:lnTo>
                  <a:lnTo>
                    <a:pt x="818" y="338"/>
                  </a:lnTo>
                  <a:lnTo>
                    <a:pt x="821" y="336"/>
                  </a:lnTo>
                  <a:lnTo>
                    <a:pt x="833" y="331"/>
                  </a:lnTo>
                  <a:lnTo>
                    <a:pt x="842" y="327"/>
                  </a:lnTo>
                  <a:lnTo>
                    <a:pt x="849" y="321"/>
                  </a:lnTo>
                  <a:lnTo>
                    <a:pt x="856" y="316"/>
                  </a:lnTo>
                  <a:lnTo>
                    <a:pt x="860" y="309"/>
                  </a:lnTo>
                  <a:lnTo>
                    <a:pt x="864" y="303"/>
                  </a:lnTo>
                  <a:lnTo>
                    <a:pt x="867" y="296"/>
                  </a:lnTo>
                  <a:lnTo>
                    <a:pt x="868" y="290"/>
                  </a:lnTo>
                  <a:lnTo>
                    <a:pt x="868" y="284"/>
                  </a:lnTo>
                  <a:lnTo>
                    <a:pt x="867" y="276"/>
                  </a:lnTo>
                  <a:lnTo>
                    <a:pt x="864" y="268"/>
                  </a:lnTo>
                  <a:lnTo>
                    <a:pt x="862" y="261"/>
                  </a:lnTo>
                  <a:lnTo>
                    <a:pt x="855" y="245"/>
                  </a:lnTo>
                  <a:lnTo>
                    <a:pt x="845" y="226"/>
                  </a:lnTo>
                  <a:lnTo>
                    <a:pt x="821" y="189"/>
                  </a:lnTo>
                  <a:lnTo>
                    <a:pt x="799" y="147"/>
                  </a:lnTo>
                  <a:lnTo>
                    <a:pt x="793" y="136"/>
                  </a:lnTo>
                  <a:lnTo>
                    <a:pt x="788" y="124"/>
                  </a:lnTo>
                  <a:lnTo>
                    <a:pt x="784" y="113"/>
                  </a:lnTo>
                  <a:lnTo>
                    <a:pt x="780" y="102"/>
                  </a:lnTo>
                  <a:lnTo>
                    <a:pt x="777" y="89"/>
                  </a:lnTo>
                  <a:lnTo>
                    <a:pt x="775" y="77"/>
                  </a:lnTo>
                  <a:lnTo>
                    <a:pt x="774" y="64"/>
                  </a:lnTo>
                  <a:lnTo>
                    <a:pt x="773" y="52"/>
                  </a:lnTo>
                  <a:lnTo>
                    <a:pt x="773" y="40"/>
                  </a:lnTo>
                  <a:lnTo>
                    <a:pt x="772" y="29"/>
                  </a:lnTo>
                  <a:lnTo>
                    <a:pt x="771" y="22"/>
                  </a:lnTo>
                  <a:lnTo>
                    <a:pt x="769" y="15"/>
                  </a:lnTo>
                  <a:lnTo>
                    <a:pt x="765" y="10"/>
                  </a:lnTo>
                  <a:lnTo>
                    <a:pt x="761" y="6"/>
                  </a:lnTo>
                  <a:lnTo>
                    <a:pt x="757" y="3"/>
                  </a:lnTo>
                  <a:lnTo>
                    <a:pt x="751" y="1"/>
                  </a:lnTo>
                  <a:lnTo>
                    <a:pt x="737" y="0"/>
                  </a:lnTo>
                  <a:lnTo>
                    <a:pt x="719" y="0"/>
                  </a:lnTo>
                  <a:lnTo>
                    <a:pt x="695" y="2"/>
                  </a:lnTo>
                  <a:lnTo>
                    <a:pt x="667" y="2"/>
                  </a:lnTo>
                  <a:lnTo>
                    <a:pt x="643" y="2"/>
                  </a:lnTo>
                  <a:lnTo>
                    <a:pt x="624" y="3"/>
                  </a:lnTo>
                  <a:lnTo>
                    <a:pt x="617" y="5"/>
                  </a:lnTo>
                  <a:lnTo>
                    <a:pt x="611" y="6"/>
                  </a:lnTo>
                  <a:lnTo>
                    <a:pt x="606" y="8"/>
                  </a:lnTo>
                  <a:lnTo>
                    <a:pt x="603" y="11"/>
                  </a:lnTo>
                  <a:lnTo>
                    <a:pt x="599" y="15"/>
                  </a:lnTo>
                  <a:lnTo>
                    <a:pt x="597" y="20"/>
                  </a:lnTo>
                  <a:lnTo>
                    <a:pt x="596" y="25"/>
                  </a:lnTo>
                  <a:lnTo>
                    <a:pt x="595" y="33"/>
                  </a:lnTo>
                  <a:lnTo>
                    <a:pt x="594" y="51"/>
                  </a:lnTo>
                  <a:lnTo>
                    <a:pt x="594" y="76"/>
                  </a:lnTo>
                  <a:lnTo>
                    <a:pt x="594" y="89"/>
                  </a:lnTo>
                  <a:lnTo>
                    <a:pt x="592" y="99"/>
                  </a:lnTo>
                  <a:lnTo>
                    <a:pt x="589" y="108"/>
                  </a:lnTo>
                  <a:lnTo>
                    <a:pt x="585" y="113"/>
                  </a:lnTo>
                  <a:lnTo>
                    <a:pt x="581" y="118"/>
                  </a:lnTo>
                  <a:lnTo>
                    <a:pt x="577" y="121"/>
                  </a:lnTo>
                  <a:lnTo>
                    <a:pt x="571" y="122"/>
                  </a:lnTo>
                  <a:lnTo>
                    <a:pt x="566" y="123"/>
                  </a:lnTo>
                  <a:lnTo>
                    <a:pt x="554" y="122"/>
                  </a:lnTo>
                  <a:lnTo>
                    <a:pt x="543" y="121"/>
                  </a:lnTo>
                  <a:lnTo>
                    <a:pt x="539" y="121"/>
                  </a:lnTo>
                  <a:lnTo>
                    <a:pt x="535" y="121"/>
                  </a:lnTo>
                  <a:lnTo>
                    <a:pt x="532" y="122"/>
                  </a:lnTo>
                  <a:lnTo>
                    <a:pt x="529" y="125"/>
                  </a:lnTo>
                  <a:lnTo>
                    <a:pt x="524" y="135"/>
                  </a:lnTo>
                  <a:lnTo>
                    <a:pt x="520" y="148"/>
                  </a:lnTo>
                  <a:lnTo>
                    <a:pt x="515" y="162"/>
                  </a:lnTo>
                  <a:lnTo>
                    <a:pt x="512" y="177"/>
                  </a:lnTo>
                  <a:lnTo>
                    <a:pt x="508" y="193"/>
                  </a:lnTo>
                  <a:lnTo>
                    <a:pt x="504" y="209"/>
                  </a:lnTo>
                  <a:lnTo>
                    <a:pt x="499" y="225"/>
                  </a:lnTo>
                  <a:lnTo>
                    <a:pt x="494" y="239"/>
                  </a:lnTo>
                  <a:lnTo>
                    <a:pt x="487" y="253"/>
                  </a:lnTo>
                  <a:lnTo>
                    <a:pt x="479" y="264"/>
                  </a:lnTo>
                  <a:lnTo>
                    <a:pt x="474" y="270"/>
                  </a:lnTo>
                  <a:lnTo>
                    <a:pt x="470" y="274"/>
                  </a:lnTo>
                  <a:lnTo>
                    <a:pt x="465" y="277"/>
                  </a:lnTo>
                  <a:lnTo>
                    <a:pt x="458" y="279"/>
                  </a:lnTo>
                  <a:lnTo>
                    <a:pt x="453" y="281"/>
                  </a:lnTo>
                  <a:lnTo>
                    <a:pt x="445" y="281"/>
                  </a:lnTo>
                  <a:lnTo>
                    <a:pt x="438" y="281"/>
                  </a:lnTo>
                  <a:lnTo>
                    <a:pt x="430" y="280"/>
                  </a:lnTo>
                  <a:lnTo>
                    <a:pt x="422" y="278"/>
                  </a:lnTo>
                  <a:lnTo>
                    <a:pt x="412" y="274"/>
                  </a:lnTo>
                  <a:lnTo>
                    <a:pt x="402" y="270"/>
                  </a:lnTo>
                  <a:lnTo>
                    <a:pt x="392" y="263"/>
                  </a:lnTo>
                  <a:lnTo>
                    <a:pt x="383" y="259"/>
                  </a:lnTo>
                  <a:lnTo>
                    <a:pt x="375" y="256"/>
                  </a:lnTo>
                  <a:lnTo>
                    <a:pt x="367" y="253"/>
                  </a:lnTo>
                  <a:lnTo>
                    <a:pt x="358" y="253"/>
                  </a:lnTo>
                  <a:lnTo>
                    <a:pt x="350" y="253"/>
                  </a:lnTo>
                  <a:lnTo>
                    <a:pt x="341" y="253"/>
                  </a:lnTo>
                  <a:lnTo>
                    <a:pt x="331" y="256"/>
                  </a:lnTo>
                  <a:lnTo>
                    <a:pt x="323" y="258"/>
                  </a:lnTo>
                  <a:lnTo>
                    <a:pt x="303" y="264"/>
                  </a:lnTo>
                  <a:lnTo>
                    <a:pt x="284" y="272"/>
                  </a:lnTo>
                  <a:lnTo>
                    <a:pt x="264" y="279"/>
                  </a:lnTo>
                  <a:lnTo>
                    <a:pt x="245" y="288"/>
                  </a:lnTo>
                  <a:lnTo>
                    <a:pt x="227" y="295"/>
                  </a:lnTo>
                  <a:lnTo>
                    <a:pt x="207" y="302"/>
                  </a:lnTo>
                  <a:lnTo>
                    <a:pt x="199" y="304"/>
                  </a:lnTo>
                  <a:lnTo>
                    <a:pt x="189" y="306"/>
                  </a:lnTo>
                  <a:lnTo>
                    <a:pt x="180" y="307"/>
                  </a:lnTo>
                  <a:lnTo>
                    <a:pt x="172" y="307"/>
                  </a:lnTo>
                  <a:lnTo>
                    <a:pt x="164" y="307"/>
                  </a:lnTo>
                  <a:lnTo>
                    <a:pt x="156" y="306"/>
                  </a:lnTo>
                  <a:lnTo>
                    <a:pt x="148" y="303"/>
                  </a:lnTo>
                  <a:lnTo>
                    <a:pt x="141" y="300"/>
                  </a:lnTo>
                  <a:lnTo>
                    <a:pt x="134" y="294"/>
                  </a:lnTo>
                  <a:lnTo>
                    <a:pt x="128" y="288"/>
                  </a:lnTo>
                  <a:lnTo>
                    <a:pt x="121" y="280"/>
                  </a:lnTo>
                  <a:lnTo>
                    <a:pt x="115" y="271"/>
                  </a:lnTo>
                  <a:lnTo>
                    <a:pt x="107" y="260"/>
                  </a:lnTo>
                  <a:lnTo>
                    <a:pt x="95" y="246"/>
                  </a:lnTo>
                  <a:lnTo>
                    <a:pt x="88" y="239"/>
                  </a:lnTo>
                  <a:lnTo>
                    <a:pt x="80" y="233"/>
                  </a:lnTo>
                  <a:lnTo>
                    <a:pt x="72" y="228"/>
                  </a:lnTo>
                  <a:lnTo>
                    <a:pt x="64" y="222"/>
                  </a:lnTo>
                  <a:lnTo>
                    <a:pt x="55" y="219"/>
                  </a:lnTo>
                  <a:lnTo>
                    <a:pt x="48" y="216"/>
                  </a:lnTo>
                  <a:lnTo>
                    <a:pt x="40" y="216"/>
                  </a:lnTo>
                  <a:lnTo>
                    <a:pt x="34" y="217"/>
                  </a:lnTo>
                  <a:lnTo>
                    <a:pt x="31" y="218"/>
                  </a:lnTo>
                  <a:lnTo>
                    <a:pt x="29" y="220"/>
                  </a:lnTo>
                  <a:lnTo>
                    <a:pt x="25" y="222"/>
                  </a:lnTo>
                  <a:lnTo>
                    <a:pt x="23" y="226"/>
                  </a:lnTo>
                  <a:lnTo>
                    <a:pt x="21" y="230"/>
                  </a:lnTo>
                  <a:lnTo>
                    <a:pt x="20" y="235"/>
                  </a:lnTo>
                  <a:lnTo>
                    <a:pt x="19" y="240"/>
                  </a:lnTo>
                  <a:lnTo>
                    <a:pt x="18" y="247"/>
                  </a:lnTo>
                  <a:lnTo>
                    <a:pt x="14" y="263"/>
                  </a:lnTo>
                  <a:lnTo>
                    <a:pt x="10" y="285"/>
                  </a:lnTo>
                  <a:lnTo>
                    <a:pt x="6" y="309"/>
                  </a:lnTo>
                  <a:lnTo>
                    <a:pt x="3" y="336"/>
                  </a:lnTo>
                  <a:lnTo>
                    <a:pt x="0" y="349"/>
                  </a:lnTo>
                  <a:lnTo>
                    <a:pt x="0" y="361"/>
                  </a:lnTo>
                  <a:lnTo>
                    <a:pt x="0" y="373"/>
                  </a:lnTo>
                  <a:lnTo>
                    <a:pt x="2" y="384"/>
                  </a:lnTo>
                  <a:lnTo>
                    <a:pt x="4" y="392"/>
                  </a:lnTo>
                  <a:lnTo>
                    <a:pt x="7" y="400"/>
                  </a:lnTo>
                  <a:lnTo>
                    <a:pt x="9" y="403"/>
                  </a:lnTo>
                  <a:lnTo>
                    <a:pt x="11" y="405"/>
                  </a:lnTo>
                  <a:lnTo>
                    <a:pt x="14" y="407"/>
                  </a:lnTo>
                  <a:lnTo>
                    <a:pt x="18" y="408"/>
                  </a:lnTo>
                  <a:lnTo>
                    <a:pt x="18" y="385"/>
                  </a:lnTo>
                  <a:lnTo>
                    <a:pt x="17" y="376"/>
                  </a:lnTo>
                  <a:lnTo>
                    <a:pt x="17" y="372"/>
                  </a:lnTo>
                  <a:lnTo>
                    <a:pt x="19" y="371"/>
                  </a:lnTo>
                  <a:lnTo>
                    <a:pt x="25" y="36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46" name="Freeform 239"/>
            <p:cNvSpPr>
              <a:spLocks/>
            </p:cNvSpPr>
            <p:nvPr/>
          </p:nvSpPr>
          <p:spPr bwMode="auto">
            <a:xfrm>
              <a:off x="3627" y="3907"/>
              <a:ext cx="39" cy="30"/>
            </a:xfrm>
            <a:custGeom>
              <a:avLst/>
              <a:gdLst>
                <a:gd name="T0" fmla="*/ 0 w 156"/>
                <a:gd name="T1" fmla="*/ 0 h 119"/>
                <a:gd name="T2" fmla="*/ 0 w 156"/>
                <a:gd name="T3" fmla="*/ 0 h 119"/>
                <a:gd name="T4" fmla="*/ 0 w 156"/>
                <a:gd name="T5" fmla="*/ 0 h 119"/>
                <a:gd name="T6" fmla="*/ 0 w 156"/>
                <a:gd name="T7" fmla="*/ 0 h 119"/>
                <a:gd name="T8" fmla="*/ 0 w 156"/>
                <a:gd name="T9" fmla="*/ 0 h 119"/>
                <a:gd name="T10" fmla="*/ 0 w 156"/>
                <a:gd name="T11" fmla="*/ 0 h 119"/>
                <a:gd name="T12" fmla="*/ 0 w 156"/>
                <a:gd name="T13" fmla="*/ 0 h 119"/>
                <a:gd name="T14" fmla="*/ 0 w 156"/>
                <a:gd name="T15" fmla="*/ 0 h 119"/>
                <a:gd name="T16" fmla="*/ 0 w 156"/>
                <a:gd name="T17" fmla="*/ 0 h 119"/>
                <a:gd name="T18" fmla="*/ 0 w 156"/>
                <a:gd name="T19" fmla="*/ 0 h 119"/>
                <a:gd name="T20" fmla="*/ 0 w 156"/>
                <a:gd name="T21" fmla="*/ 0 h 119"/>
                <a:gd name="T22" fmla="*/ 0 w 156"/>
                <a:gd name="T23" fmla="*/ 0 h 119"/>
                <a:gd name="T24" fmla="*/ 0 w 156"/>
                <a:gd name="T25" fmla="*/ 0 h 119"/>
                <a:gd name="T26" fmla="*/ 0 w 156"/>
                <a:gd name="T27" fmla="*/ 0 h 119"/>
                <a:gd name="T28" fmla="*/ 0 w 156"/>
                <a:gd name="T29" fmla="*/ 0 h 119"/>
                <a:gd name="T30" fmla="*/ 0 w 156"/>
                <a:gd name="T31" fmla="*/ 0 h 119"/>
                <a:gd name="T32" fmla="*/ 0 w 156"/>
                <a:gd name="T33" fmla="*/ 0 h 119"/>
                <a:gd name="T34" fmla="*/ 0 w 156"/>
                <a:gd name="T35" fmla="*/ 0 h 119"/>
                <a:gd name="T36" fmla="*/ 0 w 156"/>
                <a:gd name="T37" fmla="*/ 0 h 119"/>
                <a:gd name="T38" fmla="*/ 0 w 156"/>
                <a:gd name="T39" fmla="*/ 0 h 119"/>
                <a:gd name="T40" fmla="*/ 0 w 156"/>
                <a:gd name="T41" fmla="*/ 0 h 119"/>
                <a:gd name="T42" fmla="*/ 0 w 156"/>
                <a:gd name="T43" fmla="*/ 0 h 119"/>
                <a:gd name="T44" fmla="*/ 0 w 156"/>
                <a:gd name="T45" fmla="*/ 0 h 119"/>
                <a:gd name="T46" fmla="*/ 0 w 156"/>
                <a:gd name="T47" fmla="*/ 0 h 119"/>
                <a:gd name="T48" fmla="*/ 0 w 156"/>
                <a:gd name="T49" fmla="*/ 0 h 119"/>
                <a:gd name="T50" fmla="*/ 0 w 156"/>
                <a:gd name="T51" fmla="*/ 0 h 119"/>
                <a:gd name="T52" fmla="*/ 0 w 156"/>
                <a:gd name="T53" fmla="*/ 0 h 119"/>
                <a:gd name="T54" fmla="*/ 0 w 156"/>
                <a:gd name="T55" fmla="*/ 0 h 119"/>
                <a:gd name="T56" fmla="*/ 0 w 156"/>
                <a:gd name="T57" fmla="*/ 0 h 119"/>
                <a:gd name="T58" fmla="*/ 0 w 156"/>
                <a:gd name="T59" fmla="*/ 0 h 119"/>
                <a:gd name="T60" fmla="*/ 0 w 156"/>
                <a:gd name="T61" fmla="*/ 0 h 119"/>
                <a:gd name="T62" fmla="*/ 0 w 156"/>
                <a:gd name="T63" fmla="*/ 0 h 119"/>
                <a:gd name="T64" fmla="*/ 0 w 156"/>
                <a:gd name="T65" fmla="*/ 0 h 119"/>
                <a:gd name="T66" fmla="*/ 0 w 156"/>
                <a:gd name="T67" fmla="*/ 0 h 119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56"/>
                <a:gd name="T103" fmla="*/ 0 h 119"/>
                <a:gd name="T104" fmla="*/ 156 w 156"/>
                <a:gd name="T105" fmla="*/ 119 h 119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56" h="119">
                  <a:moveTo>
                    <a:pt x="1" y="21"/>
                  </a:moveTo>
                  <a:lnTo>
                    <a:pt x="0" y="43"/>
                  </a:lnTo>
                  <a:lnTo>
                    <a:pt x="0" y="53"/>
                  </a:lnTo>
                  <a:lnTo>
                    <a:pt x="2" y="59"/>
                  </a:lnTo>
                  <a:lnTo>
                    <a:pt x="8" y="70"/>
                  </a:lnTo>
                  <a:lnTo>
                    <a:pt x="13" y="76"/>
                  </a:lnTo>
                  <a:lnTo>
                    <a:pt x="15" y="78"/>
                  </a:lnTo>
                  <a:lnTo>
                    <a:pt x="18" y="80"/>
                  </a:lnTo>
                  <a:lnTo>
                    <a:pt x="25" y="86"/>
                  </a:lnTo>
                  <a:lnTo>
                    <a:pt x="30" y="94"/>
                  </a:lnTo>
                  <a:lnTo>
                    <a:pt x="29" y="94"/>
                  </a:lnTo>
                  <a:lnTo>
                    <a:pt x="29" y="92"/>
                  </a:lnTo>
                  <a:lnTo>
                    <a:pt x="30" y="92"/>
                  </a:lnTo>
                  <a:lnTo>
                    <a:pt x="34" y="92"/>
                  </a:lnTo>
                  <a:lnTo>
                    <a:pt x="41" y="95"/>
                  </a:lnTo>
                  <a:lnTo>
                    <a:pt x="49" y="99"/>
                  </a:lnTo>
                  <a:lnTo>
                    <a:pt x="57" y="103"/>
                  </a:lnTo>
                  <a:lnTo>
                    <a:pt x="67" y="102"/>
                  </a:lnTo>
                  <a:lnTo>
                    <a:pt x="78" y="102"/>
                  </a:lnTo>
                  <a:lnTo>
                    <a:pt x="90" y="101"/>
                  </a:lnTo>
                  <a:lnTo>
                    <a:pt x="98" y="103"/>
                  </a:lnTo>
                  <a:lnTo>
                    <a:pt x="102" y="108"/>
                  </a:lnTo>
                  <a:lnTo>
                    <a:pt x="106" y="111"/>
                  </a:lnTo>
                  <a:lnTo>
                    <a:pt x="115" y="113"/>
                  </a:lnTo>
                  <a:lnTo>
                    <a:pt x="124" y="115"/>
                  </a:lnTo>
                  <a:lnTo>
                    <a:pt x="131" y="118"/>
                  </a:lnTo>
                  <a:lnTo>
                    <a:pt x="139" y="119"/>
                  </a:lnTo>
                  <a:lnTo>
                    <a:pt x="142" y="118"/>
                  </a:lnTo>
                  <a:lnTo>
                    <a:pt x="144" y="117"/>
                  </a:lnTo>
                  <a:lnTo>
                    <a:pt x="147" y="116"/>
                  </a:lnTo>
                  <a:lnTo>
                    <a:pt x="150" y="114"/>
                  </a:lnTo>
                  <a:lnTo>
                    <a:pt x="153" y="109"/>
                  </a:lnTo>
                  <a:lnTo>
                    <a:pt x="155" y="103"/>
                  </a:lnTo>
                  <a:lnTo>
                    <a:pt x="155" y="98"/>
                  </a:lnTo>
                  <a:lnTo>
                    <a:pt x="156" y="89"/>
                  </a:lnTo>
                  <a:lnTo>
                    <a:pt x="156" y="82"/>
                  </a:lnTo>
                  <a:lnTo>
                    <a:pt x="155" y="78"/>
                  </a:lnTo>
                  <a:lnTo>
                    <a:pt x="146" y="78"/>
                  </a:lnTo>
                  <a:lnTo>
                    <a:pt x="145" y="78"/>
                  </a:lnTo>
                  <a:lnTo>
                    <a:pt x="144" y="76"/>
                  </a:lnTo>
                  <a:lnTo>
                    <a:pt x="143" y="74"/>
                  </a:lnTo>
                  <a:lnTo>
                    <a:pt x="143" y="72"/>
                  </a:lnTo>
                  <a:lnTo>
                    <a:pt x="143" y="66"/>
                  </a:lnTo>
                  <a:lnTo>
                    <a:pt x="143" y="58"/>
                  </a:lnTo>
                  <a:lnTo>
                    <a:pt x="144" y="50"/>
                  </a:lnTo>
                  <a:lnTo>
                    <a:pt x="143" y="44"/>
                  </a:lnTo>
                  <a:lnTo>
                    <a:pt x="143" y="42"/>
                  </a:lnTo>
                  <a:lnTo>
                    <a:pt x="142" y="40"/>
                  </a:lnTo>
                  <a:lnTo>
                    <a:pt x="141" y="39"/>
                  </a:lnTo>
                  <a:lnTo>
                    <a:pt x="139" y="38"/>
                  </a:lnTo>
                  <a:lnTo>
                    <a:pt x="130" y="38"/>
                  </a:lnTo>
                  <a:lnTo>
                    <a:pt x="130" y="30"/>
                  </a:lnTo>
                  <a:lnTo>
                    <a:pt x="123" y="30"/>
                  </a:lnTo>
                  <a:lnTo>
                    <a:pt x="114" y="22"/>
                  </a:lnTo>
                  <a:lnTo>
                    <a:pt x="106" y="14"/>
                  </a:lnTo>
                  <a:lnTo>
                    <a:pt x="95" y="13"/>
                  </a:lnTo>
                  <a:lnTo>
                    <a:pt x="82" y="14"/>
                  </a:lnTo>
                  <a:lnTo>
                    <a:pt x="70" y="12"/>
                  </a:lnTo>
                  <a:lnTo>
                    <a:pt x="59" y="8"/>
                  </a:lnTo>
                  <a:lnTo>
                    <a:pt x="47" y="4"/>
                  </a:lnTo>
                  <a:lnTo>
                    <a:pt x="37" y="1"/>
                  </a:lnTo>
                  <a:lnTo>
                    <a:pt x="32" y="0"/>
                  </a:lnTo>
                  <a:lnTo>
                    <a:pt x="27" y="0"/>
                  </a:lnTo>
                  <a:lnTo>
                    <a:pt x="22" y="0"/>
                  </a:lnTo>
                  <a:lnTo>
                    <a:pt x="17" y="2"/>
                  </a:lnTo>
                  <a:lnTo>
                    <a:pt x="13" y="4"/>
                  </a:lnTo>
                  <a:lnTo>
                    <a:pt x="8" y="8"/>
                  </a:lnTo>
                  <a:lnTo>
                    <a:pt x="4" y="14"/>
                  </a:lnTo>
                  <a:lnTo>
                    <a:pt x="1" y="2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47" name="Freeform 240"/>
            <p:cNvSpPr>
              <a:spLocks/>
            </p:cNvSpPr>
            <p:nvPr/>
          </p:nvSpPr>
          <p:spPr bwMode="auto">
            <a:xfrm>
              <a:off x="3601" y="3875"/>
              <a:ext cx="45" cy="22"/>
            </a:xfrm>
            <a:custGeom>
              <a:avLst/>
              <a:gdLst>
                <a:gd name="T0" fmla="*/ 0 w 178"/>
                <a:gd name="T1" fmla="*/ 0 h 85"/>
                <a:gd name="T2" fmla="*/ 0 w 178"/>
                <a:gd name="T3" fmla="*/ 0 h 85"/>
                <a:gd name="T4" fmla="*/ 0 w 178"/>
                <a:gd name="T5" fmla="*/ 0 h 85"/>
                <a:gd name="T6" fmla="*/ 0 w 178"/>
                <a:gd name="T7" fmla="*/ 0 h 85"/>
                <a:gd name="T8" fmla="*/ 0 w 178"/>
                <a:gd name="T9" fmla="*/ 0 h 85"/>
                <a:gd name="T10" fmla="*/ 0 w 178"/>
                <a:gd name="T11" fmla="*/ 0 h 85"/>
                <a:gd name="T12" fmla="*/ 0 w 178"/>
                <a:gd name="T13" fmla="*/ 0 h 85"/>
                <a:gd name="T14" fmla="*/ 0 w 178"/>
                <a:gd name="T15" fmla="*/ 0 h 85"/>
                <a:gd name="T16" fmla="*/ 0 w 178"/>
                <a:gd name="T17" fmla="*/ 0 h 85"/>
                <a:gd name="T18" fmla="*/ 0 w 178"/>
                <a:gd name="T19" fmla="*/ 0 h 85"/>
                <a:gd name="T20" fmla="*/ 0 w 178"/>
                <a:gd name="T21" fmla="*/ 0 h 85"/>
                <a:gd name="T22" fmla="*/ 0 w 178"/>
                <a:gd name="T23" fmla="*/ 0 h 85"/>
                <a:gd name="T24" fmla="*/ 0 w 178"/>
                <a:gd name="T25" fmla="*/ 0 h 85"/>
                <a:gd name="T26" fmla="*/ 0 w 178"/>
                <a:gd name="T27" fmla="*/ 0 h 85"/>
                <a:gd name="T28" fmla="*/ 0 w 178"/>
                <a:gd name="T29" fmla="*/ 0 h 85"/>
                <a:gd name="T30" fmla="*/ 0 w 178"/>
                <a:gd name="T31" fmla="*/ 0 h 85"/>
                <a:gd name="T32" fmla="*/ 0 w 178"/>
                <a:gd name="T33" fmla="*/ 0 h 85"/>
                <a:gd name="T34" fmla="*/ 0 w 178"/>
                <a:gd name="T35" fmla="*/ 0 h 85"/>
                <a:gd name="T36" fmla="*/ 0 w 178"/>
                <a:gd name="T37" fmla="*/ 0 h 85"/>
                <a:gd name="T38" fmla="*/ 0 w 178"/>
                <a:gd name="T39" fmla="*/ 0 h 85"/>
                <a:gd name="T40" fmla="*/ 0 w 178"/>
                <a:gd name="T41" fmla="*/ 0 h 85"/>
                <a:gd name="T42" fmla="*/ 0 w 178"/>
                <a:gd name="T43" fmla="*/ 0 h 85"/>
                <a:gd name="T44" fmla="*/ 0 w 178"/>
                <a:gd name="T45" fmla="*/ 0 h 85"/>
                <a:gd name="T46" fmla="*/ 0 w 178"/>
                <a:gd name="T47" fmla="*/ 0 h 85"/>
                <a:gd name="T48" fmla="*/ 0 w 178"/>
                <a:gd name="T49" fmla="*/ 0 h 85"/>
                <a:gd name="T50" fmla="*/ 0 w 178"/>
                <a:gd name="T51" fmla="*/ 0 h 85"/>
                <a:gd name="T52" fmla="*/ 0 w 178"/>
                <a:gd name="T53" fmla="*/ 0 h 85"/>
                <a:gd name="T54" fmla="*/ 0 w 178"/>
                <a:gd name="T55" fmla="*/ 0 h 85"/>
                <a:gd name="T56" fmla="*/ 0 w 178"/>
                <a:gd name="T57" fmla="*/ 0 h 85"/>
                <a:gd name="T58" fmla="*/ 0 w 178"/>
                <a:gd name="T59" fmla="*/ 0 h 85"/>
                <a:gd name="T60" fmla="*/ 0 w 178"/>
                <a:gd name="T61" fmla="*/ 0 h 85"/>
                <a:gd name="T62" fmla="*/ 0 w 178"/>
                <a:gd name="T63" fmla="*/ 0 h 85"/>
                <a:gd name="T64" fmla="*/ 0 w 178"/>
                <a:gd name="T65" fmla="*/ 0 h 85"/>
                <a:gd name="T66" fmla="*/ 0 w 178"/>
                <a:gd name="T67" fmla="*/ 0 h 85"/>
                <a:gd name="T68" fmla="*/ 0 w 178"/>
                <a:gd name="T69" fmla="*/ 0 h 85"/>
                <a:gd name="T70" fmla="*/ 0 w 178"/>
                <a:gd name="T71" fmla="*/ 0 h 85"/>
                <a:gd name="T72" fmla="*/ 0 w 178"/>
                <a:gd name="T73" fmla="*/ 0 h 85"/>
                <a:gd name="T74" fmla="*/ 0 w 178"/>
                <a:gd name="T75" fmla="*/ 0 h 85"/>
                <a:gd name="T76" fmla="*/ 0 w 178"/>
                <a:gd name="T77" fmla="*/ 0 h 85"/>
                <a:gd name="T78" fmla="*/ 0 w 178"/>
                <a:gd name="T79" fmla="*/ 0 h 85"/>
                <a:gd name="T80" fmla="*/ 0 w 178"/>
                <a:gd name="T81" fmla="*/ 0 h 85"/>
                <a:gd name="T82" fmla="*/ 0 w 178"/>
                <a:gd name="T83" fmla="*/ 0 h 85"/>
                <a:gd name="T84" fmla="*/ 0 w 178"/>
                <a:gd name="T85" fmla="*/ 0 h 85"/>
                <a:gd name="T86" fmla="*/ 0 w 178"/>
                <a:gd name="T87" fmla="*/ 0 h 85"/>
                <a:gd name="T88" fmla="*/ 0 w 178"/>
                <a:gd name="T89" fmla="*/ 0 h 85"/>
                <a:gd name="T90" fmla="*/ 0 w 178"/>
                <a:gd name="T91" fmla="*/ 0 h 85"/>
                <a:gd name="T92" fmla="*/ 0 w 178"/>
                <a:gd name="T93" fmla="*/ 0 h 85"/>
                <a:gd name="T94" fmla="*/ 0 w 178"/>
                <a:gd name="T95" fmla="*/ 0 h 85"/>
                <a:gd name="T96" fmla="*/ 0 w 178"/>
                <a:gd name="T97" fmla="*/ 0 h 85"/>
                <a:gd name="T98" fmla="*/ 0 w 178"/>
                <a:gd name="T99" fmla="*/ 0 h 85"/>
                <a:gd name="T100" fmla="*/ 0 w 178"/>
                <a:gd name="T101" fmla="*/ 0 h 85"/>
                <a:gd name="T102" fmla="*/ 0 w 178"/>
                <a:gd name="T103" fmla="*/ 0 h 85"/>
                <a:gd name="T104" fmla="*/ 0 w 178"/>
                <a:gd name="T105" fmla="*/ 0 h 85"/>
                <a:gd name="T106" fmla="*/ 0 w 178"/>
                <a:gd name="T107" fmla="*/ 0 h 85"/>
                <a:gd name="T108" fmla="*/ 0 w 178"/>
                <a:gd name="T109" fmla="*/ 0 h 85"/>
                <a:gd name="T110" fmla="*/ 0 w 178"/>
                <a:gd name="T111" fmla="*/ 0 h 85"/>
                <a:gd name="T112" fmla="*/ 0 w 178"/>
                <a:gd name="T113" fmla="*/ 0 h 85"/>
                <a:gd name="T114" fmla="*/ 0 w 178"/>
                <a:gd name="T115" fmla="*/ 0 h 85"/>
                <a:gd name="T116" fmla="*/ 0 w 178"/>
                <a:gd name="T117" fmla="*/ 0 h 85"/>
                <a:gd name="T118" fmla="*/ 0 w 178"/>
                <a:gd name="T119" fmla="*/ 0 h 85"/>
                <a:gd name="T120" fmla="*/ 0 w 178"/>
                <a:gd name="T121" fmla="*/ 0 h 85"/>
                <a:gd name="T122" fmla="*/ 0 w 178"/>
                <a:gd name="T123" fmla="*/ 0 h 85"/>
                <a:gd name="T124" fmla="*/ 0 w 178"/>
                <a:gd name="T125" fmla="*/ 0 h 8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78"/>
                <a:gd name="T190" fmla="*/ 0 h 85"/>
                <a:gd name="T191" fmla="*/ 178 w 178"/>
                <a:gd name="T192" fmla="*/ 85 h 85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78" h="85">
                  <a:moveTo>
                    <a:pt x="28" y="1"/>
                  </a:moveTo>
                  <a:lnTo>
                    <a:pt x="15" y="17"/>
                  </a:lnTo>
                  <a:lnTo>
                    <a:pt x="7" y="28"/>
                  </a:lnTo>
                  <a:lnTo>
                    <a:pt x="1" y="35"/>
                  </a:lnTo>
                  <a:lnTo>
                    <a:pt x="0" y="40"/>
                  </a:lnTo>
                  <a:lnTo>
                    <a:pt x="1" y="41"/>
                  </a:lnTo>
                  <a:lnTo>
                    <a:pt x="4" y="42"/>
                  </a:lnTo>
                  <a:lnTo>
                    <a:pt x="7" y="42"/>
                  </a:lnTo>
                  <a:lnTo>
                    <a:pt x="11" y="43"/>
                  </a:lnTo>
                  <a:lnTo>
                    <a:pt x="22" y="42"/>
                  </a:lnTo>
                  <a:lnTo>
                    <a:pt x="39" y="42"/>
                  </a:lnTo>
                  <a:lnTo>
                    <a:pt x="50" y="42"/>
                  </a:lnTo>
                  <a:lnTo>
                    <a:pt x="64" y="41"/>
                  </a:lnTo>
                  <a:lnTo>
                    <a:pt x="77" y="41"/>
                  </a:lnTo>
                  <a:lnTo>
                    <a:pt x="88" y="42"/>
                  </a:lnTo>
                  <a:lnTo>
                    <a:pt x="97" y="46"/>
                  </a:lnTo>
                  <a:lnTo>
                    <a:pt x="106" y="52"/>
                  </a:lnTo>
                  <a:lnTo>
                    <a:pt x="110" y="54"/>
                  </a:lnTo>
                  <a:lnTo>
                    <a:pt x="114" y="56"/>
                  </a:lnTo>
                  <a:lnTo>
                    <a:pt x="120" y="57"/>
                  </a:lnTo>
                  <a:lnTo>
                    <a:pt x="126" y="58"/>
                  </a:lnTo>
                  <a:lnTo>
                    <a:pt x="136" y="57"/>
                  </a:lnTo>
                  <a:lnTo>
                    <a:pt x="146" y="58"/>
                  </a:lnTo>
                  <a:lnTo>
                    <a:pt x="151" y="61"/>
                  </a:lnTo>
                  <a:lnTo>
                    <a:pt x="155" y="67"/>
                  </a:lnTo>
                  <a:lnTo>
                    <a:pt x="155" y="72"/>
                  </a:lnTo>
                  <a:lnTo>
                    <a:pt x="154" y="80"/>
                  </a:lnTo>
                  <a:lnTo>
                    <a:pt x="155" y="83"/>
                  </a:lnTo>
                  <a:lnTo>
                    <a:pt x="156" y="85"/>
                  </a:lnTo>
                  <a:lnTo>
                    <a:pt x="160" y="85"/>
                  </a:lnTo>
                  <a:lnTo>
                    <a:pt x="165" y="83"/>
                  </a:lnTo>
                  <a:lnTo>
                    <a:pt x="167" y="80"/>
                  </a:lnTo>
                  <a:lnTo>
                    <a:pt x="170" y="74"/>
                  </a:lnTo>
                  <a:lnTo>
                    <a:pt x="173" y="66"/>
                  </a:lnTo>
                  <a:lnTo>
                    <a:pt x="176" y="57"/>
                  </a:lnTo>
                  <a:lnTo>
                    <a:pt x="178" y="48"/>
                  </a:lnTo>
                  <a:lnTo>
                    <a:pt x="178" y="41"/>
                  </a:lnTo>
                  <a:lnTo>
                    <a:pt x="178" y="39"/>
                  </a:lnTo>
                  <a:lnTo>
                    <a:pt x="178" y="35"/>
                  </a:lnTo>
                  <a:lnTo>
                    <a:pt x="176" y="34"/>
                  </a:lnTo>
                  <a:lnTo>
                    <a:pt x="175" y="34"/>
                  </a:lnTo>
                  <a:lnTo>
                    <a:pt x="165" y="34"/>
                  </a:lnTo>
                  <a:lnTo>
                    <a:pt x="165" y="26"/>
                  </a:lnTo>
                  <a:lnTo>
                    <a:pt x="164" y="21"/>
                  </a:lnTo>
                  <a:lnTo>
                    <a:pt x="163" y="18"/>
                  </a:lnTo>
                  <a:lnTo>
                    <a:pt x="160" y="16"/>
                  </a:lnTo>
                  <a:lnTo>
                    <a:pt x="156" y="15"/>
                  </a:lnTo>
                  <a:lnTo>
                    <a:pt x="147" y="13"/>
                  </a:lnTo>
                  <a:lnTo>
                    <a:pt x="136" y="10"/>
                  </a:lnTo>
                  <a:lnTo>
                    <a:pt x="128" y="6"/>
                  </a:lnTo>
                  <a:lnTo>
                    <a:pt x="124" y="5"/>
                  </a:lnTo>
                  <a:lnTo>
                    <a:pt x="118" y="4"/>
                  </a:lnTo>
                  <a:lnTo>
                    <a:pt x="107" y="1"/>
                  </a:lnTo>
                  <a:lnTo>
                    <a:pt x="96" y="1"/>
                  </a:lnTo>
                  <a:lnTo>
                    <a:pt x="76" y="0"/>
                  </a:lnTo>
                  <a:lnTo>
                    <a:pt x="56" y="0"/>
                  </a:lnTo>
                  <a:lnTo>
                    <a:pt x="49" y="1"/>
                  </a:lnTo>
                  <a:lnTo>
                    <a:pt x="49" y="10"/>
                  </a:lnTo>
                  <a:lnTo>
                    <a:pt x="39" y="10"/>
                  </a:lnTo>
                  <a:lnTo>
                    <a:pt x="33" y="11"/>
                  </a:lnTo>
                  <a:lnTo>
                    <a:pt x="30" y="13"/>
                  </a:lnTo>
                  <a:lnTo>
                    <a:pt x="29" y="12"/>
                  </a:lnTo>
                  <a:lnTo>
                    <a:pt x="28" y="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48" name="Freeform 241"/>
            <p:cNvSpPr>
              <a:spLocks/>
            </p:cNvSpPr>
            <p:nvPr/>
          </p:nvSpPr>
          <p:spPr bwMode="auto">
            <a:xfrm>
              <a:off x="3674" y="3898"/>
              <a:ext cx="72" cy="29"/>
            </a:xfrm>
            <a:custGeom>
              <a:avLst/>
              <a:gdLst>
                <a:gd name="T0" fmla="*/ 0 w 287"/>
                <a:gd name="T1" fmla="*/ 0 h 118"/>
                <a:gd name="T2" fmla="*/ 0 w 287"/>
                <a:gd name="T3" fmla="*/ 0 h 118"/>
                <a:gd name="T4" fmla="*/ 0 w 287"/>
                <a:gd name="T5" fmla="*/ 0 h 118"/>
                <a:gd name="T6" fmla="*/ 0 w 287"/>
                <a:gd name="T7" fmla="*/ 0 h 118"/>
                <a:gd name="T8" fmla="*/ 0 w 287"/>
                <a:gd name="T9" fmla="*/ 0 h 118"/>
                <a:gd name="T10" fmla="*/ 0 w 287"/>
                <a:gd name="T11" fmla="*/ 0 h 118"/>
                <a:gd name="T12" fmla="*/ 0 w 287"/>
                <a:gd name="T13" fmla="*/ 0 h 118"/>
                <a:gd name="T14" fmla="*/ 0 w 287"/>
                <a:gd name="T15" fmla="*/ 0 h 118"/>
                <a:gd name="T16" fmla="*/ 0 w 287"/>
                <a:gd name="T17" fmla="*/ 0 h 118"/>
                <a:gd name="T18" fmla="*/ 0 w 287"/>
                <a:gd name="T19" fmla="*/ 0 h 118"/>
                <a:gd name="T20" fmla="*/ 0 w 287"/>
                <a:gd name="T21" fmla="*/ 0 h 118"/>
                <a:gd name="T22" fmla="*/ 0 w 287"/>
                <a:gd name="T23" fmla="*/ 0 h 118"/>
                <a:gd name="T24" fmla="*/ 0 w 287"/>
                <a:gd name="T25" fmla="*/ 0 h 118"/>
                <a:gd name="T26" fmla="*/ 0 w 287"/>
                <a:gd name="T27" fmla="*/ 0 h 118"/>
                <a:gd name="T28" fmla="*/ 0 w 287"/>
                <a:gd name="T29" fmla="*/ 0 h 118"/>
                <a:gd name="T30" fmla="*/ 0 w 287"/>
                <a:gd name="T31" fmla="*/ 0 h 118"/>
                <a:gd name="T32" fmla="*/ 0 w 287"/>
                <a:gd name="T33" fmla="*/ 0 h 118"/>
                <a:gd name="T34" fmla="*/ 0 w 287"/>
                <a:gd name="T35" fmla="*/ 0 h 118"/>
                <a:gd name="T36" fmla="*/ 0 w 287"/>
                <a:gd name="T37" fmla="*/ 0 h 118"/>
                <a:gd name="T38" fmla="*/ 0 w 287"/>
                <a:gd name="T39" fmla="*/ 0 h 118"/>
                <a:gd name="T40" fmla="*/ 0 w 287"/>
                <a:gd name="T41" fmla="*/ 0 h 118"/>
                <a:gd name="T42" fmla="*/ 0 w 287"/>
                <a:gd name="T43" fmla="*/ 0 h 118"/>
                <a:gd name="T44" fmla="*/ 0 w 287"/>
                <a:gd name="T45" fmla="*/ 0 h 118"/>
                <a:gd name="T46" fmla="*/ 0 w 287"/>
                <a:gd name="T47" fmla="*/ 0 h 118"/>
                <a:gd name="T48" fmla="*/ 0 w 287"/>
                <a:gd name="T49" fmla="*/ 0 h 118"/>
                <a:gd name="T50" fmla="*/ 0 w 287"/>
                <a:gd name="T51" fmla="*/ 0 h 118"/>
                <a:gd name="T52" fmla="*/ 0 w 287"/>
                <a:gd name="T53" fmla="*/ 0 h 118"/>
                <a:gd name="T54" fmla="*/ 0 w 287"/>
                <a:gd name="T55" fmla="*/ 0 h 118"/>
                <a:gd name="T56" fmla="*/ 0 w 287"/>
                <a:gd name="T57" fmla="*/ 0 h 118"/>
                <a:gd name="T58" fmla="*/ 0 w 287"/>
                <a:gd name="T59" fmla="*/ 0 h 118"/>
                <a:gd name="T60" fmla="*/ 0 w 287"/>
                <a:gd name="T61" fmla="*/ 0 h 118"/>
                <a:gd name="T62" fmla="*/ 0 w 287"/>
                <a:gd name="T63" fmla="*/ 0 h 118"/>
                <a:gd name="T64" fmla="*/ 0 w 287"/>
                <a:gd name="T65" fmla="*/ 0 h 118"/>
                <a:gd name="T66" fmla="*/ 0 w 287"/>
                <a:gd name="T67" fmla="*/ 0 h 118"/>
                <a:gd name="T68" fmla="*/ 0 w 287"/>
                <a:gd name="T69" fmla="*/ 0 h 118"/>
                <a:gd name="T70" fmla="*/ 0 w 287"/>
                <a:gd name="T71" fmla="*/ 0 h 118"/>
                <a:gd name="T72" fmla="*/ 0 w 287"/>
                <a:gd name="T73" fmla="*/ 0 h 118"/>
                <a:gd name="T74" fmla="*/ 0 w 287"/>
                <a:gd name="T75" fmla="*/ 0 h 118"/>
                <a:gd name="T76" fmla="*/ 0 w 287"/>
                <a:gd name="T77" fmla="*/ 0 h 118"/>
                <a:gd name="T78" fmla="*/ 0 w 287"/>
                <a:gd name="T79" fmla="*/ 0 h 118"/>
                <a:gd name="T80" fmla="*/ 0 w 287"/>
                <a:gd name="T81" fmla="*/ 0 h 118"/>
                <a:gd name="T82" fmla="*/ 0 w 287"/>
                <a:gd name="T83" fmla="*/ 0 h 118"/>
                <a:gd name="T84" fmla="*/ 0 w 287"/>
                <a:gd name="T85" fmla="*/ 0 h 118"/>
                <a:gd name="T86" fmla="*/ 0 w 287"/>
                <a:gd name="T87" fmla="*/ 0 h 118"/>
                <a:gd name="T88" fmla="*/ 0 w 287"/>
                <a:gd name="T89" fmla="*/ 0 h 118"/>
                <a:gd name="T90" fmla="*/ 0 w 287"/>
                <a:gd name="T91" fmla="*/ 0 h 118"/>
                <a:gd name="T92" fmla="*/ 0 w 287"/>
                <a:gd name="T93" fmla="*/ 0 h 118"/>
                <a:gd name="T94" fmla="*/ 0 w 287"/>
                <a:gd name="T95" fmla="*/ 0 h 118"/>
                <a:gd name="T96" fmla="*/ 0 w 287"/>
                <a:gd name="T97" fmla="*/ 0 h 118"/>
                <a:gd name="T98" fmla="*/ 0 w 287"/>
                <a:gd name="T99" fmla="*/ 0 h 118"/>
                <a:gd name="T100" fmla="*/ 0 w 287"/>
                <a:gd name="T101" fmla="*/ 0 h 118"/>
                <a:gd name="T102" fmla="*/ 0 w 287"/>
                <a:gd name="T103" fmla="*/ 0 h 118"/>
                <a:gd name="T104" fmla="*/ 0 w 287"/>
                <a:gd name="T105" fmla="*/ 0 h 118"/>
                <a:gd name="T106" fmla="*/ 0 w 287"/>
                <a:gd name="T107" fmla="*/ 0 h 118"/>
                <a:gd name="T108" fmla="*/ 0 w 287"/>
                <a:gd name="T109" fmla="*/ 0 h 118"/>
                <a:gd name="T110" fmla="*/ 0 w 287"/>
                <a:gd name="T111" fmla="*/ 0 h 118"/>
                <a:gd name="T112" fmla="*/ 0 w 287"/>
                <a:gd name="T113" fmla="*/ 0 h 118"/>
                <a:gd name="T114" fmla="*/ 0 w 287"/>
                <a:gd name="T115" fmla="*/ 0 h 118"/>
                <a:gd name="T116" fmla="*/ 0 w 287"/>
                <a:gd name="T117" fmla="*/ 0 h 1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87"/>
                <a:gd name="T178" fmla="*/ 0 h 118"/>
                <a:gd name="T179" fmla="*/ 287 w 287"/>
                <a:gd name="T180" fmla="*/ 118 h 11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87" h="118">
                  <a:moveTo>
                    <a:pt x="114" y="9"/>
                  </a:moveTo>
                  <a:lnTo>
                    <a:pt x="91" y="13"/>
                  </a:lnTo>
                  <a:lnTo>
                    <a:pt x="69" y="15"/>
                  </a:lnTo>
                  <a:lnTo>
                    <a:pt x="48" y="16"/>
                  </a:lnTo>
                  <a:lnTo>
                    <a:pt x="25" y="16"/>
                  </a:lnTo>
                  <a:lnTo>
                    <a:pt x="17" y="16"/>
                  </a:lnTo>
                  <a:lnTo>
                    <a:pt x="11" y="16"/>
                  </a:lnTo>
                  <a:lnTo>
                    <a:pt x="8" y="18"/>
                  </a:lnTo>
                  <a:lnTo>
                    <a:pt x="5" y="19"/>
                  </a:lnTo>
                  <a:lnTo>
                    <a:pt x="2" y="22"/>
                  </a:lnTo>
                  <a:lnTo>
                    <a:pt x="0" y="25"/>
                  </a:lnTo>
                  <a:lnTo>
                    <a:pt x="0" y="30"/>
                  </a:lnTo>
                  <a:lnTo>
                    <a:pt x="1" y="38"/>
                  </a:lnTo>
                  <a:lnTo>
                    <a:pt x="5" y="48"/>
                  </a:lnTo>
                  <a:lnTo>
                    <a:pt x="9" y="58"/>
                  </a:lnTo>
                  <a:lnTo>
                    <a:pt x="17" y="79"/>
                  </a:lnTo>
                  <a:lnTo>
                    <a:pt x="25" y="90"/>
                  </a:lnTo>
                  <a:lnTo>
                    <a:pt x="29" y="92"/>
                  </a:lnTo>
                  <a:lnTo>
                    <a:pt x="35" y="93"/>
                  </a:lnTo>
                  <a:lnTo>
                    <a:pt x="42" y="92"/>
                  </a:lnTo>
                  <a:lnTo>
                    <a:pt x="50" y="90"/>
                  </a:lnTo>
                  <a:lnTo>
                    <a:pt x="64" y="84"/>
                  </a:lnTo>
                  <a:lnTo>
                    <a:pt x="73" y="82"/>
                  </a:lnTo>
                  <a:lnTo>
                    <a:pt x="97" y="80"/>
                  </a:lnTo>
                  <a:lnTo>
                    <a:pt x="122" y="81"/>
                  </a:lnTo>
                  <a:lnTo>
                    <a:pt x="147" y="81"/>
                  </a:lnTo>
                  <a:lnTo>
                    <a:pt x="170" y="82"/>
                  </a:lnTo>
                  <a:lnTo>
                    <a:pt x="192" y="82"/>
                  </a:lnTo>
                  <a:lnTo>
                    <a:pt x="208" y="82"/>
                  </a:lnTo>
                  <a:lnTo>
                    <a:pt x="215" y="84"/>
                  </a:lnTo>
                  <a:lnTo>
                    <a:pt x="222" y="88"/>
                  </a:lnTo>
                  <a:lnTo>
                    <a:pt x="229" y="92"/>
                  </a:lnTo>
                  <a:lnTo>
                    <a:pt x="236" y="98"/>
                  </a:lnTo>
                  <a:lnTo>
                    <a:pt x="247" y="109"/>
                  </a:lnTo>
                  <a:lnTo>
                    <a:pt x="252" y="112"/>
                  </a:lnTo>
                  <a:lnTo>
                    <a:pt x="260" y="113"/>
                  </a:lnTo>
                  <a:lnTo>
                    <a:pt x="276" y="114"/>
                  </a:lnTo>
                  <a:lnTo>
                    <a:pt x="284" y="117"/>
                  </a:lnTo>
                  <a:lnTo>
                    <a:pt x="286" y="118"/>
                  </a:lnTo>
                  <a:lnTo>
                    <a:pt x="287" y="113"/>
                  </a:lnTo>
                  <a:lnTo>
                    <a:pt x="285" y="98"/>
                  </a:lnTo>
                  <a:lnTo>
                    <a:pt x="282" y="93"/>
                  </a:lnTo>
                  <a:lnTo>
                    <a:pt x="279" y="86"/>
                  </a:lnTo>
                  <a:lnTo>
                    <a:pt x="274" y="79"/>
                  </a:lnTo>
                  <a:lnTo>
                    <a:pt x="268" y="72"/>
                  </a:lnTo>
                  <a:lnTo>
                    <a:pt x="254" y="60"/>
                  </a:lnTo>
                  <a:lnTo>
                    <a:pt x="244" y="50"/>
                  </a:lnTo>
                  <a:lnTo>
                    <a:pt x="225" y="35"/>
                  </a:lnTo>
                  <a:lnTo>
                    <a:pt x="208" y="22"/>
                  </a:lnTo>
                  <a:lnTo>
                    <a:pt x="193" y="12"/>
                  </a:lnTo>
                  <a:lnTo>
                    <a:pt x="178" y="5"/>
                  </a:lnTo>
                  <a:lnTo>
                    <a:pt x="170" y="2"/>
                  </a:lnTo>
                  <a:lnTo>
                    <a:pt x="163" y="0"/>
                  </a:lnTo>
                  <a:lnTo>
                    <a:pt x="155" y="0"/>
                  </a:lnTo>
                  <a:lnTo>
                    <a:pt x="148" y="0"/>
                  </a:lnTo>
                  <a:lnTo>
                    <a:pt x="140" y="1"/>
                  </a:lnTo>
                  <a:lnTo>
                    <a:pt x="132" y="2"/>
                  </a:lnTo>
                  <a:lnTo>
                    <a:pt x="123" y="6"/>
                  </a:lnTo>
                  <a:lnTo>
                    <a:pt x="114" y="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49" name="Freeform 242"/>
            <p:cNvSpPr>
              <a:spLocks/>
            </p:cNvSpPr>
            <p:nvPr/>
          </p:nvSpPr>
          <p:spPr bwMode="auto">
            <a:xfrm>
              <a:off x="3733" y="3855"/>
              <a:ext cx="224" cy="187"/>
            </a:xfrm>
            <a:custGeom>
              <a:avLst/>
              <a:gdLst>
                <a:gd name="T0" fmla="*/ 0 w 895"/>
                <a:gd name="T1" fmla="*/ 0 h 750"/>
                <a:gd name="T2" fmla="*/ 0 w 895"/>
                <a:gd name="T3" fmla="*/ 0 h 750"/>
                <a:gd name="T4" fmla="*/ 0 w 895"/>
                <a:gd name="T5" fmla="*/ 0 h 750"/>
                <a:gd name="T6" fmla="*/ 0 w 895"/>
                <a:gd name="T7" fmla="*/ 0 h 750"/>
                <a:gd name="T8" fmla="*/ 0 w 895"/>
                <a:gd name="T9" fmla="*/ 0 h 750"/>
                <a:gd name="T10" fmla="*/ 0 w 895"/>
                <a:gd name="T11" fmla="*/ 0 h 750"/>
                <a:gd name="T12" fmla="*/ 0 w 895"/>
                <a:gd name="T13" fmla="*/ 0 h 750"/>
                <a:gd name="T14" fmla="*/ 0 w 895"/>
                <a:gd name="T15" fmla="*/ 0 h 750"/>
                <a:gd name="T16" fmla="*/ 0 w 895"/>
                <a:gd name="T17" fmla="*/ 0 h 750"/>
                <a:gd name="T18" fmla="*/ 0 w 895"/>
                <a:gd name="T19" fmla="*/ 0 h 750"/>
                <a:gd name="T20" fmla="*/ 0 w 895"/>
                <a:gd name="T21" fmla="*/ 0 h 750"/>
                <a:gd name="T22" fmla="*/ 0 w 895"/>
                <a:gd name="T23" fmla="*/ 0 h 750"/>
                <a:gd name="T24" fmla="*/ 0 w 895"/>
                <a:gd name="T25" fmla="*/ 0 h 750"/>
                <a:gd name="T26" fmla="*/ 0 w 895"/>
                <a:gd name="T27" fmla="*/ 0 h 750"/>
                <a:gd name="T28" fmla="*/ 0 w 895"/>
                <a:gd name="T29" fmla="*/ 0 h 750"/>
                <a:gd name="T30" fmla="*/ 0 w 895"/>
                <a:gd name="T31" fmla="*/ 0 h 750"/>
                <a:gd name="T32" fmla="*/ 0 w 895"/>
                <a:gd name="T33" fmla="*/ 0 h 750"/>
                <a:gd name="T34" fmla="*/ 0 w 895"/>
                <a:gd name="T35" fmla="*/ 0 h 750"/>
                <a:gd name="T36" fmla="*/ 0 w 895"/>
                <a:gd name="T37" fmla="*/ 0 h 750"/>
                <a:gd name="T38" fmla="*/ 0 w 895"/>
                <a:gd name="T39" fmla="*/ 0 h 750"/>
                <a:gd name="T40" fmla="*/ 0 w 895"/>
                <a:gd name="T41" fmla="*/ 0 h 750"/>
                <a:gd name="T42" fmla="*/ 0 w 895"/>
                <a:gd name="T43" fmla="*/ 0 h 750"/>
                <a:gd name="T44" fmla="*/ 0 w 895"/>
                <a:gd name="T45" fmla="*/ 0 h 750"/>
                <a:gd name="T46" fmla="*/ 0 w 895"/>
                <a:gd name="T47" fmla="*/ 0 h 750"/>
                <a:gd name="T48" fmla="*/ 0 w 895"/>
                <a:gd name="T49" fmla="*/ 0 h 750"/>
                <a:gd name="T50" fmla="*/ 0 w 895"/>
                <a:gd name="T51" fmla="*/ 0 h 750"/>
                <a:gd name="T52" fmla="*/ 0 w 895"/>
                <a:gd name="T53" fmla="*/ 0 h 750"/>
                <a:gd name="T54" fmla="*/ 0 w 895"/>
                <a:gd name="T55" fmla="*/ 0 h 750"/>
                <a:gd name="T56" fmla="*/ 0 w 895"/>
                <a:gd name="T57" fmla="*/ 0 h 750"/>
                <a:gd name="T58" fmla="*/ 0 w 895"/>
                <a:gd name="T59" fmla="*/ 0 h 750"/>
                <a:gd name="T60" fmla="*/ 0 w 895"/>
                <a:gd name="T61" fmla="*/ 0 h 750"/>
                <a:gd name="T62" fmla="*/ 0 w 895"/>
                <a:gd name="T63" fmla="*/ 0 h 750"/>
                <a:gd name="T64" fmla="*/ 0 w 895"/>
                <a:gd name="T65" fmla="*/ 0 h 750"/>
                <a:gd name="T66" fmla="*/ 0 w 895"/>
                <a:gd name="T67" fmla="*/ 0 h 750"/>
                <a:gd name="T68" fmla="*/ 0 w 895"/>
                <a:gd name="T69" fmla="*/ 0 h 750"/>
                <a:gd name="T70" fmla="*/ 0 w 895"/>
                <a:gd name="T71" fmla="*/ 0 h 750"/>
                <a:gd name="T72" fmla="*/ 0 w 895"/>
                <a:gd name="T73" fmla="*/ 0 h 750"/>
                <a:gd name="T74" fmla="*/ 0 w 895"/>
                <a:gd name="T75" fmla="*/ 0 h 750"/>
                <a:gd name="T76" fmla="*/ 0 w 895"/>
                <a:gd name="T77" fmla="*/ 0 h 750"/>
                <a:gd name="T78" fmla="*/ 0 w 895"/>
                <a:gd name="T79" fmla="*/ 0 h 750"/>
                <a:gd name="T80" fmla="*/ 0 w 895"/>
                <a:gd name="T81" fmla="*/ 0 h 750"/>
                <a:gd name="T82" fmla="*/ 0 w 895"/>
                <a:gd name="T83" fmla="*/ 0 h 750"/>
                <a:gd name="T84" fmla="*/ 0 w 895"/>
                <a:gd name="T85" fmla="*/ 0 h 750"/>
                <a:gd name="T86" fmla="*/ 0 w 895"/>
                <a:gd name="T87" fmla="*/ 0 h 750"/>
                <a:gd name="T88" fmla="*/ 0 w 895"/>
                <a:gd name="T89" fmla="*/ 0 h 750"/>
                <a:gd name="T90" fmla="*/ 0 w 895"/>
                <a:gd name="T91" fmla="*/ 0 h 750"/>
                <a:gd name="T92" fmla="*/ 0 w 895"/>
                <a:gd name="T93" fmla="*/ 0 h 750"/>
                <a:gd name="T94" fmla="*/ 0 w 895"/>
                <a:gd name="T95" fmla="*/ 0 h 750"/>
                <a:gd name="T96" fmla="*/ 0 w 895"/>
                <a:gd name="T97" fmla="*/ 0 h 750"/>
                <a:gd name="T98" fmla="*/ 0 w 895"/>
                <a:gd name="T99" fmla="*/ 0 h 750"/>
                <a:gd name="T100" fmla="*/ 0 w 895"/>
                <a:gd name="T101" fmla="*/ 0 h 750"/>
                <a:gd name="T102" fmla="*/ 0 w 895"/>
                <a:gd name="T103" fmla="*/ 0 h 750"/>
                <a:gd name="T104" fmla="*/ 0 w 895"/>
                <a:gd name="T105" fmla="*/ 0 h 750"/>
                <a:gd name="T106" fmla="*/ 0 w 895"/>
                <a:gd name="T107" fmla="*/ 0 h 75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895"/>
                <a:gd name="T163" fmla="*/ 0 h 750"/>
                <a:gd name="T164" fmla="*/ 895 w 895"/>
                <a:gd name="T165" fmla="*/ 750 h 750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895" h="750">
                  <a:moveTo>
                    <a:pt x="0" y="43"/>
                  </a:moveTo>
                  <a:lnTo>
                    <a:pt x="0" y="46"/>
                  </a:lnTo>
                  <a:lnTo>
                    <a:pt x="2" y="50"/>
                  </a:lnTo>
                  <a:lnTo>
                    <a:pt x="4" y="53"/>
                  </a:lnTo>
                  <a:lnTo>
                    <a:pt x="7" y="57"/>
                  </a:lnTo>
                  <a:lnTo>
                    <a:pt x="15" y="65"/>
                  </a:lnTo>
                  <a:lnTo>
                    <a:pt x="25" y="73"/>
                  </a:lnTo>
                  <a:lnTo>
                    <a:pt x="37" y="83"/>
                  </a:lnTo>
                  <a:lnTo>
                    <a:pt x="51" y="93"/>
                  </a:lnTo>
                  <a:lnTo>
                    <a:pt x="65" y="102"/>
                  </a:lnTo>
                  <a:lnTo>
                    <a:pt x="81" y="111"/>
                  </a:lnTo>
                  <a:lnTo>
                    <a:pt x="112" y="129"/>
                  </a:lnTo>
                  <a:lnTo>
                    <a:pt x="142" y="143"/>
                  </a:lnTo>
                  <a:lnTo>
                    <a:pt x="156" y="149"/>
                  </a:lnTo>
                  <a:lnTo>
                    <a:pt x="168" y="153"/>
                  </a:lnTo>
                  <a:lnTo>
                    <a:pt x="179" y="155"/>
                  </a:lnTo>
                  <a:lnTo>
                    <a:pt x="187" y="156"/>
                  </a:lnTo>
                  <a:lnTo>
                    <a:pt x="210" y="153"/>
                  </a:lnTo>
                  <a:lnTo>
                    <a:pt x="243" y="148"/>
                  </a:lnTo>
                  <a:lnTo>
                    <a:pt x="249" y="146"/>
                  </a:lnTo>
                  <a:lnTo>
                    <a:pt x="255" y="148"/>
                  </a:lnTo>
                  <a:lnTo>
                    <a:pt x="260" y="149"/>
                  </a:lnTo>
                  <a:lnTo>
                    <a:pt x="263" y="151"/>
                  </a:lnTo>
                  <a:lnTo>
                    <a:pt x="264" y="152"/>
                  </a:lnTo>
                  <a:lnTo>
                    <a:pt x="264" y="154"/>
                  </a:lnTo>
                  <a:lnTo>
                    <a:pt x="264" y="156"/>
                  </a:lnTo>
                  <a:lnTo>
                    <a:pt x="263" y="158"/>
                  </a:lnTo>
                  <a:lnTo>
                    <a:pt x="259" y="165"/>
                  </a:lnTo>
                  <a:lnTo>
                    <a:pt x="251" y="172"/>
                  </a:lnTo>
                  <a:lnTo>
                    <a:pt x="247" y="177"/>
                  </a:lnTo>
                  <a:lnTo>
                    <a:pt x="243" y="180"/>
                  </a:lnTo>
                  <a:lnTo>
                    <a:pt x="237" y="183"/>
                  </a:lnTo>
                  <a:lnTo>
                    <a:pt x="231" y="185"/>
                  </a:lnTo>
                  <a:lnTo>
                    <a:pt x="217" y="190"/>
                  </a:lnTo>
                  <a:lnTo>
                    <a:pt x="203" y="193"/>
                  </a:lnTo>
                  <a:lnTo>
                    <a:pt x="171" y="197"/>
                  </a:lnTo>
                  <a:lnTo>
                    <a:pt x="143" y="200"/>
                  </a:lnTo>
                  <a:lnTo>
                    <a:pt x="132" y="202"/>
                  </a:lnTo>
                  <a:lnTo>
                    <a:pt x="122" y="205"/>
                  </a:lnTo>
                  <a:lnTo>
                    <a:pt x="119" y="207"/>
                  </a:lnTo>
                  <a:lnTo>
                    <a:pt x="115" y="208"/>
                  </a:lnTo>
                  <a:lnTo>
                    <a:pt x="113" y="210"/>
                  </a:lnTo>
                  <a:lnTo>
                    <a:pt x="112" y="213"/>
                  </a:lnTo>
                  <a:lnTo>
                    <a:pt x="112" y="215"/>
                  </a:lnTo>
                  <a:lnTo>
                    <a:pt x="113" y="219"/>
                  </a:lnTo>
                  <a:lnTo>
                    <a:pt x="115" y="222"/>
                  </a:lnTo>
                  <a:lnTo>
                    <a:pt x="119" y="225"/>
                  </a:lnTo>
                  <a:lnTo>
                    <a:pt x="129" y="235"/>
                  </a:lnTo>
                  <a:lnTo>
                    <a:pt x="146" y="246"/>
                  </a:lnTo>
                  <a:lnTo>
                    <a:pt x="165" y="250"/>
                  </a:lnTo>
                  <a:lnTo>
                    <a:pt x="193" y="254"/>
                  </a:lnTo>
                  <a:lnTo>
                    <a:pt x="199" y="255"/>
                  </a:lnTo>
                  <a:lnTo>
                    <a:pt x="205" y="257"/>
                  </a:lnTo>
                  <a:lnTo>
                    <a:pt x="210" y="261"/>
                  </a:lnTo>
                  <a:lnTo>
                    <a:pt x="213" y="264"/>
                  </a:lnTo>
                  <a:lnTo>
                    <a:pt x="216" y="268"/>
                  </a:lnTo>
                  <a:lnTo>
                    <a:pt x="216" y="274"/>
                  </a:lnTo>
                  <a:lnTo>
                    <a:pt x="215" y="279"/>
                  </a:lnTo>
                  <a:lnTo>
                    <a:pt x="211" y="286"/>
                  </a:lnTo>
                  <a:lnTo>
                    <a:pt x="204" y="298"/>
                  </a:lnTo>
                  <a:lnTo>
                    <a:pt x="198" y="308"/>
                  </a:lnTo>
                  <a:lnTo>
                    <a:pt x="194" y="317"/>
                  </a:lnTo>
                  <a:lnTo>
                    <a:pt x="192" y="324"/>
                  </a:lnTo>
                  <a:lnTo>
                    <a:pt x="191" y="330"/>
                  </a:lnTo>
                  <a:lnTo>
                    <a:pt x="191" y="334"/>
                  </a:lnTo>
                  <a:lnTo>
                    <a:pt x="192" y="337"/>
                  </a:lnTo>
                  <a:lnTo>
                    <a:pt x="194" y="339"/>
                  </a:lnTo>
                  <a:lnTo>
                    <a:pt x="197" y="340"/>
                  </a:lnTo>
                  <a:lnTo>
                    <a:pt x="203" y="340"/>
                  </a:lnTo>
                  <a:lnTo>
                    <a:pt x="208" y="340"/>
                  </a:lnTo>
                  <a:lnTo>
                    <a:pt x="215" y="339"/>
                  </a:lnTo>
                  <a:lnTo>
                    <a:pt x="230" y="336"/>
                  </a:lnTo>
                  <a:lnTo>
                    <a:pt x="247" y="331"/>
                  </a:lnTo>
                  <a:lnTo>
                    <a:pt x="266" y="326"/>
                  </a:lnTo>
                  <a:lnTo>
                    <a:pt x="287" y="323"/>
                  </a:lnTo>
                  <a:lnTo>
                    <a:pt x="297" y="321"/>
                  </a:lnTo>
                  <a:lnTo>
                    <a:pt x="308" y="321"/>
                  </a:lnTo>
                  <a:lnTo>
                    <a:pt x="319" y="320"/>
                  </a:lnTo>
                  <a:lnTo>
                    <a:pt x="330" y="321"/>
                  </a:lnTo>
                  <a:lnTo>
                    <a:pt x="341" y="322"/>
                  </a:lnTo>
                  <a:lnTo>
                    <a:pt x="351" y="325"/>
                  </a:lnTo>
                  <a:lnTo>
                    <a:pt x="361" y="328"/>
                  </a:lnTo>
                  <a:lnTo>
                    <a:pt x="372" y="334"/>
                  </a:lnTo>
                  <a:lnTo>
                    <a:pt x="380" y="339"/>
                  </a:lnTo>
                  <a:lnTo>
                    <a:pt x="390" y="348"/>
                  </a:lnTo>
                  <a:lnTo>
                    <a:pt x="399" y="356"/>
                  </a:lnTo>
                  <a:lnTo>
                    <a:pt x="406" y="367"/>
                  </a:lnTo>
                  <a:lnTo>
                    <a:pt x="414" y="379"/>
                  </a:lnTo>
                  <a:lnTo>
                    <a:pt x="422" y="389"/>
                  </a:lnTo>
                  <a:lnTo>
                    <a:pt x="432" y="396"/>
                  </a:lnTo>
                  <a:lnTo>
                    <a:pt x="442" y="403"/>
                  </a:lnTo>
                  <a:lnTo>
                    <a:pt x="452" y="408"/>
                  </a:lnTo>
                  <a:lnTo>
                    <a:pt x="462" y="413"/>
                  </a:lnTo>
                  <a:lnTo>
                    <a:pt x="473" y="416"/>
                  </a:lnTo>
                  <a:lnTo>
                    <a:pt x="485" y="418"/>
                  </a:lnTo>
                  <a:lnTo>
                    <a:pt x="509" y="421"/>
                  </a:lnTo>
                  <a:lnTo>
                    <a:pt x="533" y="424"/>
                  </a:lnTo>
                  <a:lnTo>
                    <a:pt x="559" y="428"/>
                  </a:lnTo>
                  <a:lnTo>
                    <a:pt x="585" y="433"/>
                  </a:lnTo>
                  <a:lnTo>
                    <a:pt x="593" y="435"/>
                  </a:lnTo>
                  <a:lnTo>
                    <a:pt x="601" y="438"/>
                  </a:lnTo>
                  <a:lnTo>
                    <a:pt x="609" y="443"/>
                  </a:lnTo>
                  <a:lnTo>
                    <a:pt x="616" y="447"/>
                  </a:lnTo>
                  <a:lnTo>
                    <a:pt x="630" y="459"/>
                  </a:lnTo>
                  <a:lnTo>
                    <a:pt x="643" y="471"/>
                  </a:lnTo>
                  <a:lnTo>
                    <a:pt x="668" y="498"/>
                  </a:lnTo>
                  <a:lnTo>
                    <a:pt x="691" y="522"/>
                  </a:lnTo>
                  <a:lnTo>
                    <a:pt x="694" y="526"/>
                  </a:lnTo>
                  <a:lnTo>
                    <a:pt x="696" y="530"/>
                  </a:lnTo>
                  <a:lnTo>
                    <a:pt x="697" y="534"/>
                  </a:lnTo>
                  <a:lnTo>
                    <a:pt x="698" y="539"/>
                  </a:lnTo>
                  <a:lnTo>
                    <a:pt x="697" y="542"/>
                  </a:lnTo>
                  <a:lnTo>
                    <a:pt x="696" y="546"/>
                  </a:lnTo>
                  <a:lnTo>
                    <a:pt x="694" y="550"/>
                  </a:lnTo>
                  <a:lnTo>
                    <a:pt x="691" y="555"/>
                  </a:lnTo>
                  <a:lnTo>
                    <a:pt x="684" y="563"/>
                  </a:lnTo>
                  <a:lnTo>
                    <a:pt x="674" y="572"/>
                  </a:lnTo>
                  <a:lnTo>
                    <a:pt x="665" y="581"/>
                  </a:lnTo>
                  <a:lnTo>
                    <a:pt x="653" y="590"/>
                  </a:lnTo>
                  <a:lnTo>
                    <a:pt x="642" y="599"/>
                  </a:lnTo>
                  <a:lnTo>
                    <a:pt x="631" y="610"/>
                  </a:lnTo>
                  <a:lnTo>
                    <a:pt x="622" y="619"/>
                  </a:lnTo>
                  <a:lnTo>
                    <a:pt x="614" y="630"/>
                  </a:lnTo>
                  <a:lnTo>
                    <a:pt x="611" y="635"/>
                  </a:lnTo>
                  <a:lnTo>
                    <a:pt x="608" y="641"/>
                  </a:lnTo>
                  <a:lnTo>
                    <a:pt x="607" y="646"/>
                  </a:lnTo>
                  <a:lnTo>
                    <a:pt x="604" y="652"/>
                  </a:lnTo>
                  <a:lnTo>
                    <a:pt x="604" y="658"/>
                  </a:lnTo>
                  <a:lnTo>
                    <a:pt x="606" y="663"/>
                  </a:lnTo>
                  <a:lnTo>
                    <a:pt x="607" y="670"/>
                  </a:lnTo>
                  <a:lnTo>
                    <a:pt x="609" y="676"/>
                  </a:lnTo>
                  <a:lnTo>
                    <a:pt x="613" y="682"/>
                  </a:lnTo>
                  <a:lnTo>
                    <a:pt x="617" y="685"/>
                  </a:lnTo>
                  <a:lnTo>
                    <a:pt x="624" y="688"/>
                  </a:lnTo>
                  <a:lnTo>
                    <a:pt x="631" y="689"/>
                  </a:lnTo>
                  <a:lnTo>
                    <a:pt x="639" y="689"/>
                  </a:lnTo>
                  <a:lnTo>
                    <a:pt x="648" y="689"/>
                  </a:lnTo>
                  <a:lnTo>
                    <a:pt x="657" y="687"/>
                  </a:lnTo>
                  <a:lnTo>
                    <a:pt x="667" y="685"/>
                  </a:lnTo>
                  <a:lnTo>
                    <a:pt x="687" y="680"/>
                  </a:lnTo>
                  <a:lnTo>
                    <a:pt x="707" y="673"/>
                  </a:lnTo>
                  <a:lnTo>
                    <a:pt x="724" y="666"/>
                  </a:lnTo>
                  <a:lnTo>
                    <a:pt x="739" y="660"/>
                  </a:lnTo>
                  <a:lnTo>
                    <a:pt x="752" y="655"/>
                  </a:lnTo>
                  <a:lnTo>
                    <a:pt x="763" y="652"/>
                  </a:lnTo>
                  <a:lnTo>
                    <a:pt x="771" y="651"/>
                  </a:lnTo>
                  <a:lnTo>
                    <a:pt x="779" y="651"/>
                  </a:lnTo>
                  <a:lnTo>
                    <a:pt x="783" y="652"/>
                  </a:lnTo>
                  <a:lnTo>
                    <a:pt x="787" y="655"/>
                  </a:lnTo>
                  <a:lnTo>
                    <a:pt x="790" y="658"/>
                  </a:lnTo>
                  <a:lnTo>
                    <a:pt x="791" y="662"/>
                  </a:lnTo>
                  <a:lnTo>
                    <a:pt x="793" y="674"/>
                  </a:lnTo>
                  <a:lnTo>
                    <a:pt x="796" y="687"/>
                  </a:lnTo>
                  <a:lnTo>
                    <a:pt x="798" y="695"/>
                  </a:lnTo>
                  <a:lnTo>
                    <a:pt x="802" y="702"/>
                  </a:lnTo>
                  <a:lnTo>
                    <a:pt x="806" y="710"/>
                  </a:lnTo>
                  <a:lnTo>
                    <a:pt x="812" y="717"/>
                  </a:lnTo>
                  <a:lnTo>
                    <a:pt x="825" y="729"/>
                  </a:lnTo>
                  <a:lnTo>
                    <a:pt x="837" y="739"/>
                  </a:lnTo>
                  <a:lnTo>
                    <a:pt x="847" y="745"/>
                  </a:lnTo>
                  <a:lnTo>
                    <a:pt x="857" y="749"/>
                  </a:lnTo>
                  <a:lnTo>
                    <a:pt x="864" y="750"/>
                  </a:lnTo>
                  <a:lnTo>
                    <a:pt x="871" y="747"/>
                  </a:lnTo>
                  <a:lnTo>
                    <a:pt x="876" y="744"/>
                  </a:lnTo>
                  <a:lnTo>
                    <a:pt x="879" y="738"/>
                  </a:lnTo>
                  <a:lnTo>
                    <a:pt x="882" y="729"/>
                  </a:lnTo>
                  <a:lnTo>
                    <a:pt x="886" y="719"/>
                  </a:lnTo>
                  <a:lnTo>
                    <a:pt x="887" y="708"/>
                  </a:lnTo>
                  <a:lnTo>
                    <a:pt x="888" y="695"/>
                  </a:lnTo>
                  <a:lnTo>
                    <a:pt x="888" y="665"/>
                  </a:lnTo>
                  <a:lnTo>
                    <a:pt x="886" y="630"/>
                  </a:lnTo>
                  <a:lnTo>
                    <a:pt x="878" y="553"/>
                  </a:lnTo>
                  <a:lnTo>
                    <a:pt x="871" y="474"/>
                  </a:lnTo>
                  <a:lnTo>
                    <a:pt x="868" y="437"/>
                  </a:lnTo>
                  <a:lnTo>
                    <a:pt x="868" y="404"/>
                  </a:lnTo>
                  <a:lnTo>
                    <a:pt x="869" y="389"/>
                  </a:lnTo>
                  <a:lnTo>
                    <a:pt x="872" y="375"/>
                  </a:lnTo>
                  <a:lnTo>
                    <a:pt x="874" y="362"/>
                  </a:lnTo>
                  <a:lnTo>
                    <a:pt x="877" y="351"/>
                  </a:lnTo>
                  <a:lnTo>
                    <a:pt x="885" y="331"/>
                  </a:lnTo>
                  <a:lnTo>
                    <a:pt x="890" y="307"/>
                  </a:lnTo>
                  <a:lnTo>
                    <a:pt x="892" y="294"/>
                  </a:lnTo>
                  <a:lnTo>
                    <a:pt x="894" y="281"/>
                  </a:lnTo>
                  <a:lnTo>
                    <a:pt x="895" y="268"/>
                  </a:lnTo>
                  <a:lnTo>
                    <a:pt x="895" y="255"/>
                  </a:lnTo>
                  <a:lnTo>
                    <a:pt x="895" y="242"/>
                  </a:lnTo>
                  <a:lnTo>
                    <a:pt x="894" y="230"/>
                  </a:lnTo>
                  <a:lnTo>
                    <a:pt x="892" y="220"/>
                  </a:lnTo>
                  <a:lnTo>
                    <a:pt x="888" y="209"/>
                  </a:lnTo>
                  <a:lnTo>
                    <a:pt x="883" y="199"/>
                  </a:lnTo>
                  <a:lnTo>
                    <a:pt x="877" y="192"/>
                  </a:lnTo>
                  <a:lnTo>
                    <a:pt x="874" y="188"/>
                  </a:lnTo>
                  <a:lnTo>
                    <a:pt x="869" y="185"/>
                  </a:lnTo>
                  <a:lnTo>
                    <a:pt x="865" y="183"/>
                  </a:lnTo>
                  <a:lnTo>
                    <a:pt x="861" y="181"/>
                  </a:lnTo>
                  <a:lnTo>
                    <a:pt x="841" y="172"/>
                  </a:lnTo>
                  <a:lnTo>
                    <a:pt x="822" y="164"/>
                  </a:lnTo>
                  <a:lnTo>
                    <a:pt x="805" y="155"/>
                  </a:lnTo>
                  <a:lnTo>
                    <a:pt x="788" y="145"/>
                  </a:lnTo>
                  <a:lnTo>
                    <a:pt x="755" y="128"/>
                  </a:lnTo>
                  <a:lnTo>
                    <a:pt x="724" y="113"/>
                  </a:lnTo>
                  <a:lnTo>
                    <a:pt x="708" y="107"/>
                  </a:lnTo>
                  <a:lnTo>
                    <a:pt x="692" y="102"/>
                  </a:lnTo>
                  <a:lnTo>
                    <a:pt x="674" y="98"/>
                  </a:lnTo>
                  <a:lnTo>
                    <a:pt x="656" y="96"/>
                  </a:lnTo>
                  <a:lnTo>
                    <a:pt x="636" y="96"/>
                  </a:lnTo>
                  <a:lnTo>
                    <a:pt x="615" y="98"/>
                  </a:lnTo>
                  <a:lnTo>
                    <a:pt x="593" y="101"/>
                  </a:lnTo>
                  <a:lnTo>
                    <a:pt x="569" y="108"/>
                  </a:lnTo>
                  <a:lnTo>
                    <a:pt x="560" y="111"/>
                  </a:lnTo>
                  <a:lnTo>
                    <a:pt x="554" y="113"/>
                  </a:lnTo>
                  <a:lnTo>
                    <a:pt x="547" y="117"/>
                  </a:lnTo>
                  <a:lnTo>
                    <a:pt x="541" y="121"/>
                  </a:lnTo>
                  <a:lnTo>
                    <a:pt x="530" y="130"/>
                  </a:lnTo>
                  <a:lnTo>
                    <a:pt x="522" y="140"/>
                  </a:lnTo>
                  <a:lnTo>
                    <a:pt x="505" y="164"/>
                  </a:lnTo>
                  <a:lnTo>
                    <a:pt x="491" y="188"/>
                  </a:lnTo>
                  <a:lnTo>
                    <a:pt x="484" y="200"/>
                  </a:lnTo>
                  <a:lnTo>
                    <a:pt x="476" y="212"/>
                  </a:lnTo>
                  <a:lnTo>
                    <a:pt x="467" y="223"/>
                  </a:lnTo>
                  <a:lnTo>
                    <a:pt x="456" y="233"/>
                  </a:lnTo>
                  <a:lnTo>
                    <a:pt x="449" y="237"/>
                  </a:lnTo>
                  <a:lnTo>
                    <a:pt x="443" y="240"/>
                  </a:lnTo>
                  <a:lnTo>
                    <a:pt x="435" y="243"/>
                  </a:lnTo>
                  <a:lnTo>
                    <a:pt x="428" y="247"/>
                  </a:lnTo>
                  <a:lnTo>
                    <a:pt x="419" y="250"/>
                  </a:lnTo>
                  <a:lnTo>
                    <a:pt x="411" y="252"/>
                  </a:lnTo>
                  <a:lnTo>
                    <a:pt x="401" y="253"/>
                  </a:lnTo>
                  <a:lnTo>
                    <a:pt x="390" y="254"/>
                  </a:lnTo>
                  <a:lnTo>
                    <a:pt x="378" y="254"/>
                  </a:lnTo>
                  <a:lnTo>
                    <a:pt x="367" y="253"/>
                  </a:lnTo>
                  <a:lnTo>
                    <a:pt x="358" y="251"/>
                  </a:lnTo>
                  <a:lnTo>
                    <a:pt x="349" y="247"/>
                  </a:lnTo>
                  <a:lnTo>
                    <a:pt x="342" y="242"/>
                  </a:lnTo>
                  <a:lnTo>
                    <a:pt x="336" y="237"/>
                  </a:lnTo>
                  <a:lnTo>
                    <a:pt x="330" y="232"/>
                  </a:lnTo>
                  <a:lnTo>
                    <a:pt x="325" y="224"/>
                  </a:lnTo>
                  <a:lnTo>
                    <a:pt x="321" y="216"/>
                  </a:lnTo>
                  <a:lnTo>
                    <a:pt x="318" y="208"/>
                  </a:lnTo>
                  <a:lnTo>
                    <a:pt x="316" y="199"/>
                  </a:lnTo>
                  <a:lnTo>
                    <a:pt x="314" y="191"/>
                  </a:lnTo>
                  <a:lnTo>
                    <a:pt x="310" y="170"/>
                  </a:lnTo>
                  <a:lnTo>
                    <a:pt x="309" y="150"/>
                  </a:lnTo>
                  <a:lnTo>
                    <a:pt x="309" y="108"/>
                  </a:lnTo>
                  <a:lnTo>
                    <a:pt x="309" y="69"/>
                  </a:lnTo>
                  <a:lnTo>
                    <a:pt x="307" y="52"/>
                  </a:lnTo>
                  <a:lnTo>
                    <a:pt x="305" y="38"/>
                  </a:lnTo>
                  <a:lnTo>
                    <a:pt x="303" y="31"/>
                  </a:lnTo>
                  <a:lnTo>
                    <a:pt x="300" y="26"/>
                  </a:lnTo>
                  <a:lnTo>
                    <a:pt x="296" y="21"/>
                  </a:lnTo>
                  <a:lnTo>
                    <a:pt x="292" y="18"/>
                  </a:lnTo>
                  <a:lnTo>
                    <a:pt x="287" y="15"/>
                  </a:lnTo>
                  <a:lnTo>
                    <a:pt x="280" y="13"/>
                  </a:lnTo>
                  <a:lnTo>
                    <a:pt x="273" y="10"/>
                  </a:lnTo>
                  <a:lnTo>
                    <a:pt x="264" y="7"/>
                  </a:lnTo>
                  <a:lnTo>
                    <a:pt x="245" y="4"/>
                  </a:lnTo>
                  <a:lnTo>
                    <a:pt x="223" y="2"/>
                  </a:lnTo>
                  <a:lnTo>
                    <a:pt x="201" y="1"/>
                  </a:lnTo>
                  <a:lnTo>
                    <a:pt x="176" y="0"/>
                  </a:lnTo>
                  <a:lnTo>
                    <a:pt x="151" y="1"/>
                  </a:lnTo>
                  <a:lnTo>
                    <a:pt x="125" y="2"/>
                  </a:lnTo>
                  <a:lnTo>
                    <a:pt x="101" y="5"/>
                  </a:lnTo>
                  <a:lnTo>
                    <a:pt x="78" y="9"/>
                  </a:lnTo>
                  <a:lnTo>
                    <a:pt x="56" y="12"/>
                  </a:lnTo>
                  <a:lnTo>
                    <a:pt x="38" y="17"/>
                  </a:lnTo>
                  <a:lnTo>
                    <a:pt x="22" y="23"/>
                  </a:lnTo>
                  <a:lnTo>
                    <a:pt x="10" y="29"/>
                  </a:lnTo>
                  <a:lnTo>
                    <a:pt x="6" y="32"/>
                  </a:lnTo>
                  <a:lnTo>
                    <a:pt x="2" y="36"/>
                  </a:lnTo>
                  <a:lnTo>
                    <a:pt x="0" y="39"/>
                  </a:lnTo>
                  <a:lnTo>
                    <a:pt x="0" y="4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50" name="Freeform 243"/>
            <p:cNvSpPr>
              <a:spLocks/>
            </p:cNvSpPr>
            <p:nvPr/>
          </p:nvSpPr>
          <p:spPr bwMode="auto">
            <a:xfrm>
              <a:off x="3653" y="3802"/>
              <a:ext cx="44" cy="84"/>
            </a:xfrm>
            <a:custGeom>
              <a:avLst/>
              <a:gdLst>
                <a:gd name="T0" fmla="*/ 0 w 177"/>
                <a:gd name="T1" fmla="*/ 0 h 333"/>
                <a:gd name="T2" fmla="*/ 0 w 177"/>
                <a:gd name="T3" fmla="*/ 0 h 333"/>
                <a:gd name="T4" fmla="*/ 0 w 177"/>
                <a:gd name="T5" fmla="*/ 0 h 333"/>
                <a:gd name="T6" fmla="*/ 0 w 177"/>
                <a:gd name="T7" fmla="*/ 0 h 333"/>
                <a:gd name="T8" fmla="*/ 0 w 177"/>
                <a:gd name="T9" fmla="*/ 0 h 333"/>
                <a:gd name="T10" fmla="*/ 0 w 177"/>
                <a:gd name="T11" fmla="*/ 0 h 333"/>
                <a:gd name="T12" fmla="*/ 0 w 177"/>
                <a:gd name="T13" fmla="*/ 0 h 333"/>
                <a:gd name="T14" fmla="*/ 0 w 177"/>
                <a:gd name="T15" fmla="*/ 0 h 333"/>
                <a:gd name="T16" fmla="*/ 0 w 177"/>
                <a:gd name="T17" fmla="*/ 0 h 333"/>
                <a:gd name="T18" fmla="*/ 0 w 177"/>
                <a:gd name="T19" fmla="*/ 0 h 333"/>
                <a:gd name="T20" fmla="*/ 0 w 177"/>
                <a:gd name="T21" fmla="*/ 0 h 333"/>
                <a:gd name="T22" fmla="*/ 0 w 177"/>
                <a:gd name="T23" fmla="*/ 0 h 333"/>
                <a:gd name="T24" fmla="*/ 0 w 177"/>
                <a:gd name="T25" fmla="*/ 0 h 333"/>
                <a:gd name="T26" fmla="*/ 0 w 177"/>
                <a:gd name="T27" fmla="*/ 0 h 333"/>
                <a:gd name="T28" fmla="*/ 0 w 177"/>
                <a:gd name="T29" fmla="*/ 0 h 333"/>
                <a:gd name="T30" fmla="*/ 0 w 177"/>
                <a:gd name="T31" fmla="*/ 0 h 333"/>
                <a:gd name="T32" fmla="*/ 0 w 177"/>
                <a:gd name="T33" fmla="*/ 0 h 333"/>
                <a:gd name="T34" fmla="*/ 0 w 177"/>
                <a:gd name="T35" fmla="*/ 0 h 333"/>
                <a:gd name="T36" fmla="*/ 0 w 177"/>
                <a:gd name="T37" fmla="*/ 0 h 333"/>
                <a:gd name="T38" fmla="*/ 0 w 177"/>
                <a:gd name="T39" fmla="*/ 0 h 333"/>
                <a:gd name="T40" fmla="*/ 0 w 177"/>
                <a:gd name="T41" fmla="*/ 0 h 333"/>
                <a:gd name="T42" fmla="*/ 0 w 177"/>
                <a:gd name="T43" fmla="*/ 0 h 333"/>
                <a:gd name="T44" fmla="*/ 0 w 177"/>
                <a:gd name="T45" fmla="*/ 0 h 333"/>
                <a:gd name="T46" fmla="*/ 0 w 177"/>
                <a:gd name="T47" fmla="*/ 0 h 333"/>
                <a:gd name="T48" fmla="*/ 0 w 177"/>
                <a:gd name="T49" fmla="*/ 0 h 333"/>
                <a:gd name="T50" fmla="*/ 0 w 177"/>
                <a:gd name="T51" fmla="*/ 0 h 333"/>
                <a:gd name="T52" fmla="*/ 0 w 177"/>
                <a:gd name="T53" fmla="*/ 0 h 333"/>
                <a:gd name="T54" fmla="*/ 0 w 177"/>
                <a:gd name="T55" fmla="*/ 0 h 333"/>
                <a:gd name="T56" fmla="*/ 0 w 177"/>
                <a:gd name="T57" fmla="*/ 0 h 333"/>
                <a:gd name="T58" fmla="*/ 0 w 177"/>
                <a:gd name="T59" fmla="*/ 0 h 333"/>
                <a:gd name="T60" fmla="*/ 0 w 177"/>
                <a:gd name="T61" fmla="*/ 0 h 333"/>
                <a:gd name="T62" fmla="*/ 0 w 177"/>
                <a:gd name="T63" fmla="*/ 0 h 333"/>
                <a:gd name="T64" fmla="*/ 0 w 177"/>
                <a:gd name="T65" fmla="*/ 0 h 333"/>
                <a:gd name="T66" fmla="*/ 0 w 177"/>
                <a:gd name="T67" fmla="*/ 0 h 333"/>
                <a:gd name="T68" fmla="*/ 0 w 177"/>
                <a:gd name="T69" fmla="*/ 0 h 333"/>
                <a:gd name="T70" fmla="*/ 0 w 177"/>
                <a:gd name="T71" fmla="*/ 0 h 333"/>
                <a:gd name="T72" fmla="*/ 0 w 177"/>
                <a:gd name="T73" fmla="*/ 0 h 333"/>
                <a:gd name="T74" fmla="*/ 0 w 177"/>
                <a:gd name="T75" fmla="*/ 0 h 333"/>
                <a:gd name="T76" fmla="*/ 0 w 177"/>
                <a:gd name="T77" fmla="*/ 0 h 333"/>
                <a:gd name="T78" fmla="*/ 0 w 177"/>
                <a:gd name="T79" fmla="*/ 0 h 333"/>
                <a:gd name="T80" fmla="*/ 0 w 177"/>
                <a:gd name="T81" fmla="*/ 0 h 333"/>
                <a:gd name="T82" fmla="*/ 0 w 177"/>
                <a:gd name="T83" fmla="*/ 0 h 333"/>
                <a:gd name="T84" fmla="*/ 0 w 177"/>
                <a:gd name="T85" fmla="*/ 0 h 333"/>
                <a:gd name="T86" fmla="*/ 0 w 177"/>
                <a:gd name="T87" fmla="*/ 0 h 333"/>
                <a:gd name="T88" fmla="*/ 0 w 177"/>
                <a:gd name="T89" fmla="*/ 0 h 333"/>
                <a:gd name="T90" fmla="*/ 0 w 177"/>
                <a:gd name="T91" fmla="*/ 0 h 333"/>
                <a:gd name="T92" fmla="*/ 0 w 177"/>
                <a:gd name="T93" fmla="*/ 0 h 333"/>
                <a:gd name="T94" fmla="*/ 0 w 177"/>
                <a:gd name="T95" fmla="*/ 0 h 333"/>
                <a:gd name="T96" fmla="*/ 0 w 177"/>
                <a:gd name="T97" fmla="*/ 0 h 333"/>
                <a:gd name="T98" fmla="*/ 0 w 177"/>
                <a:gd name="T99" fmla="*/ 0 h 333"/>
                <a:gd name="T100" fmla="*/ 0 w 177"/>
                <a:gd name="T101" fmla="*/ 0 h 333"/>
                <a:gd name="T102" fmla="*/ 0 w 177"/>
                <a:gd name="T103" fmla="*/ 0 h 333"/>
                <a:gd name="T104" fmla="*/ 0 w 177"/>
                <a:gd name="T105" fmla="*/ 0 h 333"/>
                <a:gd name="T106" fmla="*/ 0 w 177"/>
                <a:gd name="T107" fmla="*/ 0 h 333"/>
                <a:gd name="T108" fmla="*/ 0 w 177"/>
                <a:gd name="T109" fmla="*/ 0 h 333"/>
                <a:gd name="T110" fmla="*/ 0 w 177"/>
                <a:gd name="T111" fmla="*/ 0 h 333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77"/>
                <a:gd name="T169" fmla="*/ 0 h 333"/>
                <a:gd name="T170" fmla="*/ 177 w 177"/>
                <a:gd name="T171" fmla="*/ 333 h 333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77" h="333">
                  <a:moveTo>
                    <a:pt x="22" y="293"/>
                  </a:moveTo>
                  <a:lnTo>
                    <a:pt x="30" y="304"/>
                  </a:lnTo>
                  <a:lnTo>
                    <a:pt x="40" y="313"/>
                  </a:lnTo>
                  <a:lnTo>
                    <a:pt x="51" y="323"/>
                  </a:lnTo>
                  <a:lnTo>
                    <a:pt x="61" y="330"/>
                  </a:lnTo>
                  <a:lnTo>
                    <a:pt x="66" y="332"/>
                  </a:lnTo>
                  <a:lnTo>
                    <a:pt x="71" y="333"/>
                  </a:lnTo>
                  <a:lnTo>
                    <a:pt x="75" y="333"/>
                  </a:lnTo>
                  <a:lnTo>
                    <a:pt x="81" y="332"/>
                  </a:lnTo>
                  <a:lnTo>
                    <a:pt x="84" y="328"/>
                  </a:lnTo>
                  <a:lnTo>
                    <a:pt x="88" y="324"/>
                  </a:lnTo>
                  <a:lnTo>
                    <a:pt x="92" y="318"/>
                  </a:lnTo>
                  <a:lnTo>
                    <a:pt x="95" y="310"/>
                  </a:lnTo>
                  <a:lnTo>
                    <a:pt x="95" y="306"/>
                  </a:lnTo>
                  <a:lnTo>
                    <a:pt x="94" y="302"/>
                  </a:lnTo>
                  <a:lnTo>
                    <a:pt x="91" y="298"/>
                  </a:lnTo>
                  <a:lnTo>
                    <a:pt x="87" y="295"/>
                  </a:lnTo>
                  <a:lnTo>
                    <a:pt x="77" y="289"/>
                  </a:lnTo>
                  <a:lnTo>
                    <a:pt x="65" y="284"/>
                  </a:lnTo>
                  <a:lnTo>
                    <a:pt x="53" y="280"/>
                  </a:lnTo>
                  <a:lnTo>
                    <a:pt x="43" y="276"/>
                  </a:lnTo>
                  <a:lnTo>
                    <a:pt x="40" y="274"/>
                  </a:lnTo>
                  <a:lnTo>
                    <a:pt x="38" y="272"/>
                  </a:lnTo>
                  <a:lnTo>
                    <a:pt x="37" y="270"/>
                  </a:lnTo>
                  <a:lnTo>
                    <a:pt x="38" y="269"/>
                  </a:lnTo>
                  <a:lnTo>
                    <a:pt x="40" y="267"/>
                  </a:lnTo>
                  <a:lnTo>
                    <a:pt x="43" y="266"/>
                  </a:lnTo>
                  <a:lnTo>
                    <a:pt x="46" y="265"/>
                  </a:lnTo>
                  <a:lnTo>
                    <a:pt x="51" y="265"/>
                  </a:lnTo>
                  <a:lnTo>
                    <a:pt x="59" y="266"/>
                  </a:lnTo>
                  <a:lnTo>
                    <a:pt x="68" y="266"/>
                  </a:lnTo>
                  <a:lnTo>
                    <a:pt x="78" y="267"/>
                  </a:lnTo>
                  <a:lnTo>
                    <a:pt x="87" y="265"/>
                  </a:lnTo>
                  <a:lnTo>
                    <a:pt x="92" y="264"/>
                  </a:lnTo>
                  <a:lnTo>
                    <a:pt x="95" y="261"/>
                  </a:lnTo>
                  <a:lnTo>
                    <a:pt x="99" y="257"/>
                  </a:lnTo>
                  <a:lnTo>
                    <a:pt x="102" y="253"/>
                  </a:lnTo>
                  <a:lnTo>
                    <a:pt x="105" y="249"/>
                  </a:lnTo>
                  <a:lnTo>
                    <a:pt x="105" y="246"/>
                  </a:lnTo>
                  <a:lnTo>
                    <a:pt x="103" y="242"/>
                  </a:lnTo>
                  <a:lnTo>
                    <a:pt x="101" y="239"/>
                  </a:lnTo>
                  <a:lnTo>
                    <a:pt x="95" y="235"/>
                  </a:lnTo>
                  <a:lnTo>
                    <a:pt x="85" y="230"/>
                  </a:lnTo>
                  <a:lnTo>
                    <a:pt x="66" y="225"/>
                  </a:lnTo>
                  <a:lnTo>
                    <a:pt x="54" y="221"/>
                  </a:lnTo>
                  <a:lnTo>
                    <a:pt x="50" y="214"/>
                  </a:lnTo>
                  <a:lnTo>
                    <a:pt x="47" y="210"/>
                  </a:lnTo>
                  <a:lnTo>
                    <a:pt x="47" y="207"/>
                  </a:lnTo>
                  <a:lnTo>
                    <a:pt x="47" y="205"/>
                  </a:lnTo>
                  <a:lnTo>
                    <a:pt x="49" y="202"/>
                  </a:lnTo>
                  <a:lnTo>
                    <a:pt x="51" y="201"/>
                  </a:lnTo>
                  <a:lnTo>
                    <a:pt x="55" y="198"/>
                  </a:lnTo>
                  <a:lnTo>
                    <a:pt x="61" y="196"/>
                  </a:lnTo>
                  <a:lnTo>
                    <a:pt x="69" y="195"/>
                  </a:lnTo>
                  <a:lnTo>
                    <a:pt x="78" y="196"/>
                  </a:lnTo>
                  <a:lnTo>
                    <a:pt x="82" y="197"/>
                  </a:lnTo>
                  <a:lnTo>
                    <a:pt x="85" y="198"/>
                  </a:lnTo>
                  <a:lnTo>
                    <a:pt x="86" y="200"/>
                  </a:lnTo>
                  <a:lnTo>
                    <a:pt x="88" y="202"/>
                  </a:lnTo>
                  <a:lnTo>
                    <a:pt x="89" y="203"/>
                  </a:lnTo>
                  <a:lnTo>
                    <a:pt x="92" y="205"/>
                  </a:lnTo>
                  <a:lnTo>
                    <a:pt x="96" y="205"/>
                  </a:lnTo>
                  <a:lnTo>
                    <a:pt x="102" y="203"/>
                  </a:lnTo>
                  <a:lnTo>
                    <a:pt x="112" y="201"/>
                  </a:lnTo>
                  <a:lnTo>
                    <a:pt x="119" y="199"/>
                  </a:lnTo>
                  <a:lnTo>
                    <a:pt x="123" y="197"/>
                  </a:lnTo>
                  <a:lnTo>
                    <a:pt x="126" y="195"/>
                  </a:lnTo>
                  <a:lnTo>
                    <a:pt x="127" y="193"/>
                  </a:lnTo>
                  <a:lnTo>
                    <a:pt x="126" y="189"/>
                  </a:lnTo>
                  <a:lnTo>
                    <a:pt x="125" y="187"/>
                  </a:lnTo>
                  <a:lnTo>
                    <a:pt x="122" y="185"/>
                  </a:lnTo>
                  <a:lnTo>
                    <a:pt x="107" y="177"/>
                  </a:lnTo>
                  <a:lnTo>
                    <a:pt x="95" y="171"/>
                  </a:lnTo>
                  <a:lnTo>
                    <a:pt x="83" y="165"/>
                  </a:lnTo>
                  <a:lnTo>
                    <a:pt x="78" y="159"/>
                  </a:lnTo>
                  <a:lnTo>
                    <a:pt x="77" y="156"/>
                  </a:lnTo>
                  <a:lnTo>
                    <a:pt x="78" y="152"/>
                  </a:lnTo>
                  <a:lnTo>
                    <a:pt x="81" y="146"/>
                  </a:lnTo>
                  <a:lnTo>
                    <a:pt x="86" y="139"/>
                  </a:lnTo>
                  <a:lnTo>
                    <a:pt x="91" y="135"/>
                  </a:lnTo>
                  <a:lnTo>
                    <a:pt x="94" y="131"/>
                  </a:lnTo>
                  <a:lnTo>
                    <a:pt x="99" y="128"/>
                  </a:lnTo>
                  <a:lnTo>
                    <a:pt x="103" y="125"/>
                  </a:lnTo>
                  <a:lnTo>
                    <a:pt x="109" y="124"/>
                  </a:lnTo>
                  <a:lnTo>
                    <a:pt x="114" y="123"/>
                  </a:lnTo>
                  <a:lnTo>
                    <a:pt x="121" y="123"/>
                  </a:lnTo>
                  <a:lnTo>
                    <a:pt x="127" y="123"/>
                  </a:lnTo>
                  <a:lnTo>
                    <a:pt x="129" y="124"/>
                  </a:lnTo>
                  <a:lnTo>
                    <a:pt x="130" y="125"/>
                  </a:lnTo>
                  <a:lnTo>
                    <a:pt x="133" y="127"/>
                  </a:lnTo>
                  <a:lnTo>
                    <a:pt x="134" y="129"/>
                  </a:lnTo>
                  <a:lnTo>
                    <a:pt x="137" y="136"/>
                  </a:lnTo>
                  <a:lnTo>
                    <a:pt x="140" y="143"/>
                  </a:lnTo>
                  <a:lnTo>
                    <a:pt x="143" y="149"/>
                  </a:lnTo>
                  <a:lnTo>
                    <a:pt x="147" y="154"/>
                  </a:lnTo>
                  <a:lnTo>
                    <a:pt x="150" y="155"/>
                  </a:lnTo>
                  <a:lnTo>
                    <a:pt x="152" y="156"/>
                  </a:lnTo>
                  <a:lnTo>
                    <a:pt x="155" y="156"/>
                  </a:lnTo>
                  <a:lnTo>
                    <a:pt x="159" y="155"/>
                  </a:lnTo>
                  <a:lnTo>
                    <a:pt x="167" y="152"/>
                  </a:lnTo>
                  <a:lnTo>
                    <a:pt x="172" y="147"/>
                  </a:lnTo>
                  <a:lnTo>
                    <a:pt x="176" y="143"/>
                  </a:lnTo>
                  <a:lnTo>
                    <a:pt x="177" y="139"/>
                  </a:lnTo>
                  <a:lnTo>
                    <a:pt x="177" y="135"/>
                  </a:lnTo>
                  <a:lnTo>
                    <a:pt x="176" y="130"/>
                  </a:lnTo>
                  <a:lnTo>
                    <a:pt x="172" y="125"/>
                  </a:lnTo>
                  <a:lnTo>
                    <a:pt x="169" y="121"/>
                  </a:lnTo>
                  <a:lnTo>
                    <a:pt x="161" y="112"/>
                  </a:lnTo>
                  <a:lnTo>
                    <a:pt x="151" y="105"/>
                  </a:lnTo>
                  <a:lnTo>
                    <a:pt x="141" y="100"/>
                  </a:lnTo>
                  <a:lnTo>
                    <a:pt x="135" y="98"/>
                  </a:lnTo>
                  <a:lnTo>
                    <a:pt x="122" y="97"/>
                  </a:lnTo>
                  <a:lnTo>
                    <a:pt x="112" y="94"/>
                  </a:lnTo>
                  <a:lnTo>
                    <a:pt x="108" y="93"/>
                  </a:lnTo>
                  <a:lnTo>
                    <a:pt x="106" y="91"/>
                  </a:lnTo>
                  <a:lnTo>
                    <a:pt x="102" y="89"/>
                  </a:lnTo>
                  <a:lnTo>
                    <a:pt x="101" y="87"/>
                  </a:lnTo>
                  <a:lnTo>
                    <a:pt x="100" y="85"/>
                  </a:lnTo>
                  <a:lnTo>
                    <a:pt x="101" y="82"/>
                  </a:lnTo>
                  <a:lnTo>
                    <a:pt x="101" y="79"/>
                  </a:lnTo>
                  <a:lnTo>
                    <a:pt x="103" y="75"/>
                  </a:lnTo>
                  <a:lnTo>
                    <a:pt x="110" y="68"/>
                  </a:lnTo>
                  <a:lnTo>
                    <a:pt x="119" y="58"/>
                  </a:lnTo>
                  <a:lnTo>
                    <a:pt x="122" y="54"/>
                  </a:lnTo>
                  <a:lnTo>
                    <a:pt x="127" y="49"/>
                  </a:lnTo>
                  <a:lnTo>
                    <a:pt x="130" y="47"/>
                  </a:lnTo>
                  <a:lnTo>
                    <a:pt x="134" y="47"/>
                  </a:lnTo>
                  <a:lnTo>
                    <a:pt x="138" y="47"/>
                  </a:lnTo>
                  <a:lnTo>
                    <a:pt x="143" y="49"/>
                  </a:lnTo>
                  <a:lnTo>
                    <a:pt x="144" y="54"/>
                  </a:lnTo>
                  <a:lnTo>
                    <a:pt x="149" y="60"/>
                  </a:lnTo>
                  <a:lnTo>
                    <a:pt x="151" y="65"/>
                  </a:lnTo>
                  <a:lnTo>
                    <a:pt x="154" y="67"/>
                  </a:lnTo>
                  <a:lnTo>
                    <a:pt x="155" y="67"/>
                  </a:lnTo>
                  <a:lnTo>
                    <a:pt x="156" y="68"/>
                  </a:lnTo>
                  <a:lnTo>
                    <a:pt x="158" y="67"/>
                  </a:lnTo>
                  <a:lnTo>
                    <a:pt x="159" y="66"/>
                  </a:lnTo>
                  <a:lnTo>
                    <a:pt x="163" y="62"/>
                  </a:lnTo>
                  <a:lnTo>
                    <a:pt x="164" y="58"/>
                  </a:lnTo>
                  <a:lnTo>
                    <a:pt x="164" y="56"/>
                  </a:lnTo>
                  <a:lnTo>
                    <a:pt x="162" y="53"/>
                  </a:lnTo>
                  <a:lnTo>
                    <a:pt x="158" y="51"/>
                  </a:lnTo>
                  <a:lnTo>
                    <a:pt x="154" y="48"/>
                  </a:lnTo>
                  <a:lnTo>
                    <a:pt x="149" y="46"/>
                  </a:lnTo>
                  <a:lnTo>
                    <a:pt x="143" y="45"/>
                  </a:lnTo>
                  <a:lnTo>
                    <a:pt x="130" y="43"/>
                  </a:lnTo>
                  <a:lnTo>
                    <a:pt x="117" y="42"/>
                  </a:lnTo>
                  <a:lnTo>
                    <a:pt x="105" y="41"/>
                  </a:lnTo>
                  <a:lnTo>
                    <a:pt x="95" y="42"/>
                  </a:lnTo>
                  <a:lnTo>
                    <a:pt x="80" y="44"/>
                  </a:lnTo>
                  <a:lnTo>
                    <a:pt x="72" y="44"/>
                  </a:lnTo>
                  <a:lnTo>
                    <a:pt x="71" y="42"/>
                  </a:lnTo>
                  <a:lnTo>
                    <a:pt x="70" y="38"/>
                  </a:lnTo>
                  <a:lnTo>
                    <a:pt x="70" y="29"/>
                  </a:lnTo>
                  <a:lnTo>
                    <a:pt x="70" y="17"/>
                  </a:lnTo>
                  <a:lnTo>
                    <a:pt x="69" y="4"/>
                  </a:lnTo>
                  <a:lnTo>
                    <a:pt x="68" y="0"/>
                  </a:lnTo>
                  <a:lnTo>
                    <a:pt x="66" y="1"/>
                  </a:lnTo>
                  <a:lnTo>
                    <a:pt x="63" y="6"/>
                  </a:lnTo>
                  <a:lnTo>
                    <a:pt x="57" y="23"/>
                  </a:lnTo>
                  <a:lnTo>
                    <a:pt x="54" y="33"/>
                  </a:lnTo>
                  <a:lnTo>
                    <a:pt x="49" y="44"/>
                  </a:lnTo>
                  <a:lnTo>
                    <a:pt x="44" y="57"/>
                  </a:lnTo>
                  <a:lnTo>
                    <a:pt x="40" y="73"/>
                  </a:lnTo>
                  <a:lnTo>
                    <a:pt x="38" y="90"/>
                  </a:lnTo>
                  <a:lnTo>
                    <a:pt x="37" y="100"/>
                  </a:lnTo>
                  <a:lnTo>
                    <a:pt x="36" y="110"/>
                  </a:lnTo>
                  <a:lnTo>
                    <a:pt x="35" y="114"/>
                  </a:lnTo>
                  <a:lnTo>
                    <a:pt x="33" y="117"/>
                  </a:lnTo>
                  <a:lnTo>
                    <a:pt x="32" y="121"/>
                  </a:lnTo>
                  <a:lnTo>
                    <a:pt x="29" y="123"/>
                  </a:lnTo>
                  <a:lnTo>
                    <a:pt x="23" y="125"/>
                  </a:lnTo>
                  <a:lnTo>
                    <a:pt x="12" y="127"/>
                  </a:lnTo>
                  <a:lnTo>
                    <a:pt x="7" y="129"/>
                  </a:lnTo>
                  <a:lnTo>
                    <a:pt x="3" y="132"/>
                  </a:lnTo>
                  <a:lnTo>
                    <a:pt x="3" y="133"/>
                  </a:lnTo>
                  <a:lnTo>
                    <a:pt x="2" y="136"/>
                  </a:lnTo>
                  <a:lnTo>
                    <a:pt x="3" y="137"/>
                  </a:lnTo>
                  <a:lnTo>
                    <a:pt x="5" y="139"/>
                  </a:lnTo>
                  <a:lnTo>
                    <a:pt x="10" y="140"/>
                  </a:lnTo>
                  <a:lnTo>
                    <a:pt x="21" y="140"/>
                  </a:lnTo>
                  <a:lnTo>
                    <a:pt x="31" y="139"/>
                  </a:lnTo>
                  <a:lnTo>
                    <a:pt x="38" y="139"/>
                  </a:lnTo>
                  <a:lnTo>
                    <a:pt x="43" y="140"/>
                  </a:lnTo>
                  <a:lnTo>
                    <a:pt x="46" y="142"/>
                  </a:lnTo>
                  <a:lnTo>
                    <a:pt x="47" y="145"/>
                  </a:lnTo>
                  <a:lnTo>
                    <a:pt x="45" y="147"/>
                  </a:lnTo>
                  <a:lnTo>
                    <a:pt x="42" y="151"/>
                  </a:lnTo>
                  <a:lnTo>
                    <a:pt x="39" y="153"/>
                  </a:lnTo>
                  <a:lnTo>
                    <a:pt x="33" y="154"/>
                  </a:lnTo>
                  <a:lnTo>
                    <a:pt x="29" y="155"/>
                  </a:lnTo>
                  <a:lnTo>
                    <a:pt x="23" y="156"/>
                  </a:lnTo>
                  <a:lnTo>
                    <a:pt x="17" y="158"/>
                  </a:lnTo>
                  <a:lnTo>
                    <a:pt x="13" y="161"/>
                  </a:lnTo>
                  <a:lnTo>
                    <a:pt x="9" y="165"/>
                  </a:lnTo>
                  <a:lnTo>
                    <a:pt x="5" y="169"/>
                  </a:lnTo>
                  <a:lnTo>
                    <a:pt x="3" y="173"/>
                  </a:lnTo>
                  <a:lnTo>
                    <a:pt x="1" y="178"/>
                  </a:lnTo>
                  <a:lnTo>
                    <a:pt x="0" y="183"/>
                  </a:lnTo>
                  <a:lnTo>
                    <a:pt x="0" y="187"/>
                  </a:lnTo>
                  <a:lnTo>
                    <a:pt x="1" y="193"/>
                  </a:lnTo>
                  <a:lnTo>
                    <a:pt x="2" y="198"/>
                  </a:lnTo>
                  <a:lnTo>
                    <a:pt x="4" y="203"/>
                  </a:lnTo>
                  <a:lnTo>
                    <a:pt x="8" y="208"/>
                  </a:lnTo>
                  <a:lnTo>
                    <a:pt x="11" y="212"/>
                  </a:lnTo>
                  <a:lnTo>
                    <a:pt x="16" y="216"/>
                  </a:lnTo>
                  <a:lnTo>
                    <a:pt x="22" y="221"/>
                  </a:lnTo>
                  <a:lnTo>
                    <a:pt x="24" y="222"/>
                  </a:lnTo>
                  <a:lnTo>
                    <a:pt x="26" y="224"/>
                  </a:lnTo>
                  <a:lnTo>
                    <a:pt x="27" y="225"/>
                  </a:lnTo>
                  <a:lnTo>
                    <a:pt x="27" y="227"/>
                  </a:lnTo>
                  <a:lnTo>
                    <a:pt x="26" y="230"/>
                  </a:lnTo>
                  <a:lnTo>
                    <a:pt x="23" y="234"/>
                  </a:lnTo>
                  <a:lnTo>
                    <a:pt x="18" y="238"/>
                  </a:lnTo>
                  <a:lnTo>
                    <a:pt x="15" y="244"/>
                  </a:lnTo>
                  <a:lnTo>
                    <a:pt x="14" y="248"/>
                  </a:lnTo>
                  <a:lnTo>
                    <a:pt x="13" y="252"/>
                  </a:lnTo>
                  <a:lnTo>
                    <a:pt x="13" y="256"/>
                  </a:lnTo>
                  <a:lnTo>
                    <a:pt x="13" y="261"/>
                  </a:lnTo>
                  <a:lnTo>
                    <a:pt x="15" y="267"/>
                  </a:lnTo>
                  <a:lnTo>
                    <a:pt x="17" y="271"/>
                  </a:lnTo>
                  <a:lnTo>
                    <a:pt x="22" y="275"/>
                  </a:lnTo>
                  <a:lnTo>
                    <a:pt x="24" y="278"/>
                  </a:lnTo>
                  <a:lnTo>
                    <a:pt x="27" y="280"/>
                  </a:lnTo>
                  <a:lnTo>
                    <a:pt x="27" y="283"/>
                  </a:lnTo>
                  <a:lnTo>
                    <a:pt x="26" y="288"/>
                  </a:lnTo>
                  <a:lnTo>
                    <a:pt x="22" y="29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51" name="Freeform 244"/>
            <p:cNvSpPr>
              <a:spLocks/>
            </p:cNvSpPr>
            <p:nvPr/>
          </p:nvSpPr>
          <p:spPr bwMode="auto">
            <a:xfrm>
              <a:off x="3951" y="3904"/>
              <a:ext cx="250" cy="168"/>
            </a:xfrm>
            <a:custGeom>
              <a:avLst/>
              <a:gdLst>
                <a:gd name="T0" fmla="*/ 0 w 999"/>
                <a:gd name="T1" fmla="*/ 0 h 672"/>
                <a:gd name="T2" fmla="*/ 0 w 999"/>
                <a:gd name="T3" fmla="*/ 0 h 672"/>
                <a:gd name="T4" fmla="*/ 0 w 999"/>
                <a:gd name="T5" fmla="*/ 0 h 672"/>
                <a:gd name="T6" fmla="*/ 0 w 999"/>
                <a:gd name="T7" fmla="*/ 0 h 672"/>
                <a:gd name="T8" fmla="*/ 0 w 999"/>
                <a:gd name="T9" fmla="*/ 0 h 672"/>
                <a:gd name="T10" fmla="*/ 0 w 999"/>
                <a:gd name="T11" fmla="*/ 0 h 672"/>
                <a:gd name="T12" fmla="*/ 0 w 999"/>
                <a:gd name="T13" fmla="*/ 0 h 672"/>
                <a:gd name="T14" fmla="*/ 0 w 999"/>
                <a:gd name="T15" fmla="*/ 0 h 672"/>
                <a:gd name="T16" fmla="*/ 0 w 999"/>
                <a:gd name="T17" fmla="*/ 0 h 672"/>
                <a:gd name="T18" fmla="*/ 0 w 999"/>
                <a:gd name="T19" fmla="*/ 0 h 672"/>
                <a:gd name="T20" fmla="*/ 0 w 999"/>
                <a:gd name="T21" fmla="*/ 0 h 672"/>
                <a:gd name="T22" fmla="*/ 0 w 999"/>
                <a:gd name="T23" fmla="*/ 0 h 672"/>
                <a:gd name="T24" fmla="*/ 0 w 999"/>
                <a:gd name="T25" fmla="*/ 0 h 672"/>
                <a:gd name="T26" fmla="*/ 0 w 999"/>
                <a:gd name="T27" fmla="*/ 0 h 672"/>
                <a:gd name="T28" fmla="*/ 0 w 999"/>
                <a:gd name="T29" fmla="*/ 0 h 672"/>
                <a:gd name="T30" fmla="*/ 0 w 999"/>
                <a:gd name="T31" fmla="*/ 0 h 672"/>
                <a:gd name="T32" fmla="*/ 0 w 999"/>
                <a:gd name="T33" fmla="*/ 0 h 672"/>
                <a:gd name="T34" fmla="*/ 0 w 999"/>
                <a:gd name="T35" fmla="*/ 0 h 672"/>
                <a:gd name="T36" fmla="*/ 0 w 999"/>
                <a:gd name="T37" fmla="*/ 0 h 672"/>
                <a:gd name="T38" fmla="*/ 0 w 999"/>
                <a:gd name="T39" fmla="*/ 0 h 672"/>
                <a:gd name="T40" fmla="*/ 0 w 999"/>
                <a:gd name="T41" fmla="*/ 0 h 672"/>
                <a:gd name="T42" fmla="*/ 0 w 999"/>
                <a:gd name="T43" fmla="*/ 0 h 672"/>
                <a:gd name="T44" fmla="*/ 0 w 999"/>
                <a:gd name="T45" fmla="*/ 0 h 672"/>
                <a:gd name="T46" fmla="*/ 0 w 999"/>
                <a:gd name="T47" fmla="*/ 0 h 672"/>
                <a:gd name="T48" fmla="*/ 0 w 999"/>
                <a:gd name="T49" fmla="*/ 0 h 672"/>
                <a:gd name="T50" fmla="*/ 0 w 999"/>
                <a:gd name="T51" fmla="*/ 0 h 672"/>
                <a:gd name="T52" fmla="*/ 0 w 999"/>
                <a:gd name="T53" fmla="*/ 0 h 672"/>
                <a:gd name="T54" fmla="*/ 0 w 999"/>
                <a:gd name="T55" fmla="*/ 0 h 672"/>
                <a:gd name="T56" fmla="*/ 0 w 999"/>
                <a:gd name="T57" fmla="*/ 0 h 672"/>
                <a:gd name="T58" fmla="*/ 0 w 999"/>
                <a:gd name="T59" fmla="*/ 0 h 672"/>
                <a:gd name="T60" fmla="*/ 0 w 999"/>
                <a:gd name="T61" fmla="*/ 0 h 672"/>
                <a:gd name="T62" fmla="*/ 0 w 999"/>
                <a:gd name="T63" fmla="*/ 0 h 672"/>
                <a:gd name="T64" fmla="*/ 0 w 999"/>
                <a:gd name="T65" fmla="*/ 0 h 672"/>
                <a:gd name="T66" fmla="*/ 0 w 999"/>
                <a:gd name="T67" fmla="*/ 0 h 672"/>
                <a:gd name="T68" fmla="*/ 0 w 999"/>
                <a:gd name="T69" fmla="*/ 0 h 672"/>
                <a:gd name="T70" fmla="*/ 0 w 999"/>
                <a:gd name="T71" fmla="*/ 0 h 672"/>
                <a:gd name="T72" fmla="*/ 0 w 999"/>
                <a:gd name="T73" fmla="*/ 0 h 672"/>
                <a:gd name="T74" fmla="*/ 0 w 999"/>
                <a:gd name="T75" fmla="*/ 0 h 672"/>
                <a:gd name="T76" fmla="*/ 0 w 999"/>
                <a:gd name="T77" fmla="*/ 0 h 672"/>
                <a:gd name="T78" fmla="*/ 0 w 999"/>
                <a:gd name="T79" fmla="*/ 0 h 672"/>
                <a:gd name="T80" fmla="*/ 0 w 999"/>
                <a:gd name="T81" fmla="*/ 0 h 672"/>
                <a:gd name="T82" fmla="*/ 0 w 999"/>
                <a:gd name="T83" fmla="*/ 0 h 672"/>
                <a:gd name="T84" fmla="*/ 0 w 999"/>
                <a:gd name="T85" fmla="*/ 0 h 672"/>
                <a:gd name="T86" fmla="*/ 0 w 999"/>
                <a:gd name="T87" fmla="*/ 0 h 672"/>
                <a:gd name="T88" fmla="*/ 0 w 999"/>
                <a:gd name="T89" fmla="*/ 0 h 672"/>
                <a:gd name="T90" fmla="*/ 0 w 999"/>
                <a:gd name="T91" fmla="*/ 0 h 672"/>
                <a:gd name="T92" fmla="*/ 0 w 999"/>
                <a:gd name="T93" fmla="*/ 0 h 672"/>
                <a:gd name="T94" fmla="*/ 0 w 999"/>
                <a:gd name="T95" fmla="*/ 0 h 672"/>
                <a:gd name="T96" fmla="*/ 0 w 999"/>
                <a:gd name="T97" fmla="*/ 0 h 672"/>
                <a:gd name="T98" fmla="*/ 0 w 999"/>
                <a:gd name="T99" fmla="*/ 0 h 672"/>
                <a:gd name="T100" fmla="*/ 0 w 999"/>
                <a:gd name="T101" fmla="*/ 0 h 672"/>
                <a:gd name="T102" fmla="*/ 0 w 999"/>
                <a:gd name="T103" fmla="*/ 0 h 672"/>
                <a:gd name="T104" fmla="*/ 0 w 999"/>
                <a:gd name="T105" fmla="*/ 0 h 672"/>
                <a:gd name="T106" fmla="*/ 0 w 999"/>
                <a:gd name="T107" fmla="*/ 0 h 672"/>
                <a:gd name="T108" fmla="*/ 0 w 999"/>
                <a:gd name="T109" fmla="*/ 0 h 672"/>
                <a:gd name="T110" fmla="*/ 0 w 999"/>
                <a:gd name="T111" fmla="*/ 0 h 672"/>
                <a:gd name="T112" fmla="*/ 0 w 999"/>
                <a:gd name="T113" fmla="*/ 0 h 672"/>
                <a:gd name="T114" fmla="*/ 0 w 999"/>
                <a:gd name="T115" fmla="*/ 0 h 672"/>
                <a:gd name="T116" fmla="*/ 0 w 999"/>
                <a:gd name="T117" fmla="*/ 0 h 67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999"/>
                <a:gd name="T178" fmla="*/ 0 h 672"/>
                <a:gd name="T179" fmla="*/ 999 w 999"/>
                <a:gd name="T180" fmla="*/ 672 h 672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999" h="672">
                  <a:moveTo>
                    <a:pt x="2" y="556"/>
                  </a:moveTo>
                  <a:lnTo>
                    <a:pt x="27" y="557"/>
                  </a:lnTo>
                  <a:lnTo>
                    <a:pt x="59" y="559"/>
                  </a:lnTo>
                  <a:lnTo>
                    <a:pt x="96" y="561"/>
                  </a:lnTo>
                  <a:lnTo>
                    <a:pt x="133" y="562"/>
                  </a:lnTo>
                  <a:lnTo>
                    <a:pt x="152" y="563"/>
                  </a:lnTo>
                  <a:lnTo>
                    <a:pt x="168" y="562"/>
                  </a:lnTo>
                  <a:lnTo>
                    <a:pt x="183" y="561"/>
                  </a:lnTo>
                  <a:lnTo>
                    <a:pt x="196" y="558"/>
                  </a:lnTo>
                  <a:lnTo>
                    <a:pt x="201" y="557"/>
                  </a:lnTo>
                  <a:lnTo>
                    <a:pt x="205" y="555"/>
                  </a:lnTo>
                  <a:lnTo>
                    <a:pt x="210" y="553"/>
                  </a:lnTo>
                  <a:lnTo>
                    <a:pt x="212" y="550"/>
                  </a:lnTo>
                  <a:lnTo>
                    <a:pt x="214" y="548"/>
                  </a:lnTo>
                  <a:lnTo>
                    <a:pt x="215" y="545"/>
                  </a:lnTo>
                  <a:lnTo>
                    <a:pt x="215" y="541"/>
                  </a:lnTo>
                  <a:lnTo>
                    <a:pt x="215" y="537"/>
                  </a:lnTo>
                  <a:lnTo>
                    <a:pt x="211" y="527"/>
                  </a:lnTo>
                  <a:lnTo>
                    <a:pt x="207" y="519"/>
                  </a:lnTo>
                  <a:lnTo>
                    <a:pt x="202" y="513"/>
                  </a:lnTo>
                  <a:lnTo>
                    <a:pt x="198" y="507"/>
                  </a:lnTo>
                  <a:lnTo>
                    <a:pt x="191" y="501"/>
                  </a:lnTo>
                  <a:lnTo>
                    <a:pt x="188" y="497"/>
                  </a:lnTo>
                  <a:lnTo>
                    <a:pt x="187" y="497"/>
                  </a:lnTo>
                  <a:lnTo>
                    <a:pt x="188" y="495"/>
                  </a:lnTo>
                  <a:lnTo>
                    <a:pt x="189" y="494"/>
                  </a:lnTo>
                  <a:lnTo>
                    <a:pt x="193" y="494"/>
                  </a:lnTo>
                  <a:lnTo>
                    <a:pt x="203" y="491"/>
                  </a:lnTo>
                  <a:lnTo>
                    <a:pt x="221" y="485"/>
                  </a:lnTo>
                  <a:lnTo>
                    <a:pt x="238" y="478"/>
                  </a:lnTo>
                  <a:lnTo>
                    <a:pt x="249" y="474"/>
                  </a:lnTo>
                  <a:lnTo>
                    <a:pt x="255" y="471"/>
                  </a:lnTo>
                  <a:lnTo>
                    <a:pt x="259" y="467"/>
                  </a:lnTo>
                  <a:lnTo>
                    <a:pt x="267" y="459"/>
                  </a:lnTo>
                  <a:lnTo>
                    <a:pt x="282" y="442"/>
                  </a:lnTo>
                  <a:lnTo>
                    <a:pt x="288" y="437"/>
                  </a:lnTo>
                  <a:lnTo>
                    <a:pt x="298" y="433"/>
                  </a:lnTo>
                  <a:lnTo>
                    <a:pt x="309" y="431"/>
                  </a:lnTo>
                  <a:lnTo>
                    <a:pt x="321" y="430"/>
                  </a:lnTo>
                  <a:lnTo>
                    <a:pt x="334" y="430"/>
                  </a:lnTo>
                  <a:lnTo>
                    <a:pt x="348" y="431"/>
                  </a:lnTo>
                  <a:lnTo>
                    <a:pt x="362" y="433"/>
                  </a:lnTo>
                  <a:lnTo>
                    <a:pt x="376" y="436"/>
                  </a:lnTo>
                  <a:lnTo>
                    <a:pt x="388" y="441"/>
                  </a:lnTo>
                  <a:lnTo>
                    <a:pt x="399" y="446"/>
                  </a:lnTo>
                  <a:lnTo>
                    <a:pt x="404" y="449"/>
                  </a:lnTo>
                  <a:lnTo>
                    <a:pt x="409" y="453"/>
                  </a:lnTo>
                  <a:lnTo>
                    <a:pt x="412" y="457"/>
                  </a:lnTo>
                  <a:lnTo>
                    <a:pt x="416" y="461"/>
                  </a:lnTo>
                  <a:lnTo>
                    <a:pt x="419" y="465"/>
                  </a:lnTo>
                  <a:lnTo>
                    <a:pt x="421" y="470"/>
                  </a:lnTo>
                  <a:lnTo>
                    <a:pt x="422" y="475"/>
                  </a:lnTo>
                  <a:lnTo>
                    <a:pt x="422" y="480"/>
                  </a:lnTo>
                  <a:lnTo>
                    <a:pt x="422" y="486"/>
                  </a:lnTo>
                  <a:lnTo>
                    <a:pt x="421" y="491"/>
                  </a:lnTo>
                  <a:lnTo>
                    <a:pt x="418" y="498"/>
                  </a:lnTo>
                  <a:lnTo>
                    <a:pt x="414" y="503"/>
                  </a:lnTo>
                  <a:lnTo>
                    <a:pt x="414" y="505"/>
                  </a:lnTo>
                  <a:lnTo>
                    <a:pt x="414" y="506"/>
                  </a:lnTo>
                  <a:lnTo>
                    <a:pt x="416" y="508"/>
                  </a:lnTo>
                  <a:lnTo>
                    <a:pt x="418" y="511"/>
                  </a:lnTo>
                  <a:lnTo>
                    <a:pt x="423" y="515"/>
                  </a:lnTo>
                  <a:lnTo>
                    <a:pt x="432" y="519"/>
                  </a:lnTo>
                  <a:lnTo>
                    <a:pt x="452" y="532"/>
                  </a:lnTo>
                  <a:lnTo>
                    <a:pt x="477" y="545"/>
                  </a:lnTo>
                  <a:lnTo>
                    <a:pt x="503" y="559"/>
                  </a:lnTo>
                  <a:lnTo>
                    <a:pt x="525" y="572"/>
                  </a:lnTo>
                  <a:lnTo>
                    <a:pt x="535" y="578"/>
                  </a:lnTo>
                  <a:lnTo>
                    <a:pt x="543" y="585"/>
                  </a:lnTo>
                  <a:lnTo>
                    <a:pt x="547" y="590"/>
                  </a:lnTo>
                  <a:lnTo>
                    <a:pt x="550" y="596"/>
                  </a:lnTo>
                  <a:lnTo>
                    <a:pt x="553" y="609"/>
                  </a:lnTo>
                  <a:lnTo>
                    <a:pt x="559" y="619"/>
                  </a:lnTo>
                  <a:lnTo>
                    <a:pt x="565" y="628"/>
                  </a:lnTo>
                  <a:lnTo>
                    <a:pt x="573" y="636"/>
                  </a:lnTo>
                  <a:lnTo>
                    <a:pt x="583" y="642"/>
                  </a:lnTo>
                  <a:lnTo>
                    <a:pt x="591" y="646"/>
                  </a:lnTo>
                  <a:lnTo>
                    <a:pt x="602" y="650"/>
                  </a:lnTo>
                  <a:lnTo>
                    <a:pt x="614" y="653"/>
                  </a:lnTo>
                  <a:lnTo>
                    <a:pt x="626" y="654"/>
                  </a:lnTo>
                  <a:lnTo>
                    <a:pt x="637" y="655"/>
                  </a:lnTo>
                  <a:lnTo>
                    <a:pt x="650" y="655"/>
                  </a:lnTo>
                  <a:lnTo>
                    <a:pt x="663" y="655"/>
                  </a:lnTo>
                  <a:lnTo>
                    <a:pt x="689" y="655"/>
                  </a:lnTo>
                  <a:lnTo>
                    <a:pt x="716" y="654"/>
                  </a:lnTo>
                  <a:lnTo>
                    <a:pt x="738" y="656"/>
                  </a:lnTo>
                  <a:lnTo>
                    <a:pt x="763" y="660"/>
                  </a:lnTo>
                  <a:lnTo>
                    <a:pt x="790" y="666"/>
                  </a:lnTo>
                  <a:lnTo>
                    <a:pt x="814" y="670"/>
                  </a:lnTo>
                  <a:lnTo>
                    <a:pt x="825" y="671"/>
                  </a:lnTo>
                  <a:lnTo>
                    <a:pt x="835" y="672"/>
                  </a:lnTo>
                  <a:lnTo>
                    <a:pt x="841" y="672"/>
                  </a:lnTo>
                  <a:lnTo>
                    <a:pt x="845" y="671"/>
                  </a:lnTo>
                  <a:lnTo>
                    <a:pt x="848" y="670"/>
                  </a:lnTo>
                  <a:lnTo>
                    <a:pt x="848" y="669"/>
                  </a:lnTo>
                  <a:lnTo>
                    <a:pt x="848" y="667"/>
                  </a:lnTo>
                  <a:lnTo>
                    <a:pt x="846" y="665"/>
                  </a:lnTo>
                  <a:lnTo>
                    <a:pt x="842" y="658"/>
                  </a:lnTo>
                  <a:lnTo>
                    <a:pt x="834" y="651"/>
                  </a:lnTo>
                  <a:lnTo>
                    <a:pt x="816" y="641"/>
                  </a:lnTo>
                  <a:lnTo>
                    <a:pt x="793" y="627"/>
                  </a:lnTo>
                  <a:lnTo>
                    <a:pt x="786" y="624"/>
                  </a:lnTo>
                  <a:lnTo>
                    <a:pt x="782" y="619"/>
                  </a:lnTo>
                  <a:lnTo>
                    <a:pt x="777" y="615"/>
                  </a:lnTo>
                  <a:lnTo>
                    <a:pt x="773" y="611"/>
                  </a:lnTo>
                  <a:lnTo>
                    <a:pt x="771" y="606"/>
                  </a:lnTo>
                  <a:lnTo>
                    <a:pt x="770" y="602"/>
                  </a:lnTo>
                  <a:lnTo>
                    <a:pt x="770" y="598"/>
                  </a:lnTo>
                  <a:lnTo>
                    <a:pt x="771" y="592"/>
                  </a:lnTo>
                  <a:lnTo>
                    <a:pt x="768" y="596"/>
                  </a:lnTo>
                  <a:lnTo>
                    <a:pt x="755" y="605"/>
                  </a:lnTo>
                  <a:lnTo>
                    <a:pt x="748" y="610"/>
                  </a:lnTo>
                  <a:lnTo>
                    <a:pt x="742" y="612"/>
                  </a:lnTo>
                  <a:lnTo>
                    <a:pt x="740" y="611"/>
                  </a:lnTo>
                  <a:lnTo>
                    <a:pt x="738" y="610"/>
                  </a:lnTo>
                  <a:lnTo>
                    <a:pt x="735" y="606"/>
                  </a:lnTo>
                  <a:lnTo>
                    <a:pt x="734" y="602"/>
                  </a:lnTo>
                  <a:lnTo>
                    <a:pt x="732" y="585"/>
                  </a:lnTo>
                  <a:lnTo>
                    <a:pt x="730" y="575"/>
                  </a:lnTo>
                  <a:lnTo>
                    <a:pt x="729" y="573"/>
                  </a:lnTo>
                  <a:lnTo>
                    <a:pt x="728" y="571"/>
                  </a:lnTo>
                  <a:lnTo>
                    <a:pt x="727" y="571"/>
                  </a:lnTo>
                  <a:lnTo>
                    <a:pt x="725" y="571"/>
                  </a:lnTo>
                  <a:lnTo>
                    <a:pt x="720" y="572"/>
                  </a:lnTo>
                  <a:lnTo>
                    <a:pt x="714" y="572"/>
                  </a:lnTo>
                  <a:lnTo>
                    <a:pt x="711" y="571"/>
                  </a:lnTo>
                  <a:lnTo>
                    <a:pt x="706" y="569"/>
                  </a:lnTo>
                  <a:lnTo>
                    <a:pt x="701" y="567"/>
                  </a:lnTo>
                  <a:lnTo>
                    <a:pt x="695" y="562"/>
                  </a:lnTo>
                  <a:lnTo>
                    <a:pt x="684" y="553"/>
                  </a:lnTo>
                  <a:lnTo>
                    <a:pt x="676" y="543"/>
                  </a:lnTo>
                  <a:lnTo>
                    <a:pt x="671" y="534"/>
                  </a:lnTo>
                  <a:lnTo>
                    <a:pt x="668" y="527"/>
                  </a:lnTo>
                  <a:lnTo>
                    <a:pt x="667" y="519"/>
                  </a:lnTo>
                  <a:lnTo>
                    <a:pt x="667" y="512"/>
                  </a:lnTo>
                  <a:lnTo>
                    <a:pt x="668" y="505"/>
                  </a:lnTo>
                  <a:lnTo>
                    <a:pt x="670" y="499"/>
                  </a:lnTo>
                  <a:lnTo>
                    <a:pt x="672" y="492"/>
                  </a:lnTo>
                  <a:lnTo>
                    <a:pt x="673" y="487"/>
                  </a:lnTo>
                  <a:lnTo>
                    <a:pt x="674" y="480"/>
                  </a:lnTo>
                  <a:lnTo>
                    <a:pt x="674" y="475"/>
                  </a:lnTo>
                  <a:lnTo>
                    <a:pt x="672" y="469"/>
                  </a:lnTo>
                  <a:lnTo>
                    <a:pt x="669" y="463"/>
                  </a:lnTo>
                  <a:lnTo>
                    <a:pt x="663" y="457"/>
                  </a:lnTo>
                  <a:lnTo>
                    <a:pt x="655" y="451"/>
                  </a:lnTo>
                  <a:lnTo>
                    <a:pt x="635" y="439"/>
                  </a:lnTo>
                  <a:lnTo>
                    <a:pt x="616" y="430"/>
                  </a:lnTo>
                  <a:lnTo>
                    <a:pt x="597" y="421"/>
                  </a:lnTo>
                  <a:lnTo>
                    <a:pt x="578" y="413"/>
                  </a:lnTo>
                  <a:lnTo>
                    <a:pt x="546" y="399"/>
                  </a:lnTo>
                  <a:lnTo>
                    <a:pt x="523" y="388"/>
                  </a:lnTo>
                  <a:lnTo>
                    <a:pt x="520" y="386"/>
                  </a:lnTo>
                  <a:lnTo>
                    <a:pt x="517" y="383"/>
                  </a:lnTo>
                  <a:lnTo>
                    <a:pt x="515" y="381"/>
                  </a:lnTo>
                  <a:lnTo>
                    <a:pt x="515" y="380"/>
                  </a:lnTo>
                  <a:lnTo>
                    <a:pt x="515" y="378"/>
                  </a:lnTo>
                  <a:lnTo>
                    <a:pt x="517" y="377"/>
                  </a:lnTo>
                  <a:lnTo>
                    <a:pt x="520" y="376"/>
                  </a:lnTo>
                  <a:lnTo>
                    <a:pt x="524" y="375"/>
                  </a:lnTo>
                  <a:lnTo>
                    <a:pt x="537" y="373"/>
                  </a:lnTo>
                  <a:lnTo>
                    <a:pt x="558" y="372"/>
                  </a:lnTo>
                  <a:lnTo>
                    <a:pt x="584" y="372"/>
                  </a:lnTo>
                  <a:lnTo>
                    <a:pt x="618" y="372"/>
                  </a:lnTo>
                  <a:lnTo>
                    <a:pt x="627" y="371"/>
                  </a:lnTo>
                  <a:lnTo>
                    <a:pt x="633" y="368"/>
                  </a:lnTo>
                  <a:lnTo>
                    <a:pt x="635" y="367"/>
                  </a:lnTo>
                  <a:lnTo>
                    <a:pt x="636" y="366"/>
                  </a:lnTo>
                  <a:lnTo>
                    <a:pt x="637" y="364"/>
                  </a:lnTo>
                  <a:lnTo>
                    <a:pt x="637" y="363"/>
                  </a:lnTo>
                  <a:lnTo>
                    <a:pt x="635" y="359"/>
                  </a:lnTo>
                  <a:lnTo>
                    <a:pt x="632" y="353"/>
                  </a:lnTo>
                  <a:lnTo>
                    <a:pt x="627" y="349"/>
                  </a:lnTo>
                  <a:lnTo>
                    <a:pt x="620" y="344"/>
                  </a:lnTo>
                  <a:lnTo>
                    <a:pt x="607" y="333"/>
                  </a:lnTo>
                  <a:lnTo>
                    <a:pt x="593" y="323"/>
                  </a:lnTo>
                  <a:lnTo>
                    <a:pt x="584" y="317"/>
                  </a:lnTo>
                  <a:lnTo>
                    <a:pt x="580" y="312"/>
                  </a:lnTo>
                  <a:lnTo>
                    <a:pt x="586" y="308"/>
                  </a:lnTo>
                  <a:lnTo>
                    <a:pt x="591" y="305"/>
                  </a:lnTo>
                  <a:lnTo>
                    <a:pt x="597" y="303"/>
                  </a:lnTo>
                  <a:lnTo>
                    <a:pt x="603" y="301"/>
                  </a:lnTo>
                  <a:lnTo>
                    <a:pt x="609" y="299"/>
                  </a:lnTo>
                  <a:lnTo>
                    <a:pt x="616" y="299"/>
                  </a:lnTo>
                  <a:lnTo>
                    <a:pt x="623" y="299"/>
                  </a:lnTo>
                  <a:lnTo>
                    <a:pt x="631" y="299"/>
                  </a:lnTo>
                  <a:lnTo>
                    <a:pt x="646" y="302"/>
                  </a:lnTo>
                  <a:lnTo>
                    <a:pt x="663" y="306"/>
                  </a:lnTo>
                  <a:lnTo>
                    <a:pt x="679" y="311"/>
                  </a:lnTo>
                  <a:lnTo>
                    <a:pt x="697" y="317"/>
                  </a:lnTo>
                  <a:lnTo>
                    <a:pt x="714" y="322"/>
                  </a:lnTo>
                  <a:lnTo>
                    <a:pt x="731" y="327"/>
                  </a:lnTo>
                  <a:lnTo>
                    <a:pt x="748" y="333"/>
                  </a:lnTo>
                  <a:lnTo>
                    <a:pt x="765" y="336"/>
                  </a:lnTo>
                  <a:lnTo>
                    <a:pt x="780" y="338"/>
                  </a:lnTo>
                  <a:lnTo>
                    <a:pt x="794" y="338"/>
                  </a:lnTo>
                  <a:lnTo>
                    <a:pt x="800" y="337"/>
                  </a:lnTo>
                  <a:lnTo>
                    <a:pt x="807" y="336"/>
                  </a:lnTo>
                  <a:lnTo>
                    <a:pt x="812" y="334"/>
                  </a:lnTo>
                  <a:lnTo>
                    <a:pt x="817" y="331"/>
                  </a:lnTo>
                  <a:lnTo>
                    <a:pt x="825" y="326"/>
                  </a:lnTo>
                  <a:lnTo>
                    <a:pt x="828" y="322"/>
                  </a:lnTo>
                  <a:lnTo>
                    <a:pt x="830" y="318"/>
                  </a:lnTo>
                  <a:lnTo>
                    <a:pt x="831" y="315"/>
                  </a:lnTo>
                  <a:lnTo>
                    <a:pt x="830" y="311"/>
                  </a:lnTo>
                  <a:lnTo>
                    <a:pt x="828" y="309"/>
                  </a:lnTo>
                  <a:lnTo>
                    <a:pt x="826" y="306"/>
                  </a:lnTo>
                  <a:lnTo>
                    <a:pt x="824" y="304"/>
                  </a:lnTo>
                  <a:lnTo>
                    <a:pt x="822" y="302"/>
                  </a:lnTo>
                  <a:lnTo>
                    <a:pt x="821" y="301"/>
                  </a:lnTo>
                  <a:lnTo>
                    <a:pt x="821" y="298"/>
                  </a:lnTo>
                  <a:lnTo>
                    <a:pt x="822" y="297"/>
                  </a:lnTo>
                  <a:lnTo>
                    <a:pt x="831" y="294"/>
                  </a:lnTo>
                  <a:lnTo>
                    <a:pt x="852" y="291"/>
                  </a:lnTo>
                  <a:lnTo>
                    <a:pt x="870" y="289"/>
                  </a:lnTo>
                  <a:lnTo>
                    <a:pt x="886" y="287"/>
                  </a:lnTo>
                  <a:lnTo>
                    <a:pt x="900" y="283"/>
                  </a:lnTo>
                  <a:lnTo>
                    <a:pt x="911" y="280"/>
                  </a:lnTo>
                  <a:lnTo>
                    <a:pt x="921" y="277"/>
                  </a:lnTo>
                  <a:lnTo>
                    <a:pt x="928" y="273"/>
                  </a:lnTo>
                  <a:lnTo>
                    <a:pt x="935" y="268"/>
                  </a:lnTo>
                  <a:lnTo>
                    <a:pt x="941" y="264"/>
                  </a:lnTo>
                  <a:lnTo>
                    <a:pt x="951" y="253"/>
                  </a:lnTo>
                  <a:lnTo>
                    <a:pt x="961" y="240"/>
                  </a:lnTo>
                  <a:lnTo>
                    <a:pt x="972" y="224"/>
                  </a:lnTo>
                  <a:lnTo>
                    <a:pt x="990" y="205"/>
                  </a:lnTo>
                  <a:lnTo>
                    <a:pt x="993" y="201"/>
                  </a:lnTo>
                  <a:lnTo>
                    <a:pt x="996" y="197"/>
                  </a:lnTo>
                  <a:lnTo>
                    <a:pt x="998" y="193"/>
                  </a:lnTo>
                  <a:lnTo>
                    <a:pt x="999" y="187"/>
                  </a:lnTo>
                  <a:lnTo>
                    <a:pt x="999" y="183"/>
                  </a:lnTo>
                  <a:lnTo>
                    <a:pt x="999" y="179"/>
                  </a:lnTo>
                  <a:lnTo>
                    <a:pt x="998" y="173"/>
                  </a:lnTo>
                  <a:lnTo>
                    <a:pt x="997" y="169"/>
                  </a:lnTo>
                  <a:lnTo>
                    <a:pt x="993" y="159"/>
                  </a:lnTo>
                  <a:lnTo>
                    <a:pt x="988" y="151"/>
                  </a:lnTo>
                  <a:lnTo>
                    <a:pt x="981" y="142"/>
                  </a:lnTo>
                  <a:lnTo>
                    <a:pt x="974" y="135"/>
                  </a:lnTo>
                  <a:lnTo>
                    <a:pt x="965" y="129"/>
                  </a:lnTo>
                  <a:lnTo>
                    <a:pt x="956" y="124"/>
                  </a:lnTo>
                  <a:lnTo>
                    <a:pt x="949" y="122"/>
                  </a:lnTo>
                  <a:lnTo>
                    <a:pt x="941" y="121"/>
                  </a:lnTo>
                  <a:lnTo>
                    <a:pt x="938" y="121"/>
                  </a:lnTo>
                  <a:lnTo>
                    <a:pt x="935" y="122"/>
                  </a:lnTo>
                  <a:lnTo>
                    <a:pt x="933" y="124"/>
                  </a:lnTo>
                  <a:lnTo>
                    <a:pt x="929" y="126"/>
                  </a:lnTo>
                  <a:lnTo>
                    <a:pt x="928" y="129"/>
                  </a:lnTo>
                  <a:lnTo>
                    <a:pt x="926" y="134"/>
                  </a:lnTo>
                  <a:lnTo>
                    <a:pt x="926" y="138"/>
                  </a:lnTo>
                  <a:lnTo>
                    <a:pt x="925" y="143"/>
                  </a:lnTo>
                  <a:lnTo>
                    <a:pt x="924" y="163"/>
                  </a:lnTo>
                  <a:lnTo>
                    <a:pt x="922" y="179"/>
                  </a:lnTo>
                  <a:lnTo>
                    <a:pt x="920" y="185"/>
                  </a:lnTo>
                  <a:lnTo>
                    <a:pt x="918" y="191"/>
                  </a:lnTo>
                  <a:lnTo>
                    <a:pt x="914" y="197"/>
                  </a:lnTo>
                  <a:lnTo>
                    <a:pt x="911" y="203"/>
                  </a:lnTo>
                  <a:lnTo>
                    <a:pt x="894" y="224"/>
                  </a:lnTo>
                  <a:lnTo>
                    <a:pt x="867" y="254"/>
                  </a:lnTo>
                  <a:lnTo>
                    <a:pt x="857" y="255"/>
                  </a:lnTo>
                  <a:lnTo>
                    <a:pt x="834" y="253"/>
                  </a:lnTo>
                  <a:lnTo>
                    <a:pt x="800" y="251"/>
                  </a:lnTo>
                  <a:lnTo>
                    <a:pt x="762" y="249"/>
                  </a:lnTo>
                  <a:lnTo>
                    <a:pt x="725" y="247"/>
                  </a:lnTo>
                  <a:lnTo>
                    <a:pt x="691" y="246"/>
                  </a:lnTo>
                  <a:lnTo>
                    <a:pt x="677" y="247"/>
                  </a:lnTo>
                  <a:lnTo>
                    <a:pt x="667" y="247"/>
                  </a:lnTo>
                  <a:lnTo>
                    <a:pt x="658" y="249"/>
                  </a:lnTo>
                  <a:lnTo>
                    <a:pt x="655" y="251"/>
                  </a:lnTo>
                  <a:lnTo>
                    <a:pt x="647" y="263"/>
                  </a:lnTo>
                  <a:lnTo>
                    <a:pt x="640" y="273"/>
                  </a:lnTo>
                  <a:lnTo>
                    <a:pt x="631" y="281"/>
                  </a:lnTo>
                  <a:lnTo>
                    <a:pt x="622" y="289"/>
                  </a:lnTo>
                  <a:lnTo>
                    <a:pt x="614" y="294"/>
                  </a:lnTo>
                  <a:lnTo>
                    <a:pt x="604" y="299"/>
                  </a:lnTo>
                  <a:lnTo>
                    <a:pt x="594" y="303"/>
                  </a:lnTo>
                  <a:lnTo>
                    <a:pt x="584" y="305"/>
                  </a:lnTo>
                  <a:lnTo>
                    <a:pt x="573" y="307"/>
                  </a:lnTo>
                  <a:lnTo>
                    <a:pt x="561" y="307"/>
                  </a:lnTo>
                  <a:lnTo>
                    <a:pt x="549" y="307"/>
                  </a:lnTo>
                  <a:lnTo>
                    <a:pt x="536" y="307"/>
                  </a:lnTo>
                  <a:lnTo>
                    <a:pt x="509" y="304"/>
                  </a:lnTo>
                  <a:lnTo>
                    <a:pt x="479" y="301"/>
                  </a:lnTo>
                  <a:lnTo>
                    <a:pt x="468" y="298"/>
                  </a:lnTo>
                  <a:lnTo>
                    <a:pt x="460" y="294"/>
                  </a:lnTo>
                  <a:lnTo>
                    <a:pt x="452" y="290"/>
                  </a:lnTo>
                  <a:lnTo>
                    <a:pt x="446" y="283"/>
                  </a:lnTo>
                  <a:lnTo>
                    <a:pt x="440" y="276"/>
                  </a:lnTo>
                  <a:lnTo>
                    <a:pt x="436" y="268"/>
                  </a:lnTo>
                  <a:lnTo>
                    <a:pt x="433" y="260"/>
                  </a:lnTo>
                  <a:lnTo>
                    <a:pt x="431" y="251"/>
                  </a:lnTo>
                  <a:lnTo>
                    <a:pt x="426" y="233"/>
                  </a:lnTo>
                  <a:lnTo>
                    <a:pt x="422" y="214"/>
                  </a:lnTo>
                  <a:lnTo>
                    <a:pt x="420" y="206"/>
                  </a:lnTo>
                  <a:lnTo>
                    <a:pt x="417" y="197"/>
                  </a:lnTo>
                  <a:lnTo>
                    <a:pt x="413" y="190"/>
                  </a:lnTo>
                  <a:lnTo>
                    <a:pt x="408" y="183"/>
                  </a:lnTo>
                  <a:lnTo>
                    <a:pt x="397" y="171"/>
                  </a:lnTo>
                  <a:lnTo>
                    <a:pt x="386" y="160"/>
                  </a:lnTo>
                  <a:lnTo>
                    <a:pt x="376" y="152"/>
                  </a:lnTo>
                  <a:lnTo>
                    <a:pt x="364" y="144"/>
                  </a:lnTo>
                  <a:lnTo>
                    <a:pt x="353" y="138"/>
                  </a:lnTo>
                  <a:lnTo>
                    <a:pt x="341" y="132"/>
                  </a:lnTo>
                  <a:lnTo>
                    <a:pt x="330" y="128"/>
                  </a:lnTo>
                  <a:lnTo>
                    <a:pt x="319" y="124"/>
                  </a:lnTo>
                  <a:lnTo>
                    <a:pt x="296" y="116"/>
                  </a:lnTo>
                  <a:lnTo>
                    <a:pt x="272" y="108"/>
                  </a:lnTo>
                  <a:lnTo>
                    <a:pt x="260" y="102"/>
                  </a:lnTo>
                  <a:lnTo>
                    <a:pt x="249" y="96"/>
                  </a:lnTo>
                  <a:lnTo>
                    <a:pt x="237" y="88"/>
                  </a:lnTo>
                  <a:lnTo>
                    <a:pt x="224" y="79"/>
                  </a:lnTo>
                  <a:lnTo>
                    <a:pt x="214" y="72"/>
                  </a:lnTo>
                  <a:lnTo>
                    <a:pt x="201" y="67"/>
                  </a:lnTo>
                  <a:lnTo>
                    <a:pt x="187" y="62"/>
                  </a:lnTo>
                  <a:lnTo>
                    <a:pt x="172" y="58"/>
                  </a:lnTo>
                  <a:lnTo>
                    <a:pt x="158" y="54"/>
                  </a:lnTo>
                  <a:lnTo>
                    <a:pt x="143" y="50"/>
                  </a:lnTo>
                  <a:lnTo>
                    <a:pt x="130" y="44"/>
                  </a:lnTo>
                  <a:lnTo>
                    <a:pt x="119" y="39"/>
                  </a:lnTo>
                  <a:lnTo>
                    <a:pt x="100" y="28"/>
                  </a:lnTo>
                  <a:lnTo>
                    <a:pt x="69" y="14"/>
                  </a:lnTo>
                  <a:lnTo>
                    <a:pt x="54" y="8"/>
                  </a:lnTo>
                  <a:lnTo>
                    <a:pt x="41" y="2"/>
                  </a:lnTo>
                  <a:lnTo>
                    <a:pt x="36" y="1"/>
                  </a:lnTo>
                  <a:lnTo>
                    <a:pt x="32" y="0"/>
                  </a:lnTo>
                  <a:lnTo>
                    <a:pt x="30" y="1"/>
                  </a:lnTo>
                  <a:lnTo>
                    <a:pt x="30" y="2"/>
                  </a:lnTo>
                  <a:lnTo>
                    <a:pt x="29" y="1"/>
                  </a:lnTo>
                  <a:lnTo>
                    <a:pt x="28" y="2"/>
                  </a:lnTo>
                  <a:lnTo>
                    <a:pt x="27" y="2"/>
                  </a:lnTo>
                  <a:lnTo>
                    <a:pt x="26" y="4"/>
                  </a:lnTo>
                  <a:lnTo>
                    <a:pt x="24" y="9"/>
                  </a:lnTo>
                  <a:lnTo>
                    <a:pt x="23" y="15"/>
                  </a:lnTo>
                  <a:lnTo>
                    <a:pt x="22" y="32"/>
                  </a:lnTo>
                  <a:lnTo>
                    <a:pt x="22" y="53"/>
                  </a:lnTo>
                  <a:lnTo>
                    <a:pt x="21" y="74"/>
                  </a:lnTo>
                  <a:lnTo>
                    <a:pt x="20" y="96"/>
                  </a:lnTo>
                  <a:lnTo>
                    <a:pt x="20" y="106"/>
                  </a:lnTo>
                  <a:lnTo>
                    <a:pt x="18" y="113"/>
                  </a:lnTo>
                  <a:lnTo>
                    <a:pt x="17" y="121"/>
                  </a:lnTo>
                  <a:lnTo>
                    <a:pt x="15" y="125"/>
                  </a:lnTo>
                  <a:lnTo>
                    <a:pt x="9" y="135"/>
                  </a:lnTo>
                  <a:lnTo>
                    <a:pt x="6" y="145"/>
                  </a:lnTo>
                  <a:lnTo>
                    <a:pt x="3" y="157"/>
                  </a:lnTo>
                  <a:lnTo>
                    <a:pt x="1" y="170"/>
                  </a:lnTo>
                  <a:lnTo>
                    <a:pt x="0" y="184"/>
                  </a:lnTo>
                  <a:lnTo>
                    <a:pt x="0" y="199"/>
                  </a:lnTo>
                  <a:lnTo>
                    <a:pt x="0" y="214"/>
                  </a:lnTo>
                  <a:lnTo>
                    <a:pt x="0" y="229"/>
                  </a:lnTo>
                  <a:lnTo>
                    <a:pt x="3" y="262"/>
                  </a:lnTo>
                  <a:lnTo>
                    <a:pt x="6" y="292"/>
                  </a:lnTo>
                  <a:lnTo>
                    <a:pt x="9" y="321"/>
                  </a:lnTo>
                  <a:lnTo>
                    <a:pt x="12" y="347"/>
                  </a:lnTo>
                  <a:lnTo>
                    <a:pt x="14" y="379"/>
                  </a:lnTo>
                  <a:lnTo>
                    <a:pt x="16" y="408"/>
                  </a:lnTo>
                  <a:lnTo>
                    <a:pt x="16" y="436"/>
                  </a:lnTo>
                  <a:lnTo>
                    <a:pt x="16" y="461"/>
                  </a:lnTo>
                  <a:lnTo>
                    <a:pt x="14" y="486"/>
                  </a:lnTo>
                  <a:lnTo>
                    <a:pt x="12" y="508"/>
                  </a:lnTo>
                  <a:lnTo>
                    <a:pt x="7" y="532"/>
                  </a:lnTo>
                  <a:lnTo>
                    <a:pt x="2" y="55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52" name="Freeform 245"/>
            <p:cNvSpPr>
              <a:spLocks/>
            </p:cNvSpPr>
            <p:nvPr/>
          </p:nvSpPr>
          <p:spPr bwMode="auto">
            <a:xfrm>
              <a:off x="4243" y="3957"/>
              <a:ext cx="32" cy="41"/>
            </a:xfrm>
            <a:custGeom>
              <a:avLst/>
              <a:gdLst>
                <a:gd name="T0" fmla="*/ 0 w 132"/>
                <a:gd name="T1" fmla="*/ 0 h 164"/>
                <a:gd name="T2" fmla="*/ 0 w 132"/>
                <a:gd name="T3" fmla="*/ 0 h 164"/>
                <a:gd name="T4" fmla="*/ 0 w 132"/>
                <a:gd name="T5" fmla="*/ 0 h 164"/>
                <a:gd name="T6" fmla="*/ 0 w 132"/>
                <a:gd name="T7" fmla="*/ 0 h 164"/>
                <a:gd name="T8" fmla="*/ 0 w 132"/>
                <a:gd name="T9" fmla="*/ 0 h 164"/>
                <a:gd name="T10" fmla="*/ 0 w 132"/>
                <a:gd name="T11" fmla="*/ 0 h 164"/>
                <a:gd name="T12" fmla="*/ 0 w 132"/>
                <a:gd name="T13" fmla="*/ 0 h 164"/>
                <a:gd name="T14" fmla="*/ 0 w 132"/>
                <a:gd name="T15" fmla="*/ 0 h 164"/>
                <a:gd name="T16" fmla="*/ 0 w 132"/>
                <a:gd name="T17" fmla="*/ 0 h 164"/>
                <a:gd name="T18" fmla="*/ 0 w 132"/>
                <a:gd name="T19" fmla="*/ 0 h 164"/>
                <a:gd name="T20" fmla="*/ 0 w 132"/>
                <a:gd name="T21" fmla="*/ 0 h 164"/>
                <a:gd name="T22" fmla="*/ 0 w 132"/>
                <a:gd name="T23" fmla="*/ 0 h 164"/>
                <a:gd name="T24" fmla="*/ 0 w 132"/>
                <a:gd name="T25" fmla="*/ 0 h 164"/>
                <a:gd name="T26" fmla="*/ 0 w 132"/>
                <a:gd name="T27" fmla="*/ 0 h 164"/>
                <a:gd name="T28" fmla="*/ 0 w 132"/>
                <a:gd name="T29" fmla="*/ 0 h 164"/>
                <a:gd name="T30" fmla="*/ 0 w 132"/>
                <a:gd name="T31" fmla="*/ 0 h 164"/>
                <a:gd name="T32" fmla="*/ 0 w 132"/>
                <a:gd name="T33" fmla="*/ 0 h 164"/>
                <a:gd name="T34" fmla="*/ 0 w 132"/>
                <a:gd name="T35" fmla="*/ 0 h 164"/>
                <a:gd name="T36" fmla="*/ 0 w 132"/>
                <a:gd name="T37" fmla="*/ 0 h 164"/>
                <a:gd name="T38" fmla="*/ 0 w 132"/>
                <a:gd name="T39" fmla="*/ 0 h 164"/>
                <a:gd name="T40" fmla="*/ 0 w 132"/>
                <a:gd name="T41" fmla="*/ 0 h 164"/>
                <a:gd name="T42" fmla="*/ 0 w 132"/>
                <a:gd name="T43" fmla="*/ 0 h 164"/>
                <a:gd name="T44" fmla="*/ 0 w 132"/>
                <a:gd name="T45" fmla="*/ 0 h 164"/>
                <a:gd name="T46" fmla="*/ 0 w 132"/>
                <a:gd name="T47" fmla="*/ 0 h 164"/>
                <a:gd name="T48" fmla="*/ 0 w 132"/>
                <a:gd name="T49" fmla="*/ 0 h 164"/>
                <a:gd name="T50" fmla="*/ 0 w 132"/>
                <a:gd name="T51" fmla="*/ 0 h 164"/>
                <a:gd name="T52" fmla="*/ 0 w 132"/>
                <a:gd name="T53" fmla="*/ 0 h 164"/>
                <a:gd name="T54" fmla="*/ 0 w 132"/>
                <a:gd name="T55" fmla="*/ 0 h 164"/>
                <a:gd name="T56" fmla="*/ 0 w 132"/>
                <a:gd name="T57" fmla="*/ 0 h 164"/>
                <a:gd name="T58" fmla="*/ 0 w 132"/>
                <a:gd name="T59" fmla="*/ 0 h 164"/>
                <a:gd name="T60" fmla="*/ 0 w 132"/>
                <a:gd name="T61" fmla="*/ 0 h 164"/>
                <a:gd name="T62" fmla="*/ 0 w 132"/>
                <a:gd name="T63" fmla="*/ 0 h 164"/>
                <a:gd name="T64" fmla="*/ 0 w 132"/>
                <a:gd name="T65" fmla="*/ 0 h 164"/>
                <a:gd name="T66" fmla="*/ 0 w 132"/>
                <a:gd name="T67" fmla="*/ 0 h 164"/>
                <a:gd name="T68" fmla="*/ 0 w 132"/>
                <a:gd name="T69" fmla="*/ 0 h 164"/>
                <a:gd name="T70" fmla="*/ 0 w 132"/>
                <a:gd name="T71" fmla="*/ 0 h 164"/>
                <a:gd name="T72" fmla="*/ 0 w 132"/>
                <a:gd name="T73" fmla="*/ 0 h 164"/>
                <a:gd name="T74" fmla="*/ 0 w 132"/>
                <a:gd name="T75" fmla="*/ 0 h 164"/>
                <a:gd name="T76" fmla="*/ 0 w 132"/>
                <a:gd name="T77" fmla="*/ 0 h 164"/>
                <a:gd name="T78" fmla="*/ 0 w 132"/>
                <a:gd name="T79" fmla="*/ 0 h 164"/>
                <a:gd name="T80" fmla="*/ 0 w 132"/>
                <a:gd name="T81" fmla="*/ 0 h 164"/>
                <a:gd name="T82" fmla="*/ 0 w 132"/>
                <a:gd name="T83" fmla="*/ 0 h 164"/>
                <a:gd name="T84" fmla="*/ 0 w 132"/>
                <a:gd name="T85" fmla="*/ 0 h 164"/>
                <a:gd name="T86" fmla="*/ 0 w 132"/>
                <a:gd name="T87" fmla="*/ 0 h 164"/>
                <a:gd name="T88" fmla="*/ 0 w 132"/>
                <a:gd name="T89" fmla="*/ 0 h 164"/>
                <a:gd name="T90" fmla="*/ 0 w 132"/>
                <a:gd name="T91" fmla="*/ 0 h 164"/>
                <a:gd name="T92" fmla="*/ 0 w 132"/>
                <a:gd name="T93" fmla="*/ 0 h 164"/>
                <a:gd name="T94" fmla="*/ 0 w 132"/>
                <a:gd name="T95" fmla="*/ 0 h 164"/>
                <a:gd name="T96" fmla="*/ 0 w 132"/>
                <a:gd name="T97" fmla="*/ 0 h 164"/>
                <a:gd name="T98" fmla="*/ 0 w 132"/>
                <a:gd name="T99" fmla="*/ 0 h 164"/>
                <a:gd name="T100" fmla="*/ 0 w 132"/>
                <a:gd name="T101" fmla="*/ 0 h 164"/>
                <a:gd name="T102" fmla="*/ 0 w 132"/>
                <a:gd name="T103" fmla="*/ 0 h 164"/>
                <a:gd name="T104" fmla="*/ 0 w 132"/>
                <a:gd name="T105" fmla="*/ 0 h 164"/>
                <a:gd name="T106" fmla="*/ 0 w 132"/>
                <a:gd name="T107" fmla="*/ 0 h 164"/>
                <a:gd name="T108" fmla="*/ 0 w 132"/>
                <a:gd name="T109" fmla="*/ 0 h 164"/>
                <a:gd name="T110" fmla="*/ 0 w 132"/>
                <a:gd name="T111" fmla="*/ 0 h 164"/>
                <a:gd name="T112" fmla="*/ 0 w 132"/>
                <a:gd name="T113" fmla="*/ 0 h 164"/>
                <a:gd name="T114" fmla="*/ 0 w 132"/>
                <a:gd name="T115" fmla="*/ 0 h 164"/>
                <a:gd name="T116" fmla="*/ 0 w 132"/>
                <a:gd name="T117" fmla="*/ 0 h 16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2"/>
                <a:gd name="T178" fmla="*/ 0 h 164"/>
                <a:gd name="T179" fmla="*/ 132 w 132"/>
                <a:gd name="T180" fmla="*/ 164 h 164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2" h="164">
                  <a:moveTo>
                    <a:pt x="0" y="9"/>
                  </a:moveTo>
                  <a:lnTo>
                    <a:pt x="9" y="24"/>
                  </a:lnTo>
                  <a:lnTo>
                    <a:pt x="16" y="40"/>
                  </a:lnTo>
                  <a:lnTo>
                    <a:pt x="24" y="55"/>
                  </a:lnTo>
                  <a:lnTo>
                    <a:pt x="32" y="70"/>
                  </a:lnTo>
                  <a:lnTo>
                    <a:pt x="37" y="83"/>
                  </a:lnTo>
                  <a:lnTo>
                    <a:pt x="39" y="91"/>
                  </a:lnTo>
                  <a:lnTo>
                    <a:pt x="41" y="94"/>
                  </a:lnTo>
                  <a:lnTo>
                    <a:pt x="43" y="96"/>
                  </a:lnTo>
                  <a:lnTo>
                    <a:pt x="47" y="99"/>
                  </a:lnTo>
                  <a:lnTo>
                    <a:pt x="53" y="104"/>
                  </a:lnTo>
                  <a:lnTo>
                    <a:pt x="56" y="107"/>
                  </a:lnTo>
                  <a:lnTo>
                    <a:pt x="60" y="110"/>
                  </a:lnTo>
                  <a:lnTo>
                    <a:pt x="62" y="115"/>
                  </a:lnTo>
                  <a:lnTo>
                    <a:pt x="64" y="120"/>
                  </a:lnTo>
                  <a:lnTo>
                    <a:pt x="69" y="132"/>
                  </a:lnTo>
                  <a:lnTo>
                    <a:pt x="74" y="142"/>
                  </a:lnTo>
                  <a:lnTo>
                    <a:pt x="78" y="153"/>
                  </a:lnTo>
                  <a:lnTo>
                    <a:pt x="82" y="161"/>
                  </a:lnTo>
                  <a:lnTo>
                    <a:pt x="85" y="163"/>
                  </a:lnTo>
                  <a:lnTo>
                    <a:pt x="89" y="164"/>
                  </a:lnTo>
                  <a:lnTo>
                    <a:pt x="92" y="164"/>
                  </a:lnTo>
                  <a:lnTo>
                    <a:pt x="96" y="162"/>
                  </a:lnTo>
                  <a:lnTo>
                    <a:pt x="111" y="155"/>
                  </a:lnTo>
                  <a:lnTo>
                    <a:pt x="124" y="150"/>
                  </a:lnTo>
                  <a:lnTo>
                    <a:pt x="126" y="148"/>
                  </a:lnTo>
                  <a:lnTo>
                    <a:pt x="128" y="146"/>
                  </a:lnTo>
                  <a:lnTo>
                    <a:pt x="130" y="143"/>
                  </a:lnTo>
                  <a:lnTo>
                    <a:pt x="132" y="141"/>
                  </a:lnTo>
                  <a:lnTo>
                    <a:pt x="132" y="138"/>
                  </a:lnTo>
                  <a:lnTo>
                    <a:pt x="132" y="134"/>
                  </a:lnTo>
                  <a:lnTo>
                    <a:pt x="131" y="131"/>
                  </a:lnTo>
                  <a:lnTo>
                    <a:pt x="130" y="125"/>
                  </a:lnTo>
                  <a:lnTo>
                    <a:pt x="126" y="119"/>
                  </a:lnTo>
                  <a:lnTo>
                    <a:pt x="123" y="113"/>
                  </a:lnTo>
                  <a:lnTo>
                    <a:pt x="120" y="108"/>
                  </a:lnTo>
                  <a:lnTo>
                    <a:pt x="116" y="104"/>
                  </a:lnTo>
                  <a:lnTo>
                    <a:pt x="105" y="95"/>
                  </a:lnTo>
                  <a:lnTo>
                    <a:pt x="94" y="86"/>
                  </a:lnTo>
                  <a:lnTo>
                    <a:pt x="83" y="78"/>
                  </a:lnTo>
                  <a:lnTo>
                    <a:pt x="74" y="69"/>
                  </a:lnTo>
                  <a:lnTo>
                    <a:pt x="69" y="65"/>
                  </a:lnTo>
                  <a:lnTo>
                    <a:pt x="65" y="59"/>
                  </a:lnTo>
                  <a:lnTo>
                    <a:pt x="62" y="54"/>
                  </a:lnTo>
                  <a:lnTo>
                    <a:pt x="58" y="49"/>
                  </a:lnTo>
                  <a:lnTo>
                    <a:pt x="54" y="38"/>
                  </a:lnTo>
                  <a:lnTo>
                    <a:pt x="49" y="27"/>
                  </a:lnTo>
                  <a:lnTo>
                    <a:pt x="46" y="23"/>
                  </a:lnTo>
                  <a:lnTo>
                    <a:pt x="42" y="19"/>
                  </a:lnTo>
                  <a:lnTo>
                    <a:pt x="38" y="14"/>
                  </a:lnTo>
                  <a:lnTo>
                    <a:pt x="34" y="11"/>
                  </a:lnTo>
                  <a:lnTo>
                    <a:pt x="24" y="6"/>
                  </a:lnTo>
                  <a:lnTo>
                    <a:pt x="12" y="1"/>
                  </a:lnTo>
                  <a:lnTo>
                    <a:pt x="8" y="0"/>
                  </a:lnTo>
                  <a:lnTo>
                    <a:pt x="4" y="1"/>
                  </a:lnTo>
                  <a:lnTo>
                    <a:pt x="2" y="2"/>
                  </a:lnTo>
                  <a:lnTo>
                    <a:pt x="1" y="3"/>
                  </a:lnTo>
                  <a:lnTo>
                    <a:pt x="0" y="6"/>
                  </a:lnTo>
                  <a:lnTo>
                    <a:pt x="0" y="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53" name="Freeform 246"/>
            <p:cNvSpPr>
              <a:spLocks/>
            </p:cNvSpPr>
            <p:nvPr/>
          </p:nvSpPr>
          <p:spPr bwMode="auto">
            <a:xfrm>
              <a:off x="4287" y="4012"/>
              <a:ext cx="32" cy="24"/>
            </a:xfrm>
            <a:custGeom>
              <a:avLst/>
              <a:gdLst>
                <a:gd name="T0" fmla="*/ 0 w 126"/>
                <a:gd name="T1" fmla="*/ 0 h 97"/>
                <a:gd name="T2" fmla="*/ 0 w 126"/>
                <a:gd name="T3" fmla="*/ 0 h 97"/>
                <a:gd name="T4" fmla="*/ 0 w 126"/>
                <a:gd name="T5" fmla="*/ 0 h 97"/>
                <a:gd name="T6" fmla="*/ 0 w 126"/>
                <a:gd name="T7" fmla="*/ 0 h 97"/>
                <a:gd name="T8" fmla="*/ 0 w 126"/>
                <a:gd name="T9" fmla="*/ 0 h 97"/>
                <a:gd name="T10" fmla="*/ 0 w 126"/>
                <a:gd name="T11" fmla="*/ 0 h 97"/>
                <a:gd name="T12" fmla="*/ 0 w 126"/>
                <a:gd name="T13" fmla="*/ 0 h 97"/>
                <a:gd name="T14" fmla="*/ 0 w 126"/>
                <a:gd name="T15" fmla="*/ 0 h 97"/>
                <a:gd name="T16" fmla="*/ 0 w 126"/>
                <a:gd name="T17" fmla="*/ 0 h 97"/>
                <a:gd name="T18" fmla="*/ 0 w 126"/>
                <a:gd name="T19" fmla="*/ 0 h 97"/>
                <a:gd name="T20" fmla="*/ 0 w 126"/>
                <a:gd name="T21" fmla="*/ 0 h 97"/>
                <a:gd name="T22" fmla="*/ 0 w 126"/>
                <a:gd name="T23" fmla="*/ 0 h 97"/>
                <a:gd name="T24" fmla="*/ 0 w 126"/>
                <a:gd name="T25" fmla="*/ 0 h 97"/>
                <a:gd name="T26" fmla="*/ 0 w 126"/>
                <a:gd name="T27" fmla="*/ 0 h 97"/>
                <a:gd name="T28" fmla="*/ 0 w 126"/>
                <a:gd name="T29" fmla="*/ 0 h 97"/>
                <a:gd name="T30" fmla="*/ 0 w 126"/>
                <a:gd name="T31" fmla="*/ 0 h 97"/>
                <a:gd name="T32" fmla="*/ 0 w 126"/>
                <a:gd name="T33" fmla="*/ 0 h 97"/>
                <a:gd name="T34" fmla="*/ 0 w 126"/>
                <a:gd name="T35" fmla="*/ 0 h 97"/>
                <a:gd name="T36" fmla="*/ 0 w 126"/>
                <a:gd name="T37" fmla="*/ 0 h 97"/>
                <a:gd name="T38" fmla="*/ 0 w 126"/>
                <a:gd name="T39" fmla="*/ 0 h 97"/>
                <a:gd name="T40" fmla="*/ 0 w 126"/>
                <a:gd name="T41" fmla="*/ 0 h 97"/>
                <a:gd name="T42" fmla="*/ 0 w 126"/>
                <a:gd name="T43" fmla="*/ 0 h 97"/>
                <a:gd name="T44" fmla="*/ 0 w 126"/>
                <a:gd name="T45" fmla="*/ 0 h 97"/>
                <a:gd name="T46" fmla="*/ 0 w 126"/>
                <a:gd name="T47" fmla="*/ 0 h 97"/>
                <a:gd name="T48" fmla="*/ 0 w 126"/>
                <a:gd name="T49" fmla="*/ 0 h 97"/>
                <a:gd name="T50" fmla="*/ 0 w 126"/>
                <a:gd name="T51" fmla="*/ 0 h 97"/>
                <a:gd name="T52" fmla="*/ 0 w 126"/>
                <a:gd name="T53" fmla="*/ 0 h 97"/>
                <a:gd name="T54" fmla="*/ 0 w 126"/>
                <a:gd name="T55" fmla="*/ 0 h 97"/>
                <a:gd name="T56" fmla="*/ 0 w 126"/>
                <a:gd name="T57" fmla="*/ 0 h 97"/>
                <a:gd name="T58" fmla="*/ 0 w 126"/>
                <a:gd name="T59" fmla="*/ 0 h 97"/>
                <a:gd name="T60" fmla="*/ 0 w 126"/>
                <a:gd name="T61" fmla="*/ 0 h 97"/>
                <a:gd name="T62" fmla="*/ 0 w 126"/>
                <a:gd name="T63" fmla="*/ 0 h 97"/>
                <a:gd name="T64" fmla="*/ 0 w 126"/>
                <a:gd name="T65" fmla="*/ 0 h 97"/>
                <a:gd name="T66" fmla="*/ 0 w 126"/>
                <a:gd name="T67" fmla="*/ 0 h 9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26"/>
                <a:gd name="T103" fmla="*/ 0 h 97"/>
                <a:gd name="T104" fmla="*/ 126 w 126"/>
                <a:gd name="T105" fmla="*/ 97 h 97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26" h="97">
                  <a:moveTo>
                    <a:pt x="0" y="2"/>
                  </a:moveTo>
                  <a:lnTo>
                    <a:pt x="12" y="5"/>
                  </a:lnTo>
                  <a:lnTo>
                    <a:pt x="17" y="8"/>
                  </a:lnTo>
                  <a:lnTo>
                    <a:pt x="21" y="13"/>
                  </a:lnTo>
                  <a:lnTo>
                    <a:pt x="25" y="20"/>
                  </a:lnTo>
                  <a:lnTo>
                    <a:pt x="31" y="29"/>
                  </a:lnTo>
                  <a:lnTo>
                    <a:pt x="37" y="39"/>
                  </a:lnTo>
                  <a:lnTo>
                    <a:pt x="39" y="43"/>
                  </a:lnTo>
                  <a:lnTo>
                    <a:pt x="43" y="48"/>
                  </a:lnTo>
                  <a:lnTo>
                    <a:pt x="49" y="53"/>
                  </a:lnTo>
                  <a:lnTo>
                    <a:pt x="54" y="57"/>
                  </a:lnTo>
                  <a:lnTo>
                    <a:pt x="59" y="62"/>
                  </a:lnTo>
                  <a:lnTo>
                    <a:pt x="63" y="68"/>
                  </a:lnTo>
                  <a:lnTo>
                    <a:pt x="64" y="70"/>
                  </a:lnTo>
                  <a:lnTo>
                    <a:pt x="64" y="73"/>
                  </a:lnTo>
                  <a:lnTo>
                    <a:pt x="63" y="75"/>
                  </a:lnTo>
                  <a:lnTo>
                    <a:pt x="62" y="78"/>
                  </a:lnTo>
                  <a:lnTo>
                    <a:pt x="60" y="82"/>
                  </a:lnTo>
                  <a:lnTo>
                    <a:pt x="59" y="84"/>
                  </a:lnTo>
                  <a:lnTo>
                    <a:pt x="59" y="86"/>
                  </a:lnTo>
                  <a:lnTo>
                    <a:pt x="60" y="89"/>
                  </a:lnTo>
                  <a:lnTo>
                    <a:pt x="63" y="94"/>
                  </a:lnTo>
                  <a:lnTo>
                    <a:pt x="66" y="96"/>
                  </a:lnTo>
                  <a:lnTo>
                    <a:pt x="68" y="97"/>
                  </a:lnTo>
                  <a:lnTo>
                    <a:pt x="70" y="97"/>
                  </a:lnTo>
                  <a:lnTo>
                    <a:pt x="72" y="97"/>
                  </a:lnTo>
                  <a:lnTo>
                    <a:pt x="74" y="96"/>
                  </a:lnTo>
                  <a:lnTo>
                    <a:pt x="77" y="95"/>
                  </a:lnTo>
                  <a:lnTo>
                    <a:pt x="78" y="92"/>
                  </a:lnTo>
                  <a:lnTo>
                    <a:pt x="79" y="89"/>
                  </a:lnTo>
                  <a:lnTo>
                    <a:pt x="80" y="85"/>
                  </a:lnTo>
                  <a:lnTo>
                    <a:pt x="80" y="74"/>
                  </a:lnTo>
                  <a:lnTo>
                    <a:pt x="78" y="64"/>
                  </a:lnTo>
                  <a:lnTo>
                    <a:pt x="74" y="54"/>
                  </a:lnTo>
                  <a:lnTo>
                    <a:pt x="70" y="45"/>
                  </a:lnTo>
                  <a:lnTo>
                    <a:pt x="69" y="40"/>
                  </a:lnTo>
                  <a:lnTo>
                    <a:pt x="68" y="38"/>
                  </a:lnTo>
                  <a:lnTo>
                    <a:pt x="69" y="35"/>
                  </a:lnTo>
                  <a:lnTo>
                    <a:pt x="70" y="35"/>
                  </a:lnTo>
                  <a:lnTo>
                    <a:pt x="73" y="38"/>
                  </a:lnTo>
                  <a:lnTo>
                    <a:pt x="79" y="42"/>
                  </a:lnTo>
                  <a:lnTo>
                    <a:pt x="92" y="56"/>
                  </a:lnTo>
                  <a:lnTo>
                    <a:pt x="101" y="67"/>
                  </a:lnTo>
                  <a:lnTo>
                    <a:pt x="108" y="72"/>
                  </a:lnTo>
                  <a:lnTo>
                    <a:pt x="115" y="80"/>
                  </a:lnTo>
                  <a:lnTo>
                    <a:pt x="120" y="81"/>
                  </a:lnTo>
                  <a:lnTo>
                    <a:pt x="123" y="81"/>
                  </a:lnTo>
                  <a:lnTo>
                    <a:pt x="124" y="78"/>
                  </a:lnTo>
                  <a:lnTo>
                    <a:pt x="125" y="76"/>
                  </a:lnTo>
                  <a:lnTo>
                    <a:pt x="126" y="73"/>
                  </a:lnTo>
                  <a:lnTo>
                    <a:pt x="126" y="69"/>
                  </a:lnTo>
                  <a:lnTo>
                    <a:pt x="125" y="63"/>
                  </a:lnTo>
                  <a:lnTo>
                    <a:pt x="124" y="58"/>
                  </a:lnTo>
                  <a:lnTo>
                    <a:pt x="122" y="53"/>
                  </a:lnTo>
                  <a:lnTo>
                    <a:pt x="119" y="47"/>
                  </a:lnTo>
                  <a:lnTo>
                    <a:pt x="111" y="40"/>
                  </a:lnTo>
                  <a:lnTo>
                    <a:pt x="102" y="32"/>
                  </a:lnTo>
                  <a:lnTo>
                    <a:pt x="83" y="21"/>
                  </a:lnTo>
                  <a:lnTo>
                    <a:pt x="68" y="14"/>
                  </a:lnTo>
                  <a:lnTo>
                    <a:pt x="59" y="12"/>
                  </a:lnTo>
                  <a:lnTo>
                    <a:pt x="51" y="11"/>
                  </a:lnTo>
                  <a:lnTo>
                    <a:pt x="41" y="11"/>
                  </a:lnTo>
                  <a:lnTo>
                    <a:pt x="34" y="7"/>
                  </a:lnTo>
                  <a:lnTo>
                    <a:pt x="27" y="4"/>
                  </a:lnTo>
                  <a:lnTo>
                    <a:pt x="20" y="1"/>
                  </a:lnTo>
                  <a:lnTo>
                    <a:pt x="15" y="1"/>
                  </a:lnTo>
                  <a:lnTo>
                    <a:pt x="11" y="0"/>
                  </a:lnTo>
                  <a:lnTo>
                    <a:pt x="6" y="1"/>
                  </a:lnTo>
                  <a:lnTo>
                    <a:pt x="0" y="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54" name="Freeform 247"/>
            <p:cNvSpPr>
              <a:spLocks/>
            </p:cNvSpPr>
            <p:nvPr/>
          </p:nvSpPr>
          <p:spPr bwMode="auto">
            <a:xfrm>
              <a:off x="4286" y="3989"/>
              <a:ext cx="18" cy="15"/>
            </a:xfrm>
            <a:custGeom>
              <a:avLst/>
              <a:gdLst>
                <a:gd name="T0" fmla="*/ 0 w 74"/>
                <a:gd name="T1" fmla="*/ 0 h 60"/>
                <a:gd name="T2" fmla="*/ 0 w 74"/>
                <a:gd name="T3" fmla="*/ 0 h 60"/>
                <a:gd name="T4" fmla="*/ 0 w 74"/>
                <a:gd name="T5" fmla="*/ 0 h 60"/>
                <a:gd name="T6" fmla="*/ 0 w 74"/>
                <a:gd name="T7" fmla="*/ 0 h 60"/>
                <a:gd name="T8" fmla="*/ 0 w 74"/>
                <a:gd name="T9" fmla="*/ 0 h 60"/>
                <a:gd name="T10" fmla="*/ 0 w 74"/>
                <a:gd name="T11" fmla="*/ 0 h 60"/>
                <a:gd name="T12" fmla="*/ 0 w 74"/>
                <a:gd name="T13" fmla="*/ 0 h 60"/>
                <a:gd name="T14" fmla="*/ 0 w 74"/>
                <a:gd name="T15" fmla="*/ 0 h 60"/>
                <a:gd name="T16" fmla="*/ 0 w 74"/>
                <a:gd name="T17" fmla="*/ 0 h 60"/>
                <a:gd name="T18" fmla="*/ 0 w 74"/>
                <a:gd name="T19" fmla="*/ 0 h 60"/>
                <a:gd name="T20" fmla="*/ 0 w 74"/>
                <a:gd name="T21" fmla="*/ 0 h 60"/>
                <a:gd name="T22" fmla="*/ 0 w 74"/>
                <a:gd name="T23" fmla="*/ 0 h 60"/>
                <a:gd name="T24" fmla="*/ 0 w 74"/>
                <a:gd name="T25" fmla="*/ 0 h 60"/>
                <a:gd name="T26" fmla="*/ 0 w 74"/>
                <a:gd name="T27" fmla="*/ 0 h 60"/>
                <a:gd name="T28" fmla="*/ 0 w 74"/>
                <a:gd name="T29" fmla="*/ 0 h 60"/>
                <a:gd name="T30" fmla="*/ 0 w 74"/>
                <a:gd name="T31" fmla="*/ 0 h 60"/>
                <a:gd name="T32" fmla="*/ 0 w 74"/>
                <a:gd name="T33" fmla="*/ 0 h 60"/>
                <a:gd name="T34" fmla="*/ 0 w 74"/>
                <a:gd name="T35" fmla="*/ 0 h 60"/>
                <a:gd name="T36" fmla="*/ 0 w 74"/>
                <a:gd name="T37" fmla="*/ 0 h 60"/>
                <a:gd name="T38" fmla="*/ 0 w 74"/>
                <a:gd name="T39" fmla="*/ 0 h 60"/>
                <a:gd name="T40" fmla="*/ 0 w 74"/>
                <a:gd name="T41" fmla="*/ 0 h 60"/>
                <a:gd name="T42" fmla="*/ 0 w 74"/>
                <a:gd name="T43" fmla="*/ 0 h 60"/>
                <a:gd name="T44" fmla="*/ 0 w 74"/>
                <a:gd name="T45" fmla="*/ 0 h 60"/>
                <a:gd name="T46" fmla="*/ 0 w 74"/>
                <a:gd name="T47" fmla="*/ 0 h 60"/>
                <a:gd name="T48" fmla="*/ 0 w 74"/>
                <a:gd name="T49" fmla="*/ 0 h 60"/>
                <a:gd name="T50" fmla="*/ 0 w 74"/>
                <a:gd name="T51" fmla="*/ 0 h 60"/>
                <a:gd name="T52" fmla="*/ 0 w 74"/>
                <a:gd name="T53" fmla="*/ 0 h 60"/>
                <a:gd name="T54" fmla="*/ 0 w 74"/>
                <a:gd name="T55" fmla="*/ 0 h 60"/>
                <a:gd name="T56" fmla="*/ 0 w 74"/>
                <a:gd name="T57" fmla="*/ 0 h 60"/>
                <a:gd name="T58" fmla="*/ 0 w 74"/>
                <a:gd name="T59" fmla="*/ 0 h 60"/>
                <a:gd name="T60" fmla="*/ 0 w 74"/>
                <a:gd name="T61" fmla="*/ 0 h 60"/>
                <a:gd name="T62" fmla="*/ 0 w 74"/>
                <a:gd name="T63" fmla="*/ 0 h 60"/>
                <a:gd name="T64" fmla="*/ 0 w 74"/>
                <a:gd name="T65" fmla="*/ 0 h 6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4"/>
                <a:gd name="T100" fmla="*/ 0 h 60"/>
                <a:gd name="T101" fmla="*/ 74 w 74"/>
                <a:gd name="T102" fmla="*/ 60 h 6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4" h="60">
                  <a:moveTo>
                    <a:pt x="0" y="4"/>
                  </a:moveTo>
                  <a:lnTo>
                    <a:pt x="10" y="14"/>
                  </a:lnTo>
                  <a:lnTo>
                    <a:pt x="20" y="25"/>
                  </a:lnTo>
                  <a:lnTo>
                    <a:pt x="31" y="35"/>
                  </a:lnTo>
                  <a:lnTo>
                    <a:pt x="43" y="43"/>
                  </a:lnTo>
                  <a:lnTo>
                    <a:pt x="51" y="51"/>
                  </a:lnTo>
                  <a:lnTo>
                    <a:pt x="61" y="59"/>
                  </a:lnTo>
                  <a:lnTo>
                    <a:pt x="64" y="60"/>
                  </a:lnTo>
                  <a:lnTo>
                    <a:pt x="68" y="59"/>
                  </a:lnTo>
                  <a:lnTo>
                    <a:pt x="71" y="57"/>
                  </a:lnTo>
                  <a:lnTo>
                    <a:pt x="74" y="55"/>
                  </a:lnTo>
                  <a:lnTo>
                    <a:pt x="74" y="54"/>
                  </a:lnTo>
                  <a:lnTo>
                    <a:pt x="73" y="51"/>
                  </a:lnTo>
                  <a:lnTo>
                    <a:pt x="72" y="49"/>
                  </a:lnTo>
                  <a:lnTo>
                    <a:pt x="70" y="47"/>
                  </a:lnTo>
                  <a:lnTo>
                    <a:pt x="64" y="42"/>
                  </a:lnTo>
                  <a:lnTo>
                    <a:pt x="61" y="40"/>
                  </a:lnTo>
                  <a:lnTo>
                    <a:pt x="51" y="34"/>
                  </a:lnTo>
                  <a:lnTo>
                    <a:pt x="43" y="28"/>
                  </a:lnTo>
                  <a:lnTo>
                    <a:pt x="37" y="25"/>
                  </a:lnTo>
                  <a:lnTo>
                    <a:pt x="33" y="19"/>
                  </a:lnTo>
                  <a:lnTo>
                    <a:pt x="29" y="12"/>
                  </a:lnTo>
                  <a:lnTo>
                    <a:pt x="24" y="7"/>
                  </a:lnTo>
                  <a:lnTo>
                    <a:pt x="21" y="4"/>
                  </a:lnTo>
                  <a:lnTo>
                    <a:pt x="18" y="1"/>
                  </a:lnTo>
                  <a:lnTo>
                    <a:pt x="14" y="0"/>
                  </a:lnTo>
                  <a:lnTo>
                    <a:pt x="9" y="0"/>
                  </a:lnTo>
                  <a:lnTo>
                    <a:pt x="7" y="1"/>
                  </a:lnTo>
                  <a:lnTo>
                    <a:pt x="5" y="5"/>
                  </a:lnTo>
                  <a:lnTo>
                    <a:pt x="3" y="6"/>
                  </a:lnTo>
                  <a:lnTo>
                    <a:pt x="2" y="6"/>
                  </a:lnTo>
                  <a:lnTo>
                    <a:pt x="1" y="6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55" name="Freeform 248"/>
            <p:cNvSpPr>
              <a:spLocks/>
            </p:cNvSpPr>
            <p:nvPr/>
          </p:nvSpPr>
          <p:spPr bwMode="auto">
            <a:xfrm>
              <a:off x="4323" y="4005"/>
              <a:ext cx="36" cy="26"/>
            </a:xfrm>
            <a:custGeom>
              <a:avLst/>
              <a:gdLst>
                <a:gd name="T0" fmla="*/ 0 w 143"/>
                <a:gd name="T1" fmla="*/ 0 h 104"/>
                <a:gd name="T2" fmla="*/ 0 w 143"/>
                <a:gd name="T3" fmla="*/ 0 h 104"/>
                <a:gd name="T4" fmla="*/ 0 w 143"/>
                <a:gd name="T5" fmla="*/ 0 h 104"/>
                <a:gd name="T6" fmla="*/ 0 w 143"/>
                <a:gd name="T7" fmla="*/ 0 h 104"/>
                <a:gd name="T8" fmla="*/ 0 w 143"/>
                <a:gd name="T9" fmla="*/ 0 h 104"/>
                <a:gd name="T10" fmla="*/ 0 w 143"/>
                <a:gd name="T11" fmla="*/ 0 h 104"/>
                <a:gd name="T12" fmla="*/ 0 w 143"/>
                <a:gd name="T13" fmla="*/ 0 h 104"/>
                <a:gd name="T14" fmla="*/ 0 w 143"/>
                <a:gd name="T15" fmla="*/ 0 h 104"/>
                <a:gd name="T16" fmla="*/ 0 w 143"/>
                <a:gd name="T17" fmla="*/ 0 h 104"/>
                <a:gd name="T18" fmla="*/ 0 w 143"/>
                <a:gd name="T19" fmla="*/ 0 h 104"/>
                <a:gd name="T20" fmla="*/ 0 w 143"/>
                <a:gd name="T21" fmla="*/ 0 h 104"/>
                <a:gd name="T22" fmla="*/ 0 w 143"/>
                <a:gd name="T23" fmla="*/ 0 h 104"/>
                <a:gd name="T24" fmla="*/ 0 w 143"/>
                <a:gd name="T25" fmla="*/ 0 h 104"/>
                <a:gd name="T26" fmla="*/ 0 w 143"/>
                <a:gd name="T27" fmla="*/ 0 h 104"/>
                <a:gd name="T28" fmla="*/ 0 w 143"/>
                <a:gd name="T29" fmla="*/ 0 h 104"/>
                <a:gd name="T30" fmla="*/ 0 w 143"/>
                <a:gd name="T31" fmla="*/ 0 h 104"/>
                <a:gd name="T32" fmla="*/ 0 w 143"/>
                <a:gd name="T33" fmla="*/ 0 h 104"/>
                <a:gd name="T34" fmla="*/ 0 w 143"/>
                <a:gd name="T35" fmla="*/ 0 h 104"/>
                <a:gd name="T36" fmla="*/ 0 w 143"/>
                <a:gd name="T37" fmla="*/ 0 h 104"/>
                <a:gd name="T38" fmla="*/ 0 w 143"/>
                <a:gd name="T39" fmla="*/ 0 h 104"/>
                <a:gd name="T40" fmla="*/ 0 w 143"/>
                <a:gd name="T41" fmla="*/ 0 h 104"/>
                <a:gd name="T42" fmla="*/ 0 w 143"/>
                <a:gd name="T43" fmla="*/ 0 h 104"/>
                <a:gd name="T44" fmla="*/ 0 w 143"/>
                <a:gd name="T45" fmla="*/ 0 h 104"/>
                <a:gd name="T46" fmla="*/ 0 w 143"/>
                <a:gd name="T47" fmla="*/ 0 h 104"/>
                <a:gd name="T48" fmla="*/ 0 w 143"/>
                <a:gd name="T49" fmla="*/ 0 h 104"/>
                <a:gd name="T50" fmla="*/ 0 w 143"/>
                <a:gd name="T51" fmla="*/ 0 h 104"/>
                <a:gd name="T52" fmla="*/ 0 w 143"/>
                <a:gd name="T53" fmla="*/ 0 h 104"/>
                <a:gd name="T54" fmla="*/ 0 w 143"/>
                <a:gd name="T55" fmla="*/ 0 h 104"/>
                <a:gd name="T56" fmla="*/ 0 w 143"/>
                <a:gd name="T57" fmla="*/ 0 h 104"/>
                <a:gd name="T58" fmla="*/ 0 w 143"/>
                <a:gd name="T59" fmla="*/ 0 h 104"/>
                <a:gd name="T60" fmla="*/ 0 w 143"/>
                <a:gd name="T61" fmla="*/ 0 h 104"/>
                <a:gd name="T62" fmla="*/ 0 w 143"/>
                <a:gd name="T63" fmla="*/ 0 h 104"/>
                <a:gd name="T64" fmla="*/ 0 w 143"/>
                <a:gd name="T65" fmla="*/ 0 h 104"/>
                <a:gd name="T66" fmla="*/ 0 w 143"/>
                <a:gd name="T67" fmla="*/ 0 h 104"/>
                <a:gd name="T68" fmla="*/ 0 w 143"/>
                <a:gd name="T69" fmla="*/ 0 h 104"/>
                <a:gd name="T70" fmla="*/ 0 w 143"/>
                <a:gd name="T71" fmla="*/ 0 h 104"/>
                <a:gd name="T72" fmla="*/ 0 w 143"/>
                <a:gd name="T73" fmla="*/ 0 h 104"/>
                <a:gd name="T74" fmla="*/ 0 w 143"/>
                <a:gd name="T75" fmla="*/ 0 h 104"/>
                <a:gd name="T76" fmla="*/ 0 w 143"/>
                <a:gd name="T77" fmla="*/ 0 h 104"/>
                <a:gd name="T78" fmla="*/ 0 w 143"/>
                <a:gd name="T79" fmla="*/ 0 h 104"/>
                <a:gd name="T80" fmla="*/ 0 w 143"/>
                <a:gd name="T81" fmla="*/ 0 h 104"/>
                <a:gd name="T82" fmla="*/ 0 w 143"/>
                <a:gd name="T83" fmla="*/ 0 h 104"/>
                <a:gd name="T84" fmla="*/ 0 w 143"/>
                <a:gd name="T85" fmla="*/ 0 h 104"/>
                <a:gd name="T86" fmla="*/ 0 w 143"/>
                <a:gd name="T87" fmla="*/ 0 h 104"/>
                <a:gd name="T88" fmla="*/ 0 w 143"/>
                <a:gd name="T89" fmla="*/ 0 h 104"/>
                <a:gd name="T90" fmla="*/ 0 w 143"/>
                <a:gd name="T91" fmla="*/ 0 h 104"/>
                <a:gd name="T92" fmla="*/ 0 w 143"/>
                <a:gd name="T93" fmla="*/ 0 h 104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43"/>
                <a:gd name="T142" fmla="*/ 0 h 104"/>
                <a:gd name="T143" fmla="*/ 143 w 143"/>
                <a:gd name="T144" fmla="*/ 104 h 104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43" h="104">
                  <a:moveTo>
                    <a:pt x="0" y="15"/>
                  </a:moveTo>
                  <a:lnTo>
                    <a:pt x="11" y="20"/>
                  </a:lnTo>
                  <a:lnTo>
                    <a:pt x="21" y="26"/>
                  </a:lnTo>
                  <a:lnTo>
                    <a:pt x="30" y="31"/>
                  </a:lnTo>
                  <a:lnTo>
                    <a:pt x="37" y="37"/>
                  </a:lnTo>
                  <a:lnTo>
                    <a:pt x="51" y="48"/>
                  </a:lnTo>
                  <a:lnTo>
                    <a:pt x="68" y="61"/>
                  </a:lnTo>
                  <a:lnTo>
                    <a:pt x="83" y="73"/>
                  </a:lnTo>
                  <a:lnTo>
                    <a:pt x="99" y="86"/>
                  </a:lnTo>
                  <a:lnTo>
                    <a:pt x="104" y="92"/>
                  </a:lnTo>
                  <a:lnTo>
                    <a:pt x="110" y="97"/>
                  </a:lnTo>
                  <a:lnTo>
                    <a:pt x="116" y="102"/>
                  </a:lnTo>
                  <a:lnTo>
                    <a:pt x="120" y="104"/>
                  </a:lnTo>
                  <a:lnTo>
                    <a:pt x="131" y="103"/>
                  </a:lnTo>
                  <a:lnTo>
                    <a:pt x="137" y="101"/>
                  </a:lnTo>
                  <a:lnTo>
                    <a:pt x="139" y="100"/>
                  </a:lnTo>
                  <a:lnTo>
                    <a:pt x="142" y="99"/>
                  </a:lnTo>
                  <a:lnTo>
                    <a:pt x="143" y="97"/>
                  </a:lnTo>
                  <a:lnTo>
                    <a:pt x="143" y="95"/>
                  </a:lnTo>
                  <a:lnTo>
                    <a:pt x="142" y="89"/>
                  </a:lnTo>
                  <a:lnTo>
                    <a:pt x="139" y="84"/>
                  </a:lnTo>
                  <a:lnTo>
                    <a:pt x="135" y="78"/>
                  </a:lnTo>
                  <a:lnTo>
                    <a:pt x="130" y="72"/>
                  </a:lnTo>
                  <a:lnTo>
                    <a:pt x="116" y="59"/>
                  </a:lnTo>
                  <a:lnTo>
                    <a:pt x="102" y="47"/>
                  </a:lnTo>
                  <a:lnTo>
                    <a:pt x="90" y="39"/>
                  </a:lnTo>
                  <a:lnTo>
                    <a:pt x="83" y="33"/>
                  </a:lnTo>
                  <a:lnTo>
                    <a:pt x="78" y="30"/>
                  </a:lnTo>
                  <a:lnTo>
                    <a:pt x="72" y="27"/>
                  </a:lnTo>
                  <a:lnTo>
                    <a:pt x="64" y="25"/>
                  </a:lnTo>
                  <a:lnTo>
                    <a:pt x="56" y="23"/>
                  </a:lnTo>
                  <a:lnTo>
                    <a:pt x="50" y="20"/>
                  </a:lnTo>
                  <a:lnTo>
                    <a:pt x="44" y="18"/>
                  </a:lnTo>
                  <a:lnTo>
                    <a:pt x="38" y="15"/>
                  </a:lnTo>
                  <a:lnTo>
                    <a:pt x="34" y="12"/>
                  </a:lnTo>
                  <a:lnTo>
                    <a:pt x="30" y="9"/>
                  </a:lnTo>
                  <a:lnTo>
                    <a:pt x="24" y="4"/>
                  </a:lnTo>
                  <a:lnTo>
                    <a:pt x="18" y="1"/>
                  </a:lnTo>
                  <a:lnTo>
                    <a:pt x="12" y="0"/>
                  </a:lnTo>
                  <a:lnTo>
                    <a:pt x="9" y="0"/>
                  </a:lnTo>
                  <a:lnTo>
                    <a:pt x="7" y="0"/>
                  </a:lnTo>
                  <a:lnTo>
                    <a:pt x="5" y="1"/>
                  </a:lnTo>
                  <a:lnTo>
                    <a:pt x="3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56" name="Freeform 249"/>
            <p:cNvSpPr>
              <a:spLocks/>
            </p:cNvSpPr>
            <p:nvPr/>
          </p:nvSpPr>
          <p:spPr bwMode="auto">
            <a:xfrm>
              <a:off x="4372" y="4019"/>
              <a:ext cx="20" cy="37"/>
            </a:xfrm>
            <a:custGeom>
              <a:avLst/>
              <a:gdLst>
                <a:gd name="T0" fmla="*/ 0 w 80"/>
                <a:gd name="T1" fmla="*/ 0 h 147"/>
                <a:gd name="T2" fmla="*/ 0 w 80"/>
                <a:gd name="T3" fmla="*/ 0 h 147"/>
                <a:gd name="T4" fmla="*/ 0 w 80"/>
                <a:gd name="T5" fmla="*/ 0 h 147"/>
                <a:gd name="T6" fmla="*/ 0 w 80"/>
                <a:gd name="T7" fmla="*/ 0 h 147"/>
                <a:gd name="T8" fmla="*/ 0 w 80"/>
                <a:gd name="T9" fmla="*/ 0 h 147"/>
                <a:gd name="T10" fmla="*/ 0 w 80"/>
                <a:gd name="T11" fmla="*/ 0 h 147"/>
                <a:gd name="T12" fmla="*/ 0 w 80"/>
                <a:gd name="T13" fmla="*/ 0 h 147"/>
                <a:gd name="T14" fmla="*/ 0 w 80"/>
                <a:gd name="T15" fmla="*/ 0 h 147"/>
                <a:gd name="T16" fmla="*/ 0 w 80"/>
                <a:gd name="T17" fmla="*/ 0 h 147"/>
                <a:gd name="T18" fmla="*/ 0 w 80"/>
                <a:gd name="T19" fmla="*/ 0 h 147"/>
                <a:gd name="T20" fmla="*/ 0 w 80"/>
                <a:gd name="T21" fmla="*/ 0 h 147"/>
                <a:gd name="T22" fmla="*/ 0 w 80"/>
                <a:gd name="T23" fmla="*/ 0 h 147"/>
                <a:gd name="T24" fmla="*/ 0 w 80"/>
                <a:gd name="T25" fmla="*/ 0 h 147"/>
                <a:gd name="T26" fmla="*/ 0 w 80"/>
                <a:gd name="T27" fmla="*/ 0 h 147"/>
                <a:gd name="T28" fmla="*/ 0 w 80"/>
                <a:gd name="T29" fmla="*/ 0 h 147"/>
                <a:gd name="T30" fmla="*/ 0 w 80"/>
                <a:gd name="T31" fmla="*/ 0 h 147"/>
                <a:gd name="T32" fmla="*/ 0 w 80"/>
                <a:gd name="T33" fmla="*/ 0 h 147"/>
                <a:gd name="T34" fmla="*/ 0 w 80"/>
                <a:gd name="T35" fmla="*/ 0 h 147"/>
                <a:gd name="T36" fmla="*/ 0 w 80"/>
                <a:gd name="T37" fmla="*/ 0 h 147"/>
                <a:gd name="T38" fmla="*/ 0 w 80"/>
                <a:gd name="T39" fmla="*/ 0 h 147"/>
                <a:gd name="T40" fmla="*/ 0 w 80"/>
                <a:gd name="T41" fmla="*/ 0 h 147"/>
                <a:gd name="T42" fmla="*/ 0 w 80"/>
                <a:gd name="T43" fmla="*/ 0 h 147"/>
                <a:gd name="T44" fmla="*/ 0 w 80"/>
                <a:gd name="T45" fmla="*/ 0 h 147"/>
                <a:gd name="T46" fmla="*/ 0 w 80"/>
                <a:gd name="T47" fmla="*/ 0 h 147"/>
                <a:gd name="T48" fmla="*/ 0 w 80"/>
                <a:gd name="T49" fmla="*/ 0 h 147"/>
                <a:gd name="T50" fmla="*/ 0 w 80"/>
                <a:gd name="T51" fmla="*/ 0 h 147"/>
                <a:gd name="T52" fmla="*/ 0 w 80"/>
                <a:gd name="T53" fmla="*/ 0 h 147"/>
                <a:gd name="T54" fmla="*/ 0 w 80"/>
                <a:gd name="T55" fmla="*/ 0 h 147"/>
                <a:gd name="T56" fmla="*/ 0 w 80"/>
                <a:gd name="T57" fmla="*/ 0 h 147"/>
                <a:gd name="T58" fmla="*/ 0 w 80"/>
                <a:gd name="T59" fmla="*/ 0 h 147"/>
                <a:gd name="T60" fmla="*/ 0 w 80"/>
                <a:gd name="T61" fmla="*/ 0 h 147"/>
                <a:gd name="T62" fmla="*/ 0 w 80"/>
                <a:gd name="T63" fmla="*/ 0 h 147"/>
                <a:gd name="T64" fmla="*/ 0 w 80"/>
                <a:gd name="T65" fmla="*/ 0 h 147"/>
                <a:gd name="T66" fmla="*/ 0 w 80"/>
                <a:gd name="T67" fmla="*/ 0 h 147"/>
                <a:gd name="T68" fmla="*/ 0 w 80"/>
                <a:gd name="T69" fmla="*/ 0 h 147"/>
                <a:gd name="T70" fmla="*/ 0 w 80"/>
                <a:gd name="T71" fmla="*/ 0 h 147"/>
                <a:gd name="T72" fmla="*/ 0 w 80"/>
                <a:gd name="T73" fmla="*/ 0 h 14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80"/>
                <a:gd name="T112" fmla="*/ 0 h 147"/>
                <a:gd name="T113" fmla="*/ 80 w 80"/>
                <a:gd name="T114" fmla="*/ 147 h 14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80" h="147">
                  <a:moveTo>
                    <a:pt x="6" y="12"/>
                  </a:moveTo>
                  <a:lnTo>
                    <a:pt x="8" y="24"/>
                  </a:lnTo>
                  <a:lnTo>
                    <a:pt x="9" y="36"/>
                  </a:lnTo>
                  <a:lnTo>
                    <a:pt x="11" y="46"/>
                  </a:lnTo>
                  <a:lnTo>
                    <a:pt x="14" y="58"/>
                  </a:lnTo>
                  <a:lnTo>
                    <a:pt x="21" y="79"/>
                  </a:lnTo>
                  <a:lnTo>
                    <a:pt x="28" y="99"/>
                  </a:lnTo>
                  <a:lnTo>
                    <a:pt x="33" y="110"/>
                  </a:lnTo>
                  <a:lnTo>
                    <a:pt x="38" y="119"/>
                  </a:lnTo>
                  <a:lnTo>
                    <a:pt x="44" y="127"/>
                  </a:lnTo>
                  <a:lnTo>
                    <a:pt x="51" y="135"/>
                  </a:lnTo>
                  <a:lnTo>
                    <a:pt x="61" y="141"/>
                  </a:lnTo>
                  <a:lnTo>
                    <a:pt x="70" y="147"/>
                  </a:lnTo>
                  <a:lnTo>
                    <a:pt x="74" y="147"/>
                  </a:lnTo>
                  <a:lnTo>
                    <a:pt x="76" y="147"/>
                  </a:lnTo>
                  <a:lnTo>
                    <a:pt x="77" y="147"/>
                  </a:lnTo>
                  <a:lnTo>
                    <a:pt x="79" y="144"/>
                  </a:lnTo>
                  <a:lnTo>
                    <a:pt x="80" y="143"/>
                  </a:lnTo>
                  <a:lnTo>
                    <a:pt x="80" y="140"/>
                  </a:lnTo>
                  <a:lnTo>
                    <a:pt x="80" y="137"/>
                  </a:lnTo>
                  <a:lnTo>
                    <a:pt x="79" y="131"/>
                  </a:lnTo>
                  <a:lnTo>
                    <a:pt x="73" y="107"/>
                  </a:lnTo>
                  <a:lnTo>
                    <a:pt x="64" y="79"/>
                  </a:lnTo>
                  <a:lnTo>
                    <a:pt x="59" y="65"/>
                  </a:lnTo>
                  <a:lnTo>
                    <a:pt x="53" y="52"/>
                  </a:lnTo>
                  <a:lnTo>
                    <a:pt x="47" y="40"/>
                  </a:lnTo>
                  <a:lnTo>
                    <a:pt x="39" y="30"/>
                  </a:lnTo>
                  <a:lnTo>
                    <a:pt x="26" y="16"/>
                  </a:lnTo>
                  <a:lnTo>
                    <a:pt x="11" y="2"/>
                  </a:lnTo>
                  <a:lnTo>
                    <a:pt x="7" y="0"/>
                  </a:lnTo>
                  <a:lnTo>
                    <a:pt x="4" y="0"/>
                  </a:lnTo>
                  <a:lnTo>
                    <a:pt x="2" y="1"/>
                  </a:lnTo>
                  <a:lnTo>
                    <a:pt x="0" y="3"/>
                  </a:lnTo>
                  <a:lnTo>
                    <a:pt x="0" y="6"/>
                  </a:lnTo>
                  <a:lnTo>
                    <a:pt x="2" y="9"/>
                  </a:lnTo>
                  <a:lnTo>
                    <a:pt x="4" y="11"/>
                  </a:lnTo>
                  <a:lnTo>
                    <a:pt x="6" y="1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57" name="Freeform 250"/>
            <p:cNvSpPr>
              <a:spLocks/>
            </p:cNvSpPr>
            <p:nvPr/>
          </p:nvSpPr>
          <p:spPr bwMode="auto">
            <a:xfrm>
              <a:off x="4352" y="4044"/>
              <a:ext cx="25" cy="16"/>
            </a:xfrm>
            <a:custGeom>
              <a:avLst/>
              <a:gdLst>
                <a:gd name="T0" fmla="*/ 0 w 101"/>
                <a:gd name="T1" fmla="*/ 0 h 67"/>
                <a:gd name="T2" fmla="*/ 0 w 101"/>
                <a:gd name="T3" fmla="*/ 0 h 67"/>
                <a:gd name="T4" fmla="*/ 0 w 101"/>
                <a:gd name="T5" fmla="*/ 0 h 67"/>
                <a:gd name="T6" fmla="*/ 0 w 101"/>
                <a:gd name="T7" fmla="*/ 0 h 67"/>
                <a:gd name="T8" fmla="*/ 0 w 101"/>
                <a:gd name="T9" fmla="*/ 0 h 67"/>
                <a:gd name="T10" fmla="*/ 0 w 101"/>
                <a:gd name="T11" fmla="*/ 0 h 67"/>
                <a:gd name="T12" fmla="*/ 0 w 101"/>
                <a:gd name="T13" fmla="*/ 0 h 67"/>
                <a:gd name="T14" fmla="*/ 0 w 101"/>
                <a:gd name="T15" fmla="*/ 0 h 67"/>
                <a:gd name="T16" fmla="*/ 0 w 101"/>
                <a:gd name="T17" fmla="*/ 0 h 67"/>
                <a:gd name="T18" fmla="*/ 0 w 101"/>
                <a:gd name="T19" fmla="*/ 0 h 67"/>
                <a:gd name="T20" fmla="*/ 0 w 101"/>
                <a:gd name="T21" fmla="*/ 0 h 67"/>
                <a:gd name="T22" fmla="*/ 0 w 101"/>
                <a:gd name="T23" fmla="*/ 0 h 67"/>
                <a:gd name="T24" fmla="*/ 0 w 101"/>
                <a:gd name="T25" fmla="*/ 0 h 67"/>
                <a:gd name="T26" fmla="*/ 0 w 101"/>
                <a:gd name="T27" fmla="*/ 0 h 67"/>
                <a:gd name="T28" fmla="*/ 0 w 101"/>
                <a:gd name="T29" fmla="*/ 0 h 67"/>
                <a:gd name="T30" fmla="*/ 0 w 101"/>
                <a:gd name="T31" fmla="*/ 0 h 67"/>
                <a:gd name="T32" fmla="*/ 0 w 101"/>
                <a:gd name="T33" fmla="*/ 0 h 67"/>
                <a:gd name="T34" fmla="*/ 0 w 101"/>
                <a:gd name="T35" fmla="*/ 0 h 67"/>
                <a:gd name="T36" fmla="*/ 0 w 101"/>
                <a:gd name="T37" fmla="*/ 0 h 67"/>
                <a:gd name="T38" fmla="*/ 0 w 101"/>
                <a:gd name="T39" fmla="*/ 0 h 67"/>
                <a:gd name="T40" fmla="*/ 0 w 101"/>
                <a:gd name="T41" fmla="*/ 0 h 67"/>
                <a:gd name="T42" fmla="*/ 0 w 101"/>
                <a:gd name="T43" fmla="*/ 0 h 67"/>
                <a:gd name="T44" fmla="*/ 0 w 101"/>
                <a:gd name="T45" fmla="*/ 0 h 67"/>
                <a:gd name="T46" fmla="*/ 0 w 101"/>
                <a:gd name="T47" fmla="*/ 0 h 67"/>
                <a:gd name="T48" fmla="*/ 0 w 101"/>
                <a:gd name="T49" fmla="*/ 0 h 67"/>
                <a:gd name="T50" fmla="*/ 0 w 101"/>
                <a:gd name="T51" fmla="*/ 0 h 67"/>
                <a:gd name="T52" fmla="*/ 0 w 101"/>
                <a:gd name="T53" fmla="*/ 0 h 67"/>
                <a:gd name="T54" fmla="*/ 0 w 101"/>
                <a:gd name="T55" fmla="*/ 0 h 67"/>
                <a:gd name="T56" fmla="*/ 0 w 101"/>
                <a:gd name="T57" fmla="*/ 0 h 67"/>
                <a:gd name="T58" fmla="*/ 0 w 101"/>
                <a:gd name="T59" fmla="*/ 0 h 67"/>
                <a:gd name="T60" fmla="*/ 0 w 101"/>
                <a:gd name="T61" fmla="*/ 0 h 67"/>
                <a:gd name="T62" fmla="*/ 0 w 101"/>
                <a:gd name="T63" fmla="*/ 0 h 67"/>
                <a:gd name="T64" fmla="*/ 0 w 101"/>
                <a:gd name="T65" fmla="*/ 0 h 67"/>
                <a:gd name="T66" fmla="*/ 0 w 101"/>
                <a:gd name="T67" fmla="*/ 0 h 67"/>
                <a:gd name="T68" fmla="*/ 0 w 101"/>
                <a:gd name="T69" fmla="*/ 0 h 6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1"/>
                <a:gd name="T106" fmla="*/ 0 h 67"/>
                <a:gd name="T107" fmla="*/ 101 w 101"/>
                <a:gd name="T108" fmla="*/ 67 h 6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1" h="67">
                  <a:moveTo>
                    <a:pt x="0" y="18"/>
                  </a:moveTo>
                  <a:lnTo>
                    <a:pt x="9" y="23"/>
                  </a:lnTo>
                  <a:lnTo>
                    <a:pt x="19" y="28"/>
                  </a:lnTo>
                  <a:lnTo>
                    <a:pt x="29" y="32"/>
                  </a:lnTo>
                  <a:lnTo>
                    <a:pt x="40" y="37"/>
                  </a:lnTo>
                  <a:lnTo>
                    <a:pt x="54" y="43"/>
                  </a:lnTo>
                  <a:lnTo>
                    <a:pt x="66" y="49"/>
                  </a:lnTo>
                  <a:lnTo>
                    <a:pt x="75" y="55"/>
                  </a:lnTo>
                  <a:lnTo>
                    <a:pt x="87" y="64"/>
                  </a:lnTo>
                  <a:lnTo>
                    <a:pt x="92" y="67"/>
                  </a:lnTo>
                  <a:lnTo>
                    <a:pt x="97" y="67"/>
                  </a:lnTo>
                  <a:lnTo>
                    <a:pt x="99" y="67"/>
                  </a:lnTo>
                  <a:lnTo>
                    <a:pt x="100" y="65"/>
                  </a:lnTo>
                  <a:lnTo>
                    <a:pt x="101" y="63"/>
                  </a:lnTo>
                  <a:lnTo>
                    <a:pt x="101" y="58"/>
                  </a:lnTo>
                  <a:lnTo>
                    <a:pt x="101" y="53"/>
                  </a:lnTo>
                  <a:lnTo>
                    <a:pt x="100" y="49"/>
                  </a:lnTo>
                  <a:lnTo>
                    <a:pt x="99" y="44"/>
                  </a:lnTo>
                  <a:lnTo>
                    <a:pt x="97" y="40"/>
                  </a:lnTo>
                  <a:lnTo>
                    <a:pt x="91" y="35"/>
                  </a:lnTo>
                  <a:lnTo>
                    <a:pt x="86" y="30"/>
                  </a:lnTo>
                  <a:lnTo>
                    <a:pt x="72" y="23"/>
                  </a:lnTo>
                  <a:lnTo>
                    <a:pt x="58" y="15"/>
                  </a:lnTo>
                  <a:lnTo>
                    <a:pt x="48" y="8"/>
                  </a:lnTo>
                  <a:lnTo>
                    <a:pt x="41" y="3"/>
                  </a:lnTo>
                  <a:lnTo>
                    <a:pt x="37" y="1"/>
                  </a:lnTo>
                  <a:lnTo>
                    <a:pt x="33" y="0"/>
                  </a:lnTo>
                  <a:lnTo>
                    <a:pt x="28" y="0"/>
                  </a:lnTo>
                  <a:lnTo>
                    <a:pt x="21" y="0"/>
                  </a:lnTo>
                  <a:lnTo>
                    <a:pt x="15" y="1"/>
                  </a:lnTo>
                  <a:lnTo>
                    <a:pt x="10" y="3"/>
                  </a:lnTo>
                  <a:lnTo>
                    <a:pt x="7" y="7"/>
                  </a:lnTo>
                  <a:lnTo>
                    <a:pt x="4" y="10"/>
                  </a:lnTo>
                  <a:lnTo>
                    <a:pt x="1" y="16"/>
                  </a:lnTo>
                  <a:lnTo>
                    <a:pt x="0" y="18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58" name="Freeform 251"/>
            <p:cNvSpPr>
              <a:spLocks/>
            </p:cNvSpPr>
            <p:nvPr/>
          </p:nvSpPr>
          <p:spPr bwMode="auto">
            <a:xfrm>
              <a:off x="4390" y="4064"/>
              <a:ext cx="25" cy="22"/>
            </a:xfrm>
            <a:custGeom>
              <a:avLst/>
              <a:gdLst>
                <a:gd name="T0" fmla="*/ 0 w 97"/>
                <a:gd name="T1" fmla="*/ 0 h 88"/>
                <a:gd name="T2" fmla="*/ 0 w 97"/>
                <a:gd name="T3" fmla="*/ 0 h 88"/>
                <a:gd name="T4" fmla="*/ 0 w 97"/>
                <a:gd name="T5" fmla="*/ 0 h 88"/>
                <a:gd name="T6" fmla="*/ 0 w 97"/>
                <a:gd name="T7" fmla="*/ 0 h 88"/>
                <a:gd name="T8" fmla="*/ 0 w 97"/>
                <a:gd name="T9" fmla="*/ 0 h 88"/>
                <a:gd name="T10" fmla="*/ 0 w 97"/>
                <a:gd name="T11" fmla="*/ 0 h 88"/>
                <a:gd name="T12" fmla="*/ 0 w 97"/>
                <a:gd name="T13" fmla="*/ 0 h 88"/>
                <a:gd name="T14" fmla="*/ 0 w 97"/>
                <a:gd name="T15" fmla="*/ 0 h 88"/>
                <a:gd name="T16" fmla="*/ 0 w 97"/>
                <a:gd name="T17" fmla="*/ 0 h 88"/>
                <a:gd name="T18" fmla="*/ 0 w 97"/>
                <a:gd name="T19" fmla="*/ 0 h 88"/>
                <a:gd name="T20" fmla="*/ 0 w 97"/>
                <a:gd name="T21" fmla="*/ 0 h 88"/>
                <a:gd name="T22" fmla="*/ 0 w 97"/>
                <a:gd name="T23" fmla="*/ 0 h 88"/>
                <a:gd name="T24" fmla="*/ 0 w 97"/>
                <a:gd name="T25" fmla="*/ 0 h 88"/>
                <a:gd name="T26" fmla="*/ 0 w 97"/>
                <a:gd name="T27" fmla="*/ 0 h 88"/>
                <a:gd name="T28" fmla="*/ 0 w 97"/>
                <a:gd name="T29" fmla="*/ 0 h 88"/>
                <a:gd name="T30" fmla="*/ 0 w 97"/>
                <a:gd name="T31" fmla="*/ 0 h 88"/>
                <a:gd name="T32" fmla="*/ 0 w 97"/>
                <a:gd name="T33" fmla="*/ 0 h 88"/>
                <a:gd name="T34" fmla="*/ 0 w 97"/>
                <a:gd name="T35" fmla="*/ 0 h 88"/>
                <a:gd name="T36" fmla="*/ 0 w 97"/>
                <a:gd name="T37" fmla="*/ 0 h 88"/>
                <a:gd name="T38" fmla="*/ 0 w 97"/>
                <a:gd name="T39" fmla="*/ 0 h 88"/>
                <a:gd name="T40" fmla="*/ 0 w 97"/>
                <a:gd name="T41" fmla="*/ 0 h 88"/>
                <a:gd name="T42" fmla="*/ 0 w 97"/>
                <a:gd name="T43" fmla="*/ 0 h 88"/>
                <a:gd name="T44" fmla="*/ 0 w 97"/>
                <a:gd name="T45" fmla="*/ 0 h 88"/>
                <a:gd name="T46" fmla="*/ 0 w 97"/>
                <a:gd name="T47" fmla="*/ 0 h 88"/>
                <a:gd name="T48" fmla="*/ 0 w 97"/>
                <a:gd name="T49" fmla="*/ 0 h 88"/>
                <a:gd name="T50" fmla="*/ 0 w 97"/>
                <a:gd name="T51" fmla="*/ 0 h 88"/>
                <a:gd name="T52" fmla="*/ 0 w 97"/>
                <a:gd name="T53" fmla="*/ 0 h 88"/>
                <a:gd name="T54" fmla="*/ 0 w 97"/>
                <a:gd name="T55" fmla="*/ 0 h 88"/>
                <a:gd name="T56" fmla="*/ 0 w 97"/>
                <a:gd name="T57" fmla="*/ 0 h 88"/>
                <a:gd name="T58" fmla="*/ 0 w 97"/>
                <a:gd name="T59" fmla="*/ 0 h 88"/>
                <a:gd name="T60" fmla="*/ 0 w 97"/>
                <a:gd name="T61" fmla="*/ 0 h 88"/>
                <a:gd name="T62" fmla="*/ 0 w 97"/>
                <a:gd name="T63" fmla="*/ 0 h 88"/>
                <a:gd name="T64" fmla="*/ 0 w 97"/>
                <a:gd name="T65" fmla="*/ 0 h 88"/>
                <a:gd name="T66" fmla="*/ 0 w 97"/>
                <a:gd name="T67" fmla="*/ 0 h 88"/>
                <a:gd name="T68" fmla="*/ 0 w 97"/>
                <a:gd name="T69" fmla="*/ 0 h 88"/>
                <a:gd name="T70" fmla="*/ 0 w 97"/>
                <a:gd name="T71" fmla="*/ 0 h 88"/>
                <a:gd name="T72" fmla="*/ 0 w 97"/>
                <a:gd name="T73" fmla="*/ 0 h 8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97"/>
                <a:gd name="T112" fmla="*/ 0 h 88"/>
                <a:gd name="T113" fmla="*/ 97 w 97"/>
                <a:gd name="T114" fmla="*/ 88 h 8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97" h="88">
                  <a:moveTo>
                    <a:pt x="2" y="20"/>
                  </a:moveTo>
                  <a:lnTo>
                    <a:pt x="20" y="40"/>
                  </a:lnTo>
                  <a:lnTo>
                    <a:pt x="43" y="61"/>
                  </a:lnTo>
                  <a:lnTo>
                    <a:pt x="55" y="72"/>
                  </a:lnTo>
                  <a:lnTo>
                    <a:pt x="66" y="81"/>
                  </a:lnTo>
                  <a:lnTo>
                    <a:pt x="72" y="84"/>
                  </a:lnTo>
                  <a:lnTo>
                    <a:pt x="77" y="86"/>
                  </a:lnTo>
                  <a:lnTo>
                    <a:pt x="83" y="87"/>
                  </a:lnTo>
                  <a:lnTo>
                    <a:pt x="88" y="88"/>
                  </a:lnTo>
                  <a:lnTo>
                    <a:pt x="92" y="87"/>
                  </a:lnTo>
                  <a:lnTo>
                    <a:pt x="95" y="85"/>
                  </a:lnTo>
                  <a:lnTo>
                    <a:pt x="97" y="83"/>
                  </a:lnTo>
                  <a:lnTo>
                    <a:pt x="97" y="78"/>
                  </a:lnTo>
                  <a:lnTo>
                    <a:pt x="96" y="74"/>
                  </a:lnTo>
                  <a:lnTo>
                    <a:pt x="95" y="69"/>
                  </a:lnTo>
                  <a:lnTo>
                    <a:pt x="92" y="63"/>
                  </a:lnTo>
                  <a:lnTo>
                    <a:pt x="89" y="57"/>
                  </a:lnTo>
                  <a:lnTo>
                    <a:pt x="83" y="46"/>
                  </a:lnTo>
                  <a:lnTo>
                    <a:pt x="74" y="35"/>
                  </a:lnTo>
                  <a:lnTo>
                    <a:pt x="66" y="28"/>
                  </a:lnTo>
                  <a:lnTo>
                    <a:pt x="61" y="24"/>
                  </a:lnTo>
                  <a:lnTo>
                    <a:pt x="52" y="21"/>
                  </a:lnTo>
                  <a:lnTo>
                    <a:pt x="43" y="19"/>
                  </a:lnTo>
                  <a:lnTo>
                    <a:pt x="37" y="17"/>
                  </a:lnTo>
                  <a:lnTo>
                    <a:pt x="33" y="16"/>
                  </a:lnTo>
                  <a:lnTo>
                    <a:pt x="30" y="14"/>
                  </a:lnTo>
                  <a:lnTo>
                    <a:pt x="27" y="11"/>
                  </a:lnTo>
                  <a:lnTo>
                    <a:pt x="21" y="5"/>
                  </a:lnTo>
                  <a:lnTo>
                    <a:pt x="15" y="1"/>
                  </a:lnTo>
                  <a:lnTo>
                    <a:pt x="10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2"/>
                  </a:lnTo>
                  <a:lnTo>
                    <a:pt x="1" y="4"/>
                  </a:lnTo>
                  <a:lnTo>
                    <a:pt x="1" y="6"/>
                  </a:lnTo>
                  <a:lnTo>
                    <a:pt x="0" y="13"/>
                  </a:lnTo>
                  <a:lnTo>
                    <a:pt x="2" y="2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59" name="Freeform 252"/>
            <p:cNvSpPr>
              <a:spLocks/>
            </p:cNvSpPr>
            <p:nvPr/>
          </p:nvSpPr>
          <p:spPr bwMode="auto">
            <a:xfrm>
              <a:off x="4072" y="3885"/>
              <a:ext cx="39" cy="11"/>
            </a:xfrm>
            <a:custGeom>
              <a:avLst/>
              <a:gdLst>
                <a:gd name="T0" fmla="*/ 0 w 158"/>
                <a:gd name="T1" fmla="*/ 0 h 48"/>
                <a:gd name="T2" fmla="*/ 0 w 158"/>
                <a:gd name="T3" fmla="*/ 0 h 48"/>
                <a:gd name="T4" fmla="*/ 0 w 158"/>
                <a:gd name="T5" fmla="*/ 0 h 48"/>
                <a:gd name="T6" fmla="*/ 0 w 158"/>
                <a:gd name="T7" fmla="*/ 0 h 48"/>
                <a:gd name="T8" fmla="*/ 0 w 158"/>
                <a:gd name="T9" fmla="*/ 0 h 48"/>
                <a:gd name="T10" fmla="*/ 0 w 158"/>
                <a:gd name="T11" fmla="*/ 0 h 48"/>
                <a:gd name="T12" fmla="*/ 0 w 158"/>
                <a:gd name="T13" fmla="*/ 0 h 48"/>
                <a:gd name="T14" fmla="*/ 0 w 158"/>
                <a:gd name="T15" fmla="*/ 0 h 48"/>
                <a:gd name="T16" fmla="*/ 0 w 158"/>
                <a:gd name="T17" fmla="*/ 0 h 48"/>
                <a:gd name="T18" fmla="*/ 0 w 158"/>
                <a:gd name="T19" fmla="*/ 0 h 48"/>
                <a:gd name="T20" fmla="*/ 0 w 158"/>
                <a:gd name="T21" fmla="*/ 0 h 48"/>
                <a:gd name="T22" fmla="*/ 0 w 158"/>
                <a:gd name="T23" fmla="*/ 0 h 48"/>
                <a:gd name="T24" fmla="*/ 0 w 158"/>
                <a:gd name="T25" fmla="*/ 0 h 48"/>
                <a:gd name="T26" fmla="*/ 0 w 158"/>
                <a:gd name="T27" fmla="*/ 0 h 48"/>
                <a:gd name="T28" fmla="*/ 0 w 158"/>
                <a:gd name="T29" fmla="*/ 0 h 48"/>
                <a:gd name="T30" fmla="*/ 0 w 158"/>
                <a:gd name="T31" fmla="*/ 0 h 48"/>
                <a:gd name="T32" fmla="*/ 0 w 158"/>
                <a:gd name="T33" fmla="*/ 0 h 48"/>
                <a:gd name="T34" fmla="*/ 0 w 158"/>
                <a:gd name="T35" fmla="*/ 0 h 48"/>
                <a:gd name="T36" fmla="*/ 0 w 158"/>
                <a:gd name="T37" fmla="*/ 0 h 48"/>
                <a:gd name="T38" fmla="*/ 0 w 158"/>
                <a:gd name="T39" fmla="*/ 0 h 48"/>
                <a:gd name="T40" fmla="*/ 0 w 158"/>
                <a:gd name="T41" fmla="*/ 0 h 48"/>
                <a:gd name="T42" fmla="*/ 0 w 158"/>
                <a:gd name="T43" fmla="*/ 0 h 48"/>
                <a:gd name="T44" fmla="*/ 0 w 158"/>
                <a:gd name="T45" fmla="*/ 0 h 48"/>
                <a:gd name="T46" fmla="*/ 0 w 158"/>
                <a:gd name="T47" fmla="*/ 0 h 48"/>
                <a:gd name="T48" fmla="*/ 0 w 158"/>
                <a:gd name="T49" fmla="*/ 0 h 48"/>
                <a:gd name="T50" fmla="*/ 0 w 158"/>
                <a:gd name="T51" fmla="*/ 0 h 48"/>
                <a:gd name="T52" fmla="*/ 0 w 158"/>
                <a:gd name="T53" fmla="*/ 0 h 48"/>
                <a:gd name="T54" fmla="*/ 0 w 158"/>
                <a:gd name="T55" fmla="*/ 0 h 48"/>
                <a:gd name="T56" fmla="*/ 0 w 158"/>
                <a:gd name="T57" fmla="*/ 0 h 48"/>
                <a:gd name="T58" fmla="*/ 0 w 158"/>
                <a:gd name="T59" fmla="*/ 0 h 48"/>
                <a:gd name="T60" fmla="*/ 0 w 158"/>
                <a:gd name="T61" fmla="*/ 0 h 48"/>
                <a:gd name="T62" fmla="*/ 0 w 158"/>
                <a:gd name="T63" fmla="*/ 0 h 48"/>
                <a:gd name="T64" fmla="*/ 0 w 158"/>
                <a:gd name="T65" fmla="*/ 0 h 48"/>
                <a:gd name="T66" fmla="*/ 0 w 158"/>
                <a:gd name="T67" fmla="*/ 0 h 48"/>
                <a:gd name="T68" fmla="*/ 0 w 158"/>
                <a:gd name="T69" fmla="*/ 0 h 48"/>
                <a:gd name="T70" fmla="*/ 0 w 158"/>
                <a:gd name="T71" fmla="*/ 0 h 48"/>
                <a:gd name="T72" fmla="*/ 0 w 158"/>
                <a:gd name="T73" fmla="*/ 0 h 48"/>
                <a:gd name="T74" fmla="*/ 0 w 158"/>
                <a:gd name="T75" fmla="*/ 0 h 48"/>
                <a:gd name="T76" fmla="*/ 0 w 158"/>
                <a:gd name="T77" fmla="*/ 0 h 4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58"/>
                <a:gd name="T118" fmla="*/ 0 h 48"/>
                <a:gd name="T119" fmla="*/ 158 w 158"/>
                <a:gd name="T120" fmla="*/ 48 h 4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58" h="48">
                  <a:moveTo>
                    <a:pt x="1" y="22"/>
                  </a:moveTo>
                  <a:lnTo>
                    <a:pt x="0" y="28"/>
                  </a:lnTo>
                  <a:lnTo>
                    <a:pt x="0" y="35"/>
                  </a:lnTo>
                  <a:lnTo>
                    <a:pt x="1" y="40"/>
                  </a:lnTo>
                  <a:lnTo>
                    <a:pt x="3" y="44"/>
                  </a:lnTo>
                  <a:lnTo>
                    <a:pt x="7" y="46"/>
                  </a:lnTo>
                  <a:lnTo>
                    <a:pt x="10" y="48"/>
                  </a:lnTo>
                  <a:lnTo>
                    <a:pt x="13" y="48"/>
                  </a:lnTo>
                  <a:lnTo>
                    <a:pt x="17" y="48"/>
                  </a:lnTo>
                  <a:lnTo>
                    <a:pt x="27" y="46"/>
                  </a:lnTo>
                  <a:lnTo>
                    <a:pt x="36" y="42"/>
                  </a:lnTo>
                  <a:lnTo>
                    <a:pt x="45" y="37"/>
                  </a:lnTo>
                  <a:lnTo>
                    <a:pt x="54" y="31"/>
                  </a:lnTo>
                  <a:lnTo>
                    <a:pt x="62" y="26"/>
                  </a:lnTo>
                  <a:lnTo>
                    <a:pt x="70" y="22"/>
                  </a:lnTo>
                  <a:lnTo>
                    <a:pt x="81" y="20"/>
                  </a:lnTo>
                  <a:lnTo>
                    <a:pt x="92" y="18"/>
                  </a:lnTo>
                  <a:lnTo>
                    <a:pt x="103" y="18"/>
                  </a:lnTo>
                  <a:lnTo>
                    <a:pt x="114" y="18"/>
                  </a:lnTo>
                  <a:lnTo>
                    <a:pt x="124" y="19"/>
                  </a:lnTo>
                  <a:lnTo>
                    <a:pt x="134" y="22"/>
                  </a:lnTo>
                  <a:lnTo>
                    <a:pt x="148" y="26"/>
                  </a:lnTo>
                  <a:lnTo>
                    <a:pt x="156" y="30"/>
                  </a:lnTo>
                  <a:lnTo>
                    <a:pt x="158" y="28"/>
                  </a:lnTo>
                  <a:lnTo>
                    <a:pt x="149" y="24"/>
                  </a:lnTo>
                  <a:lnTo>
                    <a:pt x="135" y="17"/>
                  </a:lnTo>
                  <a:lnTo>
                    <a:pt x="119" y="6"/>
                  </a:lnTo>
                  <a:lnTo>
                    <a:pt x="113" y="4"/>
                  </a:lnTo>
                  <a:lnTo>
                    <a:pt x="107" y="3"/>
                  </a:lnTo>
                  <a:lnTo>
                    <a:pt x="99" y="2"/>
                  </a:lnTo>
                  <a:lnTo>
                    <a:pt x="91" y="0"/>
                  </a:lnTo>
                  <a:lnTo>
                    <a:pt x="73" y="0"/>
                  </a:lnTo>
                  <a:lnTo>
                    <a:pt x="55" y="2"/>
                  </a:lnTo>
                  <a:lnTo>
                    <a:pt x="37" y="5"/>
                  </a:lnTo>
                  <a:lnTo>
                    <a:pt x="21" y="9"/>
                  </a:lnTo>
                  <a:lnTo>
                    <a:pt x="14" y="12"/>
                  </a:lnTo>
                  <a:lnTo>
                    <a:pt x="9" y="14"/>
                  </a:lnTo>
                  <a:lnTo>
                    <a:pt x="5" y="18"/>
                  </a:lnTo>
                  <a:lnTo>
                    <a:pt x="1" y="2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60" name="Freeform 253"/>
            <p:cNvSpPr>
              <a:spLocks/>
            </p:cNvSpPr>
            <p:nvPr/>
          </p:nvSpPr>
          <p:spPr bwMode="auto">
            <a:xfrm>
              <a:off x="4146" y="3894"/>
              <a:ext cx="67" cy="54"/>
            </a:xfrm>
            <a:custGeom>
              <a:avLst/>
              <a:gdLst>
                <a:gd name="T0" fmla="*/ 0 w 267"/>
                <a:gd name="T1" fmla="*/ 0 h 216"/>
                <a:gd name="T2" fmla="*/ 0 w 267"/>
                <a:gd name="T3" fmla="*/ 0 h 216"/>
                <a:gd name="T4" fmla="*/ 0 w 267"/>
                <a:gd name="T5" fmla="*/ 0 h 216"/>
                <a:gd name="T6" fmla="*/ 0 w 267"/>
                <a:gd name="T7" fmla="*/ 0 h 216"/>
                <a:gd name="T8" fmla="*/ 0 w 267"/>
                <a:gd name="T9" fmla="*/ 0 h 216"/>
                <a:gd name="T10" fmla="*/ 0 w 267"/>
                <a:gd name="T11" fmla="*/ 0 h 216"/>
                <a:gd name="T12" fmla="*/ 0 w 267"/>
                <a:gd name="T13" fmla="*/ 0 h 216"/>
                <a:gd name="T14" fmla="*/ 0 w 267"/>
                <a:gd name="T15" fmla="*/ 0 h 216"/>
                <a:gd name="T16" fmla="*/ 0 w 267"/>
                <a:gd name="T17" fmla="*/ 0 h 216"/>
                <a:gd name="T18" fmla="*/ 0 w 267"/>
                <a:gd name="T19" fmla="*/ 0 h 216"/>
                <a:gd name="T20" fmla="*/ 0 w 267"/>
                <a:gd name="T21" fmla="*/ 0 h 216"/>
                <a:gd name="T22" fmla="*/ 0 w 267"/>
                <a:gd name="T23" fmla="*/ 0 h 216"/>
                <a:gd name="T24" fmla="*/ 0 w 267"/>
                <a:gd name="T25" fmla="*/ 0 h 216"/>
                <a:gd name="T26" fmla="*/ 0 w 267"/>
                <a:gd name="T27" fmla="*/ 0 h 216"/>
                <a:gd name="T28" fmla="*/ 0 w 267"/>
                <a:gd name="T29" fmla="*/ 0 h 216"/>
                <a:gd name="T30" fmla="*/ 0 w 267"/>
                <a:gd name="T31" fmla="*/ 0 h 216"/>
                <a:gd name="T32" fmla="*/ 0 w 267"/>
                <a:gd name="T33" fmla="*/ 0 h 216"/>
                <a:gd name="T34" fmla="*/ 0 w 267"/>
                <a:gd name="T35" fmla="*/ 0 h 216"/>
                <a:gd name="T36" fmla="*/ 0 w 267"/>
                <a:gd name="T37" fmla="*/ 0 h 216"/>
                <a:gd name="T38" fmla="*/ 0 w 267"/>
                <a:gd name="T39" fmla="*/ 0 h 216"/>
                <a:gd name="T40" fmla="*/ 0 w 267"/>
                <a:gd name="T41" fmla="*/ 0 h 216"/>
                <a:gd name="T42" fmla="*/ 0 w 267"/>
                <a:gd name="T43" fmla="*/ 0 h 216"/>
                <a:gd name="T44" fmla="*/ 0 w 267"/>
                <a:gd name="T45" fmla="*/ 0 h 216"/>
                <a:gd name="T46" fmla="*/ 0 w 267"/>
                <a:gd name="T47" fmla="*/ 0 h 216"/>
                <a:gd name="T48" fmla="*/ 0 w 267"/>
                <a:gd name="T49" fmla="*/ 0 h 216"/>
                <a:gd name="T50" fmla="*/ 0 w 267"/>
                <a:gd name="T51" fmla="*/ 0 h 216"/>
                <a:gd name="T52" fmla="*/ 0 w 267"/>
                <a:gd name="T53" fmla="*/ 0 h 216"/>
                <a:gd name="T54" fmla="*/ 0 w 267"/>
                <a:gd name="T55" fmla="*/ 0 h 216"/>
                <a:gd name="T56" fmla="*/ 0 w 267"/>
                <a:gd name="T57" fmla="*/ 0 h 216"/>
                <a:gd name="T58" fmla="*/ 0 w 267"/>
                <a:gd name="T59" fmla="*/ 0 h 216"/>
                <a:gd name="T60" fmla="*/ 0 w 267"/>
                <a:gd name="T61" fmla="*/ 0 h 216"/>
                <a:gd name="T62" fmla="*/ 0 w 267"/>
                <a:gd name="T63" fmla="*/ 0 h 216"/>
                <a:gd name="T64" fmla="*/ 0 w 267"/>
                <a:gd name="T65" fmla="*/ 0 h 216"/>
                <a:gd name="T66" fmla="*/ 0 w 267"/>
                <a:gd name="T67" fmla="*/ 0 h 216"/>
                <a:gd name="T68" fmla="*/ 0 w 267"/>
                <a:gd name="T69" fmla="*/ 0 h 216"/>
                <a:gd name="T70" fmla="*/ 0 w 267"/>
                <a:gd name="T71" fmla="*/ 0 h 216"/>
                <a:gd name="T72" fmla="*/ 0 w 267"/>
                <a:gd name="T73" fmla="*/ 0 h 216"/>
                <a:gd name="T74" fmla="*/ 0 w 267"/>
                <a:gd name="T75" fmla="*/ 0 h 216"/>
                <a:gd name="T76" fmla="*/ 0 w 267"/>
                <a:gd name="T77" fmla="*/ 0 h 21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67"/>
                <a:gd name="T118" fmla="*/ 0 h 216"/>
                <a:gd name="T119" fmla="*/ 267 w 267"/>
                <a:gd name="T120" fmla="*/ 216 h 21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67" h="216">
                  <a:moveTo>
                    <a:pt x="5" y="6"/>
                  </a:moveTo>
                  <a:lnTo>
                    <a:pt x="2" y="16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2" y="34"/>
                  </a:lnTo>
                  <a:lnTo>
                    <a:pt x="5" y="37"/>
                  </a:lnTo>
                  <a:lnTo>
                    <a:pt x="8" y="38"/>
                  </a:lnTo>
                  <a:lnTo>
                    <a:pt x="14" y="38"/>
                  </a:lnTo>
                  <a:lnTo>
                    <a:pt x="19" y="37"/>
                  </a:lnTo>
                  <a:lnTo>
                    <a:pt x="31" y="35"/>
                  </a:lnTo>
                  <a:lnTo>
                    <a:pt x="44" y="32"/>
                  </a:lnTo>
                  <a:lnTo>
                    <a:pt x="49" y="34"/>
                  </a:lnTo>
                  <a:lnTo>
                    <a:pt x="53" y="35"/>
                  </a:lnTo>
                  <a:lnTo>
                    <a:pt x="58" y="38"/>
                  </a:lnTo>
                  <a:lnTo>
                    <a:pt x="60" y="42"/>
                  </a:lnTo>
                  <a:lnTo>
                    <a:pt x="63" y="50"/>
                  </a:lnTo>
                  <a:lnTo>
                    <a:pt x="66" y="55"/>
                  </a:lnTo>
                  <a:lnTo>
                    <a:pt x="70" y="59"/>
                  </a:lnTo>
                  <a:lnTo>
                    <a:pt x="73" y="63"/>
                  </a:lnTo>
                  <a:lnTo>
                    <a:pt x="76" y="64"/>
                  </a:lnTo>
                  <a:lnTo>
                    <a:pt x="79" y="65"/>
                  </a:lnTo>
                  <a:lnTo>
                    <a:pt x="83" y="65"/>
                  </a:lnTo>
                  <a:lnTo>
                    <a:pt x="86" y="65"/>
                  </a:lnTo>
                  <a:lnTo>
                    <a:pt x="93" y="63"/>
                  </a:lnTo>
                  <a:lnTo>
                    <a:pt x="101" y="62"/>
                  </a:lnTo>
                  <a:lnTo>
                    <a:pt x="105" y="62"/>
                  </a:lnTo>
                  <a:lnTo>
                    <a:pt x="109" y="63"/>
                  </a:lnTo>
                  <a:lnTo>
                    <a:pt x="114" y="64"/>
                  </a:lnTo>
                  <a:lnTo>
                    <a:pt x="119" y="67"/>
                  </a:lnTo>
                  <a:lnTo>
                    <a:pt x="135" y="78"/>
                  </a:lnTo>
                  <a:lnTo>
                    <a:pt x="150" y="90"/>
                  </a:lnTo>
                  <a:lnTo>
                    <a:pt x="168" y="100"/>
                  </a:lnTo>
                  <a:lnTo>
                    <a:pt x="186" y="112"/>
                  </a:lnTo>
                  <a:lnTo>
                    <a:pt x="193" y="118"/>
                  </a:lnTo>
                  <a:lnTo>
                    <a:pt x="200" y="122"/>
                  </a:lnTo>
                  <a:lnTo>
                    <a:pt x="205" y="125"/>
                  </a:lnTo>
                  <a:lnTo>
                    <a:pt x="210" y="130"/>
                  </a:lnTo>
                  <a:lnTo>
                    <a:pt x="219" y="141"/>
                  </a:lnTo>
                  <a:lnTo>
                    <a:pt x="229" y="155"/>
                  </a:lnTo>
                  <a:lnTo>
                    <a:pt x="235" y="171"/>
                  </a:lnTo>
                  <a:lnTo>
                    <a:pt x="241" y="194"/>
                  </a:lnTo>
                  <a:lnTo>
                    <a:pt x="244" y="204"/>
                  </a:lnTo>
                  <a:lnTo>
                    <a:pt x="248" y="211"/>
                  </a:lnTo>
                  <a:lnTo>
                    <a:pt x="252" y="214"/>
                  </a:lnTo>
                  <a:lnTo>
                    <a:pt x="254" y="216"/>
                  </a:lnTo>
                  <a:lnTo>
                    <a:pt x="257" y="216"/>
                  </a:lnTo>
                  <a:lnTo>
                    <a:pt x="260" y="214"/>
                  </a:lnTo>
                  <a:lnTo>
                    <a:pt x="263" y="211"/>
                  </a:lnTo>
                  <a:lnTo>
                    <a:pt x="266" y="207"/>
                  </a:lnTo>
                  <a:lnTo>
                    <a:pt x="267" y="202"/>
                  </a:lnTo>
                  <a:lnTo>
                    <a:pt x="267" y="195"/>
                  </a:lnTo>
                  <a:lnTo>
                    <a:pt x="263" y="181"/>
                  </a:lnTo>
                  <a:lnTo>
                    <a:pt x="259" y="166"/>
                  </a:lnTo>
                  <a:lnTo>
                    <a:pt x="253" y="152"/>
                  </a:lnTo>
                  <a:lnTo>
                    <a:pt x="246" y="139"/>
                  </a:lnTo>
                  <a:lnTo>
                    <a:pt x="242" y="129"/>
                  </a:lnTo>
                  <a:lnTo>
                    <a:pt x="239" y="125"/>
                  </a:lnTo>
                  <a:lnTo>
                    <a:pt x="226" y="112"/>
                  </a:lnTo>
                  <a:lnTo>
                    <a:pt x="213" y="100"/>
                  </a:lnTo>
                  <a:lnTo>
                    <a:pt x="200" y="90"/>
                  </a:lnTo>
                  <a:lnTo>
                    <a:pt x="187" y="80"/>
                  </a:lnTo>
                  <a:lnTo>
                    <a:pt x="173" y="70"/>
                  </a:lnTo>
                  <a:lnTo>
                    <a:pt x="159" y="63"/>
                  </a:lnTo>
                  <a:lnTo>
                    <a:pt x="144" y="55"/>
                  </a:lnTo>
                  <a:lnTo>
                    <a:pt x="128" y="49"/>
                  </a:lnTo>
                  <a:lnTo>
                    <a:pt x="109" y="42"/>
                  </a:lnTo>
                  <a:lnTo>
                    <a:pt x="91" y="38"/>
                  </a:lnTo>
                  <a:lnTo>
                    <a:pt x="83" y="36"/>
                  </a:lnTo>
                  <a:lnTo>
                    <a:pt x="74" y="32"/>
                  </a:lnTo>
                  <a:lnTo>
                    <a:pt x="67" y="30"/>
                  </a:lnTo>
                  <a:lnTo>
                    <a:pt x="63" y="27"/>
                  </a:lnTo>
                  <a:lnTo>
                    <a:pt x="53" y="20"/>
                  </a:lnTo>
                  <a:lnTo>
                    <a:pt x="32" y="9"/>
                  </a:lnTo>
                  <a:lnTo>
                    <a:pt x="21" y="3"/>
                  </a:lnTo>
                  <a:lnTo>
                    <a:pt x="12" y="1"/>
                  </a:lnTo>
                  <a:lnTo>
                    <a:pt x="9" y="0"/>
                  </a:lnTo>
                  <a:lnTo>
                    <a:pt x="6" y="1"/>
                  </a:lnTo>
                  <a:lnTo>
                    <a:pt x="5" y="2"/>
                  </a:lnTo>
                  <a:lnTo>
                    <a:pt x="5" y="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61" name="Freeform 254"/>
            <p:cNvSpPr>
              <a:spLocks/>
            </p:cNvSpPr>
            <p:nvPr/>
          </p:nvSpPr>
          <p:spPr bwMode="auto">
            <a:xfrm>
              <a:off x="3288" y="3698"/>
              <a:ext cx="203" cy="129"/>
            </a:xfrm>
            <a:custGeom>
              <a:avLst/>
              <a:gdLst>
                <a:gd name="T0" fmla="*/ 0 w 811"/>
                <a:gd name="T1" fmla="*/ 0 h 517"/>
                <a:gd name="T2" fmla="*/ 0 w 811"/>
                <a:gd name="T3" fmla="*/ 0 h 517"/>
                <a:gd name="T4" fmla="*/ 0 w 811"/>
                <a:gd name="T5" fmla="*/ 0 h 517"/>
                <a:gd name="T6" fmla="*/ 0 w 811"/>
                <a:gd name="T7" fmla="*/ 0 h 517"/>
                <a:gd name="T8" fmla="*/ 0 w 811"/>
                <a:gd name="T9" fmla="*/ 0 h 517"/>
                <a:gd name="T10" fmla="*/ 0 w 811"/>
                <a:gd name="T11" fmla="*/ 0 h 517"/>
                <a:gd name="T12" fmla="*/ 0 w 811"/>
                <a:gd name="T13" fmla="*/ 0 h 517"/>
                <a:gd name="T14" fmla="*/ 0 w 811"/>
                <a:gd name="T15" fmla="*/ 0 h 517"/>
                <a:gd name="T16" fmla="*/ 0 w 811"/>
                <a:gd name="T17" fmla="*/ 0 h 517"/>
                <a:gd name="T18" fmla="*/ 0 w 811"/>
                <a:gd name="T19" fmla="*/ 0 h 517"/>
                <a:gd name="T20" fmla="*/ 0 w 811"/>
                <a:gd name="T21" fmla="*/ 0 h 517"/>
                <a:gd name="T22" fmla="*/ 0 w 811"/>
                <a:gd name="T23" fmla="*/ 0 h 517"/>
                <a:gd name="T24" fmla="*/ 0 w 811"/>
                <a:gd name="T25" fmla="*/ 0 h 517"/>
                <a:gd name="T26" fmla="*/ 0 w 811"/>
                <a:gd name="T27" fmla="*/ 0 h 517"/>
                <a:gd name="T28" fmla="*/ 0 w 811"/>
                <a:gd name="T29" fmla="*/ 0 h 517"/>
                <a:gd name="T30" fmla="*/ 0 w 811"/>
                <a:gd name="T31" fmla="*/ 0 h 517"/>
                <a:gd name="T32" fmla="*/ 0 w 811"/>
                <a:gd name="T33" fmla="*/ 0 h 517"/>
                <a:gd name="T34" fmla="*/ 0 w 811"/>
                <a:gd name="T35" fmla="*/ 0 h 517"/>
                <a:gd name="T36" fmla="*/ 0 w 811"/>
                <a:gd name="T37" fmla="*/ 0 h 517"/>
                <a:gd name="T38" fmla="*/ 0 w 811"/>
                <a:gd name="T39" fmla="*/ 0 h 517"/>
                <a:gd name="T40" fmla="*/ 0 w 811"/>
                <a:gd name="T41" fmla="*/ 0 h 517"/>
                <a:gd name="T42" fmla="*/ 0 w 811"/>
                <a:gd name="T43" fmla="*/ 0 h 517"/>
                <a:gd name="T44" fmla="*/ 0 w 811"/>
                <a:gd name="T45" fmla="*/ 0 h 517"/>
                <a:gd name="T46" fmla="*/ 0 w 811"/>
                <a:gd name="T47" fmla="*/ 0 h 517"/>
                <a:gd name="T48" fmla="*/ 0 w 811"/>
                <a:gd name="T49" fmla="*/ 0 h 517"/>
                <a:gd name="T50" fmla="*/ 0 w 811"/>
                <a:gd name="T51" fmla="*/ 0 h 517"/>
                <a:gd name="T52" fmla="*/ 0 w 811"/>
                <a:gd name="T53" fmla="*/ 0 h 517"/>
                <a:gd name="T54" fmla="*/ 0 w 811"/>
                <a:gd name="T55" fmla="*/ 0 h 517"/>
                <a:gd name="T56" fmla="*/ 0 w 811"/>
                <a:gd name="T57" fmla="*/ 0 h 517"/>
                <a:gd name="T58" fmla="*/ 0 w 811"/>
                <a:gd name="T59" fmla="*/ 0 h 517"/>
                <a:gd name="T60" fmla="*/ 0 w 811"/>
                <a:gd name="T61" fmla="*/ 0 h 517"/>
                <a:gd name="T62" fmla="*/ 0 w 811"/>
                <a:gd name="T63" fmla="*/ 0 h 517"/>
                <a:gd name="T64" fmla="*/ 0 w 811"/>
                <a:gd name="T65" fmla="*/ 0 h 517"/>
                <a:gd name="T66" fmla="*/ 0 w 811"/>
                <a:gd name="T67" fmla="*/ 0 h 517"/>
                <a:gd name="T68" fmla="*/ 0 w 811"/>
                <a:gd name="T69" fmla="*/ 0 h 517"/>
                <a:gd name="T70" fmla="*/ 0 w 811"/>
                <a:gd name="T71" fmla="*/ 0 h 517"/>
                <a:gd name="T72" fmla="*/ 0 w 811"/>
                <a:gd name="T73" fmla="*/ 0 h 517"/>
                <a:gd name="T74" fmla="*/ 0 w 811"/>
                <a:gd name="T75" fmla="*/ 0 h 517"/>
                <a:gd name="T76" fmla="*/ 0 w 811"/>
                <a:gd name="T77" fmla="*/ 0 h 517"/>
                <a:gd name="T78" fmla="*/ 0 w 811"/>
                <a:gd name="T79" fmla="*/ 0 h 517"/>
                <a:gd name="T80" fmla="*/ 0 w 811"/>
                <a:gd name="T81" fmla="*/ 0 h 517"/>
                <a:gd name="T82" fmla="*/ 0 w 811"/>
                <a:gd name="T83" fmla="*/ 0 h 517"/>
                <a:gd name="T84" fmla="*/ 0 w 811"/>
                <a:gd name="T85" fmla="*/ 0 h 517"/>
                <a:gd name="T86" fmla="*/ 0 w 811"/>
                <a:gd name="T87" fmla="*/ 0 h 517"/>
                <a:gd name="T88" fmla="*/ 0 w 811"/>
                <a:gd name="T89" fmla="*/ 0 h 517"/>
                <a:gd name="T90" fmla="*/ 0 w 811"/>
                <a:gd name="T91" fmla="*/ 0 h 517"/>
                <a:gd name="T92" fmla="*/ 0 w 811"/>
                <a:gd name="T93" fmla="*/ 0 h 517"/>
                <a:gd name="T94" fmla="*/ 0 w 811"/>
                <a:gd name="T95" fmla="*/ 0 h 517"/>
                <a:gd name="T96" fmla="*/ 0 w 811"/>
                <a:gd name="T97" fmla="*/ 0 h 517"/>
                <a:gd name="T98" fmla="*/ 0 w 811"/>
                <a:gd name="T99" fmla="*/ 0 h 517"/>
                <a:gd name="T100" fmla="*/ 0 w 811"/>
                <a:gd name="T101" fmla="*/ 0 h 517"/>
                <a:gd name="T102" fmla="*/ 0 w 811"/>
                <a:gd name="T103" fmla="*/ 0 h 517"/>
                <a:gd name="T104" fmla="*/ 0 w 811"/>
                <a:gd name="T105" fmla="*/ 0 h 517"/>
                <a:gd name="T106" fmla="*/ 0 w 811"/>
                <a:gd name="T107" fmla="*/ 0 h 517"/>
                <a:gd name="T108" fmla="*/ 0 w 811"/>
                <a:gd name="T109" fmla="*/ 0 h 517"/>
                <a:gd name="T110" fmla="*/ 0 w 811"/>
                <a:gd name="T111" fmla="*/ 0 h 517"/>
                <a:gd name="T112" fmla="*/ 0 w 811"/>
                <a:gd name="T113" fmla="*/ 0 h 517"/>
                <a:gd name="T114" fmla="*/ 0 w 811"/>
                <a:gd name="T115" fmla="*/ 0 h 517"/>
                <a:gd name="T116" fmla="*/ 0 w 811"/>
                <a:gd name="T117" fmla="*/ 0 h 517"/>
                <a:gd name="T118" fmla="*/ 0 w 811"/>
                <a:gd name="T119" fmla="*/ 0 h 517"/>
                <a:gd name="T120" fmla="*/ 0 w 811"/>
                <a:gd name="T121" fmla="*/ 0 h 5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11"/>
                <a:gd name="T184" fmla="*/ 0 h 517"/>
                <a:gd name="T185" fmla="*/ 811 w 811"/>
                <a:gd name="T186" fmla="*/ 517 h 5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11" h="517">
                  <a:moveTo>
                    <a:pt x="0" y="446"/>
                  </a:moveTo>
                  <a:lnTo>
                    <a:pt x="7" y="442"/>
                  </a:lnTo>
                  <a:lnTo>
                    <a:pt x="14" y="439"/>
                  </a:lnTo>
                  <a:lnTo>
                    <a:pt x="20" y="438"/>
                  </a:lnTo>
                  <a:lnTo>
                    <a:pt x="25" y="437"/>
                  </a:lnTo>
                  <a:lnTo>
                    <a:pt x="31" y="437"/>
                  </a:lnTo>
                  <a:lnTo>
                    <a:pt x="35" y="438"/>
                  </a:lnTo>
                  <a:lnTo>
                    <a:pt x="38" y="439"/>
                  </a:lnTo>
                  <a:lnTo>
                    <a:pt x="43" y="442"/>
                  </a:lnTo>
                  <a:lnTo>
                    <a:pt x="57" y="451"/>
                  </a:lnTo>
                  <a:lnTo>
                    <a:pt x="71" y="460"/>
                  </a:lnTo>
                  <a:lnTo>
                    <a:pt x="75" y="462"/>
                  </a:lnTo>
                  <a:lnTo>
                    <a:pt x="79" y="462"/>
                  </a:lnTo>
                  <a:lnTo>
                    <a:pt x="82" y="462"/>
                  </a:lnTo>
                  <a:lnTo>
                    <a:pt x="86" y="461"/>
                  </a:lnTo>
                  <a:lnTo>
                    <a:pt x="89" y="459"/>
                  </a:lnTo>
                  <a:lnTo>
                    <a:pt x="91" y="456"/>
                  </a:lnTo>
                  <a:lnTo>
                    <a:pt x="93" y="453"/>
                  </a:lnTo>
                  <a:lnTo>
                    <a:pt x="95" y="449"/>
                  </a:lnTo>
                  <a:lnTo>
                    <a:pt x="102" y="431"/>
                  </a:lnTo>
                  <a:lnTo>
                    <a:pt x="108" y="407"/>
                  </a:lnTo>
                  <a:lnTo>
                    <a:pt x="112" y="395"/>
                  </a:lnTo>
                  <a:lnTo>
                    <a:pt x="116" y="384"/>
                  </a:lnTo>
                  <a:lnTo>
                    <a:pt x="121" y="374"/>
                  </a:lnTo>
                  <a:lnTo>
                    <a:pt x="128" y="364"/>
                  </a:lnTo>
                  <a:lnTo>
                    <a:pt x="132" y="361"/>
                  </a:lnTo>
                  <a:lnTo>
                    <a:pt x="136" y="356"/>
                  </a:lnTo>
                  <a:lnTo>
                    <a:pt x="141" y="354"/>
                  </a:lnTo>
                  <a:lnTo>
                    <a:pt x="146" y="351"/>
                  </a:lnTo>
                  <a:lnTo>
                    <a:pt x="152" y="350"/>
                  </a:lnTo>
                  <a:lnTo>
                    <a:pt x="159" y="349"/>
                  </a:lnTo>
                  <a:lnTo>
                    <a:pt x="165" y="349"/>
                  </a:lnTo>
                  <a:lnTo>
                    <a:pt x="174" y="349"/>
                  </a:lnTo>
                  <a:lnTo>
                    <a:pt x="178" y="349"/>
                  </a:lnTo>
                  <a:lnTo>
                    <a:pt x="184" y="348"/>
                  </a:lnTo>
                  <a:lnTo>
                    <a:pt x="189" y="346"/>
                  </a:lnTo>
                  <a:lnTo>
                    <a:pt x="197" y="342"/>
                  </a:lnTo>
                  <a:lnTo>
                    <a:pt x="213" y="333"/>
                  </a:lnTo>
                  <a:lnTo>
                    <a:pt x="230" y="321"/>
                  </a:lnTo>
                  <a:lnTo>
                    <a:pt x="271" y="290"/>
                  </a:lnTo>
                  <a:lnTo>
                    <a:pt x="313" y="255"/>
                  </a:lnTo>
                  <a:lnTo>
                    <a:pt x="353" y="221"/>
                  </a:lnTo>
                  <a:lnTo>
                    <a:pt x="386" y="194"/>
                  </a:lnTo>
                  <a:lnTo>
                    <a:pt x="399" y="184"/>
                  </a:lnTo>
                  <a:lnTo>
                    <a:pt x="409" y="178"/>
                  </a:lnTo>
                  <a:lnTo>
                    <a:pt x="412" y="177"/>
                  </a:lnTo>
                  <a:lnTo>
                    <a:pt x="414" y="175"/>
                  </a:lnTo>
                  <a:lnTo>
                    <a:pt x="415" y="177"/>
                  </a:lnTo>
                  <a:lnTo>
                    <a:pt x="415" y="179"/>
                  </a:lnTo>
                  <a:lnTo>
                    <a:pt x="414" y="182"/>
                  </a:lnTo>
                  <a:lnTo>
                    <a:pt x="415" y="184"/>
                  </a:lnTo>
                  <a:lnTo>
                    <a:pt x="415" y="186"/>
                  </a:lnTo>
                  <a:lnTo>
                    <a:pt x="417" y="187"/>
                  </a:lnTo>
                  <a:lnTo>
                    <a:pt x="422" y="187"/>
                  </a:lnTo>
                  <a:lnTo>
                    <a:pt x="428" y="185"/>
                  </a:lnTo>
                  <a:lnTo>
                    <a:pt x="437" y="180"/>
                  </a:lnTo>
                  <a:lnTo>
                    <a:pt x="447" y="173"/>
                  </a:lnTo>
                  <a:lnTo>
                    <a:pt x="457" y="165"/>
                  </a:lnTo>
                  <a:lnTo>
                    <a:pt x="469" y="154"/>
                  </a:lnTo>
                  <a:lnTo>
                    <a:pt x="481" y="143"/>
                  </a:lnTo>
                  <a:lnTo>
                    <a:pt x="493" y="131"/>
                  </a:lnTo>
                  <a:lnTo>
                    <a:pt x="504" y="118"/>
                  </a:lnTo>
                  <a:lnTo>
                    <a:pt x="514" y="105"/>
                  </a:lnTo>
                  <a:lnTo>
                    <a:pt x="524" y="94"/>
                  </a:lnTo>
                  <a:lnTo>
                    <a:pt x="533" y="82"/>
                  </a:lnTo>
                  <a:lnTo>
                    <a:pt x="539" y="71"/>
                  </a:lnTo>
                  <a:lnTo>
                    <a:pt x="545" y="60"/>
                  </a:lnTo>
                  <a:lnTo>
                    <a:pt x="549" y="51"/>
                  </a:lnTo>
                  <a:lnTo>
                    <a:pt x="554" y="41"/>
                  </a:lnTo>
                  <a:lnTo>
                    <a:pt x="562" y="32"/>
                  </a:lnTo>
                  <a:lnTo>
                    <a:pt x="569" y="24"/>
                  </a:lnTo>
                  <a:lnTo>
                    <a:pt x="578" y="16"/>
                  </a:lnTo>
                  <a:lnTo>
                    <a:pt x="587" y="11"/>
                  </a:lnTo>
                  <a:lnTo>
                    <a:pt x="595" y="5"/>
                  </a:lnTo>
                  <a:lnTo>
                    <a:pt x="605" y="2"/>
                  </a:lnTo>
                  <a:lnTo>
                    <a:pt x="614" y="0"/>
                  </a:lnTo>
                  <a:lnTo>
                    <a:pt x="622" y="0"/>
                  </a:lnTo>
                  <a:lnTo>
                    <a:pt x="626" y="0"/>
                  </a:lnTo>
                  <a:lnTo>
                    <a:pt x="630" y="1"/>
                  </a:lnTo>
                  <a:lnTo>
                    <a:pt x="634" y="3"/>
                  </a:lnTo>
                  <a:lnTo>
                    <a:pt x="637" y="5"/>
                  </a:lnTo>
                  <a:lnTo>
                    <a:pt x="640" y="7"/>
                  </a:lnTo>
                  <a:lnTo>
                    <a:pt x="644" y="11"/>
                  </a:lnTo>
                  <a:lnTo>
                    <a:pt x="646" y="15"/>
                  </a:lnTo>
                  <a:lnTo>
                    <a:pt x="648" y="19"/>
                  </a:lnTo>
                  <a:lnTo>
                    <a:pt x="651" y="30"/>
                  </a:lnTo>
                  <a:lnTo>
                    <a:pt x="653" y="44"/>
                  </a:lnTo>
                  <a:lnTo>
                    <a:pt x="654" y="54"/>
                  </a:lnTo>
                  <a:lnTo>
                    <a:pt x="657" y="62"/>
                  </a:lnTo>
                  <a:lnTo>
                    <a:pt x="658" y="70"/>
                  </a:lnTo>
                  <a:lnTo>
                    <a:pt x="661" y="76"/>
                  </a:lnTo>
                  <a:lnTo>
                    <a:pt x="663" y="82"/>
                  </a:lnTo>
                  <a:lnTo>
                    <a:pt x="667" y="87"/>
                  </a:lnTo>
                  <a:lnTo>
                    <a:pt x="671" y="91"/>
                  </a:lnTo>
                  <a:lnTo>
                    <a:pt x="675" y="95"/>
                  </a:lnTo>
                  <a:lnTo>
                    <a:pt x="679" y="97"/>
                  </a:lnTo>
                  <a:lnTo>
                    <a:pt x="685" y="100"/>
                  </a:lnTo>
                  <a:lnTo>
                    <a:pt x="689" y="101"/>
                  </a:lnTo>
                  <a:lnTo>
                    <a:pt x="694" y="103"/>
                  </a:lnTo>
                  <a:lnTo>
                    <a:pt x="706" y="105"/>
                  </a:lnTo>
                  <a:lnTo>
                    <a:pt x="718" y="105"/>
                  </a:lnTo>
                  <a:lnTo>
                    <a:pt x="730" y="107"/>
                  </a:lnTo>
                  <a:lnTo>
                    <a:pt x="743" y="108"/>
                  </a:lnTo>
                  <a:lnTo>
                    <a:pt x="755" y="109"/>
                  </a:lnTo>
                  <a:lnTo>
                    <a:pt x="767" y="112"/>
                  </a:lnTo>
                  <a:lnTo>
                    <a:pt x="773" y="114"/>
                  </a:lnTo>
                  <a:lnTo>
                    <a:pt x="778" y="116"/>
                  </a:lnTo>
                  <a:lnTo>
                    <a:pt x="784" y="119"/>
                  </a:lnTo>
                  <a:lnTo>
                    <a:pt x="788" y="123"/>
                  </a:lnTo>
                  <a:lnTo>
                    <a:pt x="793" y="127"/>
                  </a:lnTo>
                  <a:lnTo>
                    <a:pt x="798" y="132"/>
                  </a:lnTo>
                  <a:lnTo>
                    <a:pt x="802" y="138"/>
                  </a:lnTo>
                  <a:lnTo>
                    <a:pt x="806" y="145"/>
                  </a:lnTo>
                  <a:lnTo>
                    <a:pt x="809" y="151"/>
                  </a:lnTo>
                  <a:lnTo>
                    <a:pt x="811" y="156"/>
                  </a:lnTo>
                  <a:lnTo>
                    <a:pt x="811" y="161"/>
                  </a:lnTo>
                  <a:lnTo>
                    <a:pt x="811" y="165"/>
                  </a:lnTo>
                  <a:lnTo>
                    <a:pt x="810" y="169"/>
                  </a:lnTo>
                  <a:lnTo>
                    <a:pt x="807" y="171"/>
                  </a:lnTo>
                  <a:lnTo>
                    <a:pt x="805" y="173"/>
                  </a:lnTo>
                  <a:lnTo>
                    <a:pt x="802" y="175"/>
                  </a:lnTo>
                  <a:lnTo>
                    <a:pt x="793" y="178"/>
                  </a:lnTo>
                  <a:lnTo>
                    <a:pt x="784" y="179"/>
                  </a:lnTo>
                  <a:lnTo>
                    <a:pt x="773" y="179"/>
                  </a:lnTo>
                  <a:lnTo>
                    <a:pt x="761" y="178"/>
                  </a:lnTo>
                  <a:lnTo>
                    <a:pt x="739" y="175"/>
                  </a:lnTo>
                  <a:lnTo>
                    <a:pt x="721" y="174"/>
                  </a:lnTo>
                  <a:lnTo>
                    <a:pt x="718" y="175"/>
                  </a:lnTo>
                  <a:lnTo>
                    <a:pt x="715" y="177"/>
                  </a:lnTo>
                  <a:lnTo>
                    <a:pt x="713" y="178"/>
                  </a:lnTo>
                  <a:lnTo>
                    <a:pt x="712" y="179"/>
                  </a:lnTo>
                  <a:lnTo>
                    <a:pt x="712" y="181"/>
                  </a:lnTo>
                  <a:lnTo>
                    <a:pt x="713" y="183"/>
                  </a:lnTo>
                  <a:lnTo>
                    <a:pt x="714" y="186"/>
                  </a:lnTo>
                  <a:lnTo>
                    <a:pt x="717" y="189"/>
                  </a:lnTo>
                  <a:lnTo>
                    <a:pt x="722" y="195"/>
                  </a:lnTo>
                  <a:lnTo>
                    <a:pt x="731" y="198"/>
                  </a:lnTo>
                  <a:lnTo>
                    <a:pt x="740" y="201"/>
                  </a:lnTo>
                  <a:lnTo>
                    <a:pt x="749" y="205"/>
                  </a:lnTo>
                  <a:lnTo>
                    <a:pt x="753" y="207"/>
                  </a:lnTo>
                  <a:lnTo>
                    <a:pt x="756" y="209"/>
                  </a:lnTo>
                  <a:lnTo>
                    <a:pt x="758" y="212"/>
                  </a:lnTo>
                  <a:lnTo>
                    <a:pt x="760" y="214"/>
                  </a:lnTo>
                  <a:lnTo>
                    <a:pt x="760" y="217"/>
                  </a:lnTo>
                  <a:lnTo>
                    <a:pt x="759" y="221"/>
                  </a:lnTo>
                  <a:lnTo>
                    <a:pt x="756" y="225"/>
                  </a:lnTo>
                  <a:lnTo>
                    <a:pt x="751" y="229"/>
                  </a:lnTo>
                  <a:lnTo>
                    <a:pt x="745" y="235"/>
                  </a:lnTo>
                  <a:lnTo>
                    <a:pt x="736" y="238"/>
                  </a:lnTo>
                  <a:lnTo>
                    <a:pt x="728" y="240"/>
                  </a:lnTo>
                  <a:lnTo>
                    <a:pt x="717" y="241"/>
                  </a:lnTo>
                  <a:lnTo>
                    <a:pt x="697" y="243"/>
                  </a:lnTo>
                  <a:lnTo>
                    <a:pt x="678" y="243"/>
                  </a:lnTo>
                  <a:lnTo>
                    <a:pt x="668" y="224"/>
                  </a:lnTo>
                  <a:lnTo>
                    <a:pt x="662" y="212"/>
                  </a:lnTo>
                  <a:lnTo>
                    <a:pt x="657" y="209"/>
                  </a:lnTo>
                  <a:lnTo>
                    <a:pt x="650" y="207"/>
                  </a:lnTo>
                  <a:lnTo>
                    <a:pt x="639" y="206"/>
                  </a:lnTo>
                  <a:lnTo>
                    <a:pt x="624" y="205"/>
                  </a:lnTo>
                  <a:lnTo>
                    <a:pt x="595" y="205"/>
                  </a:lnTo>
                  <a:lnTo>
                    <a:pt x="560" y="207"/>
                  </a:lnTo>
                  <a:lnTo>
                    <a:pt x="541" y="208"/>
                  </a:lnTo>
                  <a:lnTo>
                    <a:pt x="525" y="211"/>
                  </a:lnTo>
                  <a:lnTo>
                    <a:pt x="519" y="213"/>
                  </a:lnTo>
                  <a:lnTo>
                    <a:pt x="513" y="215"/>
                  </a:lnTo>
                  <a:lnTo>
                    <a:pt x="508" y="219"/>
                  </a:lnTo>
                  <a:lnTo>
                    <a:pt x="505" y="222"/>
                  </a:lnTo>
                  <a:lnTo>
                    <a:pt x="500" y="227"/>
                  </a:lnTo>
                  <a:lnTo>
                    <a:pt x="497" y="234"/>
                  </a:lnTo>
                  <a:lnTo>
                    <a:pt x="495" y="240"/>
                  </a:lnTo>
                  <a:lnTo>
                    <a:pt x="494" y="247"/>
                  </a:lnTo>
                  <a:lnTo>
                    <a:pt x="493" y="261"/>
                  </a:lnTo>
                  <a:lnTo>
                    <a:pt x="493" y="276"/>
                  </a:lnTo>
                  <a:lnTo>
                    <a:pt x="493" y="290"/>
                  </a:lnTo>
                  <a:lnTo>
                    <a:pt x="493" y="305"/>
                  </a:lnTo>
                  <a:lnTo>
                    <a:pt x="491" y="311"/>
                  </a:lnTo>
                  <a:lnTo>
                    <a:pt x="490" y="318"/>
                  </a:lnTo>
                  <a:lnTo>
                    <a:pt x="486" y="323"/>
                  </a:lnTo>
                  <a:lnTo>
                    <a:pt x="483" y="330"/>
                  </a:lnTo>
                  <a:lnTo>
                    <a:pt x="477" y="332"/>
                  </a:lnTo>
                  <a:lnTo>
                    <a:pt x="469" y="333"/>
                  </a:lnTo>
                  <a:lnTo>
                    <a:pt x="462" y="333"/>
                  </a:lnTo>
                  <a:lnTo>
                    <a:pt x="455" y="332"/>
                  </a:lnTo>
                  <a:lnTo>
                    <a:pt x="448" y="331"/>
                  </a:lnTo>
                  <a:lnTo>
                    <a:pt x="441" y="331"/>
                  </a:lnTo>
                  <a:lnTo>
                    <a:pt x="436" y="332"/>
                  </a:lnTo>
                  <a:lnTo>
                    <a:pt x="432" y="334"/>
                  </a:lnTo>
                  <a:lnTo>
                    <a:pt x="425" y="342"/>
                  </a:lnTo>
                  <a:lnTo>
                    <a:pt x="420" y="351"/>
                  </a:lnTo>
                  <a:lnTo>
                    <a:pt x="415" y="361"/>
                  </a:lnTo>
                  <a:lnTo>
                    <a:pt x="411" y="372"/>
                  </a:lnTo>
                  <a:lnTo>
                    <a:pt x="406" y="394"/>
                  </a:lnTo>
                  <a:lnTo>
                    <a:pt x="401" y="418"/>
                  </a:lnTo>
                  <a:lnTo>
                    <a:pt x="399" y="429"/>
                  </a:lnTo>
                  <a:lnTo>
                    <a:pt x="396" y="440"/>
                  </a:lnTo>
                  <a:lnTo>
                    <a:pt x="393" y="451"/>
                  </a:lnTo>
                  <a:lnTo>
                    <a:pt x="389" y="461"/>
                  </a:lnTo>
                  <a:lnTo>
                    <a:pt x="385" y="471"/>
                  </a:lnTo>
                  <a:lnTo>
                    <a:pt x="379" y="479"/>
                  </a:lnTo>
                  <a:lnTo>
                    <a:pt x="372" y="487"/>
                  </a:lnTo>
                  <a:lnTo>
                    <a:pt x="364" y="493"/>
                  </a:lnTo>
                  <a:lnTo>
                    <a:pt x="360" y="495"/>
                  </a:lnTo>
                  <a:lnTo>
                    <a:pt x="357" y="496"/>
                  </a:lnTo>
                  <a:lnTo>
                    <a:pt x="353" y="498"/>
                  </a:lnTo>
                  <a:lnTo>
                    <a:pt x="350" y="498"/>
                  </a:lnTo>
                  <a:lnTo>
                    <a:pt x="342" y="498"/>
                  </a:lnTo>
                  <a:lnTo>
                    <a:pt x="333" y="494"/>
                  </a:lnTo>
                  <a:lnTo>
                    <a:pt x="317" y="487"/>
                  </a:lnTo>
                  <a:lnTo>
                    <a:pt x="300" y="477"/>
                  </a:lnTo>
                  <a:lnTo>
                    <a:pt x="291" y="472"/>
                  </a:lnTo>
                  <a:lnTo>
                    <a:pt x="283" y="467"/>
                  </a:lnTo>
                  <a:lnTo>
                    <a:pt x="274" y="463"/>
                  </a:lnTo>
                  <a:lnTo>
                    <a:pt x="266" y="461"/>
                  </a:lnTo>
                  <a:lnTo>
                    <a:pt x="257" y="459"/>
                  </a:lnTo>
                  <a:lnTo>
                    <a:pt x="248" y="460"/>
                  </a:lnTo>
                  <a:lnTo>
                    <a:pt x="244" y="461"/>
                  </a:lnTo>
                  <a:lnTo>
                    <a:pt x="240" y="462"/>
                  </a:lnTo>
                  <a:lnTo>
                    <a:pt x="235" y="464"/>
                  </a:lnTo>
                  <a:lnTo>
                    <a:pt x="231" y="467"/>
                  </a:lnTo>
                  <a:lnTo>
                    <a:pt x="224" y="472"/>
                  </a:lnTo>
                  <a:lnTo>
                    <a:pt x="216" y="475"/>
                  </a:lnTo>
                  <a:lnTo>
                    <a:pt x="207" y="477"/>
                  </a:lnTo>
                  <a:lnTo>
                    <a:pt x="199" y="480"/>
                  </a:lnTo>
                  <a:lnTo>
                    <a:pt x="182" y="485"/>
                  </a:lnTo>
                  <a:lnTo>
                    <a:pt x="163" y="490"/>
                  </a:lnTo>
                  <a:lnTo>
                    <a:pt x="141" y="500"/>
                  </a:lnTo>
                  <a:lnTo>
                    <a:pt x="113" y="510"/>
                  </a:lnTo>
                  <a:lnTo>
                    <a:pt x="98" y="514"/>
                  </a:lnTo>
                  <a:lnTo>
                    <a:pt x="84" y="516"/>
                  </a:lnTo>
                  <a:lnTo>
                    <a:pt x="77" y="517"/>
                  </a:lnTo>
                  <a:lnTo>
                    <a:pt x="70" y="516"/>
                  </a:lnTo>
                  <a:lnTo>
                    <a:pt x="64" y="515"/>
                  </a:lnTo>
                  <a:lnTo>
                    <a:pt x="58" y="514"/>
                  </a:lnTo>
                  <a:lnTo>
                    <a:pt x="45" y="508"/>
                  </a:lnTo>
                  <a:lnTo>
                    <a:pt x="35" y="503"/>
                  </a:lnTo>
                  <a:lnTo>
                    <a:pt x="31" y="500"/>
                  </a:lnTo>
                  <a:lnTo>
                    <a:pt x="26" y="495"/>
                  </a:lnTo>
                  <a:lnTo>
                    <a:pt x="22" y="490"/>
                  </a:lnTo>
                  <a:lnTo>
                    <a:pt x="18" y="484"/>
                  </a:lnTo>
                  <a:lnTo>
                    <a:pt x="14" y="474"/>
                  </a:lnTo>
                  <a:lnTo>
                    <a:pt x="9" y="462"/>
                  </a:lnTo>
                  <a:lnTo>
                    <a:pt x="7" y="457"/>
                  </a:lnTo>
                  <a:lnTo>
                    <a:pt x="5" y="451"/>
                  </a:lnTo>
                  <a:lnTo>
                    <a:pt x="3" y="448"/>
                  </a:lnTo>
                  <a:lnTo>
                    <a:pt x="0" y="44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62" name="Freeform 255"/>
            <p:cNvSpPr>
              <a:spLocks/>
            </p:cNvSpPr>
            <p:nvPr/>
          </p:nvSpPr>
          <p:spPr bwMode="auto">
            <a:xfrm>
              <a:off x="3079" y="3702"/>
              <a:ext cx="92" cy="121"/>
            </a:xfrm>
            <a:custGeom>
              <a:avLst/>
              <a:gdLst>
                <a:gd name="T0" fmla="*/ 0 w 366"/>
                <a:gd name="T1" fmla="*/ 0 h 486"/>
                <a:gd name="T2" fmla="*/ 0 w 366"/>
                <a:gd name="T3" fmla="*/ 0 h 486"/>
                <a:gd name="T4" fmla="*/ 0 w 366"/>
                <a:gd name="T5" fmla="*/ 0 h 486"/>
                <a:gd name="T6" fmla="*/ 0 w 366"/>
                <a:gd name="T7" fmla="*/ 0 h 486"/>
                <a:gd name="T8" fmla="*/ 0 w 366"/>
                <a:gd name="T9" fmla="*/ 0 h 486"/>
                <a:gd name="T10" fmla="*/ 0 w 366"/>
                <a:gd name="T11" fmla="*/ 0 h 486"/>
                <a:gd name="T12" fmla="*/ 0 w 366"/>
                <a:gd name="T13" fmla="*/ 0 h 486"/>
                <a:gd name="T14" fmla="*/ 0 w 366"/>
                <a:gd name="T15" fmla="*/ 0 h 486"/>
                <a:gd name="T16" fmla="*/ 0 w 366"/>
                <a:gd name="T17" fmla="*/ 0 h 486"/>
                <a:gd name="T18" fmla="*/ 0 w 366"/>
                <a:gd name="T19" fmla="*/ 0 h 486"/>
                <a:gd name="T20" fmla="*/ 0 w 366"/>
                <a:gd name="T21" fmla="*/ 0 h 486"/>
                <a:gd name="T22" fmla="*/ 0 w 366"/>
                <a:gd name="T23" fmla="*/ 0 h 486"/>
                <a:gd name="T24" fmla="*/ 0 w 366"/>
                <a:gd name="T25" fmla="*/ 0 h 486"/>
                <a:gd name="T26" fmla="*/ 0 w 366"/>
                <a:gd name="T27" fmla="*/ 0 h 486"/>
                <a:gd name="T28" fmla="*/ 0 w 366"/>
                <a:gd name="T29" fmla="*/ 0 h 486"/>
                <a:gd name="T30" fmla="*/ 0 w 366"/>
                <a:gd name="T31" fmla="*/ 0 h 486"/>
                <a:gd name="T32" fmla="*/ 0 w 366"/>
                <a:gd name="T33" fmla="*/ 0 h 486"/>
                <a:gd name="T34" fmla="*/ 0 w 366"/>
                <a:gd name="T35" fmla="*/ 0 h 486"/>
                <a:gd name="T36" fmla="*/ 0 w 366"/>
                <a:gd name="T37" fmla="*/ 0 h 486"/>
                <a:gd name="T38" fmla="*/ 0 w 366"/>
                <a:gd name="T39" fmla="*/ 0 h 486"/>
                <a:gd name="T40" fmla="*/ 0 w 366"/>
                <a:gd name="T41" fmla="*/ 0 h 486"/>
                <a:gd name="T42" fmla="*/ 0 w 366"/>
                <a:gd name="T43" fmla="*/ 0 h 486"/>
                <a:gd name="T44" fmla="*/ 0 w 366"/>
                <a:gd name="T45" fmla="*/ 0 h 486"/>
                <a:gd name="T46" fmla="*/ 0 w 366"/>
                <a:gd name="T47" fmla="*/ 0 h 486"/>
                <a:gd name="T48" fmla="*/ 0 w 366"/>
                <a:gd name="T49" fmla="*/ 0 h 486"/>
                <a:gd name="T50" fmla="*/ 0 w 366"/>
                <a:gd name="T51" fmla="*/ 0 h 486"/>
                <a:gd name="T52" fmla="*/ 0 w 366"/>
                <a:gd name="T53" fmla="*/ 0 h 486"/>
                <a:gd name="T54" fmla="*/ 0 w 366"/>
                <a:gd name="T55" fmla="*/ 0 h 486"/>
                <a:gd name="T56" fmla="*/ 0 w 366"/>
                <a:gd name="T57" fmla="*/ 0 h 486"/>
                <a:gd name="T58" fmla="*/ 0 w 366"/>
                <a:gd name="T59" fmla="*/ 0 h 486"/>
                <a:gd name="T60" fmla="*/ 0 w 366"/>
                <a:gd name="T61" fmla="*/ 0 h 486"/>
                <a:gd name="T62" fmla="*/ 0 w 366"/>
                <a:gd name="T63" fmla="*/ 0 h 486"/>
                <a:gd name="T64" fmla="*/ 0 w 366"/>
                <a:gd name="T65" fmla="*/ 0 h 486"/>
                <a:gd name="T66" fmla="*/ 0 w 366"/>
                <a:gd name="T67" fmla="*/ 0 h 486"/>
                <a:gd name="T68" fmla="*/ 0 w 366"/>
                <a:gd name="T69" fmla="*/ 0 h 486"/>
                <a:gd name="T70" fmla="*/ 0 w 366"/>
                <a:gd name="T71" fmla="*/ 0 h 486"/>
                <a:gd name="T72" fmla="*/ 0 w 366"/>
                <a:gd name="T73" fmla="*/ 0 h 486"/>
                <a:gd name="T74" fmla="*/ 0 w 366"/>
                <a:gd name="T75" fmla="*/ 0 h 486"/>
                <a:gd name="T76" fmla="*/ 0 w 366"/>
                <a:gd name="T77" fmla="*/ 0 h 486"/>
                <a:gd name="T78" fmla="*/ 0 w 366"/>
                <a:gd name="T79" fmla="*/ 0 h 486"/>
                <a:gd name="T80" fmla="*/ 0 w 366"/>
                <a:gd name="T81" fmla="*/ 0 h 486"/>
                <a:gd name="T82" fmla="*/ 0 w 366"/>
                <a:gd name="T83" fmla="*/ 0 h 486"/>
                <a:gd name="T84" fmla="*/ 0 w 366"/>
                <a:gd name="T85" fmla="*/ 0 h 486"/>
                <a:gd name="T86" fmla="*/ 0 w 366"/>
                <a:gd name="T87" fmla="*/ 0 h 486"/>
                <a:gd name="T88" fmla="*/ 0 w 366"/>
                <a:gd name="T89" fmla="*/ 0 h 486"/>
                <a:gd name="T90" fmla="*/ 0 w 366"/>
                <a:gd name="T91" fmla="*/ 0 h 486"/>
                <a:gd name="T92" fmla="*/ 0 w 366"/>
                <a:gd name="T93" fmla="*/ 0 h 486"/>
                <a:gd name="T94" fmla="*/ 0 w 366"/>
                <a:gd name="T95" fmla="*/ 0 h 486"/>
                <a:gd name="T96" fmla="*/ 0 w 366"/>
                <a:gd name="T97" fmla="*/ 0 h 486"/>
                <a:gd name="T98" fmla="*/ 0 w 366"/>
                <a:gd name="T99" fmla="*/ 0 h 486"/>
                <a:gd name="T100" fmla="*/ 0 w 366"/>
                <a:gd name="T101" fmla="*/ 0 h 486"/>
                <a:gd name="T102" fmla="*/ 0 w 366"/>
                <a:gd name="T103" fmla="*/ 0 h 486"/>
                <a:gd name="T104" fmla="*/ 0 w 366"/>
                <a:gd name="T105" fmla="*/ 0 h 486"/>
                <a:gd name="T106" fmla="*/ 0 w 366"/>
                <a:gd name="T107" fmla="*/ 0 h 48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66"/>
                <a:gd name="T163" fmla="*/ 0 h 486"/>
                <a:gd name="T164" fmla="*/ 366 w 366"/>
                <a:gd name="T165" fmla="*/ 486 h 48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66" h="486">
                  <a:moveTo>
                    <a:pt x="0" y="22"/>
                  </a:moveTo>
                  <a:lnTo>
                    <a:pt x="1" y="31"/>
                  </a:lnTo>
                  <a:lnTo>
                    <a:pt x="3" y="43"/>
                  </a:lnTo>
                  <a:lnTo>
                    <a:pt x="8" y="58"/>
                  </a:lnTo>
                  <a:lnTo>
                    <a:pt x="14" y="72"/>
                  </a:lnTo>
                  <a:lnTo>
                    <a:pt x="27" y="99"/>
                  </a:lnTo>
                  <a:lnTo>
                    <a:pt x="34" y="112"/>
                  </a:lnTo>
                  <a:lnTo>
                    <a:pt x="35" y="120"/>
                  </a:lnTo>
                  <a:lnTo>
                    <a:pt x="33" y="135"/>
                  </a:lnTo>
                  <a:lnTo>
                    <a:pt x="31" y="155"/>
                  </a:lnTo>
                  <a:lnTo>
                    <a:pt x="28" y="181"/>
                  </a:lnTo>
                  <a:lnTo>
                    <a:pt x="28" y="194"/>
                  </a:lnTo>
                  <a:lnTo>
                    <a:pt x="28" y="208"/>
                  </a:lnTo>
                  <a:lnTo>
                    <a:pt x="28" y="221"/>
                  </a:lnTo>
                  <a:lnTo>
                    <a:pt x="30" y="234"/>
                  </a:lnTo>
                  <a:lnTo>
                    <a:pt x="33" y="247"/>
                  </a:lnTo>
                  <a:lnTo>
                    <a:pt x="37" y="259"/>
                  </a:lnTo>
                  <a:lnTo>
                    <a:pt x="39" y="264"/>
                  </a:lnTo>
                  <a:lnTo>
                    <a:pt x="43" y="269"/>
                  </a:lnTo>
                  <a:lnTo>
                    <a:pt x="46" y="274"/>
                  </a:lnTo>
                  <a:lnTo>
                    <a:pt x="50" y="278"/>
                  </a:lnTo>
                  <a:lnTo>
                    <a:pt x="56" y="282"/>
                  </a:lnTo>
                  <a:lnTo>
                    <a:pt x="61" y="286"/>
                  </a:lnTo>
                  <a:lnTo>
                    <a:pt x="67" y="288"/>
                  </a:lnTo>
                  <a:lnTo>
                    <a:pt x="75" y="290"/>
                  </a:lnTo>
                  <a:lnTo>
                    <a:pt x="83" y="293"/>
                  </a:lnTo>
                  <a:lnTo>
                    <a:pt x="90" y="296"/>
                  </a:lnTo>
                  <a:lnTo>
                    <a:pt x="100" y="303"/>
                  </a:lnTo>
                  <a:lnTo>
                    <a:pt x="109" y="312"/>
                  </a:lnTo>
                  <a:lnTo>
                    <a:pt x="175" y="381"/>
                  </a:lnTo>
                  <a:lnTo>
                    <a:pt x="181" y="385"/>
                  </a:lnTo>
                  <a:lnTo>
                    <a:pt x="189" y="387"/>
                  </a:lnTo>
                  <a:lnTo>
                    <a:pt x="199" y="389"/>
                  </a:lnTo>
                  <a:lnTo>
                    <a:pt x="210" y="390"/>
                  </a:lnTo>
                  <a:lnTo>
                    <a:pt x="230" y="391"/>
                  </a:lnTo>
                  <a:lnTo>
                    <a:pt x="241" y="393"/>
                  </a:lnTo>
                  <a:lnTo>
                    <a:pt x="248" y="408"/>
                  </a:lnTo>
                  <a:lnTo>
                    <a:pt x="264" y="435"/>
                  </a:lnTo>
                  <a:lnTo>
                    <a:pt x="268" y="442"/>
                  </a:lnTo>
                  <a:lnTo>
                    <a:pt x="272" y="447"/>
                  </a:lnTo>
                  <a:lnTo>
                    <a:pt x="276" y="451"/>
                  </a:lnTo>
                  <a:lnTo>
                    <a:pt x="281" y="455"/>
                  </a:lnTo>
                  <a:lnTo>
                    <a:pt x="285" y="457"/>
                  </a:lnTo>
                  <a:lnTo>
                    <a:pt x="289" y="457"/>
                  </a:lnTo>
                  <a:lnTo>
                    <a:pt x="293" y="455"/>
                  </a:lnTo>
                  <a:lnTo>
                    <a:pt x="297" y="449"/>
                  </a:lnTo>
                  <a:lnTo>
                    <a:pt x="303" y="440"/>
                  </a:lnTo>
                  <a:lnTo>
                    <a:pt x="308" y="435"/>
                  </a:lnTo>
                  <a:lnTo>
                    <a:pt x="309" y="434"/>
                  </a:lnTo>
                  <a:lnTo>
                    <a:pt x="310" y="434"/>
                  </a:lnTo>
                  <a:lnTo>
                    <a:pt x="312" y="435"/>
                  </a:lnTo>
                  <a:lnTo>
                    <a:pt x="313" y="437"/>
                  </a:lnTo>
                  <a:lnTo>
                    <a:pt x="317" y="449"/>
                  </a:lnTo>
                  <a:lnTo>
                    <a:pt x="325" y="465"/>
                  </a:lnTo>
                  <a:lnTo>
                    <a:pt x="331" y="474"/>
                  </a:lnTo>
                  <a:lnTo>
                    <a:pt x="338" y="479"/>
                  </a:lnTo>
                  <a:lnTo>
                    <a:pt x="343" y="484"/>
                  </a:lnTo>
                  <a:lnTo>
                    <a:pt x="349" y="486"/>
                  </a:lnTo>
                  <a:lnTo>
                    <a:pt x="354" y="486"/>
                  </a:lnTo>
                  <a:lnTo>
                    <a:pt x="358" y="485"/>
                  </a:lnTo>
                  <a:lnTo>
                    <a:pt x="362" y="482"/>
                  </a:lnTo>
                  <a:lnTo>
                    <a:pt x="364" y="477"/>
                  </a:lnTo>
                  <a:lnTo>
                    <a:pt x="366" y="472"/>
                  </a:lnTo>
                  <a:lnTo>
                    <a:pt x="366" y="466"/>
                  </a:lnTo>
                  <a:lnTo>
                    <a:pt x="366" y="459"/>
                  </a:lnTo>
                  <a:lnTo>
                    <a:pt x="364" y="451"/>
                  </a:lnTo>
                  <a:lnTo>
                    <a:pt x="362" y="444"/>
                  </a:lnTo>
                  <a:lnTo>
                    <a:pt x="357" y="435"/>
                  </a:lnTo>
                  <a:lnTo>
                    <a:pt x="351" y="427"/>
                  </a:lnTo>
                  <a:lnTo>
                    <a:pt x="343" y="418"/>
                  </a:lnTo>
                  <a:lnTo>
                    <a:pt x="335" y="407"/>
                  </a:lnTo>
                  <a:lnTo>
                    <a:pt x="327" y="395"/>
                  </a:lnTo>
                  <a:lnTo>
                    <a:pt x="320" y="382"/>
                  </a:lnTo>
                  <a:lnTo>
                    <a:pt x="313" y="370"/>
                  </a:lnTo>
                  <a:lnTo>
                    <a:pt x="308" y="359"/>
                  </a:lnTo>
                  <a:lnTo>
                    <a:pt x="301" y="350"/>
                  </a:lnTo>
                  <a:lnTo>
                    <a:pt x="299" y="348"/>
                  </a:lnTo>
                  <a:lnTo>
                    <a:pt x="296" y="346"/>
                  </a:lnTo>
                  <a:lnTo>
                    <a:pt x="294" y="346"/>
                  </a:lnTo>
                  <a:lnTo>
                    <a:pt x="290" y="347"/>
                  </a:lnTo>
                  <a:lnTo>
                    <a:pt x="287" y="348"/>
                  </a:lnTo>
                  <a:lnTo>
                    <a:pt x="285" y="349"/>
                  </a:lnTo>
                  <a:lnTo>
                    <a:pt x="283" y="349"/>
                  </a:lnTo>
                  <a:lnTo>
                    <a:pt x="281" y="348"/>
                  </a:lnTo>
                  <a:lnTo>
                    <a:pt x="278" y="345"/>
                  </a:lnTo>
                  <a:lnTo>
                    <a:pt x="276" y="340"/>
                  </a:lnTo>
                  <a:lnTo>
                    <a:pt x="274" y="328"/>
                  </a:lnTo>
                  <a:lnTo>
                    <a:pt x="275" y="316"/>
                  </a:lnTo>
                  <a:lnTo>
                    <a:pt x="275" y="312"/>
                  </a:lnTo>
                  <a:lnTo>
                    <a:pt x="275" y="310"/>
                  </a:lnTo>
                  <a:lnTo>
                    <a:pt x="276" y="309"/>
                  </a:lnTo>
                  <a:lnTo>
                    <a:pt x="279" y="309"/>
                  </a:lnTo>
                  <a:lnTo>
                    <a:pt x="282" y="310"/>
                  </a:lnTo>
                  <a:lnTo>
                    <a:pt x="287" y="314"/>
                  </a:lnTo>
                  <a:lnTo>
                    <a:pt x="292" y="317"/>
                  </a:lnTo>
                  <a:lnTo>
                    <a:pt x="296" y="320"/>
                  </a:lnTo>
                  <a:lnTo>
                    <a:pt x="298" y="321"/>
                  </a:lnTo>
                  <a:lnTo>
                    <a:pt x="300" y="322"/>
                  </a:lnTo>
                  <a:lnTo>
                    <a:pt x="301" y="322"/>
                  </a:lnTo>
                  <a:lnTo>
                    <a:pt x="303" y="322"/>
                  </a:lnTo>
                  <a:lnTo>
                    <a:pt x="306" y="318"/>
                  </a:lnTo>
                  <a:lnTo>
                    <a:pt x="307" y="311"/>
                  </a:lnTo>
                  <a:lnTo>
                    <a:pt x="307" y="303"/>
                  </a:lnTo>
                  <a:lnTo>
                    <a:pt x="307" y="292"/>
                  </a:lnTo>
                  <a:lnTo>
                    <a:pt x="303" y="266"/>
                  </a:lnTo>
                  <a:lnTo>
                    <a:pt x="299" y="238"/>
                  </a:lnTo>
                  <a:lnTo>
                    <a:pt x="294" y="210"/>
                  </a:lnTo>
                  <a:lnTo>
                    <a:pt x="288" y="184"/>
                  </a:lnTo>
                  <a:lnTo>
                    <a:pt x="283" y="165"/>
                  </a:lnTo>
                  <a:lnTo>
                    <a:pt x="278" y="153"/>
                  </a:lnTo>
                  <a:lnTo>
                    <a:pt x="266" y="127"/>
                  </a:lnTo>
                  <a:lnTo>
                    <a:pt x="252" y="99"/>
                  </a:lnTo>
                  <a:lnTo>
                    <a:pt x="247" y="93"/>
                  </a:lnTo>
                  <a:lnTo>
                    <a:pt x="243" y="87"/>
                  </a:lnTo>
                  <a:lnTo>
                    <a:pt x="238" y="81"/>
                  </a:lnTo>
                  <a:lnTo>
                    <a:pt x="232" y="77"/>
                  </a:lnTo>
                  <a:lnTo>
                    <a:pt x="226" y="71"/>
                  </a:lnTo>
                  <a:lnTo>
                    <a:pt x="219" y="68"/>
                  </a:lnTo>
                  <a:lnTo>
                    <a:pt x="212" y="65"/>
                  </a:lnTo>
                  <a:lnTo>
                    <a:pt x="203" y="63"/>
                  </a:lnTo>
                  <a:lnTo>
                    <a:pt x="192" y="56"/>
                  </a:lnTo>
                  <a:lnTo>
                    <a:pt x="181" y="49"/>
                  </a:lnTo>
                  <a:lnTo>
                    <a:pt x="177" y="47"/>
                  </a:lnTo>
                  <a:lnTo>
                    <a:pt x="174" y="47"/>
                  </a:lnTo>
                  <a:lnTo>
                    <a:pt x="171" y="47"/>
                  </a:lnTo>
                  <a:lnTo>
                    <a:pt x="168" y="49"/>
                  </a:lnTo>
                  <a:lnTo>
                    <a:pt x="164" y="50"/>
                  </a:lnTo>
                  <a:lnTo>
                    <a:pt x="160" y="53"/>
                  </a:lnTo>
                  <a:lnTo>
                    <a:pt x="157" y="57"/>
                  </a:lnTo>
                  <a:lnTo>
                    <a:pt x="153" y="63"/>
                  </a:lnTo>
                  <a:lnTo>
                    <a:pt x="147" y="70"/>
                  </a:lnTo>
                  <a:lnTo>
                    <a:pt x="142" y="75"/>
                  </a:lnTo>
                  <a:lnTo>
                    <a:pt x="137" y="79"/>
                  </a:lnTo>
                  <a:lnTo>
                    <a:pt x="132" y="80"/>
                  </a:lnTo>
                  <a:lnTo>
                    <a:pt x="127" y="80"/>
                  </a:lnTo>
                  <a:lnTo>
                    <a:pt x="121" y="77"/>
                  </a:lnTo>
                  <a:lnTo>
                    <a:pt x="114" y="73"/>
                  </a:lnTo>
                  <a:lnTo>
                    <a:pt x="106" y="69"/>
                  </a:lnTo>
                  <a:lnTo>
                    <a:pt x="103" y="68"/>
                  </a:lnTo>
                  <a:lnTo>
                    <a:pt x="101" y="68"/>
                  </a:lnTo>
                  <a:lnTo>
                    <a:pt x="99" y="69"/>
                  </a:lnTo>
                  <a:lnTo>
                    <a:pt x="97" y="70"/>
                  </a:lnTo>
                  <a:lnTo>
                    <a:pt x="92" y="75"/>
                  </a:lnTo>
                  <a:lnTo>
                    <a:pt x="90" y="82"/>
                  </a:lnTo>
                  <a:lnTo>
                    <a:pt x="87" y="87"/>
                  </a:lnTo>
                  <a:lnTo>
                    <a:pt x="86" y="91"/>
                  </a:lnTo>
                  <a:lnTo>
                    <a:pt x="85" y="91"/>
                  </a:lnTo>
                  <a:lnTo>
                    <a:pt x="85" y="84"/>
                  </a:lnTo>
                  <a:lnTo>
                    <a:pt x="84" y="72"/>
                  </a:lnTo>
                  <a:lnTo>
                    <a:pt x="81" y="61"/>
                  </a:lnTo>
                  <a:lnTo>
                    <a:pt x="78" y="51"/>
                  </a:lnTo>
                  <a:lnTo>
                    <a:pt x="74" y="40"/>
                  </a:lnTo>
                  <a:lnTo>
                    <a:pt x="69" y="31"/>
                  </a:lnTo>
                  <a:lnTo>
                    <a:pt x="62" y="23"/>
                  </a:lnTo>
                  <a:lnTo>
                    <a:pt x="56" y="15"/>
                  </a:lnTo>
                  <a:lnTo>
                    <a:pt x="49" y="10"/>
                  </a:lnTo>
                  <a:lnTo>
                    <a:pt x="42" y="5"/>
                  </a:lnTo>
                  <a:lnTo>
                    <a:pt x="34" y="2"/>
                  </a:lnTo>
                  <a:lnTo>
                    <a:pt x="28" y="0"/>
                  </a:lnTo>
                  <a:lnTo>
                    <a:pt x="21" y="0"/>
                  </a:lnTo>
                  <a:lnTo>
                    <a:pt x="15" y="2"/>
                  </a:lnTo>
                  <a:lnTo>
                    <a:pt x="8" y="7"/>
                  </a:lnTo>
                  <a:lnTo>
                    <a:pt x="4" y="13"/>
                  </a:lnTo>
                  <a:lnTo>
                    <a:pt x="0" y="2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63" name="Freeform 256"/>
            <p:cNvSpPr>
              <a:spLocks/>
            </p:cNvSpPr>
            <p:nvPr/>
          </p:nvSpPr>
          <p:spPr bwMode="auto">
            <a:xfrm>
              <a:off x="3017" y="3400"/>
              <a:ext cx="178" cy="319"/>
            </a:xfrm>
            <a:custGeom>
              <a:avLst/>
              <a:gdLst>
                <a:gd name="T0" fmla="*/ 0 w 711"/>
                <a:gd name="T1" fmla="*/ 0 h 1275"/>
                <a:gd name="T2" fmla="*/ 0 w 711"/>
                <a:gd name="T3" fmla="*/ 0 h 1275"/>
                <a:gd name="T4" fmla="*/ 0 w 711"/>
                <a:gd name="T5" fmla="*/ 0 h 1275"/>
                <a:gd name="T6" fmla="*/ 0 w 711"/>
                <a:gd name="T7" fmla="*/ 0 h 1275"/>
                <a:gd name="T8" fmla="*/ 0 w 711"/>
                <a:gd name="T9" fmla="*/ 0 h 1275"/>
                <a:gd name="T10" fmla="*/ 0 w 711"/>
                <a:gd name="T11" fmla="*/ 0 h 1275"/>
                <a:gd name="T12" fmla="*/ 0 w 711"/>
                <a:gd name="T13" fmla="*/ 0 h 1275"/>
                <a:gd name="T14" fmla="*/ 0 w 711"/>
                <a:gd name="T15" fmla="*/ 0 h 1275"/>
                <a:gd name="T16" fmla="*/ 0 w 711"/>
                <a:gd name="T17" fmla="*/ 0 h 1275"/>
                <a:gd name="T18" fmla="*/ 0 w 711"/>
                <a:gd name="T19" fmla="*/ 0 h 1275"/>
                <a:gd name="T20" fmla="*/ 0 w 711"/>
                <a:gd name="T21" fmla="*/ 0 h 1275"/>
                <a:gd name="T22" fmla="*/ 0 w 711"/>
                <a:gd name="T23" fmla="*/ 0 h 1275"/>
                <a:gd name="T24" fmla="*/ 0 w 711"/>
                <a:gd name="T25" fmla="*/ 0 h 1275"/>
                <a:gd name="T26" fmla="*/ 0 w 711"/>
                <a:gd name="T27" fmla="*/ 0 h 1275"/>
                <a:gd name="T28" fmla="*/ 0 w 711"/>
                <a:gd name="T29" fmla="*/ 0 h 1275"/>
                <a:gd name="T30" fmla="*/ 0 w 711"/>
                <a:gd name="T31" fmla="*/ 0 h 1275"/>
                <a:gd name="T32" fmla="*/ 0 w 711"/>
                <a:gd name="T33" fmla="*/ 0 h 1275"/>
                <a:gd name="T34" fmla="*/ 0 w 711"/>
                <a:gd name="T35" fmla="*/ 0 h 1275"/>
                <a:gd name="T36" fmla="*/ 0 w 711"/>
                <a:gd name="T37" fmla="*/ 0 h 1275"/>
                <a:gd name="T38" fmla="*/ 0 w 711"/>
                <a:gd name="T39" fmla="*/ 0 h 1275"/>
                <a:gd name="T40" fmla="*/ 0 w 711"/>
                <a:gd name="T41" fmla="*/ 0 h 1275"/>
                <a:gd name="T42" fmla="*/ 0 w 711"/>
                <a:gd name="T43" fmla="*/ 0 h 1275"/>
                <a:gd name="T44" fmla="*/ 0 w 711"/>
                <a:gd name="T45" fmla="*/ 0 h 1275"/>
                <a:gd name="T46" fmla="*/ 0 w 711"/>
                <a:gd name="T47" fmla="*/ 0 h 1275"/>
                <a:gd name="T48" fmla="*/ 0 w 711"/>
                <a:gd name="T49" fmla="*/ 0 h 1275"/>
                <a:gd name="T50" fmla="*/ 0 w 711"/>
                <a:gd name="T51" fmla="*/ 0 h 1275"/>
                <a:gd name="T52" fmla="*/ 0 w 711"/>
                <a:gd name="T53" fmla="*/ 0 h 1275"/>
                <a:gd name="T54" fmla="*/ 0 w 711"/>
                <a:gd name="T55" fmla="*/ 0 h 1275"/>
                <a:gd name="T56" fmla="*/ 0 w 711"/>
                <a:gd name="T57" fmla="*/ 0 h 1275"/>
                <a:gd name="T58" fmla="*/ 0 w 711"/>
                <a:gd name="T59" fmla="*/ 0 h 1275"/>
                <a:gd name="T60" fmla="*/ 0 w 711"/>
                <a:gd name="T61" fmla="*/ 0 h 1275"/>
                <a:gd name="T62" fmla="*/ 0 w 711"/>
                <a:gd name="T63" fmla="*/ 0 h 1275"/>
                <a:gd name="T64" fmla="*/ 0 w 711"/>
                <a:gd name="T65" fmla="*/ 0 h 1275"/>
                <a:gd name="T66" fmla="*/ 0 w 711"/>
                <a:gd name="T67" fmla="*/ 0 h 1275"/>
                <a:gd name="T68" fmla="*/ 0 w 711"/>
                <a:gd name="T69" fmla="*/ 0 h 1275"/>
                <a:gd name="T70" fmla="*/ 0 w 711"/>
                <a:gd name="T71" fmla="*/ 0 h 1275"/>
                <a:gd name="T72" fmla="*/ 0 w 711"/>
                <a:gd name="T73" fmla="*/ 0 h 1275"/>
                <a:gd name="T74" fmla="*/ 0 w 711"/>
                <a:gd name="T75" fmla="*/ 0 h 1275"/>
                <a:gd name="T76" fmla="*/ 0 w 711"/>
                <a:gd name="T77" fmla="*/ 0 h 1275"/>
                <a:gd name="T78" fmla="*/ 0 w 711"/>
                <a:gd name="T79" fmla="*/ 0 h 1275"/>
                <a:gd name="T80" fmla="*/ 0 w 711"/>
                <a:gd name="T81" fmla="*/ 0 h 1275"/>
                <a:gd name="T82" fmla="*/ 0 w 711"/>
                <a:gd name="T83" fmla="*/ 0 h 1275"/>
                <a:gd name="T84" fmla="*/ 0 w 711"/>
                <a:gd name="T85" fmla="*/ 0 h 1275"/>
                <a:gd name="T86" fmla="*/ 0 w 711"/>
                <a:gd name="T87" fmla="*/ 0 h 1275"/>
                <a:gd name="T88" fmla="*/ 0 w 711"/>
                <a:gd name="T89" fmla="*/ 0 h 1275"/>
                <a:gd name="T90" fmla="*/ 0 w 711"/>
                <a:gd name="T91" fmla="*/ 0 h 1275"/>
                <a:gd name="T92" fmla="*/ 0 w 711"/>
                <a:gd name="T93" fmla="*/ 0 h 1275"/>
                <a:gd name="T94" fmla="*/ 0 w 711"/>
                <a:gd name="T95" fmla="*/ 0 h 1275"/>
                <a:gd name="T96" fmla="*/ 0 w 711"/>
                <a:gd name="T97" fmla="*/ 0 h 1275"/>
                <a:gd name="T98" fmla="*/ 0 w 711"/>
                <a:gd name="T99" fmla="*/ 0 h 1275"/>
                <a:gd name="T100" fmla="*/ 0 w 711"/>
                <a:gd name="T101" fmla="*/ 0 h 1275"/>
                <a:gd name="T102" fmla="*/ 0 w 711"/>
                <a:gd name="T103" fmla="*/ 0 h 1275"/>
                <a:gd name="T104" fmla="*/ 0 w 711"/>
                <a:gd name="T105" fmla="*/ 0 h 1275"/>
                <a:gd name="T106" fmla="*/ 0 w 711"/>
                <a:gd name="T107" fmla="*/ 0 h 1275"/>
                <a:gd name="T108" fmla="*/ 0 w 711"/>
                <a:gd name="T109" fmla="*/ 0 h 1275"/>
                <a:gd name="T110" fmla="*/ 0 w 711"/>
                <a:gd name="T111" fmla="*/ 0 h 1275"/>
                <a:gd name="T112" fmla="*/ 0 w 711"/>
                <a:gd name="T113" fmla="*/ 0 h 1275"/>
                <a:gd name="T114" fmla="*/ 0 w 711"/>
                <a:gd name="T115" fmla="*/ 0 h 1275"/>
                <a:gd name="T116" fmla="*/ 0 w 711"/>
                <a:gd name="T117" fmla="*/ 0 h 127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711"/>
                <a:gd name="T178" fmla="*/ 0 h 1275"/>
                <a:gd name="T179" fmla="*/ 711 w 711"/>
                <a:gd name="T180" fmla="*/ 1275 h 127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711" h="1275">
                  <a:moveTo>
                    <a:pt x="474" y="741"/>
                  </a:moveTo>
                  <a:lnTo>
                    <a:pt x="467" y="747"/>
                  </a:lnTo>
                  <a:lnTo>
                    <a:pt x="460" y="757"/>
                  </a:lnTo>
                  <a:lnTo>
                    <a:pt x="458" y="758"/>
                  </a:lnTo>
                  <a:lnTo>
                    <a:pt x="455" y="760"/>
                  </a:lnTo>
                  <a:lnTo>
                    <a:pt x="452" y="761"/>
                  </a:lnTo>
                  <a:lnTo>
                    <a:pt x="449" y="761"/>
                  </a:lnTo>
                  <a:lnTo>
                    <a:pt x="446" y="760"/>
                  </a:lnTo>
                  <a:lnTo>
                    <a:pt x="441" y="759"/>
                  </a:lnTo>
                  <a:lnTo>
                    <a:pt x="437" y="756"/>
                  </a:lnTo>
                  <a:lnTo>
                    <a:pt x="432" y="753"/>
                  </a:lnTo>
                  <a:lnTo>
                    <a:pt x="422" y="743"/>
                  </a:lnTo>
                  <a:lnTo>
                    <a:pt x="412" y="733"/>
                  </a:lnTo>
                  <a:lnTo>
                    <a:pt x="405" y="721"/>
                  </a:lnTo>
                  <a:lnTo>
                    <a:pt x="398" y="711"/>
                  </a:lnTo>
                  <a:lnTo>
                    <a:pt x="392" y="700"/>
                  </a:lnTo>
                  <a:lnTo>
                    <a:pt x="385" y="692"/>
                  </a:lnTo>
                  <a:lnTo>
                    <a:pt x="380" y="687"/>
                  </a:lnTo>
                  <a:lnTo>
                    <a:pt x="374" y="685"/>
                  </a:lnTo>
                  <a:lnTo>
                    <a:pt x="368" y="684"/>
                  </a:lnTo>
                  <a:lnTo>
                    <a:pt x="362" y="685"/>
                  </a:lnTo>
                  <a:lnTo>
                    <a:pt x="356" y="687"/>
                  </a:lnTo>
                  <a:lnTo>
                    <a:pt x="350" y="690"/>
                  </a:lnTo>
                  <a:lnTo>
                    <a:pt x="339" y="698"/>
                  </a:lnTo>
                  <a:lnTo>
                    <a:pt x="327" y="703"/>
                  </a:lnTo>
                  <a:lnTo>
                    <a:pt x="322" y="705"/>
                  </a:lnTo>
                  <a:lnTo>
                    <a:pt x="315" y="705"/>
                  </a:lnTo>
                  <a:lnTo>
                    <a:pt x="310" y="703"/>
                  </a:lnTo>
                  <a:lnTo>
                    <a:pt x="305" y="700"/>
                  </a:lnTo>
                  <a:lnTo>
                    <a:pt x="301" y="697"/>
                  </a:lnTo>
                  <a:lnTo>
                    <a:pt x="299" y="692"/>
                  </a:lnTo>
                  <a:lnTo>
                    <a:pt x="298" y="688"/>
                  </a:lnTo>
                  <a:lnTo>
                    <a:pt x="298" y="684"/>
                  </a:lnTo>
                  <a:lnTo>
                    <a:pt x="298" y="674"/>
                  </a:lnTo>
                  <a:lnTo>
                    <a:pt x="300" y="664"/>
                  </a:lnTo>
                  <a:lnTo>
                    <a:pt x="303" y="654"/>
                  </a:lnTo>
                  <a:lnTo>
                    <a:pt x="304" y="644"/>
                  </a:lnTo>
                  <a:lnTo>
                    <a:pt x="304" y="638"/>
                  </a:lnTo>
                  <a:lnTo>
                    <a:pt x="301" y="634"/>
                  </a:lnTo>
                  <a:lnTo>
                    <a:pt x="300" y="630"/>
                  </a:lnTo>
                  <a:lnTo>
                    <a:pt x="297" y="627"/>
                  </a:lnTo>
                  <a:lnTo>
                    <a:pt x="291" y="620"/>
                  </a:lnTo>
                  <a:lnTo>
                    <a:pt x="284" y="617"/>
                  </a:lnTo>
                  <a:lnTo>
                    <a:pt x="278" y="615"/>
                  </a:lnTo>
                  <a:lnTo>
                    <a:pt x="272" y="615"/>
                  </a:lnTo>
                  <a:lnTo>
                    <a:pt x="267" y="617"/>
                  </a:lnTo>
                  <a:lnTo>
                    <a:pt x="262" y="620"/>
                  </a:lnTo>
                  <a:lnTo>
                    <a:pt x="257" y="626"/>
                  </a:lnTo>
                  <a:lnTo>
                    <a:pt x="253" y="631"/>
                  </a:lnTo>
                  <a:lnTo>
                    <a:pt x="248" y="638"/>
                  </a:lnTo>
                  <a:lnTo>
                    <a:pt x="244" y="647"/>
                  </a:lnTo>
                  <a:lnTo>
                    <a:pt x="240" y="657"/>
                  </a:lnTo>
                  <a:lnTo>
                    <a:pt x="236" y="668"/>
                  </a:lnTo>
                  <a:lnTo>
                    <a:pt x="229" y="690"/>
                  </a:lnTo>
                  <a:lnTo>
                    <a:pt x="223" y="715"/>
                  </a:lnTo>
                  <a:lnTo>
                    <a:pt x="211" y="768"/>
                  </a:lnTo>
                  <a:lnTo>
                    <a:pt x="201" y="817"/>
                  </a:lnTo>
                  <a:lnTo>
                    <a:pt x="196" y="839"/>
                  </a:lnTo>
                  <a:lnTo>
                    <a:pt x="190" y="857"/>
                  </a:lnTo>
                  <a:lnTo>
                    <a:pt x="188" y="865"/>
                  </a:lnTo>
                  <a:lnTo>
                    <a:pt x="185" y="871"/>
                  </a:lnTo>
                  <a:lnTo>
                    <a:pt x="183" y="877"/>
                  </a:lnTo>
                  <a:lnTo>
                    <a:pt x="180" y="880"/>
                  </a:lnTo>
                  <a:lnTo>
                    <a:pt x="173" y="887"/>
                  </a:lnTo>
                  <a:lnTo>
                    <a:pt x="168" y="894"/>
                  </a:lnTo>
                  <a:lnTo>
                    <a:pt x="164" y="899"/>
                  </a:lnTo>
                  <a:lnTo>
                    <a:pt x="160" y="905"/>
                  </a:lnTo>
                  <a:lnTo>
                    <a:pt x="158" y="910"/>
                  </a:lnTo>
                  <a:lnTo>
                    <a:pt x="157" y="914"/>
                  </a:lnTo>
                  <a:lnTo>
                    <a:pt x="157" y="919"/>
                  </a:lnTo>
                  <a:lnTo>
                    <a:pt x="157" y="923"/>
                  </a:lnTo>
                  <a:lnTo>
                    <a:pt x="162" y="942"/>
                  </a:lnTo>
                  <a:lnTo>
                    <a:pt x="169" y="972"/>
                  </a:lnTo>
                  <a:lnTo>
                    <a:pt x="170" y="978"/>
                  </a:lnTo>
                  <a:lnTo>
                    <a:pt x="172" y="983"/>
                  </a:lnTo>
                  <a:lnTo>
                    <a:pt x="175" y="985"/>
                  </a:lnTo>
                  <a:lnTo>
                    <a:pt x="180" y="987"/>
                  </a:lnTo>
                  <a:lnTo>
                    <a:pt x="189" y="989"/>
                  </a:lnTo>
                  <a:lnTo>
                    <a:pt x="199" y="987"/>
                  </a:lnTo>
                  <a:lnTo>
                    <a:pt x="204" y="987"/>
                  </a:lnTo>
                  <a:lnTo>
                    <a:pt x="210" y="987"/>
                  </a:lnTo>
                  <a:lnTo>
                    <a:pt x="215" y="987"/>
                  </a:lnTo>
                  <a:lnTo>
                    <a:pt x="220" y="990"/>
                  </a:lnTo>
                  <a:lnTo>
                    <a:pt x="224" y="992"/>
                  </a:lnTo>
                  <a:lnTo>
                    <a:pt x="227" y="995"/>
                  </a:lnTo>
                  <a:lnTo>
                    <a:pt x="229" y="1000"/>
                  </a:lnTo>
                  <a:lnTo>
                    <a:pt x="231" y="1008"/>
                  </a:lnTo>
                  <a:lnTo>
                    <a:pt x="232" y="1019"/>
                  </a:lnTo>
                  <a:lnTo>
                    <a:pt x="236" y="1031"/>
                  </a:lnTo>
                  <a:lnTo>
                    <a:pt x="239" y="1042"/>
                  </a:lnTo>
                  <a:lnTo>
                    <a:pt x="243" y="1055"/>
                  </a:lnTo>
                  <a:lnTo>
                    <a:pt x="253" y="1082"/>
                  </a:lnTo>
                  <a:lnTo>
                    <a:pt x="265" y="1107"/>
                  </a:lnTo>
                  <a:lnTo>
                    <a:pt x="269" y="1118"/>
                  </a:lnTo>
                  <a:lnTo>
                    <a:pt x="276" y="1139"/>
                  </a:lnTo>
                  <a:lnTo>
                    <a:pt x="280" y="1151"/>
                  </a:lnTo>
                  <a:lnTo>
                    <a:pt x="286" y="1163"/>
                  </a:lnTo>
                  <a:lnTo>
                    <a:pt x="291" y="1168"/>
                  </a:lnTo>
                  <a:lnTo>
                    <a:pt x="295" y="1173"/>
                  </a:lnTo>
                  <a:lnTo>
                    <a:pt x="300" y="1176"/>
                  </a:lnTo>
                  <a:lnTo>
                    <a:pt x="306" y="1179"/>
                  </a:lnTo>
                  <a:lnTo>
                    <a:pt x="328" y="1186"/>
                  </a:lnTo>
                  <a:lnTo>
                    <a:pt x="347" y="1191"/>
                  </a:lnTo>
                  <a:lnTo>
                    <a:pt x="354" y="1194"/>
                  </a:lnTo>
                  <a:lnTo>
                    <a:pt x="362" y="1200"/>
                  </a:lnTo>
                  <a:lnTo>
                    <a:pt x="370" y="1206"/>
                  </a:lnTo>
                  <a:lnTo>
                    <a:pt x="379" y="1217"/>
                  </a:lnTo>
                  <a:lnTo>
                    <a:pt x="391" y="1229"/>
                  </a:lnTo>
                  <a:lnTo>
                    <a:pt x="397" y="1234"/>
                  </a:lnTo>
                  <a:lnTo>
                    <a:pt x="398" y="1236"/>
                  </a:lnTo>
                  <a:lnTo>
                    <a:pt x="399" y="1241"/>
                  </a:lnTo>
                  <a:lnTo>
                    <a:pt x="399" y="1247"/>
                  </a:lnTo>
                  <a:lnTo>
                    <a:pt x="398" y="1256"/>
                  </a:lnTo>
                  <a:lnTo>
                    <a:pt x="397" y="1262"/>
                  </a:lnTo>
                  <a:lnTo>
                    <a:pt x="395" y="1266"/>
                  </a:lnTo>
                  <a:lnTo>
                    <a:pt x="392" y="1269"/>
                  </a:lnTo>
                  <a:lnTo>
                    <a:pt x="389" y="1271"/>
                  </a:lnTo>
                  <a:lnTo>
                    <a:pt x="385" y="1272"/>
                  </a:lnTo>
                  <a:lnTo>
                    <a:pt x="381" y="1272"/>
                  </a:lnTo>
                  <a:lnTo>
                    <a:pt x="376" y="1271"/>
                  </a:lnTo>
                  <a:lnTo>
                    <a:pt x="371" y="1271"/>
                  </a:lnTo>
                  <a:lnTo>
                    <a:pt x="362" y="1269"/>
                  </a:lnTo>
                  <a:lnTo>
                    <a:pt x="353" y="1266"/>
                  </a:lnTo>
                  <a:lnTo>
                    <a:pt x="349" y="1266"/>
                  </a:lnTo>
                  <a:lnTo>
                    <a:pt x="346" y="1268"/>
                  </a:lnTo>
                  <a:lnTo>
                    <a:pt x="342" y="1269"/>
                  </a:lnTo>
                  <a:lnTo>
                    <a:pt x="340" y="1271"/>
                  </a:lnTo>
                  <a:lnTo>
                    <a:pt x="337" y="1275"/>
                  </a:lnTo>
                  <a:lnTo>
                    <a:pt x="336" y="1275"/>
                  </a:lnTo>
                  <a:lnTo>
                    <a:pt x="335" y="1273"/>
                  </a:lnTo>
                  <a:lnTo>
                    <a:pt x="334" y="1270"/>
                  </a:lnTo>
                  <a:lnTo>
                    <a:pt x="333" y="1259"/>
                  </a:lnTo>
                  <a:lnTo>
                    <a:pt x="328" y="1248"/>
                  </a:lnTo>
                  <a:lnTo>
                    <a:pt x="323" y="1242"/>
                  </a:lnTo>
                  <a:lnTo>
                    <a:pt x="313" y="1231"/>
                  </a:lnTo>
                  <a:lnTo>
                    <a:pt x="301" y="1219"/>
                  </a:lnTo>
                  <a:lnTo>
                    <a:pt x="287" y="1208"/>
                  </a:lnTo>
                  <a:lnTo>
                    <a:pt x="281" y="1204"/>
                  </a:lnTo>
                  <a:lnTo>
                    <a:pt x="273" y="1201"/>
                  </a:lnTo>
                  <a:lnTo>
                    <a:pt x="267" y="1199"/>
                  </a:lnTo>
                  <a:lnTo>
                    <a:pt x="261" y="1198"/>
                  </a:lnTo>
                  <a:lnTo>
                    <a:pt x="255" y="1199"/>
                  </a:lnTo>
                  <a:lnTo>
                    <a:pt x="250" y="1202"/>
                  </a:lnTo>
                  <a:lnTo>
                    <a:pt x="245" y="1207"/>
                  </a:lnTo>
                  <a:lnTo>
                    <a:pt x="242" y="1215"/>
                  </a:lnTo>
                  <a:lnTo>
                    <a:pt x="241" y="1216"/>
                  </a:lnTo>
                  <a:lnTo>
                    <a:pt x="238" y="1215"/>
                  </a:lnTo>
                  <a:lnTo>
                    <a:pt x="234" y="1212"/>
                  </a:lnTo>
                  <a:lnTo>
                    <a:pt x="228" y="1207"/>
                  </a:lnTo>
                  <a:lnTo>
                    <a:pt x="215" y="1194"/>
                  </a:lnTo>
                  <a:lnTo>
                    <a:pt x="199" y="1178"/>
                  </a:lnTo>
                  <a:lnTo>
                    <a:pt x="169" y="1145"/>
                  </a:lnTo>
                  <a:lnTo>
                    <a:pt x="150" y="1121"/>
                  </a:lnTo>
                  <a:lnTo>
                    <a:pt x="147" y="1116"/>
                  </a:lnTo>
                  <a:lnTo>
                    <a:pt x="143" y="1104"/>
                  </a:lnTo>
                  <a:lnTo>
                    <a:pt x="138" y="1091"/>
                  </a:lnTo>
                  <a:lnTo>
                    <a:pt x="131" y="1078"/>
                  </a:lnTo>
                  <a:lnTo>
                    <a:pt x="128" y="1073"/>
                  </a:lnTo>
                  <a:lnTo>
                    <a:pt x="125" y="1068"/>
                  </a:lnTo>
                  <a:lnTo>
                    <a:pt x="122" y="1066"/>
                  </a:lnTo>
                  <a:lnTo>
                    <a:pt x="119" y="1066"/>
                  </a:lnTo>
                  <a:lnTo>
                    <a:pt x="117" y="1068"/>
                  </a:lnTo>
                  <a:lnTo>
                    <a:pt x="116" y="1073"/>
                  </a:lnTo>
                  <a:lnTo>
                    <a:pt x="115" y="1081"/>
                  </a:lnTo>
                  <a:lnTo>
                    <a:pt x="114" y="1093"/>
                  </a:lnTo>
                  <a:lnTo>
                    <a:pt x="114" y="1107"/>
                  </a:lnTo>
                  <a:lnTo>
                    <a:pt x="113" y="1118"/>
                  </a:lnTo>
                  <a:lnTo>
                    <a:pt x="111" y="1124"/>
                  </a:lnTo>
                  <a:lnTo>
                    <a:pt x="109" y="1129"/>
                  </a:lnTo>
                  <a:lnTo>
                    <a:pt x="108" y="1130"/>
                  </a:lnTo>
                  <a:lnTo>
                    <a:pt x="106" y="1130"/>
                  </a:lnTo>
                  <a:lnTo>
                    <a:pt x="105" y="1129"/>
                  </a:lnTo>
                  <a:lnTo>
                    <a:pt x="103" y="1128"/>
                  </a:lnTo>
                  <a:lnTo>
                    <a:pt x="100" y="1124"/>
                  </a:lnTo>
                  <a:lnTo>
                    <a:pt x="97" y="1119"/>
                  </a:lnTo>
                  <a:lnTo>
                    <a:pt x="90" y="1104"/>
                  </a:lnTo>
                  <a:lnTo>
                    <a:pt x="84" y="1085"/>
                  </a:lnTo>
                  <a:lnTo>
                    <a:pt x="80" y="1068"/>
                  </a:lnTo>
                  <a:lnTo>
                    <a:pt x="76" y="1053"/>
                  </a:lnTo>
                  <a:lnTo>
                    <a:pt x="76" y="1039"/>
                  </a:lnTo>
                  <a:lnTo>
                    <a:pt x="78" y="1021"/>
                  </a:lnTo>
                  <a:lnTo>
                    <a:pt x="82" y="1001"/>
                  </a:lnTo>
                  <a:lnTo>
                    <a:pt x="86" y="981"/>
                  </a:lnTo>
                  <a:lnTo>
                    <a:pt x="92" y="959"/>
                  </a:lnTo>
                  <a:lnTo>
                    <a:pt x="99" y="941"/>
                  </a:lnTo>
                  <a:lnTo>
                    <a:pt x="105" y="924"/>
                  </a:lnTo>
                  <a:lnTo>
                    <a:pt x="113" y="912"/>
                  </a:lnTo>
                  <a:lnTo>
                    <a:pt x="122" y="889"/>
                  </a:lnTo>
                  <a:lnTo>
                    <a:pt x="130" y="868"/>
                  </a:lnTo>
                  <a:lnTo>
                    <a:pt x="139" y="847"/>
                  </a:lnTo>
                  <a:lnTo>
                    <a:pt x="148" y="828"/>
                  </a:lnTo>
                  <a:lnTo>
                    <a:pt x="169" y="789"/>
                  </a:lnTo>
                  <a:lnTo>
                    <a:pt x="192" y="753"/>
                  </a:lnTo>
                  <a:lnTo>
                    <a:pt x="194" y="748"/>
                  </a:lnTo>
                  <a:lnTo>
                    <a:pt x="195" y="744"/>
                  </a:lnTo>
                  <a:lnTo>
                    <a:pt x="196" y="740"/>
                  </a:lnTo>
                  <a:lnTo>
                    <a:pt x="195" y="736"/>
                  </a:lnTo>
                  <a:lnTo>
                    <a:pt x="193" y="730"/>
                  </a:lnTo>
                  <a:lnTo>
                    <a:pt x="188" y="725"/>
                  </a:lnTo>
                  <a:lnTo>
                    <a:pt x="184" y="718"/>
                  </a:lnTo>
                  <a:lnTo>
                    <a:pt x="180" y="713"/>
                  </a:lnTo>
                  <a:lnTo>
                    <a:pt x="178" y="710"/>
                  </a:lnTo>
                  <a:lnTo>
                    <a:pt x="175" y="706"/>
                  </a:lnTo>
                  <a:lnTo>
                    <a:pt x="174" y="703"/>
                  </a:lnTo>
                  <a:lnTo>
                    <a:pt x="174" y="700"/>
                  </a:lnTo>
                  <a:lnTo>
                    <a:pt x="174" y="688"/>
                  </a:lnTo>
                  <a:lnTo>
                    <a:pt x="173" y="678"/>
                  </a:lnTo>
                  <a:lnTo>
                    <a:pt x="171" y="671"/>
                  </a:lnTo>
                  <a:lnTo>
                    <a:pt x="169" y="664"/>
                  </a:lnTo>
                  <a:lnTo>
                    <a:pt x="165" y="656"/>
                  </a:lnTo>
                  <a:lnTo>
                    <a:pt x="161" y="649"/>
                  </a:lnTo>
                  <a:lnTo>
                    <a:pt x="160" y="647"/>
                  </a:lnTo>
                  <a:lnTo>
                    <a:pt x="160" y="645"/>
                  </a:lnTo>
                  <a:lnTo>
                    <a:pt x="161" y="642"/>
                  </a:lnTo>
                  <a:lnTo>
                    <a:pt x="162" y="638"/>
                  </a:lnTo>
                  <a:lnTo>
                    <a:pt x="171" y="631"/>
                  </a:lnTo>
                  <a:lnTo>
                    <a:pt x="186" y="619"/>
                  </a:lnTo>
                  <a:lnTo>
                    <a:pt x="187" y="617"/>
                  </a:lnTo>
                  <a:lnTo>
                    <a:pt x="189" y="615"/>
                  </a:lnTo>
                  <a:lnTo>
                    <a:pt x="189" y="612"/>
                  </a:lnTo>
                  <a:lnTo>
                    <a:pt x="189" y="609"/>
                  </a:lnTo>
                  <a:lnTo>
                    <a:pt x="188" y="603"/>
                  </a:lnTo>
                  <a:lnTo>
                    <a:pt x="185" y="598"/>
                  </a:lnTo>
                  <a:lnTo>
                    <a:pt x="178" y="587"/>
                  </a:lnTo>
                  <a:lnTo>
                    <a:pt x="171" y="579"/>
                  </a:lnTo>
                  <a:lnTo>
                    <a:pt x="156" y="567"/>
                  </a:lnTo>
                  <a:lnTo>
                    <a:pt x="143" y="557"/>
                  </a:lnTo>
                  <a:lnTo>
                    <a:pt x="140" y="553"/>
                  </a:lnTo>
                  <a:lnTo>
                    <a:pt x="138" y="550"/>
                  </a:lnTo>
                  <a:lnTo>
                    <a:pt x="136" y="547"/>
                  </a:lnTo>
                  <a:lnTo>
                    <a:pt x="134" y="543"/>
                  </a:lnTo>
                  <a:lnTo>
                    <a:pt x="134" y="539"/>
                  </a:lnTo>
                  <a:lnTo>
                    <a:pt x="134" y="535"/>
                  </a:lnTo>
                  <a:lnTo>
                    <a:pt x="136" y="530"/>
                  </a:lnTo>
                  <a:lnTo>
                    <a:pt x="137" y="524"/>
                  </a:lnTo>
                  <a:lnTo>
                    <a:pt x="143" y="516"/>
                  </a:lnTo>
                  <a:lnTo>
                    <a:pt x="153" y="501"/>
                  </a:lnTo>
                  <a:lnTo>
                    <a:pt x="166" y="483"/>
                  </a:lnTo>
                  <a:lnTo>
                    <a:pt x="175" y="465"/>
                  </a:lnTo>
                  <a:lnTo>
                    <a:pt x="180" y="456"/>
                  </a:lnTo>
                  <a:lnTo>
                    <a:pt x="182" y="448"/>
                  </a:lnTo>
                  <a:lnTo>
                    <a:pt x="182" y="445"/>
                  </a:lnTo>
                  <a:lnTo>
                    <a:pt x="182" y="440"/>
                  </a:lnTo>
                  <a:lnTo>
                    <a:pt x="181" y="437"/>
                  </a:lnTo>
                  <a:lnTo>
                    <a:pt x="179" y="435"/>
                  </a:lnTo>
                  <a:lnTo>
                    <a:pt x="176" y="432"/>
                  </a:lnTo>
                  <a:lnTo>
                    <a:pt x="173" y="430"/>
                  </a:lnTo>
                  <a:lnTo>
                    <a:pt x="170" y="428"/>
                  </a:lnTo>
                  <a:lnTo>
                    <a:pt x="166" y="426"/>
                  </a:lnTo>
                  <a:lnTo>
                    <a:pt x="159" y="426"/>
                  </a:lnTo>
                  <a:lnTo>
                    <a:pt x="153" y="425"/>
                  </a:lnTo>
                  <a:lnTo>
                    <a:pt x="145" y="426"/>
                  </a:lnTo>
                  <a:lnTo>
                    <a:pt x="137" y="427"/>
                  </a:lnTo>
                  <a:lnTo>
                    <a:pt x="129" y="427"/>
                  </a:lnTo>
                  <a:lnTo>
                    <a:pt x="124" y="425"/>
                  </a:lnTo>
                  <a:lnTo>
                    <a:pt x="123" y="424"/>
                  </a:lnTo>
                  <a:lnTo>
                    <a:pt x="122" y="422"/>
                  </a:lnTo>
                  <a:lnTo>
                    <a:pt x="120" y="420"/>
                  </a:lnTo>
                  <a:lnTo>
                    <a:pt x="120" y="418"/>
                  </a:lnTo>
                  <a:lnTo>
                    <a:pt x="123" y="406"/>
                  </a:lnTo>
                  <a:lnTo>
                    <a:pt x="128" y="391"/>
                  </a:lnTo>
                  <a:lnTo>
                    <a:pt x="130" y="382"/>
                  </a:lnTo>
                  <a:lnTo>
                    <a:pt x="132" y="375"/>
                  </a:lnTo>
                  <a:lnTo>
                    <a:pt x="134" y="367"/>
                  </a:lnTo>
                  <a:lnTo>
                    <a:pt x="134" y="358"/>
                  </a:lnTo>
                  <a:lnTo>
                    <a:pt x="133" y="352"/>
                  </a:lnTo>
                  <a:lnTo>
                    <a:pt x="130" y="345"/>
                  </a:lnTo>
                  <a:lnTo>
                    <a:pt x="128" y="343"/>
                  </a:lnTo>
                  <a:lnTo>
                    <a:pt x="125" y="340"/>
                  </a:lnTo>
                  <a:lnTo>
                    <a:pt x="120" y="338"/>
                  </a:lnTo>
                  <a:lnTo>
                    <a:pt x="116" y="337"/>
                  </a:lnTo>
                  <a:lnTo>
                    <a:pt x="110" y="323"/>
                  </a:lnTo>
                  <a:lnTo>
                    <a:pt x="101" y="308"/>
                  </a:lnTo>
                  <a:lnTo>
                    <a:pt x="91" y="292"/>
                  </a:lnTo>
                  <a:lnTo>
                    <a:pt x="81" y="275"/>
                  </a:lnTo>
                  <a:lnTo>
                    <a:pt x="70" y="260"/>
                  </a:lnTo>
                  <a:lnTo>
                    <a:pt x="61" y="246"/>
                  </a:lnTo>
                  <a:lnTo>
                    <a:pt x="55" y="233"/>
                  </a:lnTo>
                  <a:lnTo>
                    <a:pt x="53" y="224"/>
                  </a:lnTo>
                  <a:lnTo>
                    <a:pt x="50" y="215"/>
                  </a:lnTo>
                  <a:lnTo>
                    <a:pt x="48" y="208"/>
                  </a:lnTo>
                  <a:lnTo>
                    <a:pt x="44" y="202"/>
                  </a:lnTo>
                  <a:lnTo>
                    <a:pt x="41" y="197"/>
                  </a:lnTo>
                  <a:lnTo>
                    <a:pt x="30" y="188"/>
                  </a:lnTo>
                  <a:lnTo>
                    <a:pt x="18" y="179"/>
                  </a:lnTo>
                  <a:lnTo>
                    <a:pt x="11" y="171"/>
                  </a:lnTo>
                  <a:lnTo>
                    <a:pt x="4" y="166"/>
                  </a:lnTo>
                  <a:lnTo>
                    <a:pt x="1" y="160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2" y="155"/>
                  </a:lnTo>
                  <a:lnTo>
                    <a:pt x="5" y="154"/>
                  </a:lnTo>
                  <a:lnTo>
                    <a:pt x="8" y="155"/>
                  </a:lnTo>
                  <a:lnTo>
                    <a:pt x="18" y="156"/>
                  </a:lnTo>
                  <a:lnTo>
                    <a:pt x="29" y="157"/>
                  </a:lnTo>
                  <a:lnTo>
                    <a:pt x="34" y="157"/>
                  </a:lnTo>
                  <a:lnTo>
                    <a:pt x="39" y="156"/>
                  </a:lnTo>
                  <a:lnTo>
                    <a:pt x="42" y="155"/>
                  </a:lnTo>
                  <a:lnTo>
                    <a:pt x="45" y="153"/>
                  </a:lnTo>
                  <a:lnTo>
                    <a:pt x="46" y="149"/>
                  </a:lnTo>
                  <a:lnTo>
                    <a:pt x="45" y="147"/>
                  </a:lnTo>
                  <a:lnTo>
                    <a:pt x="45" y="144"/>
                  </a:lnTo>
                  <a:lnTo>
                    <a:pt x="43" y="141"/>
                  </a:lnTo>
                  <a:lnTo>
                    <a:pt x="39" y="133"/>
                  </a:lnTo>
                  <a:lnTo>
                    <a:pt x="34" y="126"/>
                  </a:lnTo>
                  <a:lnTo>
                    <a:pt x="30" y="119"/>
                  </a:lnTo>
                  <a:lnTo>
                    <a:pt x="28" y="114"/>
                  </a:lnTo>
                  <a:lnTo>
                    <a:pt x="28" y="112"/>
                  </a:lnTo>
                  <a:lnTo>
                    <a:pt x="28" y="110"/>
                  </a:lnTo>
                  <a:lnTo>
                    <a:pt x="30" y="109"/>
                  </a:lnTo>
                  <a:lnTo>
                    <a:pt x="33" y="107"/>
                  </a:lnTo>
                  <a:lnTo>
                    <a:pt x="44" y="97"/>
                  </a:lnTo>
                  <a:lnTo>
                    <a:pt x="62" y="74"/>
                  </a:lnTo>
                  <a:lnTo>
                    <a:pt x="81" y="49"/>
                  </a:lnTo>
                  <a:lnTo>
                    <a:pt x="90" y="35"/>
                  </a:lnTo>
                  <a:lnTo>
                    <a:pt x="91" y="34"/>
                  </a:lnTo>
                  <a:lnTo>
                    <a:pt x="95" y="33"/>
                  </a:lnTo>
                  <a:lnTo>
                    <a:pt x="99" y="32"/>
                  </a:lnTo>
                  <a:lnTo>
                    <a:pt x="104" y="32"/>
                  </a:lnTo>
                  <a:lnTo>
                    <a:pt x="118" y="31"/>
                  </a:lnTo>
                  <a:lnTo>
                    <a:pt x="136" y="29"/>
                  </a:lnTo>
                  <a:lnTo>
                    <a:pt x="155" y="27"/>
                  </a:lnTo>
                  <a:lnTo>
                    <a:pt x="175" y="22"/>
                  </a:lnTo>
                  <a:lnTo>
                    <a:pt x="186" y="19"/>
                  </a:lnTo>
                  <a:lnTo>
                    <a:pt x="196" y="16"/>
                  </a:lnTo>
                  <a:lnTo>
                    <a:pt x="207" y="12"/>
                  </a:lnTo>
                  <a:lnTo>
                    <a:pt x="216" y="6"/>
                  </a:lnTo>
                  <a:lnTo>
                    <a:pt x="222" y="2"/>
                  </a:lnTo>
                  <a:lnTo>
                    <a:pt x="227" y="0"/>
                  </a:lnTo>
                  <a:lnTo>
                    <a:pt x="231" y="0"/>
                  </a:lnTo>
                  <a:lnTo>
                    <a:pt x="235" y="0"/>
                  </a:lnTo>
                  <a:lnTo>
                    <a:pt x="237" y="1"/>
                  </a:lnTo>
                  <a:lnTo>
                    <a:pt x="239" y="3"/>
                  </a:lnTo>
                  <a:lnTo>
                    <a:pt x="240" y="5"/>
                  </a:lnTo>
                  <a:lnTo>
                    <a:pt x="242" y="8"/>
                  </a:lnTo>
                  <a:lnTo>
                    <a:pt x="243" y="14"/>
                  </a:lnTo>
                  <a:lnTo>
                    <a:pt x="245" y="20"/>
                  </a:lnTo>
                  <a:lnTo>
                    <a:pt x="248" y="22"/>
                  </a:lnTo>
                  <a:lnTo>
                    <a:pt x="250" y="23"/>
                  </a:lnTo>
                  <a:lnTo>
                    <a:pt x="252" y="24"/>
                  </a:lnTo>
                  <a:lnTo>
                    <a:pt x="255" y="24"/>
                  </a:lnTo>
                  <a:lnTo>
                    <a:pt x="264" y="23"/>
                  </a:lnTo>
                  <a:lnTo>
                    <a:pt x="270" y="23"/>
                  </a:lnTo>
                  <a:lnTo>
                    <a:pt x="276" y="23"/>
                  </a:lnTo>
                  <a:lnTo>
                    <a:pt x="279" y="24"/>
                  </a:lnTo>
                  <a:lnTo>
                    <a:pt x="282" y="26"/>
                  </a:lnTo>
                  <a:lnTo>
                    <a:pt x="284" y="28"/>
                  </a:lnTo>
                  <a:lnTo>
                    <a:pt x="286" y="31"/>
                  </a:lnTo>
                  <a:lnTo>
                    <a:pt x="286" y="33"/>
                  </a:lnTo>
                  <a:lnTo>
                    <a:pt x="285" y="47"/>
                  </a:lnTo>
                  <a:lnTo>
                    <a:pt x="282" y="60"/>
                  </a:lnTo>
                  <a:lnTo>
                    <a:pt x="282" y="67"/>
                  </a:lnTo>
                  <a:lnTo>
                    <a:pt x="284" y="71"/>
                  </a:lnTo>
                  <a:lnTo>
                    <a:pt x="287" y="74"/>
                  </a:lnTo>
                  <a:lnTo>
                    <a:pt x="292" y="77"/>
                  </a:lnTo>
                  <a:lnTo>
                    <a:pt x="304" y="81"/>
                  </a:lnTo>
                  <a:lnTo>
                    <a:pt x="317" y="83"/>
                  </a:lnTo>
                  <a:lnTo>
                    <a:pt x="323" y="84"/>
                  </a:lnTo>
                  <a:lnTo>
                    <a:pt x="329" y="86"/>
                  </a:lnTo>
                  <a:lnTo>
                    <a:pt x="335" y="88"/>
                  </a:lnTo>
                  <a:lnTo>
                    <a:pt x="339" y="92"/>
                  </a:lnTo>
                  <a:lnTo>
                    <a:pt x="341" y="97"/>
                  </a:lnTo>
                  <a:lnTo>
                    <a:pt x="343" y="102"/>
                  </a:lnTo>
                  <a:lnTo>
                    <a:pt x="342" y="110"/>
                  </a:lnTo>
                  <a:lnTo>
                    <a:pt x="340" y="118"/>
                  </a:lnTo>
                  <a:lnTo>
                    <a:pt x="336" y="131"/>
                  </a:lnTo>
                  <a:lnTo>
                    <a:pt x="333" y="144"/>
                  </a:lnTo>
                  <a:lnTo>
                    <a:pt x="329" y="158"/>
                  </a:lnTo>
                  <a:lnTo>
                    <a:pt x="328" y="172"/>
                  </a:lnTo>
                  <a:lnTo>
                    <a:pt x="327" y="186"/>
                  </a:lnTo>
                  <a:lnTo>
                    <a:pt x="327" y="200"/>
                  </a:lnTo>
                  <a:lnTo>
                    <a:pt x="328" y="213"/>
                  </a:lnTo>
                  <a:lnTo>
                    <a:pt x="331" y="224"/>
                  </a:lnTo>
                  <a:lnTo>
                    <a:pt x="334" y="233"/>
                  </a:lnTo>
                  <a:lnTo>
                    <a:pt x="338" y="241"/>
                  </a:lnTo>
                  <a:lnTo>
                    <a:pt x="340" y="243"/>
                  </a:lnTo>
                  <a:lnTo>
                    <a:pt x="343" y="245"/>
                  </a:lnTo>
                  <a:lnTo>
                    <a:pt x="347" y="246"/>
                  </a:lnTo>
                  <a:lnTo>
                    <a:pt x="351" y="247"/>
                  </a:lnTo>
                  <a:lnTo>
                    <a:pt x="354" y="246"/>
                  </a:lnTo>
                  <a:lnTo>
                    <a:pt x="359" y="245"/>
                  </a:lnTo>
                  <a:lnTo>
                    <a:pt x="364" y="243"/>
                  </a:lnTo>
                  <a:lnTo>
                    <a:pt x="368" y="240"/>
                  </a:lnTo>
                  <a:lnTo>
                    <a:pt x="374" y="236"/>
                  </a:lnTo>
                  <a:lnTo>
                    <a:pt x="380" y="230"/>
                  </a:lnTo>
                  <a:lnTo>
                    <a:pt x="387" y="224"/>
                  </a:lnTo>
                  <a:lnTo>
                    <a:pt x="393" y="216"/>
                  </a:lnTo>
                  <a:lnTo>
                    <a:pt x="399" y="209"/>
                  </a:lnTo>
                  <a:lnTo>
                    <a:pt x="405" y="204"/>
                  </a:lnTo>
                  <a:lnTo>
                    <a:pt x="409" y="201"/>
                  </a:lnTo>
                  <a:lnTo>
                    <a:pt x="413" y="199"/>
                  </a:lnTo>
                  <a:lnTo>
                    <a:pt x="418" y="199"/>
                  </a:lnTo>
                  <a:lnTo>
                    <a:pt x="421" y="201"/>
                  </a:lnTo>
                  <a:lnTo>
                    <a:pt x="424" y="203"/>
                  </a:lnTo>
                  <a:lnTo>
                    <a:pt x="427" y="207"/>
                  </a:lnTo>
                  <a:lnTo>
                    <a:pt x="433" y="213"/>
                  </a:lnTo>
                  <a:lnTo>
                    <a:pt x="439" y="222"/>
                  </a:lnTo>
                  <a:lnTo>
                    <a:pt x="443" y="225"/>
                  </a:lnTo>
                  <a:lnTo>
                    <a:pt x="446" y="227"/>
                  </a:lnTo>
                  <a:lnTo>
                    <a:pt x="450" y="229"/>
                  </a:lnTo>
                  <a:lnTo>
                    <a:pt x="454" y="229"/>
                  </a:lnTo>
                  <a:lnTo>
                    <a:pt x="460" y="229"/>
                  </a:lnTo>
                  <a:lnTo>
                    <a:pt x="465" y="227"/>
                  </a:lnTo>
                  <a:lnTo>
                    <a:pt x="471" y="225"/>
                  </a:lnTo>
                  <a:lnTo>
                    <a:pt x="476" y="223"/>
                  </a:lnTo>
                  <a:lnTo>
                    <a:pt x="488" y="215"/>
                  </a:lnTo>
                  <a:lnTo>
                    <a:pt x="499" y="207"/>
                  </a:lnTo>
                  <a:lnTo>
                    <a:pt x="516" y="191"/>
                  </a:lnTo>
                  <a:lnTo>
                    <a:pt x="522" y="186"/>
                  </a:lnTo>
                  <a:lnTo>
                    <a:pt x="526" y="182"/>
                  </a:lnTo>
                  <a:lnTo>
                    <a:pt x="529" y="179"/>
                  </a:lnTo>
                  <a:lnTo>
                    <a:pt x="532" y="176"/>
                  </a:lnTo>
                  <a:lnTo>
                    <a:pt x="535" y="174"/>
                  </a:lnTo>
                  <a:lnTo>
                    <a:pt x="542" y="172"/>
                  </a:lnTo>
                  <a:lnTo>
                    <a:pt x="548" y="172"/>
                  </a:lnTo>
                  <a:lnTo>
                    <a:pt x="556" y="174"/>
                  </a:lnTo>
                  <a:lnTo>
                    <a:pt x="563" y="176"/>
                  </a:lnTo>
                  <a:lnTo>
                    <a:pt x="570" y="181"/>
                  </a:lnTo>
                  <a:lnTo>
                    <a:pt x="577" y="186"/>
                  </a:lnTo>
                  <a:lnTo>
                    <a:pt x="590" y="198"/>
                  </a:lnTo>
                  <a:lnTo>
                    <a:pt x="602" y="211"/>
                  </a:lnTo>
                  <a:lnTo>
                    <a:pt x="611" y="222"/>
                  </a:lnTo>
                  <a:lnTo>
                    <a:pt x="616" y="227"/>
                  </a:lnTo>
                  <a:lnTo>
                    <a:pt x="626" y="237"/>
                  </a:lnTo>
                  <a:lnTo>
                    <a:pt x="631" y="245"/>
                  </a:lnTo>
                  <a:lnTo>
                    <a:pt x="634" y="253"/>
                  </a:lnTo>
                  <a:lnTo>
                    <a:pt x="635" y="259"/>
                  </a:lnTo>
                  <a:lnTo>
                    <a:pt x="634" y="277"/>
                  </a:lnTo>
                  <a:lnTo>
                    <a:pt x="633" y="302"/>
                  </a:lnTo>
                  <a:lnTo>
                    <a:pt x="634" y="317"/>
                  </a:lnTo>
                  <a:lnTo>
                    <a:pt x="636" y="328"/>
                  </a:lnTo>
                  <a:lnTo>
                    <a:pt x="640" y="336"/>
                  </a:lnTo>
                  <a:lnTo>
                    <a:pt x="644" y="342"/>
                  </a:lnTo>
                  <a:lnTo>
                    <a:pt x="656" y="351"/>
                  </a:lnTo>
                  <a:lnTo>
                    <a:pt x="671" y="363"/>
                  </a:lnTo>
                  <a:lnTo>
                    <a:pt x="682" y="376"/>
                  </a:lnTo>
                  <a:lnTo>
                    <a:pt x="690" y="389"/>
                  </a:lnTo>
                  <a:lnTo>
                    <a:pt x="698" y="401"/>
                  </a:lnTo>
                  <a:lnTo>
                    <a:pt x="702" y="417"/>
                  </a:lnTo>
                  <a:lnTo>
                    <a:pt x="706" y="434"/>
                  </a:lnTo>
                  <a:lnTo>
                    <a:pt x="709" y="451"/>
                  </a:lnTo>
                  <a:lnTo>
                    <a:pt x="710" y="470"/>
                  </a:lnTo>
                  <a:lnTo>
                    <a:pt x="711" y="493"/>
                  </a:lnTo>
                  <a:lnTo>
                    <a:pt x="710" y="501"/>
                  </a:lnTo>
                  <a:lnTo>
                    <a:pt x="709" y="507"/>
                  </a:lnTo>
                  <a:lnTo>
                    <a:pt x="706" y="512"/>
                  </a:lnTo>
                  <a:lnTo>
                    <a:pt x="704" y="518"/>
                  </a:lnTo>
                  <a:lnTo>
                    <a:pt x="700" y="522"/>
                  </a:lnTo>
                  <a:lnTo>
                    <a:pt x="696" y="526"/>
                  </a:lnTo>
                  <a:lnTo>
                    <a:pt x="691" y="530"/>
                  </a:lnTo>
                  <a:lnTo>
                    <a:pt x="686" y="532"/>
                  </a:lnTo>
                  <a:lnTo>
                    <a:pt x="673" y="536"/>
                  </a:lnTo>
                  <a:lnTo>
                    <a:pt x="659" y="538"/>
                  </a:lnTo>
                  <a:lnTo>
                    <a:pt x="644" y="539"/>
                  </a:lnTo>
                  <a:lnTo>
                    <a:pt x="627" y="538"/>
                  </a:lnTo>
                  <a:lnTo>
                    <a:pt x="592" y="536"/>
                  </a:lnTo>
                  <a:lnTo>
                    <a:pt x="557" y="533"/>
                  </a:lnTo>
                  <a:lnTo>
                    <a:pt x="541" y="532"/>
                  </a:lnTo>
                  <a:lnTo>
                    <a:pt x="524" y="531"/>
                  </a:lnTo>
                  <a:lnTo>
                    <a:pt x="510" y="532"/>
                  </a:lnTo>
                  <a:lnTo>
                    <a:pt x="497" y="534"/>
                  </a:lnTo>
                  <a:lnTo>
                    <a:pt x="490" y="536"/>
                  </a:lnTo>
                  <a:lnTo>
                    <a:pt x="483" y="539"/>
                  </a:lnTo>
                  <a:lnTo>
                    <a:pt x="477" y="544"/>
                  </a:lnTo>
                  <a:lnTo>
                    <a:pt x="472" y="548"/>
                  </a:lnTo>
                  <a:lnTo>
                    <a:pt x="466" y="552"/>
                  </a:lnTo>
                  <a:lnTo>
                    <a:pt x="462" y="558"/>
                  </a:lnTo>
                  <a:lnTo>
                    <a:pt x="459" y="563"/>
                  </a:lnTo>
                  <a:lnTo>
                    <a:pt x="457" y="570"/>
                  </a:lnTo>
                  <a:lnTo>
                    <a:pt x="454" y="576"/>
                  </a:lnTo>
                  <a:lnTo>
                    <a:pt x="452" y="582"/>
                  </a:lnTo>
                  <a:lnTo>
                    <a:pt x="451" y="590"/>
                  </a:lnTo>
                  <a:lnTo>
                    <a:pt x="450" y="596"/>
                  </a:lnTo>
                  <a:lnTo>
                    <a:pt x="450" y="613"/>
                  </a:lnTo>
                  <a:lnTo>
                    <a:pt x="451" y="628"/>
                  </a:lnTo>
                  <a:lnTo>
                    <a:pt x="457" y="660"/>
                  </a:lnTo>
                  <a:lnTo>
                    <a:pt x="464" y="691"/>
                  </a:lnTo>
                  <a:lnTo>
                    <a:pt x="471" y="719"/>
                  </a:lnTo>
                  <a:lnTo>
                    <a:pt x="474" y="74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64" name="Freeform 257"/>
            <p:cNvSpPr>
              <a:spLocks/>
            </p:cNvSpPr>
            <p:nvPr/>
          </p:nvSpPr>
          <p:spPr bwMode="auto">
            <a:xfrm>
              <a:off x="3131" y="3530"/>
              <a:ext cx="110" cy="95"/>
            </a:xfrm>
            <a:custGeom>
              <a:avLst/>
              <a:gdLst>
                <a:gd name="T0" fmla="*/ 0 w 439"/>
                <a:gd name="T1" fmla="*/ 0 h 378"/>
                <a:gd name="T2" fmla="*/ 0 w 439"/>
                <a:gd name="T3" fmla="*/ 0 h 378"/>
                <a:gd name="T4" fmla="*/ 0 w 439"/>
                <a:gd name="T5" fmla="*/ 0 h 378"/>
                <a:gd name="T6" fmla="*/ 0 w 439"/>
                <a:gd name="T7" fmla="*/ 0 h 378"/>
                <a:gd name="T8" fmla="*/ 0 w 439"/>
                <a:gd name="T9" fmla="*/ 0 h 378"/>
                <a:gd name="T10" fmla="*/ 0 w 439"/>
                <a:gd name="T11" fmla="*/ 0 h 378"/>
                <a:gd name="T12" fmla="*/ 0 w 439"/>
                <a:gd name="T13" fmla="*/ 0 h 378"/>
                <a:gd name="T14" fmla="*/ 0 w 439"/>
                <a:gd name="T15" fmla="*/ 0 h 378"/>
                <a:gd name="T16" fmla="*/ 0 w 439"/>
                <a:gd name="T17" fmla="*/ 0 h 378"/>
                <a:gd name="T18" fmla="*/ 0 w 439"/>
                <a:gd name="T19" fmla="*/ 0 h 378"/>
                <a:gd name="T20" fmla="*/ 0 w 439"/>
                <a:gd name="T21" fmla="*/ 0 h 378"/>
                <a:gd name="T22" fmla="*/ 0 w 439"/>
                <a:gd name="T23" fmla="*/ 0 h 378"/>
                <a:gd name="T24" fmla="*/ 0 w 439"/>
                <a:gd name="T25" fmla="*/ 0 h 378"/>
                <a:gd name="T26" fmla="*/ 0 w 439"/>
                <a:gd name="T27" fmla="*/ 0 h 378"/>
                <a:gd name="T28" fmla="*/ 0 w 439"/>
                <a:gd name="T29" fmla="*/ 0 h 378"/>
                <a:gd name="T30" fmla="*/ 0 w 439"/>
                <a:gd name="T31" fmla="*/ 0 h 378"/>
                <a:gd name="T32" fmla="*/ 0 w 439"/>
                <a:gd name="T33" fmla="*/ 0 h 378"/>
                <a:gd name="T34" fmla="*/ 0 w 439"/>
                <a:gd name="T35" fmla="*/ 0 h 378"/>
                <a:gd name="T36" fmla="*/ 0 w 439"/>
                <a:gd name="T37" fmla="*/ 0 h 378"/>
                <a:gd name="T38" fmla="*/ 0 w 439"/>
                <a:gd name="T39" fmla="*/ 0 h 378"/>
                <a:gd name="T40" fmla="*/ 0 w 439"/>
                <a:gd name="T41" fmla="*/ 0 h 378"/>
                <a:gd name="T42" fmla="*/ 0 w 439"/>
                <a:gd name="T43" fmla="*/ 0 h 378"/>
                <a:gd name="T44" fmla="*/ 0 w 439"/>
                <a:gd name="T45" fmla="*/ 0 h 378"/>
                <a:gd name="T46" fmla="*/ 0 w 439"/>
                <a:gd name="T47" fmla="*/ 0 h 378"/>
                <a:gd name="T48" fmla="*/ 0 w 439"/>
                <a:gd name="T49" fmla="*/ 0 h 378"/>
                <a:gd name="T50" fmla="*/ 0 w 439"/>
                <a:gd name="T51" fmla="*/ 0 h 378"/>
                <a:gd name="T52" fmla="*/ 0 w 439"/>
                <a:gd name="T53" fmla="*/ 0 h 378"/>
                <a:gd name="T54" fmla="*/ 0 w 439"/>
                <a:gd name="T55" fmla="*/ 0 h 378"/>
                <a:gd name="T56" fmla="*/ 0 w 439"/>
                <a:gd name="T57" fmla="*/ 0 h 378"/>
                <a:gd name="T58" fmla="*/ 0 w 439"/>
                <a:gd name="T59" fmla="*/ 0 h 378"/>
                <a:gd name="T60" fmla="*/ 0 w 439"/>
                <a:gd name="T61" fmla="*/ 0 h 378"/>
                <a:gd name="T62" fmla="*/ 0 w 439"/>
                <a:gd name="T63" fmla="*/ 0 h 378"/>
                <a:gd name="T64" fmla="*/ 0 w 439"/>
                <a:gd name="T65" fmla="*/ 0 h 378"/>
                <a:gd name="T66" fmla="*/ 0 w 439"/>
                <a:gd name="T67" fmla="*/ 0 h 378"/>
                <a:gd name="T68" fmla="*/ 0 w 439"/>
                <a:gd name="T69" fmla="*/ 0 h 378"/>
                <a:gd name="T70" fmla="*/ 0 w 439"/>
                <a:gd name="T71" fmla="*/ 0 h 378"/>
                <a:gd name="T72" fmla="*/ 0 w 439"/>
                <a:gd name="T73" fmla="*/ 0 h 378"/>
                <a:gd name="T74" fmla="*/ 0 w 439"/>
                <a:gd name="T75" fmla="*/ 0 h 378"/>
                <a:gd name="T76" fmla="*/ 0 w 439"/>
                <a:gd name="T77" fmla="*/ 0 h 378"/>
                <a:gd name="T78" fmla="*/ 0 w 439"/>
                <a:gd name="T79" fmla="*/ 0 h 378"/>
                <a:gd name="T80" fmla="*/ 0 w 439"/>
                <a:gd name="T81" fmla="*/ 0 h 378"/>
                <a:gd name="T82" fmla="*/ 0 w 439"/>
                <a:gd name="T83" fmla="*/ 0 h 378"/>
                <a:gd name="T84" fmla="*/ 0 w 439"/>
                <a:gd name="T85" fmla="*/ 0 h 378"/>
                <a:gd name="T86" fmla="*/ 0 w 439"/>
                <a:gd name="T87" fmla="*/ 0 h 378"/>
                <a:gd name="T88" fmla="*/ 0 w 439"/>
                <a:gd name="T89" fmla="*/ 0 h 378"/>
                <a:gd name="T90" fmla="*/ 0 w 439"/>
                <a:gd name="T91" fmla="*/ 0 h 378"/>
                <a:gd name="T92" fmla="*/ 0 w 439"/>
                <a:gd name="T93" fmla="*/ 0 h 378"/>
                <a:gd name="T94" fmla="*/ 0 w 439"/>
                <a:gd name="T95" fmla="*/ 0 h 378"/>
                <a:gd name="T96" fmla="*/ 0 w 439"/>
                <a:gd name="T97" fmla="*/ 0 h 378"/>
                <a:gd name="T98" fmla="*/ 0 w 439"/>
                <a:gd name="T99" fmla="*/ 0 h 378"/>
                <a:gd name="T100" fmla="*/ 0 w 439"/>
                <a:gd name="T101" fmla="*/ 0 h 378"/>
                <a:gd name="T102" fmla="*/ 0 w 439"/>
                <a:gd name="T103" fmla="*/ 0 h 378"/>
                <a:gd name="T104" fmla="*/ 0 w 439"/>
                <a:gd name="T105" fmla="*/ 0 h 378"/>
                <a:gd name="T106" fmla="*/ 0 w 439"/>
                <a:gd name="T107" fmla="*/ 0 h 378"/>
                <a:gd name="T108" fmla="*/ 0 w 439"/>
                <a:gd name="T109" fmla="*/ 0 h 378"/>
                <a:gd name="T110" fmla="*/ 0 w 439"/>
                <a:gd name="T111" fmla="*/ 0 h 378"/>
                <a:gd name="T112" fmla="*/ 0 w 439"/>
                <a:gd name="T113" fmla="*/ 0 h 37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439"/>
                <a:gd name="T172" fmla="*/ 0 h 378"/>
                <a:gd name="T173" fmla="*/ 439 w 439"/>
                <a:gd name="T174" fmla="*/ 378 h 37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439" h="378">
                  <a:moveTo>
                    <a:pt x="34" y="254"/>
                  </a:moveTo>
                  <a:lnTo>
                    <a:pt x="44" y="263"/>
                  </a:lnTo>
                  <a:lnTo>
                    <a:pt x="49" y="269"/>
                  </a:lnTo>
                  <a:lnTo>
                    <a:pt x="51" y="275"/>
                  </a:lnTo>
                  <a:lnTo>
                    <a:pt x="52" y="279"/>
                  </a:lnTo>
                  <a:lnTo>
                    <a:pt x="52" y="283"/>
                  </a:lnTo>
                  <a:lnTo>
                    <a:pt x="51" y="289"/>
                  </a:lnTo>
                  <a:lnTo>
                    <a:pt x="52" y="295"/>
                  </a:lnTo>
                  <a:lnTo>
                    <a:pt x="54" y="303"/>
                  </a:lnTo>
                  <a:lnTo>
                    <a:pt x="55" y="306"/>
                  </a:lnTo>
                  <a:lnTo>
                    <a:pt x="58" y="309"/>
                  </a:lnTo>
                  <a:lnTo>
                    <a:pt x="60" y="311"/>
                  </a:lnTo>
                  <a:lnTo>
                    <a:pt x="63" y="312"/>
                  </a:lnTo>
                  <a:lnTo>
                    <a:pt x="68" y="314"/>
                  </a:lnTo>
                  <a:lnTo>
                    <a:pt x="75" y="316"/>
                  </a:lnTo>
                  <a:lnTo>
                    <a:pt x="81" y="317"/>
                  </a:lnTo>
                  <a:lnTo>
                    <a:pt x="88" y="318"/>
                  </a:lnTo>
                  <a:lnTo>
                    <a:pt x="94" y="320"/>
                  </a:lnTo>
                  <a:lnTo>
                    <a:pt x="100" y="323"/>
                  </a:lnTo>
                  <a:lnTo>
                    <a:pt x="103" y="327"/>
                  </a:lnTo>
                  <a:lnTo>
                    <a:pt x="106" y="332"/>
                  </a:lnTo>
                  <a:lnTo>
                    <a:pt x="108" y="336"/>
                  </a:lnTo>
                  <a:lnTo>
                    <a:pt x="109" y="341"/>
                  </a:lnTo>
                  <a:lnTo>
                    <a:pt x="111" y="350"/>
                  </a:lnTo>
                  <a:lnTo>
                    <a:pt x="114" y="359"/>
                  </a:lnTo>
                  <a:lnTo>
                    <a:pt x="115" y="363"/>
                  </a:lnTo>
                  <a:lnTo>
                    <a:pt x="117" y="366"/>
                  </a:lnTo>
                  <a:lnTo>
                    <a:pt x="119" y="369"/>
                  </a:lnTo>
                  <a:lnTo>
                    <a:pt x="122" y="373"/>
                  </a:lnTo>
                  <a:lnTo>
                    <a:pt x="125" y="375"/>
                  </a:lnTo>
                  <a:lnTo>
                    <a:pt x="131" y="377"/>
                  </a:lnTo>
                  <a:lnTo>
                    <a:pt x="137" y="378"/>
                  </a:lnTo>
                  <a:lnTo>
                    <a:pt x="145" y="378"/>
                  </a:lnTo>
                  <a:lnTo>
                    <a:pt x="153" y="377"/>
                  </a:lnTo>
                  <a:lnTo>
                    <a:pt x="162" y="375"/>
                  </a:lnTo>
                  <a:lnTo>
                    <a:pt x="171" y="372"/>
                  </a:lnTo>
                  <a:lnTo>
                    <a:pt x="178" y="367"/>
                  </a:lnTo>
                  <a:lnTo>
                    <a:pt x="191" y="356"/>
                  </a:lnTo>
                  <a:lnTo>
                    <a:pt x="204" y="344"/>
                  </a:lnTo>
                  <a:lnTo>
                    <a:pt x="217" y="332"/>
                  </a:lnTo>
                  <a:lnTo>
                    <a:pt x="230" y="322"/>
                  </a:lnTo>
                  <a:lnTo>
                    <a:pt x="237" y="318"/>
                  </a:lnTo>
                  <a:lnTo>
                    <a:pt x="245" y="316"/>
                  </a:lnTo>
                  <a:lnTo>
                    <a:pt x="253" y="313"/>
                  </a:lnTo>
                  <a:lnTo>
                    <a:pt x="261" y="314"/>
                  </a:lnTo>
                  <a:lnTo>
                    <a:pt x="269" y="320"/>
                  </a:lnTo>
                  <a:lnTo>
                    <a:pt x="284" y="331"/>
                  </a:lnTo>
                  <a:lnTo>
                    <a:pt x="292" y="335"/>
                  </a:lnTo>
                  <a:lnTo>
                    <a:pt x="300" y="337"/>
                  </a:lnTo>
                  <a:lnTo>
                    <a:pt x="303" y="338"/>
                  </a:lnTo>
                  <a:lnTo>
                    <a:pt x="305" y="337"/>
                  </a:lnTo>
                  <a:lnTo>
                    <a:pt x="308" y="336"/>
                  </a:lnTo>
                  <a:lnTo>
                    <a:pt x="309" y="333"/>
                  </a:lnTo>
                  <a:lnTo>
                    <a:pt x="309" y="327"/>
                  </a:lnTo>
                  <a:lnTo>
                    <a:pt x="308" y="321"/>
                  </a:lnTo>
                  <a:lnTo>
                    <a:pt x="306" y="314"/>
                  </a:lnTo>
                  <a:lnTo>
                    <a:pt x="304" y="308"/>
                  </a:lnTo>
                  <a:lnTo>
                    <a:pt x="300" y="295"/>
                  </a:lnTo>
                  <a:lnTo>
                    <a:pt x="297" y="282"/>
                  </a:lnTo>
                  <a:lnTo>
                    <a:pt x="296" y="277"/>
                  </a:lnTo>
                  <a:lnTo>
                    <a:pt x="296" y="272"/>
                  </a:lnTo>
                  <a:lnTo>
                    <a:pt x="297" y="268"/>
                  </a:lnTo>
                  <a:lnTo>
                    <a:pt x="299" y="264"/>
                  </a:lnTo>
                  <a:lnTo>
                    <a:pt x="302" y="262"/>
                  </a:lnTo>
                  <a:lnTo>
                    <a:pt x="308" y="260"/>
                  </a:lnTo>
                  <a:lnTo>
                    <a:pt x="314" y="260"/>
                  </a:lnTo>
                  <a:lnTo>
                    <a:pt x="324" y="260"/>
                  </a:lnTo>
                  <a:lnTo>
                    <a:pt x="333" y="260"/>
                  </a:lnTo>
                  <a:lnTo>
                    <a:pt x="342" y="258"/>
                  </a:lnTo>
                  <a:lnTo>
                    <a:pt x="350" y="256"/>
                  </a:lnTo>
                  <a:lnTo>
                    <a:pt x="357" y="251"/>
                  </a:lnTo>
                  <a:lnTo>
                    <a:pt x="362" y="245"/>
                  </a:lnTo>
                  <a:lnTo>
                    <a:pt x="367" y="237"/>
                  </a:lnTo>
                  <a:lnTo>
                    <a:pt x="369" y="227"/>
                  </a:lnTo>
                  <a:lnTo>
                    <a:pt x="370" y="216"/>
                  </a:lnTo>
                  <a:lnTo>
                    <a:pt x="384" y="210"/>
                  </a:lnTo>
                  <a:lnTo>
                    <a:pt x="413" y="195"/>
                  </a:lnTo>
                  <a:lnTo>
                    <a:pt x="421" y="191"/>
                  </a:lnTo>
                  <a:lnTo>
                    <a:pt x="427" y="185"/>
                  </a:lnTo>
                  <a:lnTo>
                    <a:pt x="432" y="179"/>
                  </a:lnTo>
                  <a:lnTo>
                    <a:pt x="436" y="172"/>
                  </a:lnTo>
                  <a:lnTo>
                    <a:pt x="439" y="166"/>
                  </a:lnTo>
                  <a:lnTo>
                    <a:pt x="439" y="159"/>
                  </a:lnTo>
                  <a:lnTo>
                    <a:pt x="438" y="156"/>
                  </a:lnTo>
                  <a:lnTo>
                    <a:pt x="437" y="152"/>
                  </a:lnTo>
                  <a:lnTo>
                    <a:pt x="435" y="149"/>
                  </a:lnTo>
                  <a:lnTo>
                    <a:pt x="432" y="144"/>
                  </a:lnTo>
                  <a:lnTo>
                    <a:pt x="430" y="142"/>
                  </a:lnTo>
                  <a:lnTo>
                    <a:pt x="429" y="138"/>
                  </a:lnTo>
                  <a:lnTo>
                    <a:pt x="428" y="132"/>
                  </a:lnTo>
                  <a:lnTo>
                    <a:pt x="427" y="127"/>
                  </a:lnTo>
                  <a:lnTo>
                    <a:pt x="426" y="115"/>
                  </a:lnTo>
                  <a:lnTo>
                    <a:pt x="427" y="101"/>
                  </a:lnTo>
                  <a:lnTo>
                    <a:pt x="428" y="74"/>
                  </a:lnTo>
                  <a:lnTo>
                    <a:pt x="428" y="53"/>
                  </a:lnTo>
                  <a:lnTo>
                    <a:pt x="425" y="0"/>
                  </a:lnTo>
                  <a:lnTo>
                    <a:pt x="411" y="9"/>
                  </a:lnTo>
                  <a:lnTo>
                    <a:pt x="393" y="20"/>
                  </a:lnTo>
                  <a:lnTo>
                    <a:pt x="383" y="26"/>
                  </a:lnTo>
                  <a:lnTo>
                    <a:pt x="375" y="28"/>
                  </a:lnTo>
                  <a:lnTo>
                    <a:pt x="372" y="29"/>
                  </a:lnTo>
                  <a:lnTo>
                    <a:pt x="370" y="28"/>
                  </a:lnTo>
                  <a:lnTo>
                    <a:pt x="369" y="26"/>
                  </a:lnTo>
                  <a:lnTo>
                    <a:pt x="368" y="23"/>
                  </a:lnTo>
                  <a:lnTo>
                    <a:pt x="368" y="18"/>
                  </a:lnTo>
                  <a:lnTo>
                    <a:pt x="368" y="15"/>
                  </a:lnTo>
                  <a:lnTo>
                    <a:pt x="367" y="13"/>
                  </a:lnTo>
                  <a:lnTo>
                    <a:pt x="365" y="11"/>
                  </a:lnTo>
                  <a:lnTo>
                    <a:pt x="360" y="7"/>
                  </a:lnTo>
                  <a:lnTo>
                    <a:pt x="356" y="7"/>
                  </a:lnTo>
                  <a:lnTo>
                    <a:pt x="343" y="9"/>
                  </a:lnTo>
                  <a:lnTo>
                    <a:pt x="329" y="10"/>
                  </a:lnTo>
                  <a:lnTo>
                    <a:pt x="323" y="10"/>
                  </a:lnTo>
                  <a:lnTo>
                    <a:pt x="318" y="12"/>
                  </a:lnTo>
                  <a:lnTo>
                    <a:pt x="314" y="14"/>
                  </a:lnTo>
                  <a:lnTo>
                    <a:pt x="311" y="16"/>
                  </a:lnTo>
                  <a:lnTo>
                    <a:pt x="306" y="24"/>
                  </a:lnTo>
                  <a:lnTo>
                    <a:pt x="303" y="32"/>
                  </a:lnTo>
                  <a:lnTo>
                    <a:pt x="301" y="41"/>
                  </a:lnTo>
                  <a:lnTo>
                    <a:pt x="298" y="49"/>
                  </a:lnTo>
                  <a:lnTo>
                    <a:pt x="295" y="53"/>
                  </a:lnTo>
                  <a:lnTo>
                    <a:pt x="292" y="55"/>
                  </a:lnTo>
                  <a:lnTo>
                    <a:pt x="288" y="57"/>
                  </a:lnTo>
                  <a:lnTo>
                    <a:pt x="284" y="58"/>
                  </a:lnTo>
                  <a:lnTo>
                    <a:pt x="278" y="58"/>
                  </a:lnTo>
                  <a:lnTo>
                    <a:pt x="274" y="58"/>
                  </a:lnTo>
                  <a:lnTo>
                    <a:pt x="271" y="56"/>
                  </a:lnTo>
                  <a:lnTo>
                    <a:pt x="267" y="54"/>
                  </a:lnTo>
                  <a:lnTo>
                    <a:pt x="260" y="47"/>
                  </a:lnTo>
                  <a:lnTo>
                    <a:pt x="254" y="40"/>
                  </a:lnTo>
                  <a:lnTo>
                    <a:pt x="248" y="32"/>
                  </a:lnTo>
                  <a:lnTo>
                    <a:pt x="243" y="25"/>
                  </a:lnTo>
                  <a:lnTo>
                    <a:pt x="236" y="18"/>
                  </a:lnTo>
                  <a:lnTo>
                    <a:pt x="231" y="15"/>
                  </a:lnTo>
                  <a:lnTo>
                    <a:pt x="223" y="15"/>
                  </a:lnTo>
                  <a:lnTo>
                    <a:pt x="209" y="18"/>
                  </a:lnTo>
                  <a:lnTo>
                    <a:pt x="194" y="23"/>
                  </a:lnTo>
                  <a:lnTo>
                    <a:pt x="180" y="25"/>
                  </a:lnTo>
                  <a:lnTo>
                    <a:pt x="150" y="23"/>
                  </a:lnTo>
                  <a:lnTo>
                    <a:pt x="123" y="19"/>
                  </a:lnTo>
                  <a:lnTo>
                    <a:pt x="99" y="16"/>
                  </a:lnTo>
                  <a:lnTo>
                    <a:pt x="76" y="14"/>
                  </a:lnTo>
                  <a:lnTo>
                    <a:pt x="65" y="15"/>
                  </a:lnTo>
                  <a:lnTo>
                    <a:pt x="55" y="16"/>
                  </a:lnTo>
                  <a:lnTo>
                    <a:pt x="46" y="19"/>
                  </a:lnTo>
                  <a:lnTo>
                    <a:pt x="36" y="24"/>
                  </a:lnTo>
                  <a:lnTo>
                    <a:pt x="27" y="30"/>
                  </a:lnTo>
                  <a:lnTo>
                    <a:pt x="19" y="39"/>
                  </a:lnTo>
                  <a:lnTo>
                    <a:pt x="11" y="49"/>
                  </a:lnTo>
                  <a:lnTo>
                    <a:pt x="4" y="62"/>
                  </a:lnTo>
                  <a:lnTo>
                    <a:pt x="2" y="67"/>
                  </a:lnTo>
                  <a:lnTo>
                    <a:pt x="0" y="71"/>
                  </a:lnTo>
                  <a:lnTo>
                    <a:pt x="0" y="77"/>
                  </a:lnTo>
                  <a:lnTo>
                    <a:pt x="0" y="84"/>
                  </a:lnTo>
                  <a:lnTo>
                    <a:pt x="2" y="99"/>
                  </a:lnTo>
                  <a:lnTo>
                    <a:pt x="5" y="115"/>
                  </a:lnTo>
                  <a:lnTo>
                    <a:pt x="11" y="145"/>
                  </a:lnTo>
                  <a:lnTo>
                    <a:pt x="19" y="167"/>
                  </a:lnTo>
                  <a:lnTo>
                    <a:pt x="20" y="172"/>
                  </a:lnTo>
                  <a:lnTo>
                    <a:pt x="21" y="179"/>
                  </a:lnTo>
                  <a:lnTo>
                    <a:pt x="21" y="184"/>
                  </a:lnTo>
                  <a:lnTo>
                    <a:pt x="20" y="191"/>
                  </a:lnTo>
                  <a:lnTo>
                    <a:pt x="19" y="202"/>
                  </a:lnTo>
                  <a:lnTo>
                    <a:pt x="17" y="215"/>
                  </a:lnTo>
                  <a:lnTo>
                    <a:pt x="17" y="222"/>
                  </a:lnTo>
                  <a:lnTo>
                    <a:pt x="16" y="227"/>
                  </a:lnTo>
                  <a:lnTo>
                    <a:pt x="17" y="233"/>
                  </a:lnTo>
                  <a:lnTo>
                    <a:pt x="18" y="238"/>
                  </a:lnTo>
                  <a:lnTo>
                    <a:pt x="20" y="243"/>
                  </a:lnTo>
                  <a:lnTo>
                    <a:pt x="23" y="248"/>
                  </a:lnTo>
                  <a:lnTo>
                    <a:pt x="27" y="251"/>
                  </a:lnTo>
                  <a:lnTo>
                    <a:pt x="34" y="25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65" name="Freeform 258"/>
            <p:cNvSpPr>
              <a:spLocks/>
            </p:cNvSpPr>
            <p:nvPr/>
          </p:nvSpPr>
          <p:spPr bwMode="auto">
            <a:xfrm>
              <a:off x="3124" y="3330"/>
              <a:ext cx="152" cy="331"/>
            </a:xfrm>
            <a:custGeom>
              <a:avLst/>
              <a:gdLst>
                <a:gd name="T0" fmla="*/ 0 w 605"/>
                <a:gd name="T1" fmla="*/ 0 h 1324"/>
                <a:gd name="T2" fmla="*/ 0 w 605"/>
                <a:gd name="T3" fmla="*/ 0 h 1324"/>
                <a:gd name="T4" fmla="*/ 0 w 605"/>
                <a:gd name="T5" fmla="*/ 0 h 1324"/>
                <a:gd name="T6" fmla="*/ 0 w 605"/>
                <a:gd name="T7" fmla="*/ 0 h 1324"/>
                <a:gd name="T8" fmla="*/ 0 w 605"/>
                <a:gd name="T9" fmla="*/ 0 h 1324"/>
                <a:gd name="T10" fmla="*/ 0 w 605"/>
                <a:gd name="T11" fmla="*/ 0 h 1324"/>
                <a:gd name="T12" fmla="*/ 0 w 605"/>
                <a:gd name="T13" fmla="*/ 0 h 1324"/>
                <a:gd name="T14" fmla="*/ 0 w 605"/>
                <a:gd name="T15" fmla="*/ 0 h 1324"/>
                <a:gd name="T16" fmla="*/ 0 w 605"/>
                <a:gd name="T17" fmla="*/ 0 h 1324"/>
                <a:gd name="T18" fmla="*/ 0 w 605"/>
                <a:gd name="T19" fmla="*/ 0 h 1324"/>
                <a:gd name="T20" fmla="*/ 0 w 605"/>
                <a:gd name="T21" fmla="*/ 0 h 1324"/>
                <a:gd name="T22" fmla="*/ 0 w 605"/>
                <a:gd name="T23" fmla="*/ 0 h 1324"/>
                <a:gd name="T24" fmla="*/ 0 w 605"/>
                <a:gd name="T25" fmla="*/ 0 h 1324"/>
                <a:gd name="T26" fmla="*/ 0 w 605"/>
                <a:gd name="T27" fmla="*/ 0 h 1324"/>
                <a:gd name="T28" fmla="*/ 0 w 605"/>
                <a:gd name="T29" fmla="*/ 0 h 1324"/>
                <a:gd name="T30" fmla="*/ 0 w 605"/>
                <a:gd name="T31" fmla="*/ 0 h 1324"/>
                <a:gd name="T32" fmla="*/ 0 w 605"/>
                <a:gd name="T33" fmla="*/ 0 h 1324"/>
                <a:gd name="T34" fmla="*/ 0 w 605"/>
                <a:gd name="T35" fmla="*/ 0 h 1324"/>
                <a:gd name="T36" fmla="*/ 0 w 605"/>
                <a:gd name="T37" fmla="*/ 0 h 1324"/>
                <a:gd name="T38" fmla="*/ 0 w 605"/>
                <a:gd name="T39" fmla="*/ 0 h 1324"/>
                <a:gd name="T40" fmla="*/ 0 w 605"/>
                <a:gd name="T41" fmla="*/ 0 h 1324"/>
                <a:gd name="T42" fmla="*/ 0 w 605"/>
                <a:gd name="T43" fmla="*/ 0 h 1324"/>
                <a:gd name="T44" fmla="*/ 0 w 605"/>
                <a:gd name="T45" fmla="*/ 0 h 1324"/>
                <a:gd name="T46" fmla="*/ 0 w 605"/>
                <a:gd name="T47" fmla="*/ 0 h 1324"/>
                <a:gd name="T48" fmla="*/ 0 w 605"/>
                <a:gd name="T49" fmla="*/ 0 h 1324"/>
                <a:gd name="T50" fmla="*/ 0 w 605"/>
                <a:gd name="T51" fmla="*/ 0 h 1324"/>
                <a:gd name="T52" fmla="*/ 0 w 605"/>
                <a:gd name="T53" fmla="*/ 0 h 1324"/>
                <a:gd name="T54" fmla="*/ 0 w 605"/>
                <a:gd name="T55" fmla="*/ 0 h 1324"/>
                <a:gd name="T56" fmla="*/ 0 w 605"/>
                <a:gd name="T57" fmla="*/ 0 h 1324"/>
                <a:gd name="T58" fmla="*/ 0 w 605"/>
                <a:gd name="T59" fmla="*/ 0 h 1324"/>
                <a:gd name="T60" fmla="*/ 0 w 605"/>
                <a:gd name="T61" fmla="*/ 0 h 1324"/>
                <a:gd name="T62" fmla="*/ 0 w 605"/>
                <a:gd name="T63" fmla="*/ 0 h 1324"/>
                <a:gd name="T64" fmla="*/ 0 w 605"/>
                <a:gd name="T65" fmla="*/ 0 h 1324"/>
                <a:gd name="T66" fmla="*/ 0 w 605"/>
                <a:gd name="T67" fmla="*/ 0 h 1324"/>
                <a:gd name="T68" fmla="*/ 0 w 605"/>
                <a:gd name="T69" fmla="*/ 0 h 1324"/>
                <a:gd name="T70" fmla="*/ 0 w 605"/>
                <a:gd name="T71" fmla="*/ 0 h 1324"/>
                <a:gd name="T72" fmla="*/ 0 w 605"/>
                <a:gd name="T73" fmla="*/ 0 h 1324"/>
                <a:gd name="T74" fmla="*/ 0 w 605"/>
                <a:gd name="T75" fmla="*/ 0 h 1324"/>
                <a:gd name="T76" fmla="*/ 0 w 605"/>
                <a:gd name="T77" fmla="*/ 0 h 1324"/>
                <a:gd name="T78" fmla="*/ 0 w 605"/>
                <a:gd name="T79" fmla="*/ 0 h 1324"/>
                <a:gd name="T80" fmla="*/ 0 w 605"/>
                <a:gd name="T81" fmla="*/ 0 h 1324"/>
                <a:gd name="T82" fmla="*/ 0 w 605"/>
                <a:gd name="T83" fmla="*/ 0 h 1324"/>
                <a:gd name="T84" fmla="*/ 0 w 605"/>
                <a:gd name="T85" fmla="*/ 0 h 1324"/>
                <a:gd name="T86" fmla="*/ 0 w 605"/>
                <a:gd name="T87" fmla="*/ 0 h 1324"/>
                <a:gd name="T88" fmla="*/ 0 w 605"/>
                <a:gd name="T89" fmla="*/ 0 h 1324"/>
                <a:gd name="T90" fmla="*/ 0 w 605"/>
                <a:gd name="T91" fmla="*/ 0 h 1324"/>
                <a:gd name="T92" fmla="*/ 0 w 605"/>
                <a:gd name="T93" fmla="*/ 0 h 1324"/>
                <a:gd name="T94" fmla="*/ 0 w 605"/>
                <a:gd name="T95" fmla="*/ 0 h 1324"/>
                <a:gd name="T96" fmla="*/ 0 w 605"/>
                <a:gd name="T97" fmla="*/ 0 h 1324"/>
                <a:gd name="T98" fmla="*/ 0 w 605"/>
                <a:gd name="T99" fmla="*/ 0 h 1324"/>
                <a:gd name="T100" fmla="*/ 0 w 605"/>
                <a:gd name="T101" fmla="*/ 0 h 1324"/>
                <a:gd name="T102" fmla="*/ 0 w 605"/>
                <a:gd name="T103" fmla="*/ 0 h 1324"/>
                <a:gd name="T104" fmla="*/ 0 w 605"/>
                <a:gd name="T105" fmla="*/ 0 h 1324"/>
                <a:gd name="T106" fmla="*/ 0 w 605"/>
                <a:gd name="T107" fmla="*/ 0 h 1324"/>
                <a:gd name="T108" fmla="*/ 0 w 605"/>
                <a:gd name="T109" fmla="*/ 0 h 1324"/>
                <a:gd name="T110" fmla="*/ 0 w 605"/>
                <a:gd name="T111" fmla="*/ 0 h 1324"/>
                <a:gd name="T112" fmla="*/ 0 w 605"/>
                <a:gd name="T113" fmla="*/ 0 h 1324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605"/>
                <a:gd name="T172" fmla="*/ 0 h 1324"/>
                <a:gd name="T173" fmla="*/ 605 w 605"/>
                <a:gd name="T174" fmla="*/ 1324 h 1324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605" h="1324">
                  <a:moveTo>
                    <a:pt x="489" y="180"/>
                  </a:moveTo>
                  <a:lnTo>
                    <a:pt x="486" y="187"/>
                  </a:lnTo>
                  <a:lnTo>
                    <a:pt x="483" y="196"/>
                  </a:lnTo>
                  <a:lnTo>
                    <a:pt x="478" y="208"/>
                  </a:lnTo>
                  <a:lnTo>
                    <a:pt x="471" y="220"/>
                  </a:lnTo>
                  <a:lnTo>
                    <a:pt x="468" y="226"/>
                  </a:lnTo>
                  <a:lnTo>
                    <a:pt x="464" y="230"/>
                  </a:lnTo>
                  <a:lnTo>
                    <a:pt x="460" y="233"/>
                  </a:lnTo>
                  <a:lnTo>
                    <a:pt x="455" y="236"/>
                  </a:lnTo>
                  <a:lnTo>
                    <a:pt x="450" y="237"/>
                  </a:lnTo>
                  <a:lnTo>
                    <a:pt x="444" y="236"/>
                  </a:lnTo>
                  <a:lnTo>
                    <a:pt x="439" y="234"/>
                  </a:lnTo>
                  <a:lnTo>
                    <a:pt x="434" y="230"/>
                  </a:lnTo>
                  <a:lnTo>
                    <a:pt x="427" y="224"/>
                  </a:lnTo>
                  <a:lnTo>
                    <a:pt x="423" y="222"/>
                  </a:lnTo>
                  <a:lnTo>
                    <a:pt x="418" y="221"/>
                  </a:lnTo>
                  <a:lnTo>
                    <a:pt x="414" y="223"/>
                  </a:lnTo>
                  <a:lnTo>
                    <a:pt x="410" y="227"/>
                  </a:lnTo>
                  <a:lnTo>
                    <a:pt x="407" y="232"/>
                  </a:lnTo>
                  <a:lnTo>
                    <a:pt x="405" y="237"/>
                  </a:lnTo>
                  <a:lnTo>
                    <a:pt x="401" y="244"/>
                  </a:lnTo>
                  <a:lnTo>
                    <a:pt x="396" y="258"/>
                  </a:lnTo>
                  <a:lnTo>
                    <a:pt x="390" y="271"/>
                  </a:lnTo>
                  <a:lnTo>
                    <a:pt x="386" y="276"/>
                  </a:lnTo>
                  <a:lnTo>
                    <a:pt x="382" y="280"/>
                  </a:lnTo>
                  <a:lnTo>
                    <a:pt x="378" y="283"/>
                  </a:lnTo>
                  <a:lnTo>
                    <a:pt x="371" y="284"/>
                  </a:lnTo>
                  <a:lnTo>
                    <a:pt x="366" y="285"/>
                  </a:lnTo>
                  <a:lnTo>
                    <a:pt x="359" y="289"/>
                  </a:lnTo>
                  <a:lnTo>
                    <a:pt x="352" y="294"/>
                  </a:lnTo>
                  <a:lnTo>
                    <a:pt x="345" y="302"/>
                  </a:lnTo>
                  <a:lnTo>
                    <a:pt x="338" y="311"/>
                  </a:lnTo>
                  <a:lnTo>
                    <a:pt x="331" y="320"/>
                  </a:lnTo>
                  <a:lnTo>
                    <a:pt x="325" y="330"/>
                  </a:lnTo>
                  <a:lnTo>
                    <a:pt x="318" y="341"/>
                  </a:lnTo>
                  <a:lnTo>
                    <a:pt x="308" y="362"/>
                  </a:lnTo>
                  <a:lnTo>
                    <a:pt x="299" y="382"/>
                  </a:lnTo>
                  <a:lnTo>
                    <a:pt x="293" y="397"/>
                  </a:lnTo>
                  <a:lnTo>
                    <a:pt x="290" y="404"/>
                  </a:lnTo>
                  <a:lnTo>
                    <a:pt x="293" y="417"/>
                  </a:lnTo>
                  <a:lnTo>
                    <a:pt x="295" y="428"/>
                  </a:lnTo>
                  <a:lnTo>
                    <a:pt x="298" y="438"/>
                  </a:lnTo>
                  <a:lnTo>
                    <a:pt x="302" y="445"/>
                  </a:lnTo>
                  <a:lnTo>
                    <a:pt x="305" y="452"/>
                  </a:lnTo>
                  <a:lnTo>
                    <a:pt x="310" y="458"/>
                  </a:lnTo>
                  <a:lnTo>
                    <a:pt x="314" y="463"/>
                  </a:lnTo>
                  <a:lnTo>
                    <a:pt x="319" y="467"/>
                  </a:lnTo>
                  <a:lnTo>
                    <a:pt x="329" y="474"/>
                  </a:lnTo>
                  <a:lnTo>
                    <a:pt x="339" y="483"/>
                  </a:lnTo>
                  <a:lnTo>
                    <a:pt x="344" y="487"/>
                  </a:lnTo>
                  <a:lnTo>
                    <a:pt x="350" y="493"/>
                  </a:lnTo>
                  <a:lnTo>
                    <a:pt x="354" y="500"/>
                  </a:lnTo>
                  <a:lnTo>
                    <a:pt x="358" y="508"/>
                  </a:lnTo>
                  <a:lnTo>
                    <a:pt x="368" y="528"/>
                  </a:lnTo>
                  <a:lnTo>
                    <a:pt x="377" y="548"/>
                  </a:lnTo>
                  <a:lnTo>
                    <a:pt x="382" y="556"/>
                  </a:lnTo>
                  <a:lnTo>
                    <a:pt x="387" y="566"/>
                  </a:lnTo>
                  <a:lnTo>
                    <a:pt x="396" y="575"/>
                  </a:lnTo>
                  <a:lnTo>
                    <a:pt x="406" y="583"/>
                  </a:lnTo>
                  <a:lnTo>
                    <a:pt x="433" y="605"/>
                  </a:lnTo>
                  <a:lnTo>
                    <a:pt x="456" y="627"/>
                  </a:lnTo>
                  <a:lnTo>
                    <a:pt x="479" y="651"/>
                  </a:lnTo>
                  <a:lnTo>
                    <a:pt x="499" y="674"/>
                  </a:lnTo>
                  <a:lnTo>
                    <a:pt x="519" y="697"/>
                  </a:lnTo>
                  <a:lnTo>
                    <a:pt x="538" y="721"/>
                  </a:lnTo>
                  <a:lnTo>
                    <a:pt x="558" y="746"/>
                  </a:lnTo>
                  <a:lnTo>
                    <a:pt x="579" y="771"/>
                  </a:lnTo>
                  <a:lnTo>
                    <a:pt x="580" y="776"/>
                  </a:lnTo>
                  <a:lnTo>
                    <a:pt x="585" y="790"/>
                  </a:lnTo>
                  <a:lnTo>
                    <a:pt x="590" y="812"/>
                  </a:lnTo>
                  <a:lnTo>
                    <a:pt x="596" y="837"/>
                  </a:lnTo>
                  <a:lnTo>
                    <a:pt x="601" y="865"/>
                  </a:lnTo>
                  <a:lnTo>
                    <a:pt x="604" y="892"/>
                  </a:lnTo>
                  <a:lnTo>
                    <a:pt x="605" y="905"/>
                  </a:lnTo>
                  <a:lnTo>
                    <a:pt x="605" y="917"/>
                  </a:lnTo>
                  <a:lnTo>
                    <a:pt x="604" y="928"/>
                  </a:lnTo>
                  <a:lnTo>
                    <a:pt x="601" y="936"/>
                  </a:lnTo>
                  <a:lnTo>
                    <a:pt x="596" y="952"/>
                  </a:lnTo>
                  <a:lnTo>
                    <a:pt x="593" y="966"/>
                  </a:lnTo>
                  <a:lnTo>
                    <a:pt x="592" y="978"/>
                  </a:lnTo>
                  <a:lnTo>
                    <a:pt x="592" y="991"/>
                  </a:lnTo>
                  <a:lnTo>
                    <a:pt x="593" y="1015"/>
                  </a:lnTo>
                  <a:lnTo>
                    <a:pt x="594" y="1037"/>
                  </a:lnTo>
                  <a:lnTo>
                    <a:pt x="594" y="1047"/>
                  </a:lnTo>
                  <a:lnTo>
                    <a:pt x="593" y="1058"/>
                  </a:lnTo>
                  <a:lnTo>
                    <a:pt x="590" y="1069"/>
                  </a:lnTo>
                  <a:lnTo>
                    <a:pt x="586" y="1080"/>
                  </a:lnTo>
                  <a:lnTo>
                    <a:pt x="578" y="1091"/>
                  </a:lnTo>
                  <a:lnTo>
                    <a:pt x="569" y="1102"/>
                  </a:lnTo>
                  <a:lnTo>
                    <a:pt x="556" y="1114"/>
                  </a:lnTo>
                  <a:lnTo>
                    <a:pt x="541" y="1126"/>
                  </a:lnTo>
                  <a:lnTo>
                    <a:pt x="527" y="1134"/>
                  </a:lnTo>
                  <a:lnTo>
                    <a:pt x="507" y="1142"/>
                  </a:lnTo>
                  <a:lnTo>
                    <a:pt x="483" y="1151"/>
                  </a:lnTo>
                  <a:lnTo>
                    <a:pt x="458" y="1158"/>
                  </a:lnTo>
                  <a:lnTo>
                    <a:pt x="415" y="1171"/>
                  </a:lnTo>
                  <a:lnTo>
                    <a:pt x="396" y="1177"/>
                  </a:lnTo>
                  <a:lnTo>
                    <a:pt x="393" y="1191"/>
                  </a:lnTo>
                  <a:lnTo>
                    <a:pt x="388" y="1211"/>
                  </a:lnTo>
                  <a:lnTo>
                    <a:pt x="386" y="1222"/>
                  </a:lnTo>
                  <a:lnTo>
                    <a:pt x="383" y="1231"/>
                  </a:lnTo>
                  <a:lnTo>
                    <a:pt x="381" y="1234"/>
                  </a:lnTo>
                  <a:lnTo>
                    <a:pt x="379" y="1236"/>
                  </a:lnTo>
                  <a:lnTo>
                    <a:pt x="377" y="1237"/>
                  </a:lnTo>
                  <a:lnTo>
                    <a:pt x="373" y="1237"/>
                  </a:lnTo>
                  <a:lnTo>
                    <a:pt x="363" y="1236"/>
                  </a:lnTo>
                  <a:lnTo>
                    <a:pt x="355" y="1236"/>
                  </a:lnTo>
                  <a:lnTo>
                    <a:pt x="350" y="1236"/>
                  </a:lnTo>
                  <a:lnTo>
                    <a:pt x="346" y="1237"/>
                  </a:lnTo>
                  <a:lnTo>
                    <a:pt x="345" y="1239"/>
                  </a:lnTo>
                  <a:lnTo>
                    <a:pt x="345" y="1241"/>
                  </a:lnTo>
                  <a:lnTo>
                    <a:pt x="348" y="1245"/>
                  </a:lnTo>
                  <a:lnTo>
                    <a:pt x="350" y="1248"/>
                  </a:lnTo>
                  <a:lnTo>
                    <a:pt x="355" y="1254"/>
                  </a:lnTo>
                  <a:lnTo>
                    <a:pt x="358" y="1260"/>
                  </a:lnTo>
                  <a:lnTo>
                    <a:pt x="358" y="1262"/>
                  </a:lnTo>
                  <a:lnTo>
                    <a:pt x="357" y="1264"/>
                  </a:lnTo>
                  <a:lnTo>
                    <a:pt x="354" y="1265"/>
                  </a:lnTo>
                  <a:lnTo>
                    <a:pt x="350" y="1266"/>
                  </a:lnTo>
                  <a:lnTo>
                    <a:pt x="340" y="1265"/>
                  </a:lnTo>
                  <a:lnTo>
                    <a:pt x="327" y="1263"/>
                  </a:lnTo>
                  <a:lnTo>
                    <a:pt x="321" y="1263"/>
                  </a:lnTo>
                  <a:lnTo>
                    <a:pt x="315" y="1264"/>
                  </a:lnTo>
                  <a:lnTo>
                    <a:pt x="311" y="1265"/>
                  </a:lnTo>
                  <a:lnTo>
                    <a:pt x="308" y="1267"/>
                  </a:lnTo>
                  <a:lnTo>
                    <a:pt x="300" y="1279"/>
                  </a:lnTo>
                  <a:lnTo>
                    <a:pt x="294" y="1285"/>
                  </a:lnTo>
                  <a:lnTo>
                    <a:pt x="287" y="1289"/>
                  </a:lnTo>
                  <a:lnTo>
                    <a:pt x="282" y="1290"/>
                  </a:lnTo>
                  <a:lnTo>
                    <a:pt x="276" y="1291"/>
                  </a:lnTo>
                  <a:lnTo>
                    <a:pt x="270" y="1294"/>
                  </a:lnTo>
                  <a:lnTo>
                    <a:pt x="263" y="1301"/>
                  </a:lnTo>
                  <a:lnTo>
                    <a:pt x="255" y="1310"/>
                  </a:lnTo>
                  <a:lnTo>
                    <a:pt x="249" y="1318"/>
                  </a:lnTo>
                  <a:lnTo>
                    <a:pt x="244" y="1322"/>
                  </a:lnTo>
                  <a:lnTo>
                    <a:pt x="239" y="1324"/>
                  </a:lnTo>
                  <a:lnTo>
                    <a:pt x="234" y="1323"/>
                  </a:lnTo>
                  <a:lnTo>
                    <a:pt x="230" y="1321"/>
                  </a:lnTo>
                  <a:lnTo>
                    <a:pt x="227" y="1318"/>
                  </a:lnTo>
                  <a:lnTo>
                    <a:pt x="224" y="1313"/>
                  </a:lnTo>
                  <a:lnTo>
                    <a:pt x="220" y="1307"/>
                  </a:lnTo>
                  <a:lnTo>
                    <a:pt x="217" y="1294"/>
                  </a:lnTo>
                  <a:lnTo>
                    <a:pt x="215" y="1280"/>
                  </a:lnTo>
                  <a:lnTo>
                    <a:pt x="215" y="1274"/>
                  </a:lnTo>
                  <a:lnTo>
                    <a:pt x="215" y="1268"/>
                  </a:lnTo>
                  <a:lnTo>
                    <a:pt x="216" y="1263"/>
                  </a:lnTo>
                  <a:lnTo>
                    <a:pt x="217" y="1260"/>
                  </a:lnTo>
                  <a:lnTo>
                    <a:pt x="228" y="1247"/>
                  </a:lnTo>
                  <a:lnTo>
                    <a:pt x="240" y="1229"/>
                  </a:lnTo>
                  <a:lnTo>
                    <a:pt x="242" y="1225"/>
                  </a:lnTo>
                  <a:lnTo>
                    <a:pt x="243" y="1222"/>
                  </a:lnTo>
                  <a:lnTo>
                    <a:pt x="244" y="1219"/>
                  </a:lnTo>
                  <a:lnTo>
                    <a:pt x="243" y="1217"/>
                  </a:lnTo>
                  <a:lnTo>
                    <a:pt x="241" y="1215"/>
                  </a:lnTo>
                  <a:lnTo>
                    <a:pt x="238" y="1215"/>
                  </a:lnTo>
                  <a:lnTo>
                    <a:pt x="232" y="1217"/>
                  </a:lnTo>
                  <a:lnTo>
                    <a:pt x="225" y="1219"/>
                  </a:lnTo>
                  <a:lnTo>
                    <a:pt x="220" y="1214"/>
                  </a:lnTo>
                  <a:lnTo>
                    <a:pt x="216" y="1210"/>
                  </a:lnTo>
                  <a:lnTo>
                    <a:pt x="214" y="1205"/>
                  </a:lnTo>
                  <a:lnTo>
                    <a:pt x="213" y="1199"/>
                  </a:lnTo>
                  <a:lnTo>
                    <a:pt x="213" y="1193"/>
                  </a:lnTo>
                  <a:lnTo>
                    <a:pt x="214" y="1186"/>
                  </a:lnTo>
                  <a:lnTo>
                    <a:pt x="216" y="1180"/>
                  </a:lnTo>
                  <a:lnTo>
                    <a:pt x="219" y="1173"/>
                  </a:lnTo>
                  <a:lnTo>
                    <a:pt x="223" y="1167"/>
                  </a:lnTo>
                  <a:lnTo>
                    <a:pt x="227" y="1159"/>
                  </a:lnTo>
                  <a:lnTo>
                    <a:pt x="231" y="1153"/>
                  </a:lnTo>
                  <a:lnTo>
                    <a:pt x="237" y="1147"/>
                  </a:lnTo>
                  <a:lnTo>
                    <a:pt x="242" y="1141"/>
                  </a:lnTo>
                  <a:lnTo>
                    <a:pt x="248" y="1136"/>
                  </a:lnTo>
                  <a:lnTo>
                    <a:pt x="255" y="1130"/>
                  </a:lnTo>
                  <a:lnTo>
                    <a:pt x="260" y="1126"/>
                  </a:lnTo>
                  <a:lnTo>
                    <a:pt x="266" y="1124"/>
                  </a:lnTo>
                  <a:lnTo>
                    <a:pt x="271" y="1123"/>
                  </a:lnTo>
                  <a:lnTo>
                    <a:pt x="277" y="1123"/>
                  </a:lnTo>
                  <a:lnTo>
                    <a:pt x="284" y="1124"/>
                  </a:lnTo>
                  <a:lnTo>
                    <a:pt x="297" y="1127"/>
                  </a:lnTo>
                  <a:lnTo>
                    <a:pt x="310" y="1131"/>
                  </a:lnTo>
                  <a:lnTo>
                    <a:pt x="323" y="1135"/>
                  </a:lnTo>
                  <a:lnTo>
                    <a:pt x="332" y="1136"/>
                  </a:lnTo>
                  <a:lnTo>
                    <a:pt x="337" y="1136"/>
                  </a:lnTo>
                  <a:lnTo>
                    <a:pt x="339" y="1134"/>
                  </a:lnTo>
                  <a:lnTo>
                    <a:pt x="341" y="1131"/>
                  </a:lnTo>
                  <a:lnTo>
                    <a:pt x="342" y="1126"/>
                  </a:lnTo>
                  <a:lnTo>
                    <a:pt x="336" y="1106"/>
                  </a:lnTo>
                  <a:lnTo>
                    <a:pt x="328" y="1084"/>
                  </a:lnTo>
                  <a:lnTo>
                    <a:pt x="327" y="1080"/>
                  </a:lnTo>
                  <a:lnTo>
                    <a:pt x="327" y="1074"/>
                  </a:lnTo>
                  <a:lnTo>
                    <a:pt x="329" y="1071"/>
                  </a:lnTo>
                  <a:lnTo>
                    <a:pt x="332" y="1068"/>
                  </a:lnTo>
                  <a:lnTo>
                    <a:pt x="337" y="1065"/>
                  </a:lnTo>
                  <a:lnTo>
                    <a:pt x="343" y="1063"/>
                  </a:lnTo>
                  <a:lnTo>
                    <a:pt x="352" y="1061"/>
                  </a:lnTo>
                  <a:lnTo>
                    <a:pt x="363" y="1060"/>
                  </a:lnTo>
                  <a:lnTo>
                    <a:pt x="370" y="1057"/>
                  </a:lnTo>
                  <a:lnTo>
                    <a:pt x="383" y="1048"/>
                  </a:lnTo>
                  <a:lnTo>
                    <a:pt x="400" y="1036"/>
                  </a:lnTo>
                  <a:lnTo>
                    <a:pt x="420" y="1020"/>
                  </a:lnTo>
                  <a:lnTo>
                    <a:pt x="437" y="1004"/>
                  </a:lnTo>
                  <a:lnTo>
                    <a:pt x="453" y="990"/>
                  </a:lnTo>
                  <a:lnTo>
                    <a:pt x="460" y="984"/>
                  </a:lnTo>
                  <a:lnTo>
                    <a:pt x="464" y="978"/>
                  </a:lnTo>
                  <a:lnTo>
                    <a:pt x="467" y="973"/>
                  </a:lnTo>
                  <a:lnTo>
                    <a:pt x="468" y="970"/>
                  </a:lnTo>
                  <a:lnTo>
                    <a:pt x="462" y="854"/>
                  </a:lnTo>
                  <a:lnTo>
                    <a:pt x="458" y="828"/>
                  </a:lnTo>
                  <a:lnTo>
                    <a:pt x="454" y="807"/>
                  </a:lnTo>
                  <a:lnTo>
                    <a:pt x="453" y="799"/>
                  </a:lnTo>
                  <a:lnTo>
                    <a:pt x="454" y="791"/>
                  </a:lnTo>
                  <a:lnTo>
                    <a:pt x="456" y="788"/>
                  </a:lnTo>
                  <a:lnTo>
                    <a:pt x="458" y="785"/>
                  </a:lnTo>
                  <a:lnTo>
                    <a:pt x="462" y="781"/>
                  </a:lnTo>
                  <a:lnTo>
                    <a:pt x="466" y="778"/>
                  </a:lnTo>
                  <a:lnTo>
                    <a:pt x="471" y="774"/>
                  </a:lnTo>
                  <a:lnTo>
                    <a:pt x="476" y="770"/>
                  </a:lnTo>
                  <a:lnTo>
                    <a:pt x="479" y="765"/>
                  </a:lnTo>
                  <a:lnTo>
                    <a:pt x="479" y="761"/>
                  </a:lnTo>
                  <a:lnTo>
                    <a:pt x="479" y="757"/>
                  </a:lnTo>
                  <a:lnTo>
                    <a:pt x="478" y="752"/>
                  </a:lnTo>
                  <a:lnTo>
                    <a:pt x="475" y="748"/>
                  </a:lnTo>
                  <a:lnTo>
                    <a:pt x="471" y="744"/>
                  </a:lnTo>
                  <a:lnTo>
                    <a:pt x="464" y="737"/>
                  </a:lnTo>
                  <a:lnTo>
                    <a:pt x="454" y="731"/>
                  </a:lnTo>
                  <a:lnTo>
                    <a:pt x="444" y="724"/>
                  </a:lnTo>
                  <a:lnTo>
                    <a:pt x="438" y="720"/>
                  </a:lnTo>
                  <a:lnTo>
                    <a:pt x="429" y="715"/>
                  </a:lnTo>
                  <a:lnTo>
                    <a:pt x="424" y="710"/>
                  </a:lnTo>
                  <a:lnTo>
                    <a:pt x="422" y="707"/>
                  </a:lnTo>
                  <a:lnTo>
                    <a:pt x="421" y="704"/>
                  </a:lnTo>
                  <a:lnTo>
                    <a:pt x="422" y="701"/>
                  </a:lnTo>
                  <a:lnTo>
                    <a:pt x="424" y="698"/>
                  </a:lnTo>
                  <a:lnTo>
                    <a:pt x="427" y="697"/>
                  </a:lnTo>
                  <a:lnTo>
                    <a:pt x="430" y="695"/>
                  </a:lnTo>
                  <a:lnTo>
                    <a:pt x="434" y="693"/>
                  </a:lnTo>
                  <a:lnTo>
                    <a:pt x="437" y="692"/>
                  </a:lnTo>
                  <a:lnTo>
                    <a:pt x="439" y="690"/>
                  </a:lnTo>
                  <a:lnTo>
                    <a:pt x="440" y="687"/>
                  </a:lnTo>
                  <a:lnTo>
                    <a:pt x="439" y="683"/>
                  </a:lnTo>
                  <a:lnTo>
                    <a:pt x="436" y="680"/>
                  </a:lnTo>
                  <a:lnTo>
                    <a:pt x="430" y="675"/>
                  </a:lnTo>
                  <a:lnTo>
                    <a:pt x="423" y="669"/>
                  </a:lnTo>
                  <a:lnTo>
                    <a:pt x="410" y="660"/>
                  </a:lnTo>
                  <a:lnTo>
                    <a:pt x="392" y="641"/>
                  </a:lnTo>
                  <a:lnTo>
                    <a:pt x="383" y="632"/>
                  </a:lnTo>
                  <a:lnTo>
                    <a:pt x="378" y="623"/>
                  </a:lnTo>
                  <a:lnTo>
                    <a:pt x="377" y="620"/>
                  </a:lnTo>
                  <a:lnTo>
                    <a:pt x="376" y="617"/>
                  </a:lnTo>
                  <a:lnTo>
                    <a:pt x="377" y="614"/>
                  </a:lnTo>
                  <a:lnTo>
                    <a:pt x="379" y="613"/>
                  </a:lnTo>
                  <a:lnTo>
                    <a:pt x="377" y="606"/>
                  </a:lnTo>
                  <a:lnTo>
                    <a:pt x="374" y="598"/>
                  </a:lnTo>
                  <a:lnTo>
                    <a:pt x="371" y="592"/>
                  </a:lnTo>
                  <a:lnTo>
                    <a:pt x="368" y="585"/>
                  </a:lnTo>
                  <a:lnTo>
                    <a:pt x="359" y="572"/>
                  </a:lnTo>
                  <a:lnTo>
                    <a:pt x="350" y="562"/>
                  </a:lnTo>
                  <a:lnTo>
                    <a:pt x="327" y="542"/>
                  </a:lnTo>
                  <a:lnTo>
                    <a:pt x="305" y="523"/>
                  </a:lnTo>
                  <a:lnTo>
                    <a:pt x="285" y="506"/>
                  </a:lnTo>
                  <a:lnTo>
                    <a:pt x="270" y="493"/>
                  </a:lnTo>
                  <a:lnTo>
                    <a:pt x="268" y="489"/>
                  </a:lnTo>
                  <a:lnTo>
                    <a:pt x="266" y="486"/>
                  </a:lnTo>
                  <a:lnTo>
                    <a:pt x="263" y="482"/>
                  </a:lnTo>
                  <a:lnTo>
                    <a:pt x="261" y="479"/>
                  </a:lnTo>
                  <a:lnTo>
                    <a:pt x="260" y="473"/>
                  </a:lnTo>
                  <a:lnTo>
                    <a:pt x="260" y="468"/>
                  </a:lnTo>
                  <a:lnTo>
                    <a:pt x="260" y="461"/>
                  </a:lnTo>
                  <a:lnTo>
                    <a:pt x="260" y="455"/>
                  </a:lnTo>
                  <a:lnTo>
                    <a:pt x="261" y="449"/>
                  </a:lnTo>
                  <a:lnTo>
                    <a:pt x="259" y="443"/>
                  </a:lnTo>
                  <a:lnTo>
                    <a:pt x="257" y="439"/>
                  </a:lnTo>
                  <a:lnTo>
                    <a:pt x="254" y="435"/>
                  </a:lnTo>
                  <a:lnTo>
                    <a:pt x="249" y="432"/>
                  </a:lnTo>
                  <a:lnTo>
                    <a:pt x="245" y="429"/>
                  </a:lnTo>
                  <a:lnTo>
                    <a:pt x="239" y="428"/>
                  </a:lnTo>
                  <a:lnTo>
                    <a:pt x="233" y="426"/>
                  </a:lnTo>
                  <a:lnTo>
                    <a:pt x="221" y="424"/>
                  </a:lnTo>
                  <a:lnTo>
                    <a:pt x="210" y="421"/>
                  </a:lnTo>
                  <a:lnTo>
                    <a:pt x="203" y="418"/>
                  </a:lnTo>
                  <a:lnTo>
                    <a:pt x="199" y="415"/>
                  </a:lnTo>
                  <a:lnTo>
                    <a:pt x="195" y="412"/>
                  </a:lnTo>
                  <a:lnTo>
                    <a:pt x="191" y="408"/>
                  </a:lnTo>
                  <a:lnTo>
                    <a:pt x="187" y="401"/>
                  </a:lnTo>
                  <a:lnTo>
                    <a:pt x="184" y="398"/>
                  </a:lnTo>
                  <a:lnTo>
                    <a:pt x="182" y="396"/>
                  </a:lnTo>
                  <a:lnTo>
                    <a:pt x="179" y="395"/>
                  </a:lnTo>
                  <a:lnTo>
                    <a:pt x="173" y="394"/>
                  </a:lnTo>
                  <a:lnTo>
                    <a:pt x="161" y="387"/>
                  </a:lnTo>
                  <a:lnTo>
                    <a:pt x="153" y="382"/>
                  </a:lnTo>
                  <a:lnTo>
                    <a:pt x="146" y="376"/>
                  </a:lnTo>
                  <a:lnTo>
                    <a:pt x="142" y="371"/>
                  </a:lnTo>
                  <a:lnTo>
                    <a:pt x="141" y="367"/>
                  </a:lnTo>
                  <a:lnTo>
                    <a:pt x="141" y="363"/>
                  </a:lnTo>
                  <a:lnTo>
                    <a:pt x="142" y="360"/>
                  </a:lnTo>
                  <a:lnTo>
                    <a:pt x="145" y="358"/>
                  </a:lnTo>
                  <a:lnTo>
                    <a:pt x="150" y="356"/>
                  </a:lnTo>
                  <a:lnTo>
                    <a:pt x="161" y="353"/>
                  </a:lnTo>
                  <a:lnTo>
                    <a:pt x="175" y="352"/>
                  </a:lnTo>
                  <a:lnTo>
                    <a:pt x="189" y="353"/>
                  </a:lnTo>
                  <a:lnTo>
                    <a:pt x="201" y="354"/>
                  </a:lnTo>
                  <a:lnTo>
                    <a:pt x="206" y="354"/>
                  </a:lnTo>
                  <a:lnTo>
                    <a:pt x="213" y="354"/>
                  </a:lnTo>
                  <a:lnTo>
                    <a:pt x="218" y="353"/>
                  </a:lnTo>
                  <a:lnTo>
                    <a:pt x="223" y="351"/>
                  </a:lnTo>
                  <a:lnTo>
                    <a:pt x="227" y="348"/>
                  </a:lnTo>
                  <a:lnTo>
                    <a:pt x="230" y="345"/>
                  </a:lnTo>
                  <a:lnTo>
                    <a:pt x="233" y="341"/>
                  </a:lnTo>
                  <a:lnTo>
                    <a:pt x="234" y="337"/>
                  </a:lnTo>
                  <a:lnTo>
                    <a:pt x="235" y="332"/>
                  </a:lnTo>
                  <a:lnTo>
                    <a:pt x="234" y="328"/>
                  </a:lnTo>
                  <a:lnTo>
                    <a:pt x="233" y="322"/>
                  </a:lnTo>
                  <a:lnTo>
                    <a:pt x="230" y="318"/>
                  </a:lnTo>
                  <a:lnTo>
                    <a:pt x="226" y="314"/>
                  </a:lnTo>
                  <a:lnTo>
                    <a:pt x="219" y="308"/>
                  </a:lnTo>
                  <a:lnTo>
                    <a:pt x="212" y="304"/>
                  </a:lnTo>
                  <a:lnTo>
                    <a:pt x="202" y="301"/>
                  </a:lnTo>
                  <a:lnTo>
                    <a:pt x="197" y="299"/>
                  </a:lnTo>
                  <a:lnTo>
                    <a:pt x="192" y="296"/>
                  </a:lnTo>
                  <a:lnTo>
                    <a:pt x="190" y="292"/>
                  </a:lnTo>
                  <a:lnTo>
                    <a:pt x="189" y="289"/>
                  </a:lnTo>
                  <a:lnTo>
                    <a:pt x="190" y="285"/>
                  </a:lnTo>
                  <a:lnTo>
                    <a:pt x="191" y="282"/>
                  </a:lnTo>
                  <a:lnTo>
                    <a:pt x="193" y="277"/>
                  </a:lnTo>
                  <a:lnTo>
                    <a:pt x="196" y="274"/>
                  </a:lnTo>
                  <a:lnTo>
                    <a:pt x="202" y="266"/>
                  </a:lnTo>
                  <a:lnTo>
                    <a:pt x="207" y="259"/>
                  </a:lnTo>
                  <a:lnTo>
                    <a:pt x="209" y="256"/>
                  </a:lnTo>
                  <a:lnTo>
                    <a:pt x="210" y="252"/>
                  </a:lnTo>
                  <a:lnTo>
                    <a:pt x="210" y="250"/>
                  </a:lnTo>
                  <a:lnTo>
                    <a:pt x="209" y="248"/>
                  </a:lnTo>
                  <a:lnTo>
                    <a:pt x="204" y="245"/>
                  </a:lnTo>
                  <a:lnTo>
                    <a:pt x="200" y="243"/>
                  </a:lnTo>
                  <a:lnTo>
                    <a:pt x="196" y="241"/>
                  </a:lnTo>
                  <a:lnTo>
                    <a:pt x="190" y="238"/>
                  </a:lnTo>
                  <a:lnTo>
                    <a:pt x="181" y="236"/>
                  </a:lnTo>
                  <a:lnTo>
                    <a:pt x="170" y="236"/>
                  </a:lnTo>
                  <a:lnTo>
                    <a:pt x="147" y="237"/>
                  </a:lnTo>
                  <a:lnTo>
                    <a:pt x="125" y="241"/>
                  </a:lnTo>
                  <a:lnTo>
                    <a:pt x="113" y="242"/>
                  </a:lnTo>
                  <a:lnTo>
                    <a:pt x="102" y="242"/>
                  </a:lnTo>
                  <a:lnTo>
                    <a:pt x="91" y="242"/>
                  </a:lnTo>
                  <a:lnTo>
                    <a:pt x="81" y="241"/>
                  </a:lnTo>
                  <a:lnTo>
                    <a:pt x="77" y="238"/>
                  </a:lnTo>
                  <a:lnTo>
                    <a:pt x="73" y="237"/>
                  </a:lnTo>
                  <a:lnTo>
                    <a:pt x="70" y="235"/>
                  </a:lnTo>
                  <a:lnTo>
                    <a:pt x="65" y="232"/>
                  </a:lnTo>
                  <a:lnTo>
                    <a:pt x="62" y="229"/>
                  </a:lnTo>
                  <a:lnTo>
                    <a:pt x="59" y="224"/>
                  </a:lnTo>
                  <a:lnTo>
                    <a:pt x="57" y="220"/>
                  </a:lnTo>
                  <a:lnTo>
                    <a:pt x="53" y="215"/>
                  </a:lnTo>
                  <a:lnTo>
                    <a:pt x="50" y="203"/>
                  </a:lnTo>
                  <a:lnTo>
                    <a:pt x="48" y="194"/>
                  </a:lnTo>
                  <a:lnTo>
                    <a:pt x="47" y="187"/>
                  </a:lnTo>
                  <a:lnTo>
                    <a:pt x="47" y="181"/>
                  </a:lnTo>
                  <a:lnTo>
                    <a:pt x="49" y="174"/>
                  </a:lnTo>
                  <a:lnTo>
                    <a:pt x="52" y="170"/>
                  </a:lnTo>
                  <a:lnTo>
                    <a:pt x="52" y="167"/>
                  </a:lnTo>
                  <a:lnTo>
                    <a:pt x="52" y="165"/>
                  </a:lnTo>
                  <a:lnTo>
                    <a:pt x="51" y="162"/>
                  </a:lnTo>
                  <a:lnTo>
                    <a:pt x="48" y="158"/>
                  </a:lnTo>
                  <a:lnTo>
                    <a:pt x="36" y="146"/>
                  </a:lnTo>
                  <a:lnTo>
                    <a:pt x="15" y="126"/>
                  </a:lnTo>
                  <a:lnTo>
                    <a:pt x="9" y="120"/>
                  </a:lnTo>
                  <a:lnTo>
                    <a:pt x="5" y="115"/>
                  </a:lnTo>
                  <a:lnTo>
                    <a:pt x="2" y="109"/>
                  </a:lnTo>
                  <a:lnTo>
                    <a:pt x="0" y="103"/>
                  </a:lnTo>
                  <a:lnTo>
                    <a:pt x="0" y="97"/>
                  </a:lnTo>
                  <a:lnTo>
                    <a:pt x="0" y="92"/>
                  </a:lnTo>
                  <a:lnTo>
                    <a:pt x="1" y="88"/>
                  </a:lnTo>
                  <a:lnTo>
                    <a:pt x="4" y="83"/>
                  </a:lnTo>
                  <a:lnTo>
                    <a:pt x="7" y="80"/>
                  </a:lnTo>
                  <a:lnTo>
                    <a:pt x="10" y="77"/>
                  </a:lnTo>
                  <a:lnTo>
                    <a:pt x="16" y="76"/>
                  </a:lnTo>
                  <a:lnTo>
                    <a:pt x="21" y="76"/>
                  </a:lnTo>
                  <a:lnTo>
                    <a:pt x="28" y="76"/>
                  </a:lnTo>
                  <a:lnTo>
                    <a:pt x="34" y="79"/>
                  </a:lnTo>
                  <a:lnTo>
                    <a:pt x="42" y="82"/>
                  </a:lnTo>
                  <a:lnTo>
                    <a:pt x="50" y="89"/>
                  </a:lnTo>
                  <a:lnTo>
                    <a:pt x="58" y="94"/>
                  </a:lnTo>
                  <a:lnTo>
                    <a:pt x="65" y="98"/>
                  </a:lnTo>
                  <a:lnTo>
                    <a:pt x="70" y="102"/>
                  </a:lnTo>
                  <a:lnTo>
                    <a:pt x="74" y="102"/>
                  </a:lnTo>
                  <a:lnTo>
                    <a:pt x="77" y="102"/>
                  </a:lnTo>
                  <a:lnTo>
                    <a:pt x="79" y="100"/>
                  </a:lnTo>
                  <a:lnTo>
                    <a:pt x="81" y="97"/>
                  </a:lnTo>
                  <a:lnTo>
                    <a:pt x="83" y="94"/>
                  </a:lnTo>
                  <a:lnTo>
                    <a:pt x="85" y="86"/>
                  </a:lnTo>
                  <a:lnTo>
                    <a:pt x="88" y="75"/>
                  </a:lnTo>
                  <a:lnTo>
                    <a:pt x="90" y="70"/>
                  </a:lnTo>
                  <a:lnTo>
                    <a:pt x="93" y="66"/>
                  </a:lnTo>
                  <a:lnTo>
                    <a:pt x="98" y="62"/>
                  </a:lnTo>
                  <a:lnTo>
                    <a:pt x="103" y="59"/>
                  </a:lnTo>
                  <a:lnTo>
                    <a:pt x="105" y="59"/>
                  </a:lnTo>
                  <a:lnTo>
                    <a:pt x="107" y="60"/>
                  </a:lnTo>
                  <a:lnTo>
                    <a:pt x="109" y="63"/>
                  </a:lnTo>
                  <a:lnTo>
                    <a:pt x="113" y="67"/>
                  </a:lnTo>
                  <a:lnTo>
                    <a:pt x="119" y="78"/>
                  </a:lnTo>
                  <a:lnTo>
                    <a:pt x="127" y="88"/>
                  </a:lnTo>
                  <a:lnTo>
                    <a:pt x="131" y="91"/>
                  </a:lnTo>
                  <a:lnTo>
                    <a:pt x="134" y="94"/>
                  </a:lnTo>
                  <a:lnTo>
                    <a:pt x="139" y="95"/>
                  </a:lnTo>
                  <a:lnTo>
                    <a:pt x="143" y="94"/>
                  </a:lnTo>
                  <a:lnTo>
                    <a:pt x="147" y="92"/>
                  </a:lnTo>
                  <a:lnTo>
                    <a:pt x="150" y="87"/>
                  </a:lnTo>
                  <a:lnTo>
                    <a:pt x="155" y="78"/>
                  </a:lnTo>
                  <a:lnTo>
                    <a:pt x="159" y="66"/>
                  </a:lnTo>
                  <a:lnTo>
                    <a:pt x="168" y="63"/>
                  </a:lnTo>
                  <a:lnTo>
                    <a:pt x="188" y="60"/>
                  </a:lnTo>
                  <a:lnTo>
                    <a:pt x="210" y="58"/>
                  </a:lnTo>
                  <a:lnTo>
                    <a:pt x="225" y="56"/>
                  </a:lnTo>
                  <a:lnTo>
                    <a:pt x="229" y="56"/>
                  </a:lnTo>
                  <a:lnTo>
                    <a:pt x="232" y="55"/>
                  </a:lnTo>
                  <a:lnTo>
                    <a:pt x="234" y="53"/>
                  </a:lnTo>
                  <a:lnTo>
                    <a:pt x="237" y="52"/>
                  </a:lnTo>
                  <a:lnTo>
                    <a:pt x="241" y="47"/>
                  </a:lnTo>
                  <a:lnTo>
                    <a:pt x="243" y="40"/>
                  </a:lnTo>
                  <a:lnTo>
                    <a:pt x="246" y="34"/>
                  </a:lnTo>
                  <a:lnTo>
                    <a:pt x="248" y="26"/>
                  </a:lnTo>
                  <a:lnTo>
                    <a:pt x="253" y="20"/>
                  </a:lnTo>
                  <a:lnTo>
                    <a:pt x="257" y="16"/>
                  </a:lnTo>
                  <a:lnTo>
                    <a:pt x="268" y="8"/>
                  </a:lnTo>
                  <a:lnTo>
                    <a:pt x="275" y="3"/>
                  </a:lnTo>
                  <a:lnTo>
                    <a:pt x="283" y="0"/>
                  </a:lnTo>
                  <a:lnTo>
                    <a:pt x="288" y="2"/>
                  </a:lnTo>
                  <a:lnTo>
                    <a:pt x="291" y="4"/>
                  </a:lnTo>
                  <a:lnTo>
                    <a:pt x="295" y="7"/>
                  </a:lnTo>
                  <a:lnTo>
                    <a:pt x="297" y="12"/>
                  </a:lnTo>
                  <a:lnTo>
                    <a:pt x="299" y="18"/>
                  </a:lnTo>
                  <a:lnTo>
                    <a:pt x="301" y="32"/>
                  </a:lnTo>
                  <a:lnTo>
                    <a:pt x="304" y="45"/>
                  </a:lnTo>
                  <a:lnTo>
                    <a:pt x="307" y="51"/>
                  </a:lnTo>
                  <a:lnTo>
                    <a:pt x="309" y="55"/>
                  </a:lnTo>
                  <a:lnTo>
                    <a:pt x="313" y="59"/>
                  </a:lnTo>
                  <a:lnTo>
                    <a:pt x="317" y="61"/>
                  </a:lnTo>
                  <a:lnTo>
                    <a:pt x="336" y="59"/>
                  </a:lnTo>
                  <a:lnTo>
                    <a:pt x="360" y="53"/>
                  </a:lnTo>
                  <a:lnTo>
                    <a:pt x="372" y="52"/>
                  </a:lnTo>
                  <a:lnTo>
                    <a:pt x="383" y="52"/>
                  </a:lnTo>
                  <a:lnTo>
                    <a:pt x="387" y="53"/>
                  </a:lnTo>
                  <a:lnTo>
                    <a:pt x="391" y="55"/>
                  </a:lnTo>
                  <a:lnTo>
                    <a:pt x="394" y="59"/>
                  </a:lnTo>
                  <a:lnTo>
                    <a:pt x="396" y="62"/>
                  </a:lnTo>
                  <a:lnTo>
                    <a:pt x="392" y="79"/>
                  </a:lnTo>
                  <a:lnTo>
                    <a:pt x="382" y="108"/>
                  </a:lnTo>
                  <a:lnTo>
                    <a:pt x="380" y="116"/>
                  </a:lnTo>
                  <a:lnTo>
                    <a:pt x="379" y="122"/>
                  </a:lnTo>
                  <a:lnTo>
                    <a:pt x="378" y="129"/>
                  </a:lnTo>
                  <a:lnTo>
                    <a:pt x="379" y="135"/>
                  </a:lnTo>
                  <a:lnTo>
                    <a:pt x="380" y="139"/>
                  </a:lnTo>
                  <a:lnTo>
                    <a:pt x="382" y="144"/>
                  </a:lnTo>
                  <a:lnTo>
                    <a:pt x="386" y="146"/>
                  </a:lnTo>
                  <a:lnTo>
                    <a:pt x="393" y="147"/>
                  </a:lnTo>
                  <a:lnTo>
                    <a:pt x="405" y="148"/>
                  </a:lnTo>
                  <a:lnTo>
                    <a:pt x="420" y="151"/>
                  </a:lnTo>
                  <a:lnTo>
                    <a:pt x="435" y="154"/>
                  </a:lnTo>
                  <a:lnTo>
                    <a:pt x="451" y="160"/>
                  </a:lnTo>
                  <a:lnTo>
                    <a:pt x="465" y="165"/>
                  </a:lnTo>
                  <a:lnTo>
                    <a:pt x="477" y="172"/>
                  </a:lnTo>
                  <a:lnTo>
                    <a:pt x="481" y="174"/>
                  </a:lnTo>
                  <a:lnTo>
                    <a:pt x="485" y="176"/>
                  </a:lnTo>
                  <a:lnTo>
                    <a:pt x="488" y="178"/>
                  </a:lnTo>
                  <a:lnTo>
                    <a:pt x="489" y="18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66" name="Freeform 259"/>
            <p:cNvSpPr>
              <a:spLocks/>
            </p:cNvSpPr>
            <p:nvPr/>
          </p:nvSpPr>
          <p:spPr bwMode="auto">
            <a:xfrm>
              <a:off x="3078" y="3351"/>
              <a:ext cx="165" cy="193"/>
            </a:xfrm>
            <a:custGeom>
              <a:avLst/>
              <a:gdLst>
                <a:gd name="T0" fmla="*/ 0 w 657"/>
                <a:gd name="T1" fmla="*/ 0 h 770"/>
                <a:gd name="T2" fmla="*/ 0 w 657"/>
                <a:gd name="T3" fmla="*/ 0 h 770"/>
                <a:gd name="T4" fmla="*/ 0 w 657"/>
                <a:gd name="T5" fmla="*/ 0 h 770"/>
                <a:gd name="T6" fmla="*/ 0 w 657"/>
                <a:gd name="T7" fmla="*/ 0 h 770"/>
                <a:gd name="T8" fmla="*/ 0 w 657"/>
                <a:gd name="T9" fmla="*/ 0 h 770"/>
                <a:gd name="T10" fmla="*/ 0 w 657"/>
                <a:gd name="T11" fmla="*/ 0 h 770"/>
                <a:gd name="T12" fmla="*/ 0 w 657"/>
                <a:gd name="T13" fmla="*/ 0 h 770"/>
                <a:gd name="T14" fmla="*/ 0 w 657"/>
                <a:gd name="T15" fmla="*/ 0 h 770"/>
                <a:gd name="T16" fmla="*/ 0 w 657"/>
                <a:gd name="T17" fmla="*/ 0 h 770"/>
                <a:gd name="T18" fmla="*/ 0 w 657"/>
                <a:gd name="T19" fmla="*/ 0 h 770"/>
                <a:gd name="T20" fmla="*/ 0 w 657"/>
                <a:gd name="T21" fmla="*/ 0 h 770"/>
                <a:gd name="T22" fmla="*/ 0 w 657"/>
                <a:gd name="T23" fmla="*/ 0 h 770"/>
                <a:gd name="T24" fmla="*/ 0 w 657"/>
                <a:gd name="T25" fmla="*/ 0 h 770"/>
                <a:gd name="T26" fmla="*/ 0 w 657"/>
                <a:gd name="T27" fmla="*/ 0 h 770"/>
                <a:gd name="T28" fmla="*/ 0 w 657"/>
                <a:gd name="T29" fmla="*/ 0 h 770"/>
                <a:gd name="T30" fmla="*/ 0 w 657"/>
                <a:gd name="T31" fmla="*/ 0 h 770"/>
                <a:gd name="T32" fmla="*/ 0 w 657"/>
                <a:gd name="T33" fmla="*/ 0 h 770"/>
                <a:gd name="T34" fmla="*/ 0 w 657"/>
                <a:gd name="T35" fmla="*/ 0 h 770"/>
                <a:gd name="T36" fmla="*/ 0 w 657"/>
                <a:gd name="T37" fmla="*/ 0 h 770"/>
                <a:gd name="T38" fmla="*/ 0 w 657"/>
                <a:gd name="T39" fmla="*/ 0 h 770"/>
                <a:gd name="T40" fmla="*/ 0 w 657"/>
                <a:gd name="T41" fmla="*/ 0 h 770"/>
                <a:gd name="T42" fmla="*/ 0 w 657"/>
                <a:gd name="T43" fmla="*/ 0 h 770"/>
                <a:gd name="T44" fmla="*/ 0 w 657"/>
                <a:gd name="T45" fmla="*/ 0 h 770"/>
                <a:gd name="T46" fmla="*/ 0 w 657"/>
                <a:gd name="T47" fmla="*/ 0 h 770"/>
                <a:gd name="T48" fmla="*/ 0 w 657"/>
                <a:gd name="T49" fmla="*/ 0 h 770"/>
                <a:gd name="T50" fmla="*/ 0 w 657"/>
                <a:gd name="T51" fmla="*/ 0 h 770"/>
                <a:gd name="T52" fmla="*/ 0 w 657"/>
                <a:gd name="T53" fmla="*/ 0 h 770"/>
                <a:gd name="T54" fmla="*/ 0 w 657"/>
                <a:gd name="T55" fmla="*/ 0 h 770"/>
                <a:gd name="T56" fmla="*/ 0 w 657"/>
                <a:gd name="T57" fmla="*/ 0 h 770"/>
                <a:gd name="T58" fmla="*/ 0 w 657"/>
                <a:gd name="T59" fmla="*/ 0 h 770"/>
                <a:gd name="T60" fmla="*/ 0 w 657"/>
                <a:gd name="T61" fmla="*/ 0 h 770"/>
                <a:gd name="T62" fmla="*/ 0 w 657"/>
                <a:gd name="T63" fmla="*/ 0 h 770"/>
                <a:gd name="T64" fmla="*/ 0 w 657"/>
                <a:gd name="T65" fmla="*/ 0 h 770"/>
                <a:gd name="T66" fmla="*/ 0 w 657"/>
                <a:gd name="T67" fmla="*/ 0 h 770"/>
                <a:gd name="T68" fmla="*/ 0 w 657"/>
                <a:gd name="T69" fmla="*/ 0 h 770"/>
                <a:gd name="T70" fmla="*/ 0 w 657"/>
                <a:gd name="T71" fmla="*/ 0 h 770"/>
                <a:gd name="T72" fmla="*/ 0 w 657"/>
                <a:gd name="T73" fmla="*/ 0 h 770"/>
                <a:gd name="T74" fmla="*/ 0 w 657"/>
                <a:gd name="T75" fmla="*/ 0 h 770"/>
                <a:gd name="T76" fmla="*/ 0 w 657"/>
                <a:gd name="T77" fmla="*/ 0 h 770"/>
                <a:gd name="T78" fmla="*/ 0 w 657"/>
                <a:gd name="T79" fmla="*/ 0 h 770"/>
                <a:gd name="T80" fmla="*/ 0 w 657"/>
                <a:gd name="T81" fmla="*/ 0 h 770"/>
                <a:gd name="T82" fmla="*/ 0 w 657"/>
                <a:gd name="T83" fmla="*/ 0 h 770"/>
                <a:gd name="T84" fmla="*/ 0 w 657"/>
                <a:gd name="T85" fmla="*/ 0 h 770"/>
                <a:gd name="T86" fmla="*/ 0 w 657"/>
                <a:gd name="T87" fmla="*/ 0 h 770"/>
                <a:gd name="T88" fmla="*/ 0 w 657"/>
                <a:gd name="T89" fmla="*/ 0 h 770"/>
                <a:gd name="T90" fmla="*/ 0 w 657"/>
                <a:gd name="T91" fmla="*/ 0 h 770"/>
                <a:gd name="T92" fmla="*/ 0 w 657"/>
                <a:gd name="T93" fmla="*/ 0 h 770"/>
                <a:gd name="T94" fmla="*/ 0 w 657"/>
                <a:gd name="T95" fmla="*/ 0 h 770"/>
                <a:gd name="T96" fmla="*/ 0 w 657"/>
                <a:gd name="T97" fmla="*/ 0 h 770"/>
                <a:gd name="T98" fmla="*/ 0 w 657"/>
                <a:gd name="T99" fmla="*/ 0 h 770"/>
                <a:gd name="T100" fmla="*/ 0 w 657"/>
                <a:gd name="T101" fmla="*/ 0 h 770"/>
                <a:gd name="T102" fmla="*/ 0 w 657"/>
                <a:gd name="T103" fmla="*/ 0 h 770"/>
                <a:gd name="T104" fmla="*/ 0 w 657"/>
                <a:gd name="T105" fmla="*/ 0 h 770"/>
                <a:gd name="T106" fmla="*/ 0 w 657"/>
                <a:gd name="T107" fmla="*/ 0 h 770"/>
                <a:gd name="T108" fmla="*/ 0 w 657"/>
                <a:gd name="T109" fmla="*/ 0 h 770"/>
                <a:gd name="T110" fmla="*/ 0 w 657"/>
                <a:gd name="T111" fmla="*/ 0 h 770"/>
                <a:gd name="T112" fmla="*/ 0 w 657"/>
                <a:gd name="T113" fmla="*/ 0 h 77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657"/>
                <a:gd name="T172" fmla="*/ 0 h 770"/>
                <a:gd name="T173" fmla="*/ 657 w 657"/>
                <a:gd name="T174" fmla="*/ 770 h 770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657" h="770">
                  <a:moveTo>
                    <a:pt x="382" y="158"/>
                  </a:moveTo>
                  <a:lnTo>
                    <a:pt x="384" y="158"/>
                  </a:lnTo>
                  <a:lnTo>
                    <a:pt x="386" y="159"/>
                  </a:lnTo>
                  <a:lnTo>
                    <a:pt x="389" y="161"/>
                  </a:lnTo>
                  <a:lnTo>
                    <a:pt x="391" y="163"/>
                  </a:lnTo>
                  <a:lnTo>
                    <a:pt x="390" y="167"/>
                  </a:lnTo>
                  <a:lnTo>
                    <a:pt x="388" y="171"/>
                  </a:lnTo>
                  <a:lnTo>
                    <a:pt x="385" y="174"/>
                  </a:lnTo>
                  <a:lnTo>
                    <a:pt x="382" y="177"/>
                  </a:lnTo>
                  <a:lnTo>
                    <a:pt x="376" y="182"/>
                  </a:lnTo>
                  <a:lnTo>
                    <a:pt x="372" y="188"/>
                  </a:lnTo>
                  <a:lnTo>
                    <a:pt x="370" y="191"/>
                  </a:lnTo>
                  <a:lnTo>
                    <a:pt x="369" y="196"/>
                  </a:lnTo>
                  <a:lnTo>
                    <a:pt x="368" y="199"/>
                  </a:lnTo>
                  <a:lnTo>
                    <a:pt x="368" y="203"/>
                  </a:lnTo>
                  <a:lnTo>
                    <a:pt x="369" y="205"/>
                  </a:lnTo>
                  <a:lnTo>
                    <a:pt x="370" y="208"/>
                  </a:lnTo>
                  <a:lnTo>
                    <a:pt x="372" y="210"/>
                  </a:lnTo>
                  <a:lnTo>
                    <a:pt x="374" y="211"/>
                  </a:lnTo>
                  <a:lnTo>
                    <a:pt x="380" y="215"/>
                  </a:lnTo>
                  <a:lnTo>
                    <a:pt x="387" y="218"/>
                  </a:lnTo>
                  <a:lnTo>
                    <a:pt x="401" y="224"/>
                  </a:lnTo>
                  <a:lnTo>
                    <a:pt x="412" y="230"/>
                  </a:lnTo>
                  <a:lnTo>
                    <a:pt x="416" y="237"/>
                  </a:lnTo>
                  <a:lnTo>
                    <a:pt x="418" y="242"/>
                  </a:lnTo>
                  <a:lnTo>
                    <a:pt x="418" y="244"/>
                  </a:lnTo>
                  <a:lnTo>
                    <a:pt x="418" y="246"/>
                  </a:lnTo>
                  <a:lnTo>
                    <a:pt x="417" y="249"/>
                  </a:lnTo>
                  <a:lnTo>
                    <a:pt x="415" y="251"/>
                  </a:lnTo>
                  <a:lnTo>
                    <a:pt x="411" y="254"/>
                  </a:lnTo>
                  <a:lnTo>
                    <a:pt x="404" y="256"/>
                  </a:lnTo>
                  <a:lnTo>
                    <a:pt x="396" y="257"/>
                  </a:lnTo>
                  <a:lnTo>
                    <a:pt x="387" y="259"/>
                  </a:lnTo>
                  <a:lnTo>
                    <a:pt x="369" y="260"/>
                  </a:lnTo>
                  <a:lnTo>
                    <a:pt x="350" y="261"/>
                  </a:lnTo>
                  <a:lnTo>
                    <a:pt x="334" y="264"/>
                  </a:lnTo>
                  <a:lnTo>
                    <a:pt x="326" y="266"/>
                  </a:lnTo>
                  <a:lnTo>
                    <a:pt x="321" y="269"/>
                  </a:lnTo>
                  <a:lnTo>
                    <a:pt x="319" y="272"/>
                  </a:lnTo>
                  <a:lnTo>
                    <a:pt x="319" y="277"/>
                  </a:lnTo>
                  <a:lnTo>
                    <a:pt x="320" y="280"/>
                  </a:lnTo>
                  <a:lnTo>
                    <a:pt x="324" y="284"/>
                  </a:lnTo>
                  <a:lnTo>
                    <a:pt x="327" y="287"/>
                  </a:lnTo>
                  <a:lnTo>
                    <a:pt x="331" y="291"/>
                  </a:lnTo>
                  <a:lnTo>
                    <a:pt x="336" y="295"/>
                  </a:lnTo>
                  <a:lnTo>
                    <a:pt x="357" y="307"/>
                  </a:lnTo>
                  <a:lnTo>
                    <a:pt x="368" y="313"/>
                  </a:lnTo>
                  <a:lnTo>
                    <a:pt x="370" y="316"/>
                  </a:lnTo>
                  <a:lnTo>
                    <a:pt x="373" y="322"/>
                  </a:lnTo>
                  <a:lnTo>
                    <a:pt x="376" y="325"/>
                  </a:lnTo>
                  <a:lnTo>
                    <a:pt x="380" y="327"/>
                  </a:lnTo>
                  <a:lnTo>
                    <a:pt x="390" y="331"/>
                  </a:lnTo>
                  <a:lnTo>
                    <a:pt x="402" y="335"/>
                  </a:lnTo>
                  <a:lnTo>
                    <a:pt x="409" y="337"/>
                  </a:lnTo>
                  <a:lnTo>
                    <a:pt x="414" y="339"/>
                  </a:lnTo>
                  <a:lnTo>
                    <a:pt x="419" y="341"/>
                  </a:lnTo>
                  <a:lnTo>
                    <a:pt x="424" y="345"/>
                  </a:lnTo>
                  <a:lnTo>
                    <a:pt x="429" y="345"/>
                  </a:lnTo>
                  <a:lnTo>
                    <a:pt x="433" y="347"/>
                  </a:lnTo>
                  <a:lnTo>
                    <a:pt x="437" y="349"/>
                  </a:lnTo>
                  <a:lnTo>
                    <a:pt x="439" y="350"/>
                  </a:lnTo>
                  <a:lnTo>
                    <a:pt x="441" y="353"/>
                  </a:lnTo>
                  <a:lnTo>
                    <a:pt x="442" y="356"/>
                  </a:lnTo>
                  <a:lnTo>
                    <a:pt x="442" y="359"/>
                  </a:lnTo>
                  <a:lnTo>
                    <a:pt x="442" y="363"/>
                  </a:lnTo>
                  <a:lnTo>
                    <a:pt x="442" y="371"/>
                  </a:lnTo>
                  <a:lnTo>
                    <a:pt x="441" y="379"/>
                  </a:lnTo>
                  <a:lnTo>
                    <a:pt x="441" y="387"/>
                  </a:lnTo>
                  <a:lnTo>
                    <a:pt x="443" y="395"/>
                  </a:lnTo>
                  <a:lnTo>
                    <a:pt x="450" y="405"/>
                  </a:lnTo>
                  <a:lnTo>
                    <a:pt x="459" y="414"/>
                  </a:lnTo>
                  <a:lnTo>
                    <a:pt x="469" y="423"/>
                  </a:lnTo>
                  <a:lnTo>
                    <a:pt x="479" y="429"/>
                  </a:lnTo>
                  <a:lnTo>
                    <a:pt x="489" y="436"/>
                  </a:lnTo>
                  <a:lnTo>
                    <a:pt x="502" y="446"/>
                  </a:lnTo>
                  <a:lnTo>
                    <a:pt x="514" y="457"/>
                  </a:lnTo>
                  <a:lnTo>
                    <a:pt x="526" y="470"/>
                  </a:lnTo>
                  <a:lnTo>
                    <a:pt x="538" y="483"/>
                  </a:lnTo>
                  <a:lnTo>
                    <a:pt x="548" y="497"/>
                  </a:lnTo>
                  <a:lnTo>
                    <a:pt x="555" y="510"/>
                  </a:lnTo>
                  <a:lnTo>
                    <a:pt x="561" y="522"/>
                  </a:lnTo>
                  <a:lnTo>
                    <a:pt x="559" y="530"/>
                  </a:lnTo>
                  <a:lnTo>
                    <a:pt x="559" y="534"/>
                  </a:lnTo>
                  <a:lnTo>
                    <a:pt x="561" y="538"/>
                  </a:lnTo>
                  <a:lnTo>
                    <a:pt x="563" y="543"/>
                  </a:lnTo>
                  <a:lnTo>
                    <a:pt x="569" y="549"/>
                  </a:lnTo>
                  <a:lnTo>
                    <a:pt x="578" y="555"/>
                  </a:lnTo>
                  <a:lnTo>
                    <a:pt x="590" y="571"/>
                  </a:lnTo>
                  <a:lnTo>
                    <a:pt x="603" y="583"/>
                  </a:lnTo>
                  <a:lnTo>
                    <a:pt x="608" y="588"/>
                  </a:lnTo>
                  <a:lnTo>
                    <a:pt x="614" y="592"/>
                  </a:lnTo>
                  <a:lnTo>
                    <a:pt x="620" y="597"/>
                  </a:lnTo>
                  <a:lnTo>
                    <a:pt x="622" y="601"/>
                  </a:lnTo>
                  <a:lnTo>
                    <a:pt x="615" y="608"/>
                  </a:lnTo>
                  <a:lnTo>
                    <a:pt x="608" y="614"/>
                  </a:lnTo>
                  <a:lnTo>
                    <a:pt x="607" y="615"/>
                  </a:lnTo>
                  <a:lnTo>
                    <a:pt x="606" y="617"/>
                  </a:lnTo>
                  <a:lnTo>
                    <a:pt x="605" y="619"/>
                  </a:lnTo>
                  <a:lnTo>
                    <a:pt x="606" y="620"/>
                  </a:lnTo>
                  <a:lnTo>
                    <a:pt x="609" y="624"/>
                  </a:lnTo>
                  <a:lnTo>
                    <a:pt x="617" y="630"/>
                  </a:lnTo>
                  <a:lnTo>
                    <a:pt x="625" y="635"/>
                  </a:lnTo>
                  <a:lnTo>
                    <a:pt x="633" y="640"/>
                  </a:lnTo>
                  <a:lnTo>
                    <a:pt x="640" y="646"/>
                  </a:lnTo>
                  <a:lnTo>
                    <a:pt x="648" y="654"/>
                  </a:lnTo>
                  <a:lnTo>
                    <a:pt x="652" y="660"/>
                  </a:lnTo>
                  <a:lnTo>
                    <a:pt x="655" y="665"/>
                  </a:lnTo>
                  <a:lnTo>
                    <a:pt x="657" y="670"/>
                  </a:lnTo>
                  <a:lnTo>
                    <a:pt x="657" y="673"/>
                  </a:lnTo>
                  <a:lnTo>
                    <a:pt x="657" y="676"/>
                  </a:lnTo>
                  <a:lnTo>
                    <a:pt x="656" y="678"/>
                  </a:lnTo>
                  <a:lnTo>
                    <a:pt x="654" y="680"/>
                  </a:lnTo>
                  <a:lnTo>
                    <a:pt x="652" y="683"/>
                  </a:lnTo>
                  <a:lnTo>
                    <a:pt x="647" y="686"/>
                  </a:lnTo>
                  <a:lnTo>
                    <a:pt x="640" y="690"/>
                  </a:lnTo>
                  <a:lnTo>
                    <a:pt x="638" y="693"/>
                  </a:lnTo>
                  <a:lnTo>
                    <a:pt x="636" y="697"/>
                  </a:lnTo>
                  <a:lnTo>
                    <a:pt x="635" y="701"/>
                  </a:lnTo>
                  <a:lnTo>
                    <a:pt x="635" y="706"/>
                  </a:lnTo>
                  <a:lnTo>
                    <a:pt x="634" y="708"/>
                  </a:lnTo>
                  <a:lnTo>
                    <a:pt x="633" y="711"/>
                  </a:lnTo>
                  <a:lnTo>
                    <a:pt x="631" y="713"/>
                  </a:lnTo>
                  <a:lnTo>
                    <a:pt x="628" y="715"/>
                  </a:lnTo>
                  <a:lnTo>
                    <a:pt x="622" y="719"/>
                  </a:lnTo>
                  <a:lnTo>
                    <a:pt x="614" y="722"/>
                  </a:lnTo>
                  <a:lnTo>
                    <a:pt x="599" y="730"/>
                  </a:lnTo>
                  <a:lnTo>
                    <a:pt x="589" y="736"/>
                  </a:lnTo>
                  <a:lnTo>
                    <a:pt x="586" y="735"/>
                  </a:lnTo>
                  <a:lnTo>
                    <a:pt x="583" y="730"/>
                  </a:lnTo>
                  <a:lnTo>
                    <a:pt x="581" y="728"/>
                  </a:lnTo>
                  <a:lnTo>
                    <a:pt x="579" y="725"/>
                  </a:lnTo>
                  <a:lnTo>
                    <a:pt x="575" y="721"/>
                  </a:lnTo>
                  <a:lnTo>
                    <a:pt x="571" y="719"/>
                  </a:lnTo>
                  <a:lnTo>
                    <a:pt x="564" y="718"/>
                  </a:lnTo>
                  <a:lnTo>
                    <a:pt x="553" y="718"/>
                  </a:lnTo>
                  <a:lnTo>
                    <a:pt x="542" y="718"/>
                  </a:lnTo>
                  <a:lnTo>
                    <a:pt x="535" y="719"/>
                  </a:lnTo>
                  <a:lnTo>
                    <a:pt x="531" y="721"/>
                  </a:lnTo>
                  <a:lnTo>
                    <a:pt x="527" y="725"/>
                  </a:lnTo>
                  <a:lnTo>
                    <a:pt x="524" y="729"/>
                  </a:lnTo>
                  <a:lnTo>
                    <a:pt x="521" y="734"/>
                  </a:lnTo>
                  <a:lnTo>
                    <a:pt x="514" y="745"/>
                  </a:lnTo>
                  <a:lnTo>
                    <a:pt x="508" y="757"/>
                  </a:lnTo>
                  <a:lnTo>
                    <a:pt x="504" y="761"/>
                  </a:lnTo>
                  <a:lnTo>
                    <a:pt x="500" y="766"/>
                  </a:lnTo>
                  <a:lnTo>
                    <a:pt x="497" y="769"/>
                  </a:lnTo>
                  <a:lnTo>
                    <a:pt x="493" y="770"/>
                  </a:lnTo>
                  <a:lnTo>
                    <a:pt x="488" y="770"/>
                  </a:lnTo>
                  <a:lnTo>
                    <a:pt x="483" y="768"/>
                  </a:lnTo>
                  <a:lnTo>
                    <a:pt x="479" y="763"/>
                  </a:lnTo>
                  <a:lnTo>
                    <a:pt x="473" y="756"/>
                  </a:lnTo>
                  <a:lnTo>
                    <a:pt x="469" y="745"/>
                  </a:lnTo>
                  <a:lnTo>
                    <a:pt x="464" y="739"/>
                  </a:lnTo>
                  <a:lnTo>
                    <a:pt x="460" y="734"/>
                  </a:lnTo>
                  <a:lnTo>
                    <a:pt x="457" y="731"/>
                  </a:lnTo>
                  <a:lnTo>
                    <a:pt x="456" y="728"/>
                  </a:lnTo>
                  <a:lnTo>
                    <a:pt x="456" y="724"/>
                  </a:lnTo>
                  <a:lnTo>
                    <a:pt x="459" y="717"/>
                  </a:lnTo>
                  <a:lnTo>
                    <a:pt x="466" y="707"/>
                  </a:lnTo>
                  <a:lnTo>
                    <a:pt x="469" y="701"/>
                  </a:lnTo>
                  <a:lnTo>
                    <a:pt x="471" y="693"/>
                  </a:lnTo>
                  <a:lnTo>
                    <a:pt x="471" y="686"/>
                  </a:lnTo>
                  <a:lnTo>
                    <a:pt x="471" y="678"/>
                  </a:lnTo>
                  <a:lnTo>
                    <a:pt x="470" y="661"/>
                  </a:lnTo>
                  <a:lnTo>
                    <a:pt x="469" y="646"/>
                  </a:lnTo>
                  <a:lnTo>
                    <a:pt x="468" y="636"/>
                  </a:lnTo>
                  <a:lnTo>
                    <a:pt x="467" y="629"/>
                  </a:lnTo>
                  <a:lnTo>
                    <a:pt x="465" y="621"/>
                  </a:lnTo>
                  <a:lnTo>
                    <a:pt x="462" y="614"/>
                  </a:lnTo>
                  <a:lnTo>
                    <a:pt x="456" y="601"/>
                  </a:lnTo>
                  <a:lnTo>
                    <a:pt x="448" y="588"/>
                  </a:lnTo>
                  <a:lnTo>
                    <a:pt x="430" y="566"/>
                  </a:lnTo>
                  <a:lnTo>
                    <a:pt x="412" y="545"/>
                  </a:lnTo>
                  <a:lnTo>
                    <a:pt x="405" y="533"/>
                  </a:lnTo>
                  <a:lnTo>
                    <a:pt x="401" y="522"/>
                  </a:lnTo>
                  <a:lnTo>
                    <a:pt x="398" y="511"/>
                  </a:lnTo>
                  <a:lnTo>
                    <a:pt x="398" y="501"/>
                  </a:lnTo>
                  <a:lnTo>
                    <a:pt x="398" y="477"/>
                  </a:lnTo>
                  <a:lnTo>
                    <a:pt x="396" y="448"/>
                  </a:lnTo>
                  <a:lnTo>
                    <a:pt x="391" y="439"/>
                  </a:lnTo>
                  <a:lnTo>
                    <a:pt x="385" y="428"/>
                  </a:lnTo>
                  <a:lnTo>
                    <a:pt x="377" y="418"/>
                  </a:lnTo>
                  <a:lnTo>
                    <a:pt x="370" y="407"/>
                  </a:lnTo>
                  <a:lnTo>
                    <a:pt x="361" y="396"/>
                  </a:lnTo>
                  <a:lnTo>
                    <a:pt x="352" y="387"/>
                  </a:lnTo>
                  <a:lnTo>
                    <a:pt x="343" y="379"/>
                  </a:lnTo>
                  <a:lnTo>
                    <a:pt x="333" y="373"/>
                  </a:lnTo>
                  <a:lnTo>
                    <a:pt x="321" y="369"/>
                  </a:lnTo>
                  <a:lnTo>
                    <a:pt x="311" y="367"/>
                  </a:lnTo>
                  <a:lnTo>
                    <a:pt x="301" y="366"/>
                  </a:lnTo>
                  <a:lnTo>
                    <a:pt x="292" y="367"/>
                  </a:lnTo>
                  <a:lnTo>
                    <a:pt x="285" y="370"/>
                  </a:lnTo>
                  <a:lnTo>
                    <a:pt x="276" y="375"/>
                  </a:lnTo>
                  <a:lnTo>
                    <a:pt x="269" y="381"/>
                  </a:lnTo>
                  <a:lnTo>
                    <a:pt x="259" y="390"/>
                  </a:lnTo>
                  <a:lnTo>
                    <a:pt x="236" y="404"/>
                  </a:lnTo>
                  <a:lnTo>
                    <a:pt x="221" y="414"/>
                  </a:lnTo>
                  <a:lnTo>
                    <a:pt x="218" y="415"/>
                  </a:lnTo>
                  <a:lnTo>
                    <a:pt x="214" y="417"/>
                  </a:lnTo>
                  <a:lnTo>
                    <a:pt x="209" y="415"/>
                  </a:lnTo>
                  <a:lnTo>
                    <a:pt x="205" y="413"/>
                  </a:lnTo>
                  <a:lnTo>
                    <a:pt x="200" y="410"/>
                  </a:lnTo>
                  <a:lnTo>
                    <a:pt x="193" y="406"/>
                  </a:lnTo>
                  <a:lnTo>
                    <a:pt x="187" y="399"/>
                  </a:lnTo>
                  <a:lnTo>
                    <a:pt x="178" y="392"/>
                  </a:lnTo>
                  <a:lnTo>
                    <a:pt x="176" y="390"/>
                  </a:lnTo>
                  <a:lnTo>
                    <a:pt x="175" y="390"/>
                  </a:lnTo>
                  <a:lnTo>
                    <a:pt x="173" y="389"/>
                  </a:lnTo>
                  <a:lnTo>
                    <a:pt x="169" y="390"/>
                  </a:lnTo>
                  <a:lnTo>
                    <a:pt x="165" y="391"/>
                  </a:lnTo>
                  <a:lnTo>
                    <a:pt x="160" y="395"/>
                  </a:lnTo>
                  <a:lnTo>
                    <a:pt x="148" y="405"/>
                  </a:lnTo>
                  <a:lnTo>
                    <a:pt x="136" y="418"/>
                  </a:lnTo>
                  <a:lnTo>
                    <a:pt x="130" y="423"/>
                  </a:lnTo>
                  <a:lnTo>
                    <a:pt x="124" y="428"/>
                  </a:lnTo>
                  <a:lnTo>
                    <a:pt x="118" y="433"/>
                  </a:lnTo>
                  <a:lnTo>
                    <a:pt x="112" y="437"/>
                  </a:lnTo>
                  <a:lnTo>
                    <a:pt x="107" y="438"/>
                  </a:lnTo>
                  <a:lnTo>
                    <a:pt x="102" y="438"/>
                  </a:lnTo>
                  <a:lnTo>
                    <a:pt x="99" y="437"/>
                  </a:lnTo>
                  <a:lnTo>
                    <a:pt x="97" y="436"/>
                  </a:lnTo>
                  <a:lnTo>
                    <a:pt x="95" y="433"/>
                  </a:lnTo>
                  <a:lnTo>
                    <a:pt x="93" y="431"/>
                  </a:lnTo>
                  <a:lnTo>
                    <a:pt x="90" y="423"/>
                  </a:lnTo>
                  <a:lnTo>
                    <a:pt x="87" y="414"/>
                  </a:lnTo>
                  <a:lnTo>
                    <a:pt x="84" y="406"/>
                  </a:lnTo>
                  <a:lnTo>
                    <a:pt x="83" y="397"/>
                  </a:lnTo>
                  <a:lnTo>
                    <a:pt x="82" y="387"/>
                  </a:lnTo>
                  <a:lnTo>
                    <a:pt x="82" y="378"/>
                  </a:lnTo>
                  <a:lnTo>
                    <a:pt x="83" y="369"/>
                  </a:lnTo>
                  <a:lnTo>
                    <a:pt x="85" y="359"/>
                  </a:lnTo>
                  <a:lnTo>
                    <a:pt x="92" y="339"/>
                  </a:lnTo>
                  <a:lnTo>
                    <a:pt x="98" y="315"/>
                  </a:lnTo>
                  <a:lnTo>
                    <a:pt x="101" y="310"/>
                  </a:lnTo>
                  <a:lnTo>
                    <a:pt x="101" y="305"/>
                  </a:lnTo>
                  <a:lnTo>
                    <a:pt x="101" y="299"/>
                  </a:lnTo>
                  <a:lnTo>
                    <a:pt x="101" y="295"/>
                  </a:lnTo>
                  <a:lnTo>
                    <a:pt x="99" y="291"/>
                  </a:lnTo>
                  <a:lnTo>
                    <a:pt x="97" y="286"/>
                  </a:lnTo>
                  <a:lnTo>
                    <a:pt x="94" y="283"/>
                  </a:lnTo>
                  <a:lnTo>
                    <a:pt x="90" y="281"/>
                  </a:lnTo>
                  <a:lnTo>
                    <a:pt x="87" y="278"/>
                  </a:lnTo>
                  <a:lnTo>
                    <a:pt x="82" y="275"/>
                  </a:lnTo>
                  <a:lnTo>
                    <a:pt x="78" y="273"/>
                  </a:lnTo>
                  <a:lnTo>
                    <a:pt x="73" y="272"/>
                  </a:lnTo>
                  <a:lnTo>
                    <a:pt x="64" y="271"/>
                  </a:lnTo>
                  <a:lnTo>
                    <a:pt x="55" y="270"/>
                  </a:lnTo>
                  <a:lnTo>
                    <a:pt x="51" y="269"/>
                  </a:lnTo>
                  <a:lnTo>
                    <a:pt x="48" y="268"/>
                  </a:lnTo>
                  <a:lnTo>
                    <a:pt x="46" y="266"/>
                  </a:lnTo>
                  <a:lnTo>
                    <a:pt x="43" y="263"/>
                  </a:lnTo>
                  <a:lnTo>
                    <a:pt x="43" y="258"/>
                  </a:lnTo>
                  <a:lnTo>
                    <a:pt x="43" y="253"/>
                  </a:lnTo>
                  <a:lnTo>
                    <a:pt x="45" y="246"/>
                  </a:lnTo>
                  <a:lnTo>
                    <a:pt x="48" y="239"/>
                  </a:lnTo>
                  <a:lnTo>
                    <a:pt x="49" y="233"/>
                  </a:lnTo>
                  <a:lnTo>
                    <a:pt x="49" y="229"/>
                  </a:lnTo>
                  <a:lnTo>
                    <a:pt x="47" y="226"/>
                  </a:lnTo>
                  <a:lnTo>
                    <a:pt x="43" y="224"/>
                  </a:lnTo>
                  <a:lnTo>
                    <a:pt x="37" y="222"/>
                  </a:lnTo>
                  <a:lnTo>
                    <a:pt x="29" y="218"/>
                  </a:lnTo>
                  <a:lnTo>
                    <a:pt x="14" y="216"/>
                  </a:lnTo>
                  <a:lnTo>
                    <a:pt x="4" y="215"/>
                  </a:lnTo>
                  <a:lnTo>
                    <a:pt x="1" y="212"/>
                  </a:lnTo>
                  <a:lnTo>
                    <a:pt x="0" y="208"/>
                  </a:lnTo>
                  <a:lnTo>
                    <a:pt x="1" y="203"/>
                  </a:lnTo>
                  <a:lnTo>
                    <a:pt x="4" y="197"/>
                  </a:lnTo>
                  <a:lnTo>
                    <a:pt x="8" y="190"/>
                  </a:lnTo>
                  <a:lnTo>
                    <a:pt x="13" y="184"/>
                  </a:lnTo>
                  <a:lnTo>
                    <a:pt x="20" y="176"/>
                  </a:lnTo>
                  <a:lnTo>
                    <a:pt x="28" y="168"/>
                  </a:lnTo>
                  <a:lnTo>
                    <a:pt x="45" y="147"/>
                  </a:lnTo>
                  <a:lnTo>
                    <a:pt x="66" y="121"/>
                  </a:lnTo>
                  <a:lnTo>
                    <a:pt x="71" y="115"/>
                  </a:lnTo>
                  <a:lnTo>
                    <a:pt x="77" y="110"/>
                  </a:lnTo>
                  <a:lnTo>
                    <a:pt x="82" y="106"/>
                  </a:lnTo>
                  <a:lnTo>
                    <a:pt x="88" y="103"/>
                  </a:lnTo>
                  <a:lnTo>
                    <a:pt x="93" y="101"/>
                  </a:lnTo>
                  <a:lnTo>
                    <a:pt x="97" y="101"/>
                  </a:lnTo>
                  <a:lnTo>
                    <a:pt x="102" y="103"/>
                  </a:lnTo>
                  <a:lnTo>
                    <a:pt x="106" y="106"/>
                  </a:lnTo>
                  <a:lnTo>
                    <a:pt x="111" y="113"/>
                  </a:lnTo>
                  <a:lnTo>
                    <a:pt x="117" y="117"/>
                  </a:lnTo>
                  <a:lnTo>
                    <a:pt x="122" y="120"/>
                  </a:lnTo>
                  <a:lnTo>
                    <a:pt x="126" y="121"/>
                  </a:lnTo>
                  <a:lnTo>
                    <a:pt x="132" y="122"/>
                  </a:lnTo>
                  <a:lnTo>
                    <a:pt x="136" y="121"/>
                  </a:lnTo>
                  <a:lnTo>
                    <a:pt x="139" y="120"/>
                  </a:lnTo>
                  <a:lnTo>
                    <a:pt x="143" y="118"/>
                  </a:lnTo>
                  <a:lnTo>
                    <a:pt x="146" y="115"/>
                  </a:lnTo>
                  <a:lnTo>
                    <a:pt x="147" y="112"/>
                  </a:lnTo>
                  <a:lnTo>
                    <a:pt x="148" y="107"/>
                  </a:lnTo>
                  <a:lnTo>
                    <a:pt x="148" y="103"/>
                  </a:lnTo>
                  <a:lnTo>
                    <a:pt x="147" y="98"/>
                  </a:lnTo>
                  <a:lnTo>
                    <a:pt x="145" y="92"/>
                  </a:lnTo>
                  <a:lnTo>
                    <a:pt x="141" y="87"/>
                  </a:lnTo>
                  <a:lnTo>
                    <a:pt x="137" y="82"/>
                  </a:lnTo>
                  <a:lnTo>
                    <a:pt x="133" y="77"/>
                  </a:lnTo>
                  <a:lnTo>
                    <a:pt x="130" y="72"/>
                  </a:lnTo>
                  <a:lnTo>
                    <a:pt x="126" y="66"/>
                  </a:lnTo>
                  <a:lnTo>
                    <a:pt x="125" y="61"/>
                  </a:lnTo>
                  <a:lnTo>
                    <a:pt x="124" y="55"/>
                  </a:lnTo>
                  <a:lnTo>
                    <a:pt x="124" y="49"/>
                  </a:lnTo>
                  <a:lnTo>
                    <a:pt x="124" y="44"/>
                  </a:lnTo>
                  <a:lnTo>
                    <a:pt x="125" y="37"/>
                  </a:lnTo>
                  <a:lnTo>
                    <a:pt x="127" y="32"/>
                  </a:lnTo>
                  <a:lnTo>
                    <a:pt x="130" y="27"/>
                  </a:lnTo>
                  <a:lnTo>
                    <a:pt x="133" y="21"/>
                  </a:lnTo>
                  <a:lnTo>
                    <a:pt x="136" y="17"/>
                  </a:lnTo>
                  <a:lnTo>
                    <a:pt x="140" y="13"/>
                  </a:lnTo>
                  <a:lnTo>
                    <a:pt x="144" y="8"/>
                  </a:lnTo>
                  <a:lnTo>
                    <a:pt x="149" y="5"/>
                  </a:lnTo>
                  <a:lnTo>
                    <a:pt x="153" y="2"/>
                  </a:lnTo>
                  <a:lnTo>
                    <a:pt x="158" y="0"/>
                  </a:lnTo>
                  <a:lnTo>
                    <a:pt x="161" y="0"/>
                  </a:lnTo>
                  <a:lnTo>
                    <a:pt x="165" y="1"/>
                  </a:lnTo>
                  <a:lnTo>
                    <a:pt x="169" y="3"/>
                  </a:lnTo>
                  <a:lnTo>
                    <a:pt x="177" y="9"/>
                  </a:lnTo>
                  <a:lnTo>
                    <a:pt x="185" y="18"/>
                  </a:lnTo>
                  <a:lnTo>
                    <a:pt x="199" y="38"/>
                  </a:lnTo>
                  <a:lnTo>
                    <a:pt x="210" y="55"/>
                  </a:lnTo>
                  <a:lnTo>
                    <a:pt x="218" y="65"/>
                  </a:lnTo>
                  <a:lnTo>
                    <a:pt x="224" y="75"/>
                  </a:lnTo>
                  <a:lnTo>
                    <a:pt x="228" y="85"/>
                  </a:lnTo>
                  <a:lnTo>
                    <a:pt x="230" y="94"/>
                  </a:lnTo>
                  <a:lnTo>
                    <a:pt x="234" y="115"/>
                  </a:lnTo>
                  <a:lnTo>
                    <a:pt x="241" y="140"/>
                  </a:lnTo>
                  <a:lnTo>
                    <a:pt x="248" y="145"/>
                  </a:lnTo>
                  <a:lnTo>
                    <a:pt x="257" y="148"/>
                  </a:lnTo>
                  <a:lnTo>
                    <a:pt x="266" y="152"/>
                  </a:lnTo>
                  <a:lnTo>
                    <a:pt x="276" y="153"/>
                  </a:lnTo>
                  <a:lnTo>
                    <a:pt x="286" y="154"/>
                  </a:lnTo>
                  <a:lnTo>
                    <a:pt x="297" y="154"/>
                  </a:lnTo>
                  <a:lnTo>
                    <a:pt x="305" y="153"/>
                  </a:lnTo>
                  <a:lnTo>
                    <a:pt x="315" y="152"/>
                  </a:lnTo>
                  <a:lnTo>
                    <a:pt x="325" y="149"/>
                  </a:lnTo>
                  <a:lnTo>
                    <a:pt x="334" y="147"/>
                  </a:lnTo>
                  <a:lnTo>
                    <a:pt x="344" y="147"/>
                  </a:lnTo>
                  <a:lnTo>
                    <a:pt x="355" y="146"/>
                  </a:lnTo>
                  <a:lnTo>
                    <a:pt x="361" y="147"/>
                  </a:lnTo>
                  <a:lnTo>
                    <a:pt x="367" y="147"/>
                  </a:lnTo>
                  <a:lnTo>
                    <a:pt x="370" y="149"/>
                  </a:lnTo>
                  <a:lnTo>
                    <a:pt x="373" y="150"/>
                  </a:lnTo>
                  <a:lnTo>
                    <a:pt x="377" y="155"/>
                  </a:lnTo>
                  <a:lnTo>
                    <a:pt x="382" y="158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67" name="Freeform 260"/>
            <p:cNvSpPr>
              <a:spLocks/>
            </p:cNvSpPr>
            <p:nvPr/>
          </p:nvSpPr>
          <p:spPr bwMode="auto">
            <a:xfrm>
              <a:off x="3880" y="2421"/>
              <a:ext cx="14" cy="18"/>
            </a:xfrm>
            <a:custGeom>
              <a:avLst/>
              <a:gdLst>
                <a:gd name="T0" fmla="*/ 0 w 55"/>
                <a:gd name="T1" fmla="*/ 0 h 71"/>
                <a:gd name="T2" fmla="*/ 0 w 55"/>
                <a:gd name="T3" fmla="*/ 0 h 71"/>
                <a:gd name="T4" fmla="*/ 0 w 55"/>
                <a:gd name="T5" fmla="*/ 0 h 71"/>
                <a:gd name="T6" fmla="*/ 0 w 55"/>
                <a:gd name="T7" fmla="*/ 0 h 71"/>
                <a:gd name="T8" fmla="*/ 0 w 55"/>
                <a:gd name="T9" fmla="*/ 0 h 71"/>
                <a:gd name="T10" fmla="*/ 0 w 55"/>
                <a:gd name="T11" fmla="*/ 0 h 71"/>
                <a:gd name="T12" fmla="*/ 0 w 55"/>
                <a:gd name="T13" fmla="*/ 0 h 71"/>
                <a:gd name="T14" fmla="*/ 0 w 55"/>
                <a:gd name="T15" fmla="*/ 0 h 71"/>
                <a:gd name="T16" fmla="*/ 0 w 55"/>
                <a:gd name="T17" fmla="*/ 0 h 71"/>
                <a:gd name="T18" fmla="*/ 0 w 55"/>
                <a:gd name="T19" fmla="*/ 0 h 71"/>
                <a:gd name="T20" fmla="*/ 0 w 55"/>
                <a:gd name="T21" fmla="*/ 0 h 71"/>
                <a:gd name="T22" fmla="*/ 0 w 55"/>
                <a:gd name="T23" fmla="*/ 0 h 71"/>
                <a:gd name="T24" fmla="*/ 0 w 55"/>
                <a:gd name="T25" fmla="*/ 0 h 71"/>
                <a:gd name="T26" fmla="*/ 0 w 55"/>
                <a:gd name="T27" fmla="*/ 0 h 71"/>
                <a:gd name="T28" fmla="*/ 0 w 55"/>
                <a:gd name="T29" fmla="*/ 0 h 71"/>
                <a:gd name="T30" fmla="*/ 0 w 55"/>
                <a:gd name="T31" fmla="*/ 0 h 71"/>
                <a:gd name="T32" fmla="*/ 0 w 55"/>
                <a:gd name="T33" fmla="*/ 0 h 71"/>
                <a:gd name="T34" fmla="*/ 0 w 55"/>
                <a:gd name="T35" fmla="*/ 0 h 71"/>
                <a:gd name="T36" fmla="*/ 0 w 55"/>
                <a:gd name="T37" fmla="*/ 0 h 71"/>
                <a:gd name="T38" fmla="*/ 0 w 55"/>
                <a:gd name="T39" fmla="*/ 0 h 71"/>
                <a:gd name="T40" fmla="*/ 0 w 55"/>
                <a:gd name="T41" fmla="*/ 0 h 71"/>
                <a:gd name="T42" fmla="*/ 0 w 55"/>
                <a:gd name="T43" fmla="*/ 0 h 71"/>
                <a:gd name="T44" fmla="*/ 0 w 55"/>
                <a:gd name="T45" fmla="*/ 0 h 71"/>
                <a:gd name="T46" fmla="*/ 0 w 55"/>
                <a:gd name="T47" fmla="*/ 0 h 71"/>
                <a:gd name="T48" fmla="*/ 0 w 55"/>
                <a:gd name="T49" fmla="*/ 0 h 71"/>
                <a:gd name="T50" fmla="*/ 0 w 55"/>
                <a:gd name="T51" fmla="*/ 0 h 71"/>
                <a:gd name="T52" fmla="*/ 0 w 55"/>
                <a:gd name="T53" fmla="*/ 0 h 71"/>
                <a:gd name="T54" fmla="*/ 0 w 55"/>
                <a:gd name="T55" fmla="*/ 0 h 71"/>
                <a:gd name="T56" fmla="*/ 0 w 55"/>
                <a:gd name="T57" fmla="*/ 0 h 71"/>
                <a:gd name="T58" fmla="*/ 0 w 55"/>
                <a:gd name="T59" fmla="*/ 0 h 71"/>
                <a:gd name="T60" fmla="*/ 0 w 55"/>
                <a:gd name="T61" fmla="*/ 0 h 71"/>
                <a:gd name="T62" fmla="*/ 0 w 55"/>
                <a:gd name="T63" fmla="*/ 0 h 71"/>
                <a:gd name="T64" fmla="*/ 0 w 55"/>
                <a:gd name="T65" fmla="*/ 0 h 71"/>
                <a:gd name="T66" fmla="*/ 0 w 55"/>
                <a:gd name="T67" fmla="*/ 0 h 71"/>
                <a:gd name="T68" fmla="*/ 0 w 55"/>
                <a:gd name="T69" fmla="*/ 0 h 71"/>
                <a:gd name="T70" fmla="*/ 0 w 55"/>
                <a:gd name="T71" fmla="*/ 0 h 71"/>
                <a:gd name="T72" fmla="*/ 0 w 55"/>
                <a:gd name="T73" fmla="*/ 0 h 71"/>
                <a:gd name="T74" fmla="*/ 0 w 55"/>
                <a:gd name="T75" fmla="*/ 0 h 71"/>
                <a:gd name="T76" fmla="*/ 0 w 55"/>
                <a:gd name="T77" fmla="*/ 0 h 71"/>
                <a:gd name="T78" fmla="*/ 0 w 55"/>
                <a:gd name="T79" fmla="*/ 0 h 71"/>
                <a:gd name="T80" fmla="*/ 0 w 55"/>
                <a:gd name="T81" fmla="*/ 0 h 71"/>
                <a:gd name="T82" fmla="*/ 0 w 55"/>
                <a:gd name="T83" fmla="*/ 0 h 71"/>
                <a:gd name="T84" fmla="*/ 0 w 55"/>
                <a:gd name="T85" fmla="*/ 0 h 71"/>
                <a:gd name="T86" fmla="*/ 0 w 55"/>
                <a:gd name="T87" fmla="*/ 0 h 71"/>
                <a:gd name="T88" fmla="*/ 0 w 55"/>
                <a:gd name="T89" fmla="*/ 0 h 71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55"/>
                <a:gd name="T136" fmla="*/ 0 h 71"/>
                <a:gd name="T137" fmla="*/ 55 w 55"/>
                <a:gd name="T138" fmla="*/ 71 h 71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55" h="71">
                  <a:moveTo>
                    <a:pt x="12" y="2"/>
                  </a:moveTo>
                  <a:lnTo>
                    <a:pt x="5" y="10"/>
                  </a:lnTo>
                  <a:lnTo>
                    <a:pt x="1" y="13"/>
                  </a:lnTo>
                  <a:lnTo>
                    <a:pt x="0" y="16"/>
                  </a:lnTo>
                  <a:lnTo>
                    <a:pt x="0" y="23"/>
                  </a:lnTo>
                  <a:lnTo>
                    <a:pt x="0" y="31"/>
                  </a:lnTo>
                  <a:lnTo>
                    <a:pt x="0" y="40"/>
                  </a:lnTo>
                  <a:lnTo>
                    <a:pt x="5" y="44"/>
                  </a:lnTo>
                  <a:lnTo>
                    <a:pt x="9" y="51"/>
                  </a:lnTo>
                  <a:lnTo>
                    <a:pt x="10" y="55"/>
                  </a:lnTo>
                  <a:lnTo>
                    <a:pt x="12" y="59"/>
                  </a:lnTo>
                  <a:lnTo>
                    <a:pt x="14" y="63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2" y="70"/>
                  </a:lnTo>
                  <a:lnTo>
                    <a:pt x="24" y="71"/>
                  </a:lnTo>
                  <a:lnTo>
                    <a:pt x="26" y="71"/>
                  </a:lnTo>
                  <a:lnTo>
                    <a:pt x="28" y="69"/>
                  </a:lnTo>
                  <a:lnTo>
                    <a:pt x="33" y="66"/>
                  </a:lnTo>
                  <a:lnTo>
                    <a:pt x="37" y="63"/>
                  </a:lnTo>
                  <a:lnTo>
                    <a:pt x="41" y="59"/>
                  </a:lnTo>
                  <a:lnTo>
                    <a:pt x="43" y="55"/>
                  </a:lnTo>
                  <a:lnTo>
                    <a:pt x="47" y="51"/>
                  </a:lnTo>
                  <a:lnTo>
                    <a:pt x="48" y="50"/>
                  </a:lnTo>
                  <a:lnTo>
                    <a:pt x="50" y="49"/>
                  </a:lnTo>
                  <a:lnTo>
                    <a:pt x="51" y="47"/>
                  </a:lnTo>
                  <a:lnTo>
                    <a:pt x="52" y="42"/>
                  </a:lnTo>
                  <a:lnTo>
                    <a:pt x="53" y="37"/>
                  </a:lnTo>
                  <a:lnTo>
                    <a:pt x="55" y="31"/>
                  </a:lnTo>
                  <a:lnTo>
                    <a:pt x="55" y="26"/>
                  </a:lnTo>
                  <a:lnTo>
                    <a:pt x="55" y="23"/>
                  </a:lnTo>
                  <a:lnTo>
                    <a:pt x="52" y="23"/>
                  </a:lnTo>
                  <a:lnTo>
                    <a:pt x="52" y="20"/>
                  </a:lnTo>
                  <a:lnTo>
                    <a:pt x="52" y="16"/>
                  </a:lnTo>
                  <a:lnTo>
                    <a:pt x="51" y="13"/>
                  </a:lnTo>
                  <a:lnTo>
                    <a:pt x="49" y="11"/>
                  </a:lnTo>
                  <a:lnTo>
                    <a:pt x="47" y="9"/>
                  </a:lnTo>
                  <a:lnTo>
                    <a:pt x="40" y="6"/>
                  </a:lnTo>
                  <a:lnTo>
                    <a:pt x="33" y="2"/>
                  </a:lnTo>
                  <a:lnTo>
                    <a:pt x="28" y="2"/>
                  </a:lnTo>
                  <a:lnTo>
                    <a:pt x="24" y="2"/>
                  </a:lnTo>
                  <a:lnTo>
                    <a:pt x="20" y="0"/>
                  </a:lnTo>
                  <a:lnTo>
                    <a:pt x="15" y="0"/>
                  </a:lnTo>
                  <a:lnTo>
                    <a:pt x="12" y="3"/>
                  </a:lnTo>
                  <a:lnTo>
                    <a:pt x="12" y="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81" name="Freeform 261"/>
            <p:cNvSpPr>
              <a:spLocks/>
            </p:cNvSpPr>
            <p:nvPr/>
          </p:nvSpPr>
          <p:spPr bwMode="auto">
            <a:xfrm>
              <a:off x="3969" y="2458"/>
              <a:ext cx="56" cy="275"/>
            </a:xfrm>
            <a:custGeom>
              <a:avLst/>
              <a:gdLst>
                <a:gd name="T0" fmla="*/ 0 w 222"/>
                <a:gd name="T1" fmla="*/ 0 h 1099"/>
                <a:gd name="T2" fmla="*/ 0 w 222"/>
                <a:gd name="T3" fmla="*/ 0 h 1099"/>
                <a:gd name="T4" fmla="*/ 0 w 222"/>
                <a:gd name="T5" fmla="*/ 0 h 1099"/>
                <a:gd name="T6" fmla="*/ 0 w 222"/>
                <a:gd name="T7" fmla="*/ 0 h 1099"/>
                <a:gd name="T8" fmla="*/ 0 w 222"/>
                <a:gd name="T9" fmla="*/ 0 h 1099"/>
                <a:gd name="T10" fmla="*/ 0 w 222"/>
                <a:gd name="T11" fmla="*/ 0 h 1099"/>
                <a:gd name="T12" fmla="*/ 0 w 222"/>
                <a:gd name="T13" fmla="*/ 0 h 1099"/>
                <a:gd name="T14" fmla="*/ 0 w 222"/>
                <a:gd name="T15" fmla="*/ 0 h 1099"/>
                <a:gd name="T16" fmla="*/ 0 w 222"/>
                <a:gd name="T17" fmla="*/ 0 h 1099"/>
                <a:gd name="T18" fmla="*/ 0 w 222"/>
                <a:gd name="T19" fmla="*/ 0 h 1099"/>
                <a:gd name="T20" fmla="*/ 0 w 222"/>
                <a:gd name="T21" fmla="*/ 0 h 1099"/>
                <a:gd name="T22" fmla="*/ 0 w 222"/>
                <a:gd name="T23" fmla="*/ 0 h 1099"/>
                <a:gd name="T24" fmla="*/ 0 w 222"/>
                <a:gd name="T25" fmla="*/ 0 h 1099"/>
                <a:gd name="T26" fmla="*/ 0 w 222"/>
                <a:gd name="T27" fmla="*/ 0 h 1099"/>
                <a:gd name="T28" fmla="*/ 0 w 222"/>
                <a:gd name="T29" fmla="*/ 0 h 1099"/>
                <a:gd name="T30" fmla="*/ 0 w 222"/>
                <a:gd name="T31" fmla="*/ 0 h 1099"/>
                <a:gd name="T32" fmla="*/ 0 w 222"/>
                <a:gd name="T33" fmla="*/ 0 h 1099"/>
                <a:gd name="T34" fmla="*/ 0 w 222"/>
                <a:gd name="T35" fmla="*/ 0 h 1099"/>
                <a:gd name="T36" fmla="*/ 0 w 222"/>
                <a:gd name="T37" fmla="*/ 0 h 1099"/>
                <a:gd name="T38" fmla="*/ 0 w 222"/>
                <a:gd name="T39" fmla="*/ 0 h 1099"/>
                <a:gd name="T40" fmla="*/ 0 w 222"/>
                <a:gd name="T41" fmla="*/ 0 h 1099"/>
                <a:gd name="T42" fmla="*/ 0 w 222"/>
                <a:gd name="T43" fmla="*/ 0 h 1099"/>
                <a:gd name="T44" fmla="*/ 0 w 222"/>
                <a:gd name="T45" fmla="*/ 0 h 1099"/>
                <a:gd name="T46" fmla="*/ 0 w 222"/>
                <a:gd name="T47" fmla="*/ 0 h 1099"/>
                <a:gd name="T48" fmla="*/ 0 w 222"/>
                <a:gd name="T49" fmla="*/ 0 h 1099"/>
                <a:gd name="T50" fmla="*/ 0 w 222"/>
                <a:gd name="T51" fmla="*/ 0 h 1099"/>
                <a:gd name="T52" fmla="*/ 0 w 222"/>
                <a:gd name="T53" fmla="*/ 0 h 1099"/>
                <a:gd name="T54" fmla="*/ 0 w 222"/>
                <a:gd name="T55" fmla="*/ 0 h 1099"/>
                <a:gd name="T56" fmla="*/ 0 w 222"/>
                <a:gd name="T57" fmla="*/ 0 h 1099"/>
                <a:gd name="T58" fmla="*/ 0 w 222"/>
                <a:gd name="T59" fmla="*/ 0 h 1099"/>
                <a:gd name="T60" fmla="*/ 0 w 222"/>
                <a:gd name="T61" fmla="*/ 0 h 1099"/>
                <a:gd name="T62" fmla="*/ 0 w 222"/>
                <a:gd name="T63" fmla="*/ 0 h 1099"/>
                <a:gd name="T64" fmla="*/ 0 w 222"/>
                <a:gd name="T65" fmla="*/ 0 h 1099"/>
                <a:gd name="T66" fmla="*/ 0 w 222"/>
                <a:gd name="T67" fmla="*/ 0 h 1099"/>
                <a:gd name="T68" fmla="*/ 0 w 222"/>
                <a:gd name="T69" fmla="*/ 0 h 1099"/>
                <a:gd name="T70" fmla="*/ 0 w 222"/>
                <a:gd name="T71" fmla="*/ 0 h 1099"/>
                <a:gd name="T72" fmla="*/ 0 w 222"/>
                <a:gd name="T73" fmla="*/ 0 h 1099"/>
                <a:gd name="T74" fmla="*/ 0 w 222"/>
                <a:gd name="T75" fmla="*/ 0 h 1099"/>
                <a:gd name="T76" fmla="*/ 0 w 222"/>
                <a:gd name="T77" fmla="*/ 0 h 1099"/>
                <a:gd name="T78" fmla="*/ 0 w 222"/>
                <a:gd name="T79" fmla="*/ 0 h 1099"/>
                <a:gd name="T80" fmla="*/ 0 w 222"/>
                <a:gd name="T81" fmla="*/ 0 h 1099"/>
                <a:gd name="T82" fmla="*/ 0 w 222"/>
                <a:gd name="T83" fmla="*/ 0 h 1099"/>
                <a:gd name="T84" fmla="*/ 0 w 222"/>
                <a:gd name="T85" fmla="*/ 0 h 1099"/>
                <a:gd name="T86" fmla="*/ 0 w 222"/>
                <a:gd name="T87" fmla="*/ 0 h 1099"/>
                <a:gd name="T88" fmla="*/ 0 w 222"/>
                <a:gd name="T89" fmla="*/ 0 h 1099"/>
                <a:gd name="T90" fmla="*/ 0 w 222"/>
                <a:gd name="T91" fmla="*/ 0 h 1099"/>
                <a:gd name="T92" fmla="*/ 0 w 222"/>
                <a:gd name="T93" fmla="*/ 0 h 1099"/>
                <a:gd name="T94" fmla="*/ 0 w 222"/>
                <a:gd name="T95" fmla="*/ 0 h 1099"/>
                <a:gd name="T96" fmla="*/ 0 w 222"/>
                <a:gd name="T97" fmla="*/ 0 h 1099"/>
                <a:gd name="T98" fmla="*/ 0 w 222"/>
                <a:gd name="T99" fmla="*/ 0 h 1099"/>
                <a:gd name="T100" fmla="*/ 0 w 222"/>
                <a:gd name="T101" fmla="*/ 0 h 109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22" h="1099">
                  <a:moveTo>
                    <a:pt x="71" y="832"/>
                  </a:moveTo>
                  <a:lnTo>
                    <a:pt x="76" y="826"/>
                  </a:lnTo>
                  <a:lnTo>
                    <a:pt x="81" y="817"/>
                  </a:lnTo>
                  <a:lnTo>
                    <a:pt x="85" y="809"/>
                  </a:lnTo>
                  <a:lnTo>
                    <a:pt x="89" y="800"/>
                  </a:lnTo>
                  <a:lnTo>
                    <a:pt x="97" y="780"/>
                  </a:lnTo>
                  <a:lnTo>
                    <a:pt x="104" y="759"/>
                  </a:lnTo>
                  <a:lnTo>
                    <a:pt x="112" y="738"/>
                  </a:lnTo>
                  <a:lnTo>
                    <a:pt x="118" y="716"/>
                  </a:lnTo>
                  <a:lnTo>
                    <a:pt x="126" y="697"/>
                  </a:lnTo>
                  <a:lnTo>
                    <a:pt x="134" y="678"/>
                  </a:lnTo>
                  <a:lnTo>
                    <a:pt x="137" y="675"/>
                  </a:lnTo>
                  <a:lnTo>
                    <a:pt x="139" y="672"/>
                  </a:lnTo>
                  <a:lnTo>
                    <a:pt x="142" y="670"/>
                  </a:lnTo>
                  <a:lnTo>
                    <a:pt x="145" y="669"/>
                  </a:lnTo>
                  <a:lnTo>
                    <a:pt x="150" y="669"/>
                  </a:lnTo>
                  <a:lnTo>
                    <a:pt x="153" y="669"/>
                  </a:lnTo>
                  <a:lnTo>
                    <a:pt x="157" y="670"/>
                  </a:lnTo>
                  <a:lnTo>
                    <a:pt x="162" y="671"/>
                  </a:lnTo>
                  <a:lnTo>
                    <a:pt x="179" y="681"/>
                  </a:lnTo>
                  <a:lnTo>
                    <a:pt x="196" y="691"/>
                  </a:lnTo>
                  <a:lnTo>
                    <a:pt x="204" y="697"/>
                  </a:lnTo>
                  <a:lnTo>
                    <a:pt x="210" y="700"/>
                  </a:lnTo>
                  <a:lnTo>
                    <a:pt x="213" y="701"/>
                  </a:lnTo>
                  <a:lnTo>
                    <a:pt x="215" y="701"/>
                  </a:lnTo>
                  <a:lnTo>
                    <a:pt x="218" y="701"/>
                  </a:lnTo>
                  <a:lnTo>
                    <a:pt x="220" y="700"/>
                  </a:lnTo>
                  <a:lnTo>
                    <a:pt x="221" y="698"/>
                  </a:lnTo>
                  <a:lnTo>
                    <a:pt x="222" y="696"/>
                  </a:lnTo>
                  <a:lnTo>
                    <a:pt x="222" y="691"/>
                  </a:lnTo>
                  <a:lnTo>
                    <a:pt x="222" y="687"/>
                  </a:lnTo>
                  <a:lnTo>
                    <a:pt x="219" y="674"/>
                  </a:lnTo>
                  <a:lnTo>
                    <a:pt x="214" y="656"/>
                  </a:lnTo>
                  <a:lnTo>
                    <a:pt x="201" y="621"/>
                  </a:lnTo>
                  <a:lnTo>
                    <a:pt x="186" y="582"/>
                  </a:lnTo>
                  <a:lnTo>
                    <a:pt x="179" y="562"/>
                  </a:lnTo>
                  <a:lnTo>
                    <a:pt x="173" y="543"/>
                  </a:lnTo>
                  <a:lnTo>
                    <a:pt x="169" y="525"/>
                  </a:lnTo>
                  <a:lnTo>
                    <a:pt x="168" y="510"/>
                  </a:lnTo>
                  <a:lnTo>
                    <a:pt x="168" y="490"/>
                  </a:lnTo>
                  <a:lnTo>
                    <a:pt x="168" y="469"/>
                  </a:lnTo>
                  <a:lnTo>
                    <a:pt x="167" y="451"/>
                  </a:lnTo>
                  <a:lnTo>
                    <a:pt x="164" y="433"/>
                  </a:lnTo>
                  <a:lnTo>
                    <a:pt x="163" y="424"/>
                  </a:lnTo>
                  <a:lnTo>
                    <a:pt x="159" y="415"/>
                  </a:lnTo>
                  <a:lnTo>
                    <a:pt x="157" y="406"/>
                  </a:lnTo>
                  <a:lnTo>
                    <a:pt x="153" y="397"/>
                  </a:lnTo>
                  <a:lnTo>
                    <a:pt x="149" y="389"/>
                  </a:lnTo>
                  <a:lnTo>
                    <a:pt x="144" y="380"/>
                  </a:lnTo>
                  <a:lnTo>
                    <a:pt x="138" y="370"/>
                  </a:lnTo>
                  <a:lnTo>
                    <a:pt x="131" y="362"/>
                  </a:lnTo>
                  <a:lnTo>
                    <a:pt x="124" y="352"/>
                  </a:lnTo>
                  <a:lnTo>
                    <a:pt x="118" y="341"/>
                  </a:lnTo>
                  <a:lnTo>
                    <a:pt x="115" y="329"/>
                  </a:lnTo>
                  <a:lnTo>
                    <a:pt x="112" y="317"/>
                  </a:lnTo>
                  <a:lnTo>
                    <a:pt x="111" y="304"/>
                  </a:lnTo>
                  <a:lnTo>
                    <a:pt x="111" y="291"/>
                  </a:lnTo>
                  <a:lnTo>
                    <a:pt x="111" y="278"/>
                  </a:lnTo>
                  <a:lnTo>
                    <a:pt x="112" y="264"/>
                  </a:lnTo>
                  <a:lnTo>
                    <a:pt x="117" y="238"/>
                  </a:lnTo>
                  <a:lnTo>
                    <a:pt x="123" y="212"/>
                  </a:lnTo>
                  <a:lnTo>
                    <a:pt x="130" y="189"/>
                  </a:lnTo>
                  <a:lnTo>
                    <a:pt x="137" y="170"/>
                  </a:lnTo>
                  <a:lnTo>
                    <a:pt x="139" y="162"/>
                  </a:lnTo>
                  <a:lnTo>
                    <a:pt x="140" y="155"/>
                  </a:lnTo>
                  <a:lnTo>
                    <a:pt x="141" y="145"/>
                  </a:lnTo>
                  <a:lnTo>
                    <a:pt x="141" y="137"/>
                  </a:lnTo>
                  <a:lnTo>
                    <a:pt x="140" y="117"/>
                  </a:lnTo>
                  <a:lnTo>
                    <a:pt x="136" y="98"/>
                  </a:lnTo>
                  <a:lnTo>
                    <a:pt x="131" y="78"/>
                  </a:lnTo>
                  <a:lnTo>
                    <a:pt x="125" y="60"/>
                  </a:lnTo>
                  <a:lnTo>
                    <a:pt x="120" y="43"/>
                  </a:lnTo>
                  <a:lnTo>
                    <a:pt x="114" y="28"/>
                  </a:lnTo>
                  <a:lnTo>
                    <a:pt x="110" y="18"/>
                  </a:lnTo>
                  <a:lnTo>
                    <a:pt x="104" y="12"/>
                  </a:lnTo>
                  <a:lnTo>
                    <a:pt x="99" y="6"/>
                  </a:lnTo>
                  <a:lnTo>
                    <a:pt x="94" y="2"/>
                  </a:lnTo>
                  <a:lnTo>
                    <a:pt x="87" y="0"/>
                  </a:lnTo>
                  <a:lnTo>
                    <a:pt x="82" y="0"/>
                  </a:lnTo>
                  <a:lnTo>
                    <a:pt x="76" y="0"/>
                  </a:lnTo>
                  <a:lnTo>
                    <a:pt x="71" y="2"/>
                  </a:lnTo>
                  <a:lnTo>
                    <a:pt x="67" y="5"/>
                  </a:lnTo>
                  <a:lnTo>
                    <a:pt x="64" y="10"/>
                  </a:lnTo>
                  <a:lnTo>
                    <a:pt x="61" y="15"/>
                  </a:lnTo>
                  <a:lnTo>
                    <a:pt x="60" y="20"/>
                  </a:lnTo>
                  <a:lnTo>
                    <a:pt x="60" y="27"/>
                  </a:lnTo>
                  <a:lnTo>
                    <a:pt x="62" y="33"/>
                  </a:lnTo>
                  <a:lnTo>
                    <a:pt x="66" y="41"/>
                  </a:lnTo>
                  <a:lnTo>
                    <a:pt x="71" y="48"/>
                  </a:lnTo>
                  <a:lnTo>
                    <a:pt x="78" y="57"/>
                  </a:lnTo>
                  <a:lnTo>
                    <a:pt x="83" y="67"/>
                  </a:lnTo>
                  <a:lnTo>
                    <a:pt x="86" y="76"/>
                  </a:lnTo>
                  <a:lnTo>
                    <a:pt x="88" y="86"/>
                  </a:lnTo>
                  <a:lnTo>
                    <a:pt x="89" y="96"/>
                  </a:lnTo>
                  <a:lnTo>
                    <a:pt x="88" y="103"/>
                  </a:lnTo>
                  <a:lnTo>
                    <a:pt x="86" y="111"/>
                  </a:lnTo>
                  <a:lnTo>
                    <a:pt x="83" y="117"/>
                  </a:lnTo>
                  <a:lnTo>
                    <a:pt x="79" y="123"/>
                  </a:lnTo>
                  <a:lnTo>
                    <a:pt x="74" y="125"/>
                  </a:lnTo>
                  <a:lnTo>
                    <a:pt x="71" y="126"/>
                  </a:lnTo>
                  <a:lnTo>
                    <a:pt x="68" y="126"/>
                  </a:lnTo>
                  <a:lnTo>
                    <a:pt x="65" y="125"/>
                  </a:lnTo>
                  <a:lnTo>
                    <a:pt x="61" y="124"/>
                  </a:lnTo>
                  <a:lnTo>
                    <a:pt x="54" y="118"/>
                  </a:lnTo>
                  <a:lnTo>
                    <a:pt x="45" y="111"/>
                  </a:lnTo>
                  <a:lnTo>
                    <a:pt x="37" y="100"/>
                  </a:lnTo>
                  <a:lnTo>
                    <a:pt x="28" y="85"/>
                  </a:lnTo>
                  <a:lnTo>
                    <a:pt x="25" y="97"/>
                  </a:lnTo>
                  <a:lnTo>
                    <a:pt x="23" y="106"/>
                  </a:lnTo>
                  <a:lnTo>
                    <a:pt x="22" y="116"/>
                  </a:lnTo>
                  <a:lnTo>
                    <a:pt x="22" y="124"/>
                  </a:lnTo>
                  <a:lnTo>
                    <a:pt x="23" y="138"/>
                  </a:lnTo>
                  <a:lnTo>
                    <a:pt x="25" y="150"/>
                  </a:lnTo>
                  <a:lnTo>
                    <a:pt x="28" y="159"/>
                  </a:lnTo>
                  <a:lnTo>
                    <a:pt x="30" y="170"/>
                  </a:lnTo>
                  <a:lnTo>
                    <a:pt x="31" y="176"/>
                  </a:lnTo>
                  <a:lnTo>
                    <a:pt x="32" y="183"/>
                  </a:lnTo>
                  <a:lnTo>
                    <a:pt x="32" y="190"/>
                  </a:lnTo>
                  <a:lnTo>
                    <a:pt x="31" y="199"/>
                  </a:lnTo>
                  <a:lnTo>
                    <a:pt x="29" y="205"/>
                  </a:lnTo>
                  <a:lnTo>
                    <a:pt x="26" y="210"/>
                  </a:lnTo>
                  <a:lnTo>
                    <a:pt x="20" y="216"/>
                  </a:lnTo>
                  <a:lnTo>
                    <a:pt x="15" y="223"/>
                  </a:lnTo>
                  <a:lnTo>
                    <a:pt x="10" y="230"/>
                  </a:lnTo>
                  <a:lnTo>
                    <a:pt x="4" y="238"/>
                  </a:lnTo>
                  <a:lnTo>
                    <a:pt x="2" y="242"/>
                  </a:lnTo>
                  <a:lnTo>
                    <a:pt x="1" y="247"/>
                  </a:lnTo>
                  <a:lnTo>
                    <a:pt x="0" y="252"/>
                  </a:lnTo>
                  <a:lnTo>
                    <a:pt x="0" y="256"/>
                  </a:lnTo>
                  <a:lnTo>
                    <a:pt x="0" y="277"/>
                  </a:lnTo>
                  <a:lnTo>
                    <a:pt x="1" y="297"/>
                  </a:lnTo>
                  <a:lnTo>
                    <a:pt x="3" y="317"/>
                  </a:lnTo>
                  <a:lnTo>
                    <a:pt x="6" y="337"/>
                  </a:lnTo>
                  <a:lnTo>
                    <a:pt x="9" y="347"/>
                  </a:lnTo>
                  <a:lnTo>
                    <a:pt x="11" y="356"/>
                  </a:lnTo>
                  <a:lnTo>
                    <a:pt x="14" y="365"/>
                  </a:lnTo>
                  <a:lnTo>
                    <a:pt x="18" y="374"/>
                  </a:lnTo>
                  <a:lnTo>
                    <a:pt x="23" y="382"/>
                  </a:lnTo>
                  <a:lnTo>
                    <a:pt x="28" y="390"/>
                  </a:lnTo>
                  <a:lnTo>
                    <a:pt x="33" y="397"/>
                  </a:lnTo>
                  <a:lnTo>
                    <a:pt x="40" y="405"/>
                  </a:lnTo>
                  <a:lnTo>
                    <a:pt x="41" y="415"/>
                  </a:lnTo>
                  <a:lnTo>
                    <a:pt x="42" y="438"/>
                  </a:lnTo>
                  <a:lnTo>
                    <a:pt x="42" y="471"/>
                  </a:lnTo>
                  <a:lnTo>
                    <a:pt x="41" y="508"/>
                  </a:lnTo>
                  <a:lnTo>
                    <a:pt x="39" y="546"/>
                  </a:lnTo>
                  <a:lnTo>
                    <a:pt x="37" y="582"/>
                  </a:lnTo>
                  <a:lnTo>
                    <a:pt x="34" y="608"/>
                  </a:lnTo>
                  <a:lnTo>
                    <a:pt x="31" y="625"/>
                  </a:lnTo>
                  <a:lnTo>
                    <a:pt x="28" y="636"/>
                  </a:lnTo>
                  <a:lnTo>
                    <a:pt x="25" y="652"/>
                  </a:lnTo>
                  <a:lnTo>
                    <a:pt x="23" y="668"/>
                  </a:lnTo>
                  <a:lnTo>
                    <a:pt x="20" y="686"/>
                  </a:lnTo>
                  <a:lnTo>
                    <a:pt x="19" y="703"/>
                  </a:lnTo>
                  <a:lnTo>
                    <a:pt x="18" y="720"/>
                  </a:lnTo>
                  <a:lnTo>
                    <a:pt x="18" y="734"/>
                  </a:lnTo>
                  <a:lnTo>
                    <a:pt x="19" y="747"/>
                  </a:lnTo>
                  <a:lnTo>
                    <a:pt x="25" y="770"/>
                  </a:lnTo>
                  <a:lnTo>
                    <a:pt x="30" y="795"/>
                  </a:lnTo>
                  <a:lnTo>
                    <a:pt x="32" y="807"/>
                  </a:lnTo>
                  <a:lnTo>
                    <a:pt x="32" y="816"/>
                  </a:lnTo>
                  <a:lnTo>
                    <a:pt x="31" y="821"/>
                  </a:lnTo>
                  <a:lnTo>
                    <a:pt x="30" y="824"/>
                  </a:lnTo>
                  <a:lnTo>
                    <a:pt x="28" y="826"/>
                  </a:lnTo>
                  <a:lnTo>
                    <a:pt x="26" y="827"/>
                  </a:lnTo>
                  <a:lnTo>
                    <a:pt x="29" y="839"/>
                  </a:lnTo>
                  <a:lnTo>
                    <a:pt x="32" y="851"/>
                  </a:lnTo>
                  <a:lnTo>
                    <a:pt x="34" y="862"/>
                  </a:lnTo>
                  <a:lnTo>
                    <a:pt x="37" y="873"/>
                  </a:lnTo>
                  <a:lnTo>
                    <a:pt x="36" y="880"/>
                  </a:lnTo>
                  <a:lnTo>
                    <a:pt x="31" y="890"/>
                  </a:lnTo>
                  <a:lnTo>
                    <a:pt x="26" y="900"/>
                  </a:lnTo>
                  <a:lnTo>
                    <a:pt x="23" y="910"/>
                  </a:lnTo>
                  <a:lnTo>
                    <a:pt x="22" y="921"/>
                  </a:lnTo>
                  <a:lnTo>
                    <a:pt x="22" y="933"/>
                  </a:lnTo>
                  <a:lnTo>
                    <a:pt x="24" y="943"/>
                  </a:lnTo>
                  <a:lnTo>
                    <a:pt x="26" y="955"/>
                  </a:lnTo>
                  <a:lnTo>
                    <a:pt x="27" y="967"/>
                  </a:lnTo>
                  <a:lnTo>
                    <a:pt x="27" y="979"/>
                  </a:lnTo>
                  <a:lnTo>
                    <a:pt x="26" y="985"/>
                  </a:lnTo>
                  <a:lnTo>
                    <a:pt x="25" y="992"/>
                  </a:lnTo>
                  <a:lnTo>
                    <a:pt x="23" y="998"/>
                  </a:lnTo>
                  <a:lnTo>
                    <a:pt x="19" y="1004"/>
                  </a:lnTo>
                  <a:lnTo>
                    <a:pt x="17" y="1011"/>
                  </a:lnTo>
                  <a:lnTo>
                    <a:pt x="16" y="1021"/>
                  </a:lnTo>
                  <a:lnTo>
                    <a:pt x="15" y="1033"/>
                  </a:lnTo>
                  <a:lnTo>
                    <a:pt x="15" y="1045"/>
                  </a:lnTo>
                  <a:lnTo>
                    <a:pt x="17" y="1068"/>
                  </a:lnTo>
                  <a:lnTo>
                    <a:pt x="19" y="1085"/>
                  </a:lnTo>
                  <a:lnTo>
                    <a:pt x="22" y="1090"/>
                  </a:lnTo>
                  <a:lnTo>
                    <a:pt x="25" y="1094"/>
                  </a:lnTo>
                  <a:lnTo>
                    <a:pt x="27" y="1097"/>
                  </a:lnTo>
                  <a:lnTo>
                    <a:pt x="29" y="1099"/>
                  </a:lnTo>
                  <a:lnTo>
                    <a:pt x="32" y="1099"/>
                  </a:lnTo>
                  <a:lnTo>
                    <a:pt x="36" y="1096"/>
                  </a:lnTo>
                  <a:lnTo>
                    <a:pt x="38" y="1094"/>
                  </a:lnTo>
                  <a:lnTo>
                    <a:pt x="41" y="1092"/>
                  </a:lnTo>
                  <a:lnTo>
                    <a:pt x="52" y="1077"/>
                  </a:lnTo>
                  <a:lnTo>
                    <a:pt x="59" y="1064"/>
                  </a:lnTo>
                  <a:lnTo>
                    <a:pt x="62" y="1059"/>
                  </a:lnTo>
                  <a:lnTo>
                    <a:pt x="64" y="1052"/>
                  </a:lnTo>
                  <a:lnTo>
                    <a:pt x="64" y="1045"/>
                  </a:lnTo>
                  <a:lnTo>
                    <a:pt x="62" y="1036"/>
                  </a:lnTo>
                  <a:lnTo>
                    <a:pt x="60" y="1019"/>
                  </a:lnTo>
                  <a:lnTo>
                    <a:pt x="59" y="1004"/>
                  </a:lnTo>
                  <a:lnTo>
                    <a:pt x="60" y="1001"/>
                  </a:lnTo>
                  <a:lnTo>
                    <a:pt x="62" y="997"/>
                  </a:lnTo>
                  <a:lnTo>
                    <a:pt x="64" y="995"/>
                  </a:lnTo>
                  <a:lnTo>
                    <a:pt x="67" y="994"/>
                  </a:lnTo>
                  <a:lnTo>
                    <a:pt x="73" y="992"/>
                  </a:lnTo>
                  <a:lnTo>
                    <a:pt x="80" y="993"/>
                  </a:lnTo>
                  <a:lnTo>
                    <a:pt x="87" y="995"/>
                  </a:lnTo>
                  <a:lnTo>
                    <a:pt x="94" y="998"/>
                  </a:lnTo>
                  <a:lnTo>
                    <a:pt x="99" y="1002"/>
                  </a:lnTo>
                  <a:lnTo>
                    <a:pt x="102" y="1004"/>
                  </a:lnTo>
                  <a:lnTo>
                    <a:pt x="110" y="1015"/>
                  </a:lnTo>
                  <a:lnTo>
                    <a:pt x="121" y="1032"/>
                  </a:lnTo>
                  <a:lnTo>
                    <a:pt x="134" y="1051"/>
                  </a:lnTo>
                  <a:lnTo>
                    <a:pt x="145" y="1068"/>
                  </a:lnTo>
                  <a:lnTo>
                    <a:pt x="151" y="1076"/>
                  </a:lnTo>
                  <a:lnTo>
                    <a:pt x="156" y="1081"/>
                  </a:lnTo>
                  <a:lnTo>
                    <a:pt x="158" y="1082"/>
                  </a:lnTo>
                  <a:lnTo>
                    <a:pt x="162" y="1083"/>
                  </a:lnTo>
                  <a:lnTo>
                    <a:pt x="163" y="1085"/>
                  </a:lnTo>
                  <a:lnTo>
                    <a:pt x="165" y="1085"/>
                  </a:lnTo>
                  <a:lnTo>
                    <a:pt x="166" y="1083"/>
                  </a:lnTo>
                  <a:lnTo>
                    <a:pt x="168" y="1081"/>
                  </a:lnTo>
                  <a:lnTo>
                    <a:pt x="169" y="1078"/>
                  </a:lnTo>
                  <a:lnTo>
                    <a:pt x="169" y="1074"/>
                  </a:lnTo>
                  <a:lnTo>
                    <a:pt x="169" y="1063"/>
                  </a:lnTo>
                  <a:lnTo>
                    <a:pt x="168" y="1047"/>
                  </a:lnTo>
                  <a:lnTo>
                    <a:pt x="167" y="1041"/>
                  </a:lnTo>
                  <a:lnTo>
                    <a:pt x="166" y="1036"/>
                  </a:lnTo>
                  <a:lnTo>
                    <a:pt x="163" y="1032"/>
                  </a:lnTo>
                  <a:lnTo>
                    <a:pt x="160" y="1026"/>
                  </a:lnTo>
                  <a:lnTo>
                    <a:pt x="154" y="1019"/>
                  </a:lnTo>
                  <a:lnTo>
                    <a:pt x="145" y="1011"/>
                  </a:lnTo>
                  <a:lnTo>
                    <a:pt x="137" y="1004"/>
                  </a:lnTo>
                  <a:lnTo>
                    <a:pt x="128" y="997"/>
                  </a:lnTo>
                  <a:lnTo>
                    <a:pt x="121" y="990"/>
                  </a:lnTo>
                  <a:lnTo>
                    <a:pt x="114" y="981"/>
                  </a:lnTo>
                  <a:lnTo>
                    <a:pt x="112" y="977"/>
                  </a:lnTo>
                  <a:lnTo>
                    <a:pt x="111" y="970"/>
                  </a:lnTo>
                  <a:lnTo>
                    <a:pt x="110" y="965"/>
                  </a:lnTo>
                  <a:lnTo>
                    <a:pt x="111" y="959"/>
                  </a:lnTo>
                  <a:lnTo>
                    <a:pt x="111" y="952"/>
                  </a:lnTo>
                  <a:lnTo>
                    <a:pt x="110" y="947"/>
                  </a:lnTo>
                  <a:lnTo>
                    <a:pt x="109" y="942"/>
                  </a:lnTo>
                  <a:lnTo>
                    <a:pt x="106" y="939"/>
                  </a:lnTo>
                  <a:lnTo>
                    <a:pt x="95" y="929"/>
                  </a:lnTo>
                  <a:lnTo>
                    <a:pt x="85" y="919"/>
                  </a:lnTo>
                  <a:lnTo>
                    <a:pt x="75" y="907"/>
                  </a:lnTo>
                  <a:lnTo>
                    <a:pt x="68" y="896"/>
                  </a:lnTo>
                  <a:lnTo>
                    <a:pt x="65" y="888"/>
                  </a:lnTo>
                  <a:lnTo>
                    <a:pt x="64" y="880"/>
                  </a:lnTo>
                  <a:lnTo>
                    <a:pt x="64" y="872"/>
                  </a:lnTo>
                  <a:lnTo>
                    <a:pt x="65" y="864"/>
                  </a:lnTo>
                  <a:lnTo>
                    <a:pt x="69" y="848"/>
                  </a:lnTo>
                  <a:lnTo>
                    <a:pt x="71" y="832"/>
                  </a:ln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769" name="Freeform 262"/>
            <p:cNvSpPr>
              <a:spLocks/>
            </p:cNvSpPr>
            <p:nvPr/>
          </p:nvSpPr>
          <p:spPr bwMode="auto">
            <a:xfrm>
              <a:off x="1042" y="1644"/>
              <a:ext cx="564" cy="667"/>
            </a:xfrm>
            <a:custGeom>
              <a:avLst/>
              <a:gdLst>
                <a:gd name="T0" fmla="*/ 0 w 2255"/>
                <a:gd name="T1" fmla="*/ 0 h 2667"/>
                <a:gd name="T2" fmla="*/ 0 w 2255"/>
                <a:gd name="T3" fmla="*/ 0 h 2667"/>
                <a:gd name="T4" fmla="*/ 0 w 2255"/>
                <a:gd name="T5" fmla="*/ 0 h 2667"/>
                <a:gd name="T6" fmla="*/ 0 w 2255"/>
                <a:gd name="T7" fmla="*/ 0 h 2667"/>
                <a:gd name="T8" fmla="*/ 0 w 2255"/>
                <a:gd name="T9" fmla="*/ 0 h 2667"/>
                <a:gd name="T10" fmla="*/ 0 w 2255"/>
                <a:gd name="T11" fmla="*/ 0 h 2667"/>
                <a:gd name="T12" fmla="*/ 0 w 2255"/>
                <a:gd name="T13" fmla="*/ 0 h 2667"/>
                <a:gd name="T14" fmla="*/ 0 w 2255"/>
                <a:gd name="T15" fmla="*/ 0 h 2667"/>
                <a:gd name="T16" fmla="*/ 0 w 2255"/>
                <a:gd name="T17" fmla="*/ 0 h 2667"/>
                <a:gd name="T18" fmla="*/ 0 w 2255"/>
                <a:gd name="T19" fmla="*/ 0 h 2667"/>
                <a:gd name="T20" fmla="*/ 0 w 2255"/>
                <a:gd name="T21" fmla="*/ 0 h 2667"/>
                <a:gd name="T22" fmla="*/ 0 w 2255"/>
                <a:gd name="T23" fmla="*/ 0 h 2667"/>
                <a:gd name="T24" fmla="*/ 0 w 2255"/>
                <a:gd name="T25" fmla="*/ 0 h 2667"/>
                <a:gd name="T26" fmla="*/ 0 w 2255"/>
                <a:gd name="T27" fmla="*/ 0 h 2667"/>
                <a:gd name="T28" fmla="*/ 0 w 2255"/>
                <a:gd name="T29" fmla="*/ 0 h 2667"/>
                <a:gd name="T30" fmla="*/ 0 w 2255"/>
                <a:gd name="T31" fmla="*/ 0 h 2667"/>
                <a:gd name="T32" fmla="*/ 0 w 2255"/>
                <a:gd name="T33" fmla="*/ 0 h 2667"/>
                <a:gd name="T34" fmla="*/ 0 w 2255"/>
                <a:gd name="T35" fmla="*/ 0 h 2667"/>
                <a:gd name="T36" fmla="*/ 0 w 2255"/>
                <a:gd name="T37" fmla="*/ 0 h 2667"/>
                <a:gd name="T38" fmla="*/ 0 w 2255"/>
                <a:gd name="T39" fmla="*/ 0 h 2667"/>
                <a:gd name="T40" fmla="*/ 0 w 2255"/>
                <a:gd name="T41" fmla="*/ 0 h 2667"/>
                <a:gd name="T42" fmla="*/ 0 w 2255"/>
                <a:gd name="T43" fmla="*/ 0 h 2667"/>
                <a:gd name="T44" fmla="*/ 0 w 2255"/>
                <a:gd name="T45" fmla="*/ 0 h 2667"/>
                <a:gd name="T46" fmla="*/ 0 w 2255"/>
                <a:gd name="T47" fmla="*/ 0 h 2667"/>
                <a:gd name="T48" fmla="*/ 0 w 2255"/>
                <a:gd name="T49" fmla="*/ 0 h 2667"/>
                <a:gd name="T50" fmla="*/ 0 w 2255"/>
                <a:gd name="T51" fmla="*/ 0 h 2667"/>
                <a:gd name="T52" fmla="*/ 0 w 2255"/>
                <a:gd name="T53" fmla="*/ 0 h 2667"/>
                <a:gd name="T54" fmla="*/ 0 w 2255"/>
                <a:gd name="T55" fmla="*/ 0 h 2667"/>
                <a:gd name="T56" fmla="*/ 0 w 2255"/>
                <a:gd name="T57" fmla="*/ 0 h 2667"/>
                <a:gd name="T58" fmla="*/ 0 w 2255"/>
                <a:gd name="T59" fmla="*/ 0 h 2667"/>
                <a:gd name="T60" fmla="*/ 0 w 2255"/>
                <a:gd name="T61" fmla="*/ 0 h 2667"/>
                <a:gd name="T62" fmla="*/ 0 w 2255"/>
                <a:gd name="T63" fmla="*/ 0 h 2667"/>
                <a:gd name="T64" fmla="*/ 0 w 2255"/>
                <a:gd name="T65" fmla="*/ 0 h 2667"/>
                <a:gd name="T66" fmla="*/ 0 w 2255"/>
                <a:gd name="T67" fmla="*/ 0 h 2667"/>
                <a:gd name="T68" fmla="*/ 0 w 2255"/>
                <a:gd name="T69" fmla="*/ 0 h 2667"/>
                <a:gd name="T70" fmla="*/ 0 w 2255"/>
                <a:gd name="T71" fmla="*/ 0 h 2667"/>
                <a:gd name="T72" fmla="*/ 0 w 2255"/>
                <a:gd name="T73" fmla="*/ 0 h 2667"/>
                <a:gd name="T74" fmla="*/ 0 w 2255"/>
                <a:gd name="T75" fmla="*/ 0 h 2667"/>
                <a:gd name="T76" fmla="*/ 0 w 2255"/>
                <a:gd name="T77" fmla="*/ 0 h 2667"/>
                <a:gd name="T78" fmla="*/ 0 w 2255"/>
                <a:gd name="T79" fmla="*/ 0 h 2667"/>
                <a:gd name="T80" fmla="*/ 0 w 2255"/>
                <a:gd name="T81" fmla="*/ 0 h 2667"/>
                <a:gd name="T82" fmla="*/ 0 w 2255"/>
                <a:gd name="T83" fmla="*/ 0 h 2667"/>
                <a:gd name="T84" fmla="*/ 0 w 2255"/>
                <a:gd name="T85" fmla="*/ 0 h 2667"/>
                <a:gd name="T86" fmla="*/ 0 w 2255"/>
                <a:gd name="T87" fmla="*/ 0 h 2667"/>
                <a:gd name="T88" fmla="*/ 0 w 2255"/>
                <a:gd name="T89" fmla="*/ 0 h 2667"/>
                <a:gd name="T90" fmla="*/ 0 w 2255"/>
                <a:gd name="T91" fmla="*/ 0 h 2667"/>
                <a:gd name="T92" fmla="*/ 0 w 2255"/>
                <a:gd name="T93" fmla="*/ 0 h 2667"/>
                <a:gd name="T94" fmla="*/ 0 w 2255"/>
                <a:gd name="T95" fmla="*/ 0 h 2667"/>
                <a:gd name="T96" fmla="*/ 0 w 2255"/>
                <a:gd name="T97" fmla="*/ 0 h 2667"/>
                <a:gd name="T98" fmla="*/ 0 w 2255"/>
                <a:gd name="T99" fmla="*/ 0 h 2667"/>
                <a:gd name="T100" fmla="*/ 0 w 2255"/>
                <a:gd name="T101" fmla="*/ 0 h 2667"/>
                <a:gd name="T102" fmla="*/ 0 w 2255"/>
                <a:gd name="T103" fmla="*/ 0 h 2667"/>
                <a:gd name="T104" fmla="*/ 0 w 2255"/>
                <a:gd name="T105" fmla="*/ 0 h 2667"/>
                <a:gd name="T106" fmla="*/ 0 w 2255"/>
                <a:gd name="T107" fmla="*/ 0 h 2667"/>
                <a:gd name="T108" fmla="*/ 0 w 2255"/>
                <a:gd name="T109" fmla="*/ 0 h 2667"/>
                <a:gd name="T110" fmla="*/ 0 w 2255"/>
                <a:gd name="T111" fmla="*/ 0 h 2667"/>
                <a:gd name="T112" fmla="*/ 0 w 2255"/>
                <a:gd name="T113" fmla="*/ 0 h 2667"/>
                <a:gd name="T114" fmla="*/ 0 w 2255"/>
                <a:gd name="T115" fmla="*/ 0 h 2667"/>
                <a:gd name="T116" fmla="*/ 0 w 2255"/>
                <a:gd name="T117" fmla="*/ 0 h 2667"/>
                <a:gd name="T118" fmla="*/ 0 w 2255"/>
                <a:gd name="T119" fmla="*/ 0 h 2667"/>
                <a:gd name="T120" fmla="*/ 0 w 2255"/>
                <a:gd name="T121" fmla="*/ 0 h 2667"/>
                <a:gd name="T122" fmla="*/ 0 w 2255"/>
                <a:gd name="T123" fmla="*/ 0 h 266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255"/>
                <a:gd name="T187" fmla="*/ 0 h 2667"/>
                <a:gd name="T188" fmla="*/ 2255 w 2255"/>
                <a:gd name="T189" fmla="*/ 2667 h 2667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255" h="2667">
                  <a:moveTo>
                    <a:pt x="2229" y="348"/>
                  </a:moveTo>
                  <a:lnTo>
                    <a:pt x="2225" y="360"/>
                  </a:lnTo>
                  <a:lnTo>
                    <a:pt x="2220" y="377"/>
                  </a:lnTo>
                  <a:lnTo>
                    <a:pt x="2217" y="393"/>
                  </a:lnTo>
                  <a:lnTo>
                    <a:pt x="2214" y="406"/>
                  </a:lnTo>
                  <a:lnTo>
                    <a:pt x="2212" y="411"/>
                  </a:lnTo>
                  <a:lnTo>
                    <a:pt x="2210" y="414"/>
                  </a:lnTo>
                  <a:lnTo>
                    <a:pt x="2206" y="418"/>
                  </a:lnTo>
                  <a:lnTo>
                    <a:pt x="2203" y="418"/>
                  </a:lnTo>
                  <a:lnTo>
                    <a:pt x="2200" y="415"/>
                  </a:lnTo>
                  <a:lnTo>
                    <a:pt x="2196" y="411"/>
                  </a:lnTo>
                  <a:lnTo>
                    <a:pt x="2190" y="405"/>
                  </a:lnTo>
                  <a:lnTo>
                    <a:pt x="2185" y="395"/>
                  </a:lnTo>
                  <a:lnTo>
                    <a:pt x="2178" y="383"/>
                  </a:lnTo>
                  <a:lnTo>
                    <a:pt x="2172" y="376"/>
                  </a:lnTo>
                  <a:lnTo>
                    <a:pt x="2170" y="372"/>
                  </a:lnTo>
                  <a:lnTo>
                    <a:pt x="2168" y="371"/>
                  </a:lnTo>
                  <a:lnTo>
                    <a:pt x="2164" y="370"/>
                  </a:lnTo>
                  <a:lnTo>
                    <a:pt x="2162" y="370"/>
                  </a:lnTo>
                  <a:lnTo>
                    <a:pt x="2159" y="371"/>
                  </a:lnTo>
                  <a:lnTo>
                    <a:pt x="2156" y="374"/>
                  </a:lnTo>
                  <a:lnTo>
                    <a:pt x="2153" y="380"/>
                  </a:lnTo>
                  <a:lnTo>
                    <a:pt x="2150" y="386"/>
                  </a:lnTo>
                  <a:lnTo>
                    <a:pt x="2146" y="402"/>
                  </a:lnTo>
                  <a:lnTo>
                    <a:pt x="2142" y="420"/>
                  </a:lnTo>
                  <a:lnTo>
                    <a:pt x="2139" y="426"/>
                  </a:lnTo>
                  <a:lnTo>
                    <a:pt x="2136" y="433"/>
                  </a:lnTo>
                  <a:lnTo>
                    <a:pt x="2133" y="438"/>
                  </a:lnTo>
                  <a:lnTo>
                    <a:pt x="2129" y="441"/>
                  </a:lnTo>
                  <a:lnTo>
                    <a:pt x="2119" y="444"/>
                  </a:lnTo>
                  <a:lnTo>
                    <a:pt x="2108" y="450"/>
                  </a:lnTo>
                  <a:lnTo>
                    <a:pt x="2102" y="453"/>
                  </a:lnTo>
                  <a:lnTo>
                    <a:pt x="2098" y="456"/>
                  </a:lnTo>
                  <a:lnTo>
                    <a:pt x="2093" y="461"/>
                  </a:lnTo>
                  <a:lnTo>
                    <a:pt x="2089" y="467"/>
                  </a:lnTo>
                  <a:lnTo>
                    <a:pt x="2088" y="469"/>
                  </a:lnTo>
                  <a:lnTo>
                    <a:pt x="2088" y="472"/>
                  </a:lnTo>
                  <a:lnTo>
                    <a:pt x="2089" y="475"/>
                  </a:lnTo>
                  <a:lnTo>
                    <a:pt x="2090" y="478"/>
                  </a:lnTo>
                  <a:lnTo>
                    <a:pt x="2093" y="482"/>
                  </a:lnTo>
                  <a:lnTo>
                    <a:pt x="2098" y="486"/>
                  </a:lnTo>
                  <a:lnTo>
                    <a:pt x="2102" y="490"/>
                  </a:lnTo>
                  <a:lnTo>
                    <a:pt x="2106" y="494"/>
                  </a:lnTo>
                  <a:lnTo>
                    <a:pt x="2107" y="496"/>
                  </a:lnTo>
                  <a:lnTo>
                    <a:pt x="2108" y="499"/>
                  </a:lnTo>
                  <a:lnTo>
                    <a:pt x="2108" y="502"/>
                  </a:lnTo>
                  <a:lnTo>
                    <a:pt x="2107" y="505"/>
                  </a:lnTo>
                  <a:lnTo>
                    <a:pt x="2105" y="508"/>
                  </a:lnTo>
                  <a:lnTo>
                    <a:pt x="2103" y="510"/>
                  </a:lnTo>
                  <a:lnTo>
                    <a:pt x="2100" y="513"/>
                  </a:lnTo>
                  <a:lnTo>
                    <a:pt x="2096" y="517"/>
                  </a:lnTo>
                  <a:lnTo>
                    <a:pt x="2087" y="522"/>
                  </a:lnTo>
                  <a:lnTo>
                    <a:pt x="2079" y="524"/>
                  </a:lnTo>
                  <a:lnTo>
                    <a:pt x="2075" y="525"/>
                  </a:lnTo>
                  <a:lnTo>
                    <a:pt x="2071" y="524"/>
                  </a:lnTo>
                  <a:lnTo>
                    <a:pt x="2068" y="522"/>
                  </a:lnTo>
                  <a:lnTo>
                    <a:pt x="2065" y="518"/>
                  </a:lnTo>
                  <a:lnTo>
                    <a:pt x="2063" y="513"/>
                  </a:lnTo>
                  <a:lnTo>
                    <a:pt x="2061" y="508"/>
                  </a:lnTo>
                  <a:lnTo>
                    <a:pt x="2060" y="503"/>
                  </a:lnTo>
                  <a:lnTo>
                    <a:pt x="2060" y="496"/>
                  </a:lnTo>
                  <a:lnTo>
                    <a:pt x="2060" y="490"/>
                  </a:lnTo>
                  <a:lnTo>
                    <a:pt x="2061" y="483"/>
                  </a:lnTo>
                  <a:lnTo>
                    <a:pt x="2062" y="477"/>
                  </a:lnTo>
                  <a:lnTo>
                    <a:pt x="2064" y="470"/>
                  </a:lnTo>
                  <a:lnTo>
                    <a:pt x="2066" y="464"/>
                  </a:lnTo>
                  <a:lnTo>
                    <a:pt x="2070" y="458"/>
                  </a:lnTo>
                  <a:lnTo>
                    <a:pt x="2073" y="454"/>
                  </a:lnTo>
                  <a:lnTo>
                    <a:pt x="2077" y="451"/>
                  </a:lnTo>
                  <a:lnTo>
                    <a:pt x="2085" y="444"/>
                  </a:lnTo>
                  <a:lnTo>
                    <a:pt x="2090" y="438"/>
                  </a:lnTo>
                  <a:lnTo>
                    <a:pt x="2092" y="432"/>
                  </a:lnTo>
                  <a:lnTo>
                    <a:pt x="2093" y="424"/>
                  </a:lnTo>
                  <a:lnTo>
                    <a:pt x="2091" y="418"/>
                  </a:lnTo>
                  <a:lnTo>
                    <a:pt x="2089" y="411"/>
                  </a:lnTo>
                  <a:lnTo>
                    <a:pt x="2085" y="404"/>
                  </a:lnTo>
                  <a:lnTo>
                    <a:pt x="2079" y="397"/>
                  </a:lnTo>
                  <a:lnTo>
                    <a:pt x="2068" y="384"/>
                  </a:lnTo>
                  <a:lnTo>
                    <a:pt x="2056" y="372"/>
                  </a:lnTo>
                  <a:lnTo>
                    <a:pt x="2051" y="367"/>
                  </a:lnTo>
                  <a:lnTo>
                    <a:pt x="2047" y="363"/>
                  </a:lnTo>
                  <a:lnTo>
                    <a:pt x="2044" y="357"/>
                  </a:lnTo>
                  <a:lnTo>
                    <a:pt x="2042" y="353"/>
                  </a:lnTo>
                  <a:lnTo>
                    <a:pt x="2039" y="349"/>
                  </a:lnTo>
                  <a:lnTo>
                    <a:pt x="2035" y="344"/>
                  </a:lnTo>
                  <a:lnTo>
                    <a:pt x="2030" y="341"/>
                  </a:lnTo>
                  <a:lnTo>
                    <a:pt x="2022" y="338"/>
                  </a:lnTo>
                  <a:lnTo>
                    <a:pt x="2008" y="330"/>
                  </a:lnTo>
                  <a:lnTo>
                    <a:pt x="1996" y="324"/>
                  </a:lnTo>
                  <a:lnTo>
                    <a:pt x="1991" y="318"/>
                  </a:lnTo>
                  <a:lnTo>
                    <a:pt x="1987" y="312"/>
                  </a:lnTo>
                  <a:lnTo>
                    <a:pt x="1983" y="306"/>
                  </a:lnTo>
                  <a:lnTo>
                    <a:pt x="1982" y="299"/>
                  </a:lnTo>
                  <a:lnTo>
                    <a:pt x="1981" y="292"/>
                  </a:lnTo>
                  <a:lnTo>
                    <a:pt x="1979" y="285"/>
                  </a:lnTo>
                  <a:lnTo>
                    <a:pt x="1978" y="280"/>
                  </a:lnTo>
                  <a:lnTo>
                    <a:pt x="1976" y="276"/>
                  </a:lnTo>
                  <a:lnTo>
                    <a:pt x="1974" y="274"/>
                  </a:lnTo>
                  <a:lnTo>
                    <a:pt x="1971" y="273"/>
                  </a:lnTo>
                  <a:lnTo>
                    <a:pt x="1968" y="273"/>
                  </a:lnTo>
                  <a:lnTo>
                    <a:pt x="1965" y="273"/>
                  </a:lnTo>
                  <a:lnTo>
                    <a:pt x="1951" y="281"/>
                  </a:lnTo>
                  <a:lnTo>
                    <a:pt x="1936" y="287"/>
                  </a:lnTo>
                  <a:lnTo>
                    <a:pt x="1932" y="292"/>
                  </a:lnTo>
                  <a:lnTo>
                    <a:pt x="1925" y="296"/>
                  </a:lnTo>
                  <a:lnTo>
                    <a:pt x="1918" y="299"/>
                  </a:lnTo>
                  <a:lnTo>
                    <a:pt x="1909" y="301"/>
                  </a:lnTo>
                  <a:lnTo>
                    <a:pt x="1891" y="307"/>
                  </a:lnTo>
                  <a:lnTo>
                    <a:pt x="1870" y="310"/>
                  </a:lnTo>
                  <a:lnTo>
                    <a:pt x="1851" y="314"/>
                  </a:lnTo>
                  <a:lnTo>
                    <a:pt x="1834" y="320"/>
                  </a:lnTo>
                  <a:lnTo>
                    <a:pt x="1827" y="323"/>
                  </a:lnTo>
                  <a:lnTo>
                    <a:pt x="1822" y="326"/>
                  </a:lnTo>
                  <a:lnTo>
                    <a:pt x="1819" y="330"/>
                  </a:lnTo>
                  <a:lnTo>
                    <a:pt x="1817" y="336"/>
                  </a:lnTo>
                  <a:lnTo>
                    <a:pt x="1815" y="340"/>
                  </a:lnTo>
                  <a:lnTo>
                    <a:pt x="1814" y="343"/>
                  </a:lnTo>
                  <a:lnTo>
                    <a:pt x="1812" y="346"/>
                  </a:lnTo>
                  <a:lnTo>
                    <a:pt x="1810" y="350"/>
                  </a:lnTo>
                  <a:lnTo>
                    <a:pt x="1806" y="356"/>
                  </a:lnTo>
                  <a:lnTo>
                    <a:pt x="1799" y="362"/>
                  </a:lnTo>
                  <a:lnTo>
                    <a:pt x="1794" y="367"/>
                  </a:lnTo>
                  <a:lnTo>
                    <a:pt x="1790" y="372"/>
                  </a:lnTo>
                  <a:lnTo>
                    <a:pt x="1787" y="376"/>
                  </a:lnTo>
                  <a:lnTo>
                    <a:pt x="1786" y="379"/>
                  </a:lnTo>
                  <a:lnTo>
                    <a:pt x="1785" y="383"/>
                  </a:lnTo>
                  <a:lnTo>
                    <a:pt x="1785" y="387"/>
                  </a:lnTo>
                  <a:lnTo>
                    <a:pt x="1785" y="402"/>
                  </a:lnTo>
                  <a:lnTo>
                    <a:pt x="1784" y="427"/>
                  </a:lnTo>
                  <a:lnTo>
                    <a:pt x="1784" y="457"/>
                  </a:lnTo>
                  <a:lnTo>
                    <a:pt x="1782" y="489"/>
                  </a:lnTo>
                  <a:lnTo>
                    <a:pt x="1779" y="518"/>
                  </a:lnTo>
                  <a:lnTo>
                    <a:pt x="1774" y="542"/>
                  </a:lnTo>
                  <a:lnTo>
                    <a:pt x="1772" y="552"/>
                  </a:lnTo>
                  <a:lnTo>
                    <a:pt x="1769" y="559"/>
                  </a:lnTo>
                  <a:lnTo>
                    <a:pt x="1767" y="561"/>
                  </a:lnTo>
                  <a:lnTo>
                    <a:pt x="1765" y="562"/>
                  </a:lnTo>
                  <a:lnTo>
                    <a:pt x="1763" y="563"/>
                  </a:lnTo>
                  <a:lnTo>
                    <a:pt x="1760" y="562"/>
                  </a:lnTo>
                  <a:lnTo>
                    <a:pt x="1753" y="560"/>
                  </a:lnTo>
                  <a:lnTo>
                    <a:pt x="1746" y="560"/>
                  </a:lnTo>
                  <a:lnTo>
                    <a:pt x="1741" y="561"/>
                  </a:lnTo>
                  <a:lnTo>
                    <a:pt x="1737" y="564"/>
                  </a:lnTo>
                  <a:lnTo>
                    <a:pt x="1734" y="567"/>
                  </a:lnTo>
                  <a:lnTo>
                    <a:pt x="1731" y="573"/>
                  </a:lnTo>
                  <a:lnTo>
                    <a:pt x="1729" y="579"/>
                  </a:lnTo>
                  <a:lnTo>
                    <a:pt x="1727" y="586"/>
                  </a:lnTo>
                  <a:lnTo>
                    <a:pt x="1725" y="600"/>
                  </a:lnTo>
                  <a:lnTo>
                    <a:pt x="1722" y="615"/>
                  </a:lnTo>
                  <a:lnTo>
                    <a:pt x="1720" y="622"/>
                  </a:lnTo>
                  <a:lnTo>
                    <a:pt x="1717" y="629"/>
                  </a:lnTo>
                  <a:lnTo>
                    <a:pt x="1715" y="635"/>
                  </a:lnTo>
                  <a:lnTo>
                    <a:pt x="1711" y="639"/>
                  </a:lnTo>
                  <a:lnTo>
                    <a:pt x="1707" y="645"/>
                  </a:lnTo>
                  <a:lnTo>
                    <a:pt x="1701" y="648"/>
                  </a:lnTo>
                  <a:lnTo>
                    <a:pt x="1697" y="649"/>
                  </a:lnTo>
                  <a:lnTo>
                    <a:pt x="1693" y="649"/>
                  </a:lnTo>
                  <a:lnTo>
                    <a:pt x="1689" y="648"/>
                  </a:lnTo>
                  <a:lnTo>
                    <a:pt x="1685" y="646"/>
                  </a:lnTo>
                  <a:lnTo>
                    <a:pt x="1681" y="643"/>
                  </a:lnTo>
                  <a:lnTo>
                    <a:pt x="1678" y="638"/>
                  </a:lnTo>
                  <a:lnTo>
                    <a:pt x="1662" y="618"/>
                  </a:lnTo>
                  <a:lnTo>
                    <a:pt x="1647" y="596"/>
                  </a:lnTo>
                  <a:lnTo>
                    <a:pt x="1643" y="592"/>
                  </a:lnTo>
                  <a:lnTo>
                    <a:pt x="1640" y="589"/>
                  </a:lnTo>
                  <a:lnTo>
                    <a:pt x="1636" y="588"/>
                  </a:lnTo>
                  <a:lnTo>
                    <a:pt x="1631" y="586"/>
                  </a:lnTo>
                  <a:lnTo>
                    <a:pt x="1628" y="586"/>
                  </a:lnTo>
                  <a:lnTo>
                    <a:pt x="1624" y="586"/>
                  </a:lnTo>
                  <a:lnTo>
                    <a:pt x="1619" y="586"/>
                  </a:lnTo>
                  <a:lnTo>
                    <a:pt x="1615" y="588"/>
                  </a:lnTo>
                  <a:lnTo>
                    <a:pt x="1606" y="591"/>
                  </a:lnTo>
                  <a:lnTo>
                    <a:pt x="1598" y="596"/>
                  </a:lnTo>
                  <a:lnTo>
                    <a:pt x="1588" y="602"/>
                  </a:lnTo>
                  <a:lnTo>
                    <a:pt x="1578" y="608"/>
                  </a:lnTo>
                  <a:lnTo>
                    <a:pt x="1569" y="614"/>
                  </a:lnTo>
                  <a:lnTo>
                    <a:pt x="1559" y="619"/>
                  </a:lnTo>
                  <a:lnTo>
                    <a:pt x="1548" y="623"/>
                  </a:lnTo>
                  <a:lnTo>
                    <a:pt x="1537" y="624"/>
                  </a:lnTo>
                  <a:lnTo>
                    <a:pt x="1532" y="625"/>
                  </a:lnTo>
                  <a:lnTo>
                    <a:pt x="1526" y="624"/>
                  </a:lnTo>
                  <a:lnTo>
                    <a:pt x="1520" y="623"/>
                  </a:lnTo>
                  <a:lnTo>
                    <a:pt x="1515" y="621"/>
                  </a:lnTo>
                  <a:lnTo>
                    <a:pt x="1508" y="618"/>
                  </a:lnTo>
                  <a:lnTo>
                    <a:pt x="1503" y="615"/>
                  </a:lnTo>
                  <a:lnTo>
                    <a:pt x="1497" y="610"/>
                  </a:lnTo>
                  <a:lnTo>
                    <a:pt x="1490" y="604"/>
                  </a:lnTo>
                  <a:lnTo>
                    <a:pt x="1484" y="596"/>
                  </a:lnTo>
                  <a:lnTo>
                    <a:pt x="1475" y="586"/>
                  </a:lnTo>
                  <a:lnTo>
                    <a:pt x="1465" y="571"/>
                  </a:lnTo>
                  <a:lnTo>
                    <a:pt x="1455" y="555"/>
                  </a:lnTo>
                  <a:lnTo>
                    <a:pt x="1435" y="523"/>
                  </a:lnTo>
                  <a:lnTo>
                    <a:pt x="1422" y="498"/>
                  </a:lnTo>
                  <a:lnTo>
                    <a:pt x="1418" y="488"/>
                  </a:lnTo>
                  <a:lnTo>
                    <a:pt x="1411" y="475"/>
                  </a:lnTo>
                  <a:lnTo>
                    <a:pt x="1406" y="463"/>
                  </a:lnTo>
                  <a:lnTo>
                    <a:pt x="1400" y="454"/>
                  </a:lnTo>
                  <a:lnTo>
                    <a:pt x="1397" y="451"/>
                  </a:lnTo>
                  <a:lnTo>
                    <a:pt x="1395" y="450"/>
                  </a:lnTo>
                  <a:lnTo>
                    <a:pt x="1392" y="450"/>
                  </a:lnTo>
                  <a:lnTo>
                    <a:pt x="1391" y="453"/>
                  </a:lnTo>
                  <a:lnTo>
                    <a:pt x="1389" y="457"/>
                  </a:lnTo>
                  <a:lnTo>
                    <a:pt x="1388" y="465"/>
                  </a:lnTo>
                  <a:lnTo>
                    <a:pt x="1387" y="476"/>
                  </a:lnTo>
                  <a:lnTo>
                    <a:pt x="1387" y="489"/>
                  </a:lnTo>
                  <a:lnTo>
                    <a:pt x="1387" y="495"/>
                  </a:lnTo>
                  <a:lnTo>
                    <a:pt x="1386" y="500"/>
                  </a:lnTo>
                  <a:lnTo>
                    <a:pt x="1383" y="505"/>
                  </a:lnTo>
                  <a:lnTo>
                    <a:pt x="1381" y="509"/>
                  </a:lnTo>
                  <a:lnTo>
                    <a:pt x="1379" y="511"/>
                  </a:lnTo>
                  <a:lnTo>
                    <a:pt x="1376" y="514"/>
                  </a:lnTo>
                  <a:lnTo>
                    <a:pt x="1373" y="516"/>
                  </a:lnTo>
                  <a:lnTo>
                    <a:pt x="1369" y="518"/>
                  </a:lnTo>
                  <a:lnTo>
                    <a:pt x="1362" y="519"/>
                  </a:lnTo>
                  <a:lnTo>
                    <a:pt x="1353" y="519"/>
                  </a:lnTo>
                  <a:lnTo>
                    <a:pt x="1345" y="518"/>
                  </a:lnTo>
                  <a:lnTo>
                    <a:pt x="1336" y="518"/>
                  </a:lnTo>
                  <a:lnTo>
                    <a:pt x="1327" y="518"/>
                  </a:lnTo>
                  <a:lnTo>
                    <a:pt x="1321" y="518"/>
                  </a:lnTo>
                  <a:lnTo>
                    <a:pt x="1318" y="519"/>
                  </a:lnTo>
                  <a:lnTo>
                    <a:pt x="1316" y="520"/>
                  </a:lnTo>
                  <a:lnTo>
                    <a:pt x="1313" y="522"/>
                  </a:lnTo>
                  <a:lnTo>
                    <a:pt x="1312" y="524"/>
                  </a:lnTo>
                  <a:lnTo>
                    <a:pt x="1311" y="527"/>
                  </a:lnTo>
                  <a:lnTo>
                    <a:pt x="1310" y="531"/>
                  </a:lnTo>
                  <a:lnTo>
                    <a:pt x="1311" y="536"/>
                  </a:lnTo>
                  <a:lnTo>
                    <a:pt x="1312" y="541"/>
                  </a:lnTo>
                  <a:lnTo>
                    <a:pt x="1317" y="554"/>
                  </a:lnTo>
                  <a:lnTo>
                    <a:pt x="1325" y="573"/>
                  </a:lnTo>
                  <a:lnTo>
                    <a:pt x="1326" y="577"/>
                  </a:lnTo>
                  <a:lnTo>
                    <a:pt x="1325" y="582"/>
                  </a:lnTo>
                  <a:lnTo>
                    <a:pt x="1324" y="589"/>
                  </a:lnTo>
                  <a:lnTo>
                    <a:pt x="1321" y="597"/>
                  </a:lnTo>
                  <a:lnTo>
                    <a:pt x="1313" y="615"/>
                  </a:lnTo>
                  <a:lnTo>
                    <a:pt x="1304" y="634"/>
                  </a:lnTo>
                  <a:lnTo>
                    <a:pt x="1284" y="669"/>
                  </a:lnTo>
                  <a:lnTo>
                    <a:pt x="1275" y="684"/>
                  </a:lnTo>
                  <a:lnTo>
                    <a:pt x="1269" y="683"/>
                  </a:lnTo>
                  <a:lnTo>
                    <a:pt x="1261" y="680"/>
                  </a:lnTo>
                  <a:lnTo>
                    <a:pt x="1251" y="677"/>
                  </a:lnTo>
                  <a:lnTo>
                    <a:pt x="1240" y="673"/>
                  </a:lnTo>
                  <a:lnTo>
                    <a:pt x="1216" y="662"/>
                  </a:lnTo>
                  <a:lnTo>
                    <a:pt x="1192" y="652"/>
                  </a:lnTo>
                  <a:lnTo>
                    <a:pt x="1180" y="649"/>
                  </a:lnTo>
                  <a:lnTo>
                    <a:pt x="1169" y="646"/>
                  </a:lnTo>
                  <a:lnTo>
                    <a:pt x="1158" y="645"/>
                  </a:lnTo>
                  <a:lnTo>
                    <a:pt x="1150" y="645"/>
                  </a:lnTo>
                  <a:lnTo>
                    <a:pt x="1146" y="646"/>
                  </a:lnTo>
                  <a:lnTo>
                    <a:pt x="1142" y="648"/>
                  </a:lnTo>
                  <a:lnTo>
                    <a:pt x="1140" y="650"/>
                  </a:lnTo>
                  <a:lnTo>
                    <a:pt x="1138" y="653"/>
                  </a:lnTo>
                  <a:lnTo>
                    <a:pt x="1136" y="657"/>
                  </a:lnTo>
                  <a:lnTo>
                    <a:pt x="1135" y="661"/>
                  </a:lnTo>
                  <a:lnTo>
                    <a:pt x="1134" y="666"/>
                  </a:lnTo>
                  <a:lnTo>
                    <a:pt x="1134" y="672"/>
                  </a:lnTo>
                  <a:lnTo>
                    <a:pt x="1134" y="677"/>
                  </a:lnTo>
                  <a:lnTo>
                    <a:pt x="1132" y="683"/>
                  </a:lnTo>
                  <a:lnTo>
                    <a:pt x="1131" y="688"/>
                  </a:lnTo>
                  <a:lnTo>
                    <a:pt x="1129" y="694"/>
                  </a:lnTo>
                  <a:lnTo>
                    <a:pt x="1124" y="706"/>
                  </a:lnTo>
                  <a:lnTo>
                    <a:pt x="1117" y="718"/>
                  </a:lnTo>
                  <a:lnTo>
                    <a:pt x="1110" y="729"/>
                  </a:lnTo>
                  <a:lnTo>
                    <a:pt x="1104" y="741"/>
                  </a:lnTo>
                  <a:lnTo>
                    <a:pt x="1099" y="750"/>
                  </a:lnTo>
                  <a:lnTo>
                    <a:pt x="1096" y="759"/>
                  </a:lnTo>
                  <a:lnTo>
                    <a:pt x="1095" y="764"/>
                  </a:lnTo>
                  <a:lnTo>
                    <a:pt x="1093" y="768"/>
                  </a:lnTo>
                  <a:lnTo>
                    <a:pt x="1092" y="770"/>
                  </a:lnTo>
                  <a:lnTo>
                    <a:pt x="1089" y="771"/>
                  </a:lnTo>
                  <a:lnTo>
                    <a:pt x="1087" y="771"/>
                  </a:lnTo>
                  <a:lnTo>
                    <a:pt x="1084" y="770"/>
                  </a:lnTo>
                  <a:lnTo>
                    <a:pt x="1082" y="768"/>
                  </a:lnTo>
                  <a:lnTo>
                    <a:pt x="1079" y="765"/>
                  </a:lnTo>
                  <a:lnTo>
                    <a:pt x="1072" y="760"/>
                  </a:lnTo>
                  <a:lnTo>
                    <a:pt x="1066" y="754"/>
                  </a:lnTo>
                  <a:lnTo>
                    <a:pt x="1058" y="748"/>
                  </a:lnTo>
                  <a:lnTo>
                    <a:pt x="1051" y="744"/>
                  </a:lnTo>
                  <a:lnTo>
                    <a:pt x="1047" y="744"/>
                  </a:lnTo>
                  <a:lnTo>
                    <a:pt x="1044" y="746"/>
                  </a:lnTo>
                  <a:lnTo>
                    <a:pt x="1039" y="749"/>
                  </a:lnTo>
                  <a:lnTo>
                    <a:pt x="1033" y="755"/>
                  </a:lnTo>
                  <a:lnTo>
                    <a:pt x="1021" y="769"/>
                  </a:lnTo>
                  <a:lnTo>
                    <a:pt x="1009" y="785"/>
                  </a:lnTo>
                  <a:lnTo>
                    <a:pt x="986" y="815"/>
                  </a:lnTo>
                  <a:lnTo>
                    <a:pt x="976" y="829"/>
                  </a:lnTo>
                  <a:lnTo>
                    <a:pt x="976" y="837"/>
                  </a:lnTo>
                  <a:lnTo>
                    <a:pt x="975" y="844"/>
                  </a:lnTo>
                  <a:lnTo>
                    <a:pt x="973" y="851"/>
                  </a:lnTo>
                  <a:lnTo>
                    <a:pt x="972" y="856"/>
                  </a:lnTo>
                  <a:lnTo>
                    <a:pt x="967" y="867"/>
                  </a:lnTo>
                  <a:lnTo>
                    <a:pt x="962" y="876"/>
                  </a:lnTo>
                  <a:lnTo>
                    <a:pt x="958" y="885"/>
                  </a:lnTo>
                  <a:lnTo>
                    <a:pt x="956" y="896"/>
                  </a:lnTo>
                  <a:lnTo>
                    <a:pt x="956" y="901"/>
                  </a:lnTo>
                  <a:lnTo>
                    <a:pt x="957" y="907"/>
                  </a:lnTo>
                  <a:lnTo>
                    <a:pt x="958" y="913"/>
                  </a:lnTo>
                  <a:lnTo>
                    <a:pt x="960" y="921"/>
                  </a:lnTo>
                  <a:lnTo>
                    <a:pt x="965" y="935"/>
                  </a:lnTo>
                  <a:lnTo>
                    <a:pt x="970" y="953"/>
                  </a:lnTo>
                  <a:lnTo>
                    <a:pt x="975" y="970"/>
                  </a:lnTo>
                  <a:lnTo>
                    <a:pt x="978" y="981"/>
                  </a:lnTo>
                  <a:lnTo>
                    <a:pt x="979" y="983"/>
                  </a:lnTo>
                  <a:lnTo>
                    <a:pt x="979" y="986"/>
                  </a:lnTo>
                  <a:lnTo>
                    <a:pt x="979" y="990"/>
                  </a:lnTo>
                  <a:lnTo>
                    <a:pt x="978" y="993"/>
                  </a:lnTo>
                  <a:lnTo>
                    <a:pt x="974" y="1000"/>
                  </a:lnTo>
                  <a:lnTo>
                    <a:pt x="969" y="1010"/>
                  </a:lnTo>
                  <a:lnTo>
                    <a:pt x="953" y="1030"/>
                  </a:lnTo>
                  <a:lnTo>
                    <a:pt x="933" y="1053"/>
                  </a:lnTo>
                  <a:lnTo>
                    <a:pt x="923" y="1064"/>
                  </a:lnTo>
                  <a:lnTo>
                    <a:pt x="914" y="1076"/>
                  </a:lnTo>
                  <a:lnTo>
                    <a:pt x="906" y="1088"/>
                  </a:lnTo>
                  <a:lnTo>
                    <a:pt x="899" y="1099"/>
                  </a:lnTo>
                  <a:lnTo>
                    <a:pt x="894" y="1110"/>
                  </a:lnTo>
                  <a:lnTo>
                    <a:pt x="891" y="1121"/>
                  </a:lnTo>
                  <a:lnTo>
                    <a:pt x="891" y="1125"/>
                  </a:lnTo>
                  <a:lnTo>
                    <a:pt x="891" y="1131"/>
                  </a:lnTo>
                  <a:lnTo>
                    <a:pt x="893" y="1135"/>
                  </a:lnTo>
                  <a:lnTo>
                    <a:pt x="894" y="1139"/>
                  </a:lnTo>
                  <a:lnTo>
                    <a:pt x="897" y="1145"/>
                  </a:lnTo>
                  <a:lnTo>
                    <a:pt x="898" y="1148"/>
                  </a:lnTo>
                  <a:lnTo>
                    <a:pt x="897" y="1152"/>
                  </a:lnTo>
                  <a:lnTo>
                    <a:pt x="894" y="1155"/>
                  </a:lnTo>
                  <a:lnTo>
                    <a:pt x="892" y="1159"/>
                  </a:lnTo>
                  <a:lnTo>
                    <a:pt x="888" y="1162"/>
                  </a:lnTo>
                  <a:lnTo>
                    <a:pt x="885" y="1164"/>
                  </a:lnTo>
                  <a:lnTo>
                    <a:pt x="879" y="1166"/>
                  </a:lnTo>
                  <a:lnTo>
                    <a:pt x="870" y="1170"/>
                  </a:lnTo>
                  <a:lnTo>
                    <a:pt x="859" y="1173"/>
                  </a:lnTo>
                  <a:lnTo>
                    <a:pt x="849" y="1175"/>
                  </a:lnTo>
                  <a:lnTo>
                    <a:pt x="841" y="1176"/>
                  </a:lnTo>
                  <a:lnTo>
                    <a:pt x="837" y="1176"/>
                  </a:lnTo>
                  <a:lnTo>
                    <a:pt x="834" y="1178"/>
                  </a:lnTo>
                  <a:lnTo>
                    <a:pt x="831" y="1180"/>
                  </a:lnTo>
                  <a:lnTo>
                    <a:pt x="829" y="1183"/>
                  </a:lnTo>
                  <a:lnTo>
                    <a:pt x="827" y="1191"/>
                  </a:lnTo>
                  <a:lnTo>
                    <a:pt x="824" y="1200"/>
                  </a:lnTo>
                  <a:lnTo>
                    <a:pt x="823" y="1208"/>
                  </a:lnTo>
                  <a:lnTo>
                    <a:pt x="822" y="1217"/>
                  </a:lnTo>
                  <a:lnTo>
                    <a:pt x="820" y="1225"/>
                  </a:lnTo>
                  <a:lnTo>
                    <a:pt x="817" y="1231"/>
                  </a:lnTo>
                  <a:lnTo>
                    <a:pt x="813" y="1244"/>
                  </a:lnTo>
                  <a:lnTo>
                    <a:pt x="809" y="1260"/>
                  </a:lnTo>
                  <a:lnTo>
                    <a:pt x="806" y="1279"/>
                  </a:lnTo>
                  <a:lnTo>
                    <a:pt x="805" y="1300"/>
                  </a:lnTo>
                  <a:lnTo>
                    <a:pt x="804" y="1320"/>
                  </a:lnTo>
                  <a:lnTo>
                    <a:pt x="804" y="1340"/>
                  </a:lnTo>
                  <a:lnTo>
                    <a:pt x="806" y="1356"/>
                  </a:lnTo>
                  <a:lnTo>
                    <a:pt x="809" y="1369"/>
                  </a:lnTo>
                  <a:lnTo>
                    <a:pt x="811" y="1375"/>
                  </a:lnTo>
                  <a:lnTo>
                    <a:pt x="811" y="1381"/>
                  </a:lnTo>
                  <a:lnTo>
                    <a:pt x="811" y="1385"/>
                  </a:lnTo>
                  <a:lnTo>
                    <a:pt x="810" y="1390"/>
                  </a:lnTo>
                  <a:lnTo>
                    <a:pt x="808" y="1395"/>
                  </a:lnTo>
                  <a:lnTo>
                    <a:pt x="805" y="1398"/>
                  </a:lnTo>
                  <a:lnTo>
                    <a:pt x="802" y="1402"/>
                  </a:lnTo>
                  <a:lnTo>
                    <a:pt x="799" y="1405"/>
                  </a:lnTo>
                  <a:lnTo>
                    <a:pt x="780" y="1417"/>
                  </a:lnTo>
                  <a:lnTo>
                    <a:pt x="765" y="1428"/>
                  </a:lnTo>
                  <a:lnTo>
                    <a:pt x="763" y="1431"/>
                  </a:lnTo>
                  <a:lnTo>
                    <a:pt x="762" y="1434"/>
                  </a:lnTo>
                  <a:lnTo>
                    <a:pt x="761" y="1439"/>
                  </a:lnTo>
                  <a:lnTo>
                    <a:pt x="761" y="1444"/>
                  </a:lnTo>
                  <a:lnTo>
                    <a:pt x="761" y="1455"/>
                  </a:lnTo>
                  <a:lnTo>
                    <a:pt x="762" y="1469"/>
                  </a:lnTo>
                  <a:lnTo>
                    <a:pt x="766" y="1501"/>
                  </a:lnTo>
                  <a:lnTo>
                    <a:pt x="773" y="1536"/>
                  </a:lnTo>
                  <a:lnTo>
                    <a:pt x="775" y="1553"/>
                  </a:lnTo>
                  <a:lnTo>
                    <a:pt x="777" y="1569"/>
                  </a:lnTo>
                  <a:lnTo>
                    <a:pt x="778" y="1584"/>
                  </a:lnTo>
                  <a:lnTo>
                    <a:pt x="778" y="1597"/>
                  </a:lnTo>
                  <a:lnTo>
                    <a:pt x="777" y="1602"/>
                  </a:lnTo>
                  <a:lnTo>
                    <a:pt x="776" y="1608"/>
                  </a:lnTo>
                  <a:lnTo>
                    <a:pt x="775" y="1612"/>
                  </a:lnTo>
                  <a:lnTo>
                    <a:pt x="773" y="1615"/>
                  </a:lnTo>
                  <a:lnTo>
                    <a:pt x="770" y="1619"/>
                  </a:lnTo>
                  <a:lnTo>
                    <a:pt x="767" y="1621"/>
                  </a:lnTo>
                  <a:lnTo>
                    <a:pt x="764" y="1622"/>
                  </a:lnTo>
                  <a:lnTo>
                    <a:pt x="760" y="1622"/>
                  </a:lnTo>
                  <a:lnTo>
                    <a:pt x="733" y="1619"/>
                  </a:lnTo>
                  <a:lnTo>
                    <a:pt x="714" y="1616"/>
                  </a:lnTo>
                  <a:lnTo>
                    <a:pt x="707" y="1615"/>
                  </a:lnTo>
                  <a:lnTo>
                    <a:pt x="702" y="1615"/>
                  </a:lnTo>
                  <a:lnTo>
                    <a:pt x="696" y="1616"/>
                  </a:lnTo>
                  <a:lnTo>
                    <a:pt x="692" y="1617"/>
                  </a:lnTo>
                  <a:lnTo>
                    <a:pt x="689" y="1619"/>
                  </a:lnTo>
                  <a:lnTo>
                    <a:pt x="684" y="1622"/>
                  </a:lnTo>
                  <a:lnTo>
                    <a:pt x="681" y="1626"/>
                  </a:lnTo>
                  <a:lnTo>
                    <a:pt x="678" y="1630"/>
                  </a:lnTo>
                  <a:lnTo>
                    <a:pt x="668" y="1643"/>
                  </a:lnTo>
                  <a:lnTo>
                    <a:pt x="656" y="1662"/>
                  </a:lnTo>
                  <a:lnTo>
                    <a:pt x="637" y="1685"/>
                  </a:lnTo>
                  <a:lnTo>
                    <a:pt x="626" y="1703"/>
                  </a:lnTo>
                  <a:lnTo>
                    <a:pt x="623" y="1711"/>
                  </a:lnTo>
                  <a:lnTo>
                    <a:pt x="621" y="1723"/>
                  </a:lnTo>
                  <a:lnTo>
                    <a:pt x="621" y="1738"/>
                  </a:lnTo>
                  <a:lnTo>
                    <a:pt x="620" y="1759"/>
                  </a:lnTo>
                  <a:lnTo>
                    <a:pt x="616" y="1770"/>
                  </a:lnTo>
                  <a:lnTo>
                    <a:pt x="613" y="1784"/>
                  </a:lnTo>
                  <a:lnTo>
                    <a:pt x="611" y="1800"/>
                  </a:lnTo>
                  <a:lnTo>
                    <a:pt x="609" y="1818"/>
                  </a:lnTo>
                  <a:lnTo>
                    <a:pt x="607" y="1857"/>
                  </a:lnTo>
                  <a:lnTo>
                    <a:pt x="606" y="1899"/>
                  </a:lnTo>
                  <a:lnTo>
                    <a:pt x="607" y="1942"/>
                  </a:lnTo>
                  <a:lnTo>
                    <a:pt x="609" y="1982"/>
                  </a:lnTo>
                  <a:lnTo>
                    <a:pt x="612" y="2017"/>
                  </a:lnTo>
                  <a:lnTo>
                    <a:pt x="616" y="2044"/>
                  </a:lnTo>
                  <a:lnTo>
                    <a:pt x="618" y="2049"/>
                  </a:lnTo>
                  <a:lnTo>
                    <a:pt x="621" y="2055"/>
                  </a:lnTo>
                  <a:lnTo>
                    <a:pt x="624" y="2059"/>
                  </a:lnTo>
                  <a:lnTo>
                    <a:pt x="628" y="2063"/>
                  </a:lnTo>
                  <a:lnTo>
                    <a:pt x="639" y="2072"/>
                  </a:lnTo>
                  <a:lnTo>
                    <a:pt x="650" y="2080"/>
                  </a:lnTo>
                  <a:lnTo>
                    <a:pt x="662" y="2088"/>
                  </a:lnTo>
                  <a:lnTo>
                    <a:pt x="670" y="2097"/>
                  </a:lnTo>
                  <a:lnTo>
                    <a:pt x="675" y="2102"/>
                  </a:lnTo>
                  <a:lnTo>
                    <a:pt x="677" y="2108"/>
                  </a:lnTo>
                  <a:lnTo>
                    <a:pt x="679" y="2113"/>
                  </a:lnTo>
                  <a:lnTo>
                    <a:pt x="680" y="2119"/>
                  </a:lnTo>
                  <a:lnTo>
                    <a:pt x="679" y="2133"/>
                  </a:lnTo>
                  <a:lnTo>
                    <a:pt x="677" y="2144"/>
                  </a:lnTo>
                  <a:lnTo>
                    <a:pt x="674" y="2153"/>
                  </a:lnTo>
                  <a:lnTo>
                    <a:pt x="670" y="2160"/>
                  </a:lnTo>
                  <a:lnTo>
                    <a:pt x="661" y="2172"/>
                  </a:lnTo>
                  <a:lnTo>
                    <a:pt x="652" y="2181"/>
                  </a:lnTo>
                  <a:lnTo>
                    <a:pt x="648" y="2185"/>
                  </a:lnTo>
                  <a:lnTo>
                    <a:pt x="644" y="2189"/>
                  </a:lnTo>
                  <a:lnTo>
                    <a:pt x="643" y="2195"/>
                  </a:lnTo>
                  <a:lnTo>
                    <a:pt x="642" y="2201"/>
                  </a:lnTo>
                  <a:lnTo>
                    <a:pt x="643" y="2210"/>
                  </a:lnTo>
                  <a:lnTo>
                    <a:pt x="647" y="2220"/>
                  </a:lnTo>
                  <a:lnTo>
                    <a:pt x="652" y="2231"/>
                  </a:lnTo>
                  <a:lnTo>
                    <a:pt x="660" y="2247"/>
                  </a:lnTo>
                  <a:lnTo>
                    <a:pt x="662" y="2251"/>
                  </a:lnTo>
                  <a:lnTo>
                    <a:pt x="664" y="2256"/>
                  </a:lnTo>
                  <a:lnTo>
                    <a:pt x="665" y="2262"/>
                  </a:lnTo>
                  <a:lnTo>
                    <a:pt x="665" y="2266"/>
                  </a:lnTo>
                  <a:lnTo>
                    <a:pt x="663" y="2277"/>
                  </a:lnTo>
                  <a:lnTo>
                    <a:pt x="660" y="2287"/>
                  </a:lnTo>
                  <a:lnTo>
                    <a:pt x="655" y="2298"/>
                  </a:lnTo>
                  <a:lnTo>
                    <a:pt x="649" y="2310"/>
                  </a:lnTo>
                  <a:lnTo>
                    <a:pt x="641" y="2321"/>
                  </a:lnTo>
                  <a:lnTo>
                    <a:pt x="634" y="2332"/>
                  </a:lnTo>
                  <a:lnTo>
                    <a:pt x="616" y="2354"/>
                  </a:lnTo>
                  <a:lnTo>
                    <a:pt x="601" y="2375"/>
                  </a:lnTo>
                  <a:lnTo>
                    <a:pt x="595" y="2384"/>
                  </a:lnTo>
                  <a:lnTo>
                    <a:pt x="591" y="2394"/>
                  </a:lnTo>
                  <a:lnTo>
                    <a:pt x="587" y="2403"/>
                  </a:lnTo>
                  <a:lnTo>
                    <a:pt x="586" y="2410"/>
                  </a:lnTo>
                  <a:lnTo>
                    <a:pt x="574" y="2505"/>
                  </a:lnTo>
                  <a:lnTo>
                    <a:pt x="571" y="2509"/>
                  </a:lnTo>
                  <a:lnTo>
                    <a:pt x="567" y="2513"/>
                  </a:lnTo>
                  <a:lnTo>
                    <a:pt x="564" y="2515"/>
                  </a:lnTo>
                  <a:lnTo>
                    <a:pt x="559" y="2517"/>
                  </a:lnTo>
                  <a:lnTo>
                    <a:pt x="555" y="2518"/>
                  </a:lnTo>
                  <a:lnTo>
                    <a:pt x="552" y="2518"/>
                  </a:lnTo>
                  <a:lnTo>
                    <a:pt x="548" y="2518"/>
                  </a:lnTo>
                  <a:lnTo>
                    <a:pt x="543" y="2518"/>
                  </a:lnTo>
                  <a:lnTo>
                    <a:pt x="535" y="2515"/>
                  </a:lnTo>
                  <a:lnTo>
                    <a:pt x="527" y="2510"/>
                  </a:lnTo>
                  <a:lnTo>
                    <a:pt x="519" y="2505"/>
                  </a:lnTo>
                  <a:lnTo>
                    <a:pt x="512" y="2498"/>
                  </a:lnTo>
                  <a:lnTo>
                    <a:pt x="505" y="2489"/>
                  </a:lnTo>
                  <a:lnTo>
                    <a:pt x="499" y="2480"/>
                  </a:lnTo>
                  <a:lnTo>
                    <a:pt x="495" y="2471"/>
                  </a:lnTo>
                  <a:lnTo>
                    <a:pt x="490" y="2460"/>
                  </a:lnTo>
                  <a:lnTo>
                    <a:pt x="488" y="2450"/>
                  </a:lnTo>
                  <a:lnTo>
                    <a:pt x="487" y="2439"/>
                  </a:lnTo>
                  <a:lnTo>
                    <a:pt x="488" y="2430"/>
                  </a:lnTo>
                  <a:lnTo>
                    <a:pt x="490" y="2420"/>
                  </a:lnTo>
                  <a:lnTo>
                    <a:pt x="491" y="2412"/>
                  </a:lnTo>
                  <a:lnTo>
                    <a:pt x="491" y="2404"/>
                  </a:lnTo>
                  <a:lnTo>
                    <a:pt x="490" y="2395"/>
                  </a:lnTo>
                  <a:lnTo>
                    <a:pt x="487" y="2388"/>
                  </a:lnTo>
                  <a:lnTo>
                    <a:pt x="484" y="2380"/>
                  </a:lnTo>
                  <a:lnTo>
                    <a:pt x="480" y="2377"/>
                  </a:lnTo>
                  <a:lnTo>
                    <a:pt x="479" y="2376"/>
                  </a:lnTo>
                  <a:lnTo>
                    <a:pt x="476" y="2376"/>
                  </a:lnTo>
                  <a:lnTo>
                    <a:pt x="474" y="2377"/>
                  </a:lnTo>
                  <a:lnTo>
                    <a:pt x="473" y="2380"/>
                  </a:lnTo>
                  <a:lnTo>
                    <a:pt x="468" y="2392"/>
                  </a:lnTo>
                  <a:lnTo>
                    <a:pt x="463" y="2407"/>
                  </a:lnTo>
                  <a:lnTo>
                    <a:pt x="460" y="2423"/>
                  </a:lnTo>
                  <a:lnTo>
                    <a:pt x="457" y="2436"/>
                  </a:lnTo>
                  <a:lnTo>
                    <a:pt x="456" y="2440"/>
                  </a:lnTo>
                  <a:lnTo>
                    <a:pt x="456" y="2446"/>
                  </a:lnTo>
                  <a:lnTo>
                    <a:pt x="456" y="2450"/>
                  </a:lnTo>
                  <a:lnTo>
                    <a:pt x="457" y="2456"/>
                  </a:lnTo>
                  <a:lnTo>
                    <a:pt x="459" y="2465"/>
                  </a:lnTo>
                  <a:lnTo>
                    <a:pt x="462" y="2474"/>
                  </a:lnTo>
                  <a:lnTo>
                    <a:pt x="466" y="2481"/>
                  </a:lnTo>
                  <a:lnTo>
                    <a:pt x="469" y="2488"/>
                  </a:lnTo>
                  <a:lnTo>
                    <a:pt x="470" y="2491"/>
                  </a:lnTo>
                  <a:lnTo>
                    <a:pt x="470" y="2493"/>
                  </a:lnTo>
                  <a:lnTo>
                    <a:pt x="470" y="2494"/>
                  </a:lnTo>
                  <a:lnTo>
                    <a:pt x="469" y="2495"/>
                  </a:lnTo>
                  <a:lnTo>
                    <a:pt x="444" y="2508"/>
                  </a:lnTo>
                  <a:lnTo>
                    <a:pt x="430" y="2515"/>
                  </a:lnTo>
                  <a:lnTo>
                    <a:pt x="427" y="2515"/>
                  </a:lnTo>
                  <a:lnTo>
                    <a:pt x="424" y="2515"/>
                  </a:lnTo>
                  <a:lnTo>
                    <a:pt x="423" y="2514"/>
                  </a:lnTo>
                  <a:lnTo>
                    <a:pt x="423" y="2512"/>
                  </a:lnTo>
                  <a:lnTo>
                    <a:pt x="423" y="2505"/>
                  </a:lnTo>
                  <a:lnTo>
                    <a:pt x="423" y="2499"/>
                  </a:lnTo>
                  <a:lnTo>
                    <a:pt x="420" y="2495"/>
                  </a:lnTo>
                  <a:lnTo>
                    <a:pt x="418" y="2493"/>
                  </a:lnTo>
                  <a:lnTo>
                    <a:pt x="414" y="2491"/>
                  </a:lnTo>
                  <a:lnTo>
                    <a:pt x="407" y="2490"/>
                  </a:lnTo>
                  <a:lnTo>
                    <a:pt x="405" y="2490"/>
                  </a:lnTo>
                  <a:lnTo>
                    <a:pt x="403" y="2491"/>
                  </a:lnTo>
                  <a:lnTo>
                    <a:pt x="402" y="2493"/>
                  </a:lnTo>
                  <a:lnTo>
                    <a:pt x="401" y="2495"/>
                  </a:lnTo>
                  <a:lnTo>
                    <a:pt x="400" y="2502"/>
                  </a:lnTo>
                  <a:lnTo>
                    <a:pt x="398" y="2510"/>
                  </a:lnTo>
                  <a:lnTo>
                    <a:pt x="397" y="2519"/>
                  </a:lnTo>
                  <a:lnTo>
                    <a:pt x="396" y="2528"/>
                  </a:lnTo>
                  <a:lnTo>
                    <a:pt x="393" y="2535"/>
                  </a:lnTo>
                  <a:lnTo>
                    <a:pt x="391" y="2542"/>
                  </a:lnTo>
                  <a:lnTo>
                    <a:pt x="381" y="2555"/>
                  </a:lnTo>
                  <a:lnTo>
                    <a:pt x="371" y="2568"/>
                  </a:lnTo>
                  <a:lnTo>
                    <a:pt x="359" y="2580"/>
                  </a:lnTo>
                  <a:lnTo>
                    <a:pt x="348" y="2593"/>
                  </a:lnTo>
                  <a:lnTo>
                    <a:pt x="336" y="2605"/>
                  </a:lnTo>
                  <a:lnTo>
                    <a:pt x="323" y="2616"/>
                  </a:lnTo>
                  <a:lnTo>
                    <a:pt x="311" y="2626"/>
                  </a:lnTo>
                  <a:lnTo>
                    <a:pt x="298" y="2635"/>
                  </a:lnTo>
                  <a:lnTo>
                    <a:pt x="284" y="2644"/>
                  </a:lnTo>
                  <a:lnTo>
                    <a:pt x="268" y="2650"/>
                  </a:lnTo>
                  <a:lnTo>
                    <a:pt x="254" y="2657"/>
                  </a:lnTo>
                  <a:lnTo>
                    <a:pt x="238" y="2661"/>
                  </a:lnTo>
                  <a:lnTo>
                    <a:pt x="222" y="2664"/>
                  </a:lnTo>
                  <a:lnTo>
                    <a:pt x="205" y="2667"/>
                  </a:lnTo>
                  <a:lnTo>
                    <a:pt x="188" y="2667"/>
                  </a:lnTo>
                  <a:lnTo>
                    <a:pt x="170" y="2664"/>
                  </a:lnTo>
                  <a:lnTo>
                    <a:pt x="160" y="2661"/>
                  </a:lnTo>
                  <a:lnTo>
                    <a:pt x="140" y="2650"/>
                  </a:lnTo>
                  <a:lnTo>
                    <a:pt x="128" y="2643"/>
                  </a:lnTo>
                  <a:lnTo>
                    <a:pt x="116" y="2634"/>
                  </a:lnTo>
                  <a:lnTo>
                    <a:pt x="103" y="2625"/>
                  </a:lnTo>
                  <a:lnTo>
                    <a:pt x="90" y="2615"/>
                  </a:lnTo>
                  <a:lnTo>
                    <a:pt x="78" y="2604"/>
                  </a:lnTo>
                  <a:lnTo>
                    <a:pt x="68" y="2593"/>
                  </a:lnTo>
                  <a:lnTo>
                    <a:pt x="58" y="2582"/>
                  </a:lnTo>
                  <a:lnTo>
                    <a:pt x="53" y="2570"/>
                  </a:lnTo>
                  <a:lnTo>
                    <a:pt x="51" y="2564"/>
                  </a:lnTo>
                  <a:lnTo>
                    <a:pt x="50" y="2559"/>
                  </a:lnTo>
                  <a:lnTo>
                    <a:pt x="49" y="2554"/>
                  </a:lnTo>
                  <a:lnTo>
                    <a:pt x="50" y="2548"/>
                  </a:lnTo>
                  <a:lnTo>
                    <a:pt x="51" y="2543"/>
                  </a:lnTo>
                  <a:lnTo>
                    <a:pt x="54" y="2537"/>
                  </a:lnTo>
                  <a:lnTo>
                    <a:pt x="57" y="2532"/>
                  </a:lnTo>
                  <a:lnTo>
                    <a:pt x="63" y="2528"/>
                  </a:lnTo>
                  <a:lnTo>
                    <a:pt x="65" y="2526"/>
                  </a:lnTo>
                  <a:lnTo>
                    <a:pt x="68" y="2526"/>
                  </a:lnTo>
                  <a:lnTo>
                    <a:pt x="71" y="2526"/>
                  </a:lnTo>
                  <a:lnTo>
                    <a:pt x="75" y="2527"/>
                  </a:lnTo>
                  <a:lnTo>
                    <a:pt x="81" y="2530"/>
                  </a:lnTo>
                  <a:lnTo>
                    <a:pt x="88" y="2535"/>
                  </a:lnTo>
                  <a:lnTo>
                    <a:pt x="94" y="2540"/>
                  </a:lnTo>
                  <a:lnTo>
                    <a:pt x="99" y="2543"/>
                  </a:lnTo>
                  <a:lnTo>
                    <a:pt x="103" y="2544"/>
                  </a:lnTo>
                  <a:lnTo>
                    <a:pt x="106" y="2544"/>
                  </a:lnTo>
                  <a:lnTo>
                    <a:pt x="108" y="2543"/>
                  </a:lnTo>
                  <a:lnTo>
                    <a:pt x="110" y="2542"/>
                  </a:lnTo>
                  <a:lnTo>
                    <a:pt x="112" y="2535"/>
                  </a:lnTo>
                  <a:lnTo>
                    <a:pt x="114" y="2522"/>
                  </a:lnTo>
                  <a:lnTo>
                    <a:pt x="116" y="2505"/>
                  </a:lnTo>
                  <a:lnTo>
                    <a:pt x="116" y="2486"/>
                  </a:lnTo>
                  <a:lnTo>
                    <a:pt x="116" y="2466"/>
                  </a:lnTo>
                  <a:lnTo>
                    <a:pt x="114" y="2449"/>
                  </a:lnTo>
                  <a:lnTo>
                    <a:pt x="114" y="2443"/>
                  </a:lnTo>
                  <a:lnTo>
                    <a:pt x="113" y="2436"/>
                  </a:lnTo>
                  <a:lnTo>
                    <a:pt x="111" y="2432"/>
                  </a:lnTo>
                  <a:lnTo>
                    <a:pt x="110" y="2430"/>
                  </a:lnTo>
                  <a:lnTo>
                    <a:pt x="108" y="2429"/>
                  </a:lnTo>
                  <a:lnTo>
                    <a:pt x="106" y="2428"/>
                  </a:lnTo>
                  <a:lnTo>
                    <a:pt x="103" y="2428"/>
                  </a:lnTo>
                  <a:lnTo>
                    <a:pt x="99" y="2429"/>
                  </a:lnTo>
                  <a:lnTo>
                    <a:pt x="93" y="2432"/>
                  </a:lnTo>
                  <a:lnTo>
                    <a:pt x="86" y="2436"/>
                  </a:lnTo>
                  <a:lnTo>
                    <a:pt x="71" y="2449"/>
                  </a:lnTo>
                  <a:lnTo>
                    <a:pt x="55" y="2464"/>
                  </a:lnTo>
                  <a:lnTo>
                    <a:pt x="48" y="2472"/>
                  </a:lnTo>
                  <a:lnTo>
                    <a:pt x="40" y="2477"/>
                  </a:lnTo>
                  <a:lnTo>
                    <a:pt x="33" y="2481"/>
                  </a:lnTo>
                  <a:lnTo>
                    <a:pt x="26" y="2485"/>
                  </a:lnTo>
                  <a:lnTo>
                    <a:pt x="23" y="2486"/>
                  </a:lnTo>
                  <a:lnTo>
                    <a:pt x="20" y="2485"/>
                  </a:lnTo>
                  <a:lnTo>
                    <a:pt x="17" y="2485"/>
                  </a:lnTo>
                  <a:lnTo>
                    <a:pt x="14" y="2482"/>
                  </a:lnTo>
                  <a:lnTo>
                    <a:pt x="12" y="2480"/>
                  </a:lnTo>
                  <a:lnTo>
                    <a:pt x="10" y="2477"/>
                  </a:lnTo>
                  <a:lnTo>
                    <a:pt x="8" y="2473"/>
                  </a:lnTo>
                  <a:lnTo>
                    <a:pt x="7" y="2467"/>
                  </a:lnTo>
                  <a:lnTo>
                    <a:pt x="6" y="2461"/>
                  </a:lnTo>
                  <a:lnTo>
                    <a:pt x="5" y="2454"/>
                  </a:lnTo>
                  <a:lnTo>
                    <a:pt x="5" y="2448"/>
                  </a:lnTo>
                  <a:lnTo>
                    <a:pt x="6" y="2442"/>
                  </a:lnTo>
                  <a:lnTo>
                    <a:pt x="7" y="2436"/>
                  </a:lnTo>
                  <a:lnTo>
                    <a:pt x="9" y="2432"/>
                  </a:lnTo>
                  <a:lnTo>
                    <a:pt x="11" y="2428"/>
                  </a:lnTo>
                  <a:lnTo>
                    <a:pt x="14" y="2423"/>
                  </a:lnTo>
                  <a:lnTo>
                    <a:pt x="21" y="2416"/>
                  </a:lnTo>
                  <a:lnTo>
                    <a:pt x="28" y="2409"/>
                  </a:lnTo>
                  <a:lnTo>
                    <a:pt x="38" y="2404"/>
                  </a:lnTo>
                  <a:lnTo>
                    <a:pt x="47" y="2400"/>
                  </a:lnTo>
                  <a:lnTo>
                    <a:pt x="64" y="2394"/>
                  </a:lnTo>
                  <a:lnTo>
                    <a:pt x="78" y="2390"/>
                  </a:lnTo>
                  <a:lnTo>
                    <a:pt x="83" y="2389"/>
                  </a:lnTo>
                  <a:lnTo>
                    <a:pt x="85" y="2387"/>
                  </a:lnTo>
                  <a:lnTo>
                    <a:pt x="85" y="2386"/>
                  </a:lnTo>
                  <a:lnTo>
                    <a:pt x="82" y="2384"/>
                  </a:lnTo>
                  <a:lnTo>
                    <a:pt x="69" y="2379"/>
                  </a:lnTo>
                  <a:lnTo>
                    <a:pt x="60" y="2375"/>
                  </a:lnTo>
                  <a:lnTo>
                    <a:pt x="53" y="2372"/>
                  </a:lnTo>
                  <a:lnTo>
                    <a:pt x="50" y="2368"/>
                  </a:lnTo>
                  <a:lnTo>
                    <a:pt x="50" y="2367"/>
                  </a:lnTo>
                  <a:lnTo>
                    <a:pt x="50" y="2365"/>
                  </a:lnTo>
                  <a:lnTo>
                    <a:pt x="51" y="2364"/>
                  </a:lnTo>
                  <a:lnTo>
                    <a:pt x="52" y="2362"/>
                  </a:lnTo>
                  <a:lnTo>
                    <a:pt x="57" y="2359"/>
                  </a:lnTo>
                  <a:lnTo>
                    <a:pt x="64" y="2354"/>
                  </a:lnTo>
                  <a:lnTo>
                    <a:pt x="82" y="2345"/>
                  </a:lnTo>
                  <a:lnTo>
                    <a:pt x="104" y="2329"/>
                  </a:lnTo>
                  <a:lnTo>
                    <a:pt x="114" y="2321"/>
                  </a:lnTo>
                  <a:lnTo>
                    <a:pt x="126" y="2309"/>
                  </a:lnTo>
                  <a:lnTo>
                    <a:pt x="137" y="2296"/>
                  </a:lnTo>
                  <a:lnTo>
                    <a:pt x="148" y="2281"/>
                  </a:lnTo>
                  <a:lnTo>
                    <a:pt x="144" y="2282"/>
                  </a:lnTo>
                  <a:lnTo>
                    <a:pt x="128" y="2291"/>
                  </a:lnTo>
                  <a:lnTo>
                    <a:pt x="118" y="2296"/>
                  </a:lnTo>
                  <a:lnTo>
                    <a:pt x="106" y="2301"/>
                  </a:lnTo>
                  <a:lnTo>
                    <a:pt x="93" y="2307"/>
                  </a:lnTo>
                  <a:lnTo>
                    <a:pt x="79" y="2311"/>
                  </a:lnTo>
                  <a:lnTo>
                    <a:pt x="66" y="2314"/>
                  </a:lnTo>
                  <a:lnTo>
                    <a:pt x="53" y="2315"/>
                  </a:lnTo>
                  <a:lnTo>
                    <a:pt x="47" y="2314"/>
                  </a:lnTo>
                  <a:lnTo>
                    <a:pt x="40" y="2314"/>
                  </a:lnTo>
                  <a:lnTo>
                    <a:pt x="35" y="2312"/>
                  </a:lnTo>
                  <a:lnTo>
                    <a:pt x="29" y="2310"/>
                  </a:lnTo>
                  <a:lnTo>
                    <a:pt x="25" y="2307"/>
                  </a:lnTo>
                  <a:lnTo>
                    <a:pt x="20" y="2303"/>
                  </a:lnTo>
                  <a:lnTo>
                    <a:pt x="16" y="2297"/>
                  </a:lnTo>
                  <a:lnTo>
                    <a:pt x="13" y="2291"/>
                  </a:lnTo>
                  <a:lnTo>
                    <a:pt x="10" y="2283"/>
                  </a:lnTo>
                  <a:lnTo>
                    <a:pt x="9" y="2276"/>
                  </a:lnTo>
                  <a:lnTo>
                    <a:pt x="7" y="2266"/>
                  </a:lnTo>
                  <a:lnTo>
                    <a:pt x="7" y="2254"/>
                  </a:lnTo>
                  <a:lnTo>
                    <a:pt x="8" y="2242"/>
                  </a:lnTo>
                  <a:lnTo>
                    <a:pt x="10" y="2233"/>
                  </a:lnTo>
                  <a:lnTo>
                    <a:pt x="11" y="2229"/>
                  </a:lnTo>
                  <a:lnTo>
                    <a:pt x="13" y="2227"/>
                  </a:lnTo>
                  <a:lnTo>
                    <a:pt x="15" y="2225"/>
                  </a:lnTo>
                  <a:lnTo>
                    <a:pt x="17" y="2223"/>
                  </a:lnTo>
                  <a:lnTo>
                    <a:pt x="23" y="2222"/>
                  </a:lnTo>
                  <a:lnTo>
                    <a:pt x="28" y="2221"/>
                  </a:lnTo>
                  <a:lnTo>
                    <a:pt x="33" y="2222"/>
                  </a:lnTo>
                  <a:lnTo>
                    <a:pt x="38" y="2223"/>
                  </a:lnTo>
                  <a:lnTo>
                    <a:pt x="42" y="2224"/>
                  </a:lnTo>
                  <a:lnTo>
                    <a:pt x="47" y="2224"/>
                  </a:lnTo>
                  <a:lnTo>
                    <a:pt x="49" y="2223"/>
                  </a:lnTo>
                  <a:lnTo>
                    <a:pt x="51" y="2221"/>
                  </a:lnTo>
                  <a:lnTo>
                    <a:pt x="50" y="2216"/>
                  </a:lnTo>
                  <a:lnTo>
                    <a:pt x="48" y="2210"/>
                  </a:lnTo>
                  <a:lnTo>
                    <a:pt x="43" y="2200"/>
                  </a:lnTo>
                  <a:lnTo>
                    <a:pt x="37" y="2187"/>
                  </a:lnTo>
                  <a:lnTo>
                    <a:pt x="33" y="2183"/>
                  </a:lnTo>
                  <a:lnTo>
                    <a:pt x="28" y="2180"/>
                  </a:lnTo>
                  <a:lnTo>
                    <a:pt x="22" y="2178"/>
                  </a:lnTo>
                  <a:lnTo>
                    <a:pt x="16" y="2175"/>
                  </a:lnTo>
                  <a:lnTo>
                    <a:pt x="10" y="2174"/>
                  </a:lnTo>
                  <a:lnTo>
                    <a:pt x="6" y="2173"/>
                  </a:lnTo>
                  <a:lnTo>
                    <a:pt x="2" y="2171"/>
                  </a:lnTo>
                  <a:lnTo>
                    <a:pt x="0" y="2169"/>
                  </a:lnTo>
                  <a:lnTo>
                    <a:pt x="1" y="2158"/>
                  </a:lnTo>
                  <a:lnTo>
                    <a:pt x="1" y="2139"/>
                  </a:lnTo>
                  <a:lnTo>
                    <a:pt x="3" y="2112"/>
                  </a:lnTo>
                  <a:lnTo>
                    <a:pt x="6" y="2082"/>
                  </a:lnTo>
                  <a:lnTo>
                    <a:pt x="10" y="2052"/>
                  </a:lnTo>
                  <a:lnTo>
                    <a:pt x="15" y="2024"/>
                  </a:lnTo>
                  <a:lnTo>
                    <a:pt x="19" y="2012"/>
                  </a:lnTo>
                  <a:lnTo>
                    <a:pt x="22" y="2001"/>
                  </a:lnTo>
                  <a:lnTo>
                    <a:pt x="26" y="1993"/>
                  </a:lnTo>
                  <a:lnTo>
                    <a:pt x="30" y="1988"/>
                  </a:lnTo>
                  <a:lnTo>
                    <a:pt x="43" y="1977"/>
                  </a:lnTo>
                  <a:lnTo>
                    <a:pt x="58" y="1964"/>
                  </a:lnTo>
                  <a:lnTo>
                    <a:pt x="72" y="1950"/>
                  </a:lnTo>
                  <a:lnTo>
                    <a:pt x="86" y="1936"/>
                  </a:lnTo>
                  <a:lnTo>
                    <a:pt x="90" y="1933"/>
                  </a:lnTo>
                  <a:lnTo>
                    <a:pt x="93" y="1931"/>
                  </a:lnTo>
                  <a:lnTo>
                    <a:pt x="97" y="1929"/>
                  </a:lnTo>
                  <a:lnTo>
                    <a:pt x="102" y="1927"/>
                  </a:lnTo>
                  <a:lnTo>
                    <a:pt x="111" y="1926"/>
                  </a:lnTo>
                  <a:lnTo>
                    <a:pt x="122" y="1924"/>
                  </a:lnTo>
                  <a:lnTo>
                    <a:pt x="145" y="1926"/>
                  </a:lnTo>
                  <a:lnTo>
                    <a:pt x="165" y="1929"/>
                  </a:lnTo>
                  <a:lnTo>
                    <a:pt x="180" y="1932"/>
                  </a:lnTo>
                  <a:lnTo>
                    <a:pt x="187" y="1932"/>
                  </a:lnTo>
                  <a:lnTo>
                    <a:pt x="180" y="1927"/>
                  </a:lnTo>
                  <a:lnTo>
                    <a:pt x="158" y="1914"/>
                  </a:lnTo>
                  <a:lnTo>
                    <a:pt x="148" y="1908"/>
                  </a:lnTo>
                  <a:lnTo>
                    <a:pt x="140" y="1903"/>
                  </a:lnTo>
                  <a:lnTo>
                    <a:pt x="134" y="1898"/>
                  </a:lnTo>
                  <a:lnTo>
                    <a:pt x="131" y="1892"/>
                  </a:lnTo>
                  <a:lnTo>
                    <a:pt x="128" y="1888"/>
                  </a:lnTo>
                  <a:lnTo>
                    <a:pt x="128" y="1885"/>
                  </a:lnTo>
                  <a:lnTo>
                    <a:pt x="131" y="1881"/>
                  </a:lnTo>
                  <a:lnTo>
                    <a:pt x="134" y="1878"/>
                  </a:lnTo>
                  <a:lnTo>
                    <a:pt x="137" y="1876"/>
                  </a:lnTo>
                  <a:lnTo>
                    <a:pt x="142" y="1874"/>
                  </a:lnTo>
                  <a:lnTo>
                    <a:pt x="149" y="1874"/>
                  </a:lnTo>
                  <a:lnTo>
                    <a:pt x="156" y="1873"/>
                  </a:lnTo>
                  <a:lnTo>
                    <a:pt x="163" y="1874"/>
                  </a:lnTo>
                  <a:lnTo>
                    <a:pt x="172" y="1875"/>
                  </a:lnTo>
                  <a:lnTo>
                    <a:pt x="179" y="1877"/>
                  </a:lnTo>
                  <a:lnTo>
                    <a:pt x="188" y="1880"/>
                  </a:lnTo>
                  <a:lnTo>
                    <a:pt x="202" y="1886"/>
                  </a:lnTo>
                  <a:lnTo>
                    <a:pt x="211" y="1889"/>
                  </a:lnTo>
                  <a:lnTo>
                    <a:pt x="214" y="1889"/>
                  </a:lnTo>
                  <a:lnTo>
                    <a:pt x="216" y="1889"/>
                  </a:lnTo>
                  <a:lnTo>
                    <a:pt x="217" y="1889"/>
                  </a:lnTo>
                  <a:lnTo>
                    <a:pt x="217" y="1888"/>
                  </a:lnTo>
                  <a:lnTo>
                    <a:pt x="211" y="1880"/>
                  </a:lnTo>
                  <a:lnTo>
                    <a:pt x="200" y="1867"/>
                  </a:lnTo>
                  <a:lnTo>
                    <a:pt x="193" y="1861"/>
                  </a:lnTo>
                  <a:lnTo>
                    <a:pt x="187" y="1853"/>
                  </a:lnTo>
                  <a:lnTo>
                    <a:pt x="182" y="1846"/>
                  </a:lnTo>
                  <a:lnTo>
                    <a:pt x="180" y="1839"/>
                  </a:lnTo>
                  <a:lnTo>
                    <a:pt x="179" y="1836"/>
                  </a:lnTo>
                  <a:lnTo>
                    <a:pt x="179" y="1833"/>
                  </a:lnTo>
                  <a:lnTo>
                    <a:pt x="180" y="1831"/>
                  </a:lnTo>
                  <a:lnTo>
                    <a:pt x="182" y="1829"/>
                  </a:lnTo>
                  <a:lnTo>
                    <a:pt x="186" y="1826"/>
                  </a:lnTo>
                  <a:lnTo>
                    <a:pt x="190" y="1824"/>
                  </a:lnTo>
                  <a:lnTo>
                    <a:pt x="195" y="1823"/>
                  </a:lnTo>
                  <a:lnTo>
                    <a:pt x="202" y="1822"/>
                  </a:lnTo>
                  <a:lnTo>
                    <a:pt x="221" y="1822"/>
                  </a:lnTo>
                  <a:lnTo>
                    <a:pt x="238" y="1823"/>
                  </a:lnTo>
                  <a:lnTo>
                    <a:pt x="252" y="1825"/>
                  </a:lnTo>
                  <a:lnTo>
                    <a:pt x="263" y="1828"/>
                  </a:lnTo>
                  <a:lnTo>
                    <a:pt x="279" y="1833"/>
                  </a:lnTo>
                  <a:lnTo>
                    <a:pt x="286" y="1834"/>
                  </a:lnTo>
                  <a:lnTo>
                    <a:pt x="287" y="1833"/>
                  </a:lnTo>
                  <a:lnTo>
                    <a:pt x="286" y="1828"/>
                  </a:lnTo>
                  <a:lnTo>
                    <a:pt x="284" y="1821"/>
                  </a:lnTo>
                  <a:lnTo>
                    <a:pt x="279" y="1809"/>
                  </a:lnTo>
                  <a:lnTo>
                    <a:pt x="274" y="1795"/>
                  </a:lnTo>
                  <a:lnTo>
                    <a:pt x="268" y="1776"/>
                  </a:lnTo>
                  <a:lnTo>
                    <a:pt x="261" y="1751"/>
                  </a:lnTo>
                  <a:lnTo>
                    <a:pt x="253" y="1721"/>
                  </a:lnTo>
                  <a:lnTo>
                    <a:pt x="279" y="1705"/>
                  </a:lnTo>
                  <a:lnTo>
                    <a:pt x="313" y="1684"/>
                  </a:lnTo>
                  <a:lnTo>
                    <a:pt x="321" y="1680"/>
                  </a:lnTo>
                  <a:lnTo>
                    <a:pt x="330" y="1677"/>
                  </a:lnTo>
                  <a:lnTo>
                    <a:pt x="337" y="1674"/>
                  </a:lnTo>
                  <a:lnTo>
                    <a:pt x="345" y="1672"/>
                  </a:lnTo>
                  <a:lnTo>
                    <a:pt x="351" y="1672"/>
                  </a:lnTo>
                  <a:lnTo>
                    <a:pt x="357" y="1675"/>
                  </a:lnTo>
                  <a:lnTo>
                    <a:pt x="360" y="1676"/>
                  </a:lnTo>
                  <a:lnTo>
                    <a:pt x="362" y="1678"/>
                  </a:lnTo>
                  <a:lnTo>
                    <a:pt x="363" y="1680"/>
                  </a:lnTo>
                  <a:lnTo>
                    <a:pt x="365" y="1683"/>
                  </a:lnTo>
                  <a:lnTo>
                    <a:pt x="369" y="1692"/>
                  </a:lnTo>
                  <a:lnTo>
                    <a:pt x="374" y="1700"/>
                  </a:lnTo>
                  <a:lnTo>
                    <a:pt x="379" y="1708"/>
                  </a:lnTo>
                  <a:lnTo>
                    <a:pt x="385" y="1713"/>
                  </a:lnTo>
                  <a:lnTo>
                    <a:pt x="387" y="1714"/>
                  </a:lnTo>
                  <a:lnTo>
                    <a:pt x="389" y="1716"/>
                  </a:lnTo>
                  <a:lnTo>
                    <a:pt x="391" y="1714"/>
                  </a:lnTo>
                  <a:lnTo>
                    <a:pt x="393" y="1712"/>
                  </a:lnTo>
                  <a:lnTo>
                    <a:pt x="395" y="1709"/>
                  </a:lnTo>
                  <a:lnTo>
                    <a:pt x="396" y="1704"/>
                  </a:lnTo>
                  <a:lnTo>
                    <a:pt x="397" y="1697"/>
                  </a:lnTo>
                  <a:lnTo>
                    <a:pt x="397" y="1690"/>
                  </a:lnTo>
                  <a:lnTo>
                    <a:pt x="397" y="1688"/>
                  </a:lnTo>
                  <a:lnTo>
                    <a:pt x="398" y="1686"/>
                  </a:lnTo>
                  <a:lnTo>
                    <a:pt x="399" y="1686"/>
                  </a:lnTo>
                  <a:lnTo>
                    <a:pt x="400" y="1688"/>
                  </a:lnTo>
                  <a:lnTo>
                    <a:pt x="403" y="1692"/>
                  </a:lnTo>
                  <a:lnTo>
                    <a:pt x="406" y="1697"/>
                  </a:lnTo>
                  <a:lnTo>
                    <a:pt x="413" y="1709"/>
                  </a:lnTo>
                  <a:lnTo>
                    <a:pt x="417" y="1717"/>
                  </a:lnTo>
                  <a:lnTo>
                    <a:pt x="421" y="1725"/>
                  </a:lnTo>
                  <a:lnTo>
                    <a:pt x="428" y="1731"/>
                  </a:lnTo>
                  <a:lnTo>
                    <a:pt x="433" y="1735"/>
                  </a:lnTo>
                  <a:lnTo>
                    <a:pt x="440" y="1737"/>
                  </a:lnTo>
                  <a:lnTo>
                    <a:pt x="446" y="1738"/>
                  </a:lnTo>
                  <a:lnTo>
                    <a:pt x="454" y="1737"/>
                  </a:lnTo>
                  <a:lnTo>
                    <a:pt x="460" y="1735"/>
                  </a:lnTo>
                  <a:lnTo>
                    <a:pt x="468" y="1731"/>
                  </a:lnTo>
                  <a:lnTo>
                    <a:pt x="475" y="1726"/>
                  </a:lnTo>
                  <a:lnTo>
                    <a:pt x="482" y="1721"/>
                  </a:lnTo>
                  <a:lnTo>
                    <a:pt x="488" y="1714"/>
                  </a:lnTo>
                  <a:lnTo>
                    <a:pt x="496" y="1707"/>
                  </a:lnTo>
                  <a:lnTo>
                    <a:pt x="508" y="1692"/>
                  </a:lnTo>
                  <a:lnTo>
                    <a:pt x="518" y="1676"/>
                  </a:lnTo>
                  <a:lnTo>
                    <a:pt x="524" y="1667"/>
                  </a:lnTo>
                  <a:lnTo>
                    <a:pt x="529" y="1658"/>
                  </a:lnTo>
                  <a:lnTo>
                    <a:pt x="536" y="1650"/>
                  </a:lnTo>
                  <a:lnTo>
                    <a:pt x="540" y="1641"/>
                  </a:lnTo>
                  <a:lnTo>
                    <a:pt x="543" y="1635"/>
                  </a:lnTo>
                  <a:lnTo>
                    <a:pt x="544" y="1631"/>
                  </a:lnTo>
                  <a:lnTo>
                    <a:pt x="543" y="1629"/>
                  </a:lnTo>
                  <a:lnTo>
                    <a:pt x="541" y="1628"/>
                  </a:lnTo>
                  <a:lnTo>
                    <a:pt x="533" y="1631"/>
                  </a:lnTo>
                  <a:lnTo>
                    <a:pt x="524" y="1639"/>
                  </a:lnTo>
                  <a:lnTo>
                    <a:pt x="501" y="1657"/>
                  </a:lnTo>
                  <a:lnTo>
                    <a:pt x="488" y="1669"/>
                  </a:lnTo>
                  <a:lnTo>
                    <a:pt x="477" y="1680"/>
                  </a:lnTo>
                  <a:lnTo>
                    <a:pt x="468" y="1686"/>
                  </a:lnTo>
                  <a:lnTo>
                    <a:pt x="462" y="1690"/>
                  </a:lnTo>
                  <a:lnTo>
                    <a:pt x="458" y="1691"/>
                  </a:lnTo>
                  <a:lnTo>
                    <a:pt x="454" y="1692"/>
                  </a:lnTo>
                  <a:lnTo>
                    <a:pt x="449" y="1692"/>
                  </a:lnTo>
                  <a:lnTo>
                    <a:pt x="445" y="1691"/>
                  </a:lnTo>
                  <a:lnTo>
                    <a:pt x="441" y="1689"/>
                  </a:lnTo>
                  <a:lnTo>
                    <a:pt x="437" y="1685"/>
                  </a:lnTo>
                  <a:lnTo>
                    <a:pt x="432" y="1682"/>
                  </a:lnTo>
                  <a:lnTo>
                    <a:pt x="424" y="1671"/>
                  </a:lnTo>
                  <a:lnTo>
                    <a:pt x="415" y="1657"/>
                  </a:lnTo>
                  <a:lnTo>
                    <a:pt x="414" y="1655"/>
                  </a:lnTo>
                  <a:lnTo>
                    <a:pt x="414" y="1652"/>
                  </a:lnTo>
                  <a:lnTo>
                    <a:pt x="414" y="1649"/>
                  </a:lnTo>
                  <a:lnTo>
                    <a:pt x="415" y="1646"/>
                  </a:lnTo>
                  <a:lnTo>
                    <a:pt x="418" y="1637"/>
                  </a:lnTo>
                  <a:lnTo>
                    <a:pt x="423" y="1628"/>
                  </a:lnTo>
                  <a:lnTo>
                    <a:pt x="430" y="1619"/>
                  </a:lnTo>
                  <a:lnTo>
                    <a:pt x="438" y="1608"/>
                  </a:lnTo>
                  <a:lnTo>
                    <a:pt x="446" y="1597"/>
                  </a:lnTo>
                  <a:lnTo>
                    <a:pt x="456" y="1586"/>
                  </a:lnTo>
                  <a:lnTo>
                    <a:pt x="497" y="1545"/>
                  </a:lnTo>
                  <a:lnTo>
                    <a:pt x="525" y="1518"/>
                  </a:lnTo>
                  <a:lnTo>
                    <a:pt x="531" y="1511"/>
                  </a:lnTo>
                  <a:lnTo>
                    <a:pt x="540" y="1503"/>
                  </a:lnTo>
                  <a:lnTo>
                    <a:pt x="548" y="1496"/>
                  </a:lnTo>
                  <a:lnTo>
                    <a:pt x="556" y="1493"/>
                  </a:lnTo>
                  <a:lnTo>
                    <a:pt x="558" y="1503"/>
                  </a:lnTo>
                  <a:lnTo>
                    <a:pt x="563" y="1516"/>
                  </a:lnTo>
                  <a:lnTo>
                    <a:pt x="566" y="1515"/>
                  </a:lnTo>
                  <a:lnTo>
                    <a:pt x="568" y="1514"/>
                  </a:lnTo>
                  <a:lnTo>
                    <a:pt x="570" y="1512"/>
                  </a:lnTo>
                  <a:lnTo>
                    <a:pt x="571" y="1509"/>
                  </a:lnTo>
                  <a:lnTo>
                    <a:pt x="571" y="1501"/>
                  </a:lnTo>
                  <a:lnTo>
                    <a:pt x="571" y="1491"/>
                  </a:lnTo>
                  <a:lnTo>
                    <a:pt x="567" y="1473"/>
                  </a:lnTo>
                  <a:lnTo>
                    <a:pt x="565" y="1460"/>
                  </a:lnTo>
                  <a:lnTo>
                    <a:pt x="565" y="1457"/>
                  </a:lnTo>
                  <a:lnTo>
                    <a:pt x="567" y="1454"/>
                  </a:lnTo>
                  <a:lnTo>
                    <a:pt x="569" y="1452"/>
                  </a:lnTo>
                  <a:lnTo>
                    <a:pt x="570" y="1449"/>
                  </a:lnTo>
                  <a:lnTo>
                    <a:pt x="571" y="1448"/>
                  </a:lnTo>
                  <a:lnTo>
                    <a:pt x="570" y="1447"/>
                  </a:lnTo>
                  <a:lnTo>
                    <a:pt x="568" y="1446"/>
                  </a:lnTo>
                  <a:lnTo>
                    <a:pt x="563" y="1446"/>
                  </a:lnTo>
                  <a:lnTo>
                    <a:pt x="548" y="1446"/>
                  </a:lnTo>
                  <a:lnTo>
                    <a:pt x="528" y="1445"/>
                  </a:lnTo>
                  <a:lnTo>
                    <a:pt x="521" y="1444"/>
                  </a:lnTo>
                  <a:lnTo>
                    <a:pt x="517" y="1442"/>
                  </a:lnTo>
                  <a:lnTo>
                    <a:pt x="517" y="1440"/>
                  </a:lnTo>
                  <a:lnTo>
                    <a:pt x="519" y="1439"/>
                  </a:lnTo>
                  <a:lnTo>
                    <a:pt x="523" y="1437"/>
                  </a:lnTo>
                  <a:lnTo>
                    <a:pt x="528" y="1434"/>
                  </a:lnTo>
                  <a:lnTo>
                    <a:pt x="539" y="1432"/>
                  </a:lnTo>
                  <a:lnTo>
                    <a:pt x="549" y="1430"/>
                  </a:lnTo>
                  <a:lnTo>
                    <a:pt x="558" y="1430"/>
                  </a:lnTo>
                  <a:lnTo>
                    <a:pt x="568" y="1429"/>
                  </a:lnTo>
                  <a:lnTo>
                    <a:pt x="577" y="1429"/>
                  </a:lnTo>
                  <a:lnTo>
                    <a:pt x="586" y="1427"/>
                  </a:lnTo>
                  <a:lnTo>
                    <a:pt x="595" y="1424"/>
                  </a:lnTo>
                  <a:lnTo>
                    <a:pt x="605" y="1418"/>
                  </a:lnTo>
                  <a:lnTo>
                    <a:pt x="609" y="1399"/>
                  </a:lnTo>
                  <a:lnTo>
                    <a:pt x="610" y="1383"/>
                  </a:lnTo>
                  <a:lnTo>
                    <a:pt x="611" y="1369"/>
                  </a:lnTo>
                  <a:lnTo>
                    <a:pt x="611" y="1357"/>
                  </a:lnTo>
                  <a:lnTo>
                    <a:pt x="611" y="1345"/>
                  </a:lnTo>
                  <a:lnTo>
                    <a:pt x="613" y="1332"/>
                  </a:lnTo>
                  <a:lnTo>
                    <a:pt x="615" y="1325"/>
                  </a:lnTo>
                  <a:lnTo>
                    <a:pt x="619" y="1317"/>
                  </a:lnTo>
                  <a:lnTo>
                    <a:pt x="623" y="1308"/>
                  </a:lnTo>
                  <a:lnTo>
                    <a:pt x="628" y="1299"/>
                  </a:lnTo>
                  <a:lnTo>
                    <a:pt x="632" y="1291"/>
                  </a:lnTo>
                  <a:lnTo>
                    <a:pt x="634" y="1282"/>
                  </a:lnTo>
                  <a:lnTo>
                    <a:pt x="634" y="1274"/>
                  </a:lnTo>
                  <a:lnTo>
                    <a:pt x="634" y="1265"/>
                  </a:lnTo>
                  <a:lnTo>
                    <a:pt x="630" y="1248"/>
                  </a:lnTo>
                  <a:lnTo>
                    <a:pt x="627" y="1230"/>
                  </a:lnTo>
                  <a:lnTo>
                    <a:pt x="625" y="1221"/>
                  </a:lnTo>
                  <a:lnTo>
                    <a:pt x="625" y="1212"/>
                  </a:lnTo>
                  <a:lnTo>
                    <a:pt x="625" y="1204"/>
                  </a:lnTo>
                  <a:lnTo>
                    <a:pt x="626" y="1195"/>
                  </a:lnTo>
                  <a:lnTo>
                    <a:pt x="629" y="1188"/>
                  </a:lnTo>
                  <a:lnTo>
                    <a:pt x="634" y="1180"/>
                  </a:lnTo>
                  <a:lnTo>
                    <a:pt x="640" y="1174"/>
                  </a:lnTo>
                  <a:lnTo>
                    <a:pt x="650" y="1167"/>
                  </a:lnTo>
                  <a:lnTo>
                    <a:pt x="653" y="1166"/>
                  </a:lnTo>
                  <a:lnTo>
                    <a:pt x="657" y="1165"/>
                  </a:lnTo>
                  <a:lnTo>
                    <a:pt x="661" y="1165"/>
                  </a:lnTo>
                  <a:lnTo>
                    <a:pt x="664" y="1166"/>
                  </a:lnTo>
                  <a:lnTo>
                    <a:pt x="669" y="1167"/>
                  </a:lnTo>
                  <a:lnTo>
                    <a:pt x="674" y="1169"/>
                  </a:lnTo>
                  <a:lnTo>
                    <a:pt x="676" y="1170"/>
                  </a:lnTo>
                  <a:lnTo>
                    <a:pt x="678" y="1172"/>
                  </a:lnTo>
                  <a:lnTo>
                    <a:pt x="680" y="1170"/>
                  </a:lnTo>
                  <a:lnTo>
                    <a:pt x="681" y="1170"/>
                  </a:lnTo>
                  <a:lnTo>
                    <a:pt x="683" y="1168"/>
                  </a:lnTo>
                  <a:lnTo>
                    <a:pt x="684" y="1165"/>
                  </a:lnTo>
                  <a:lnTo>
                    <a:pt x="685" y="1161"/>
                  </a:lnTo>
                  <a:lnTo>
                    <a:pt x="685" y="1155"/>
                  </a:lnTo>
                  <a:lnTo>
                    <a:pt x="685" y="1127"/>
                  </a:lnTo>
                  <a:lnTo>
                    <a:pt x="684" y="1099"/>
                  </a:lnTo>
                  <a:lnTo>
                    <a:pt x="685" y="1085"/>
                  </a:lnTo>
                  <a:lnTo>
                    <a:pt x="689" y="1072"/>
                  </a:lnTo>
                  <a:lnTo>
                    <a:pt x="691" y="1066"/>
                  </a:lnTo>
                  <a:lnTo>
                    <a:pt x="694" y="1060"/>
                  </a:lnTo>
                  <a:lnTo>
                    <a:pt x="698" y="1054"/>
                  </a:lnTo>
                  <a:lnTo>
                    <a:pt x="704" y="1048"/>
                  </a:lnTo>
                  <a:lnTo>
                    <a:pt x="716" y="1034"/>
                  </a:lnTo>
                  <a:lnTo>
                    <a:pt x="727" y="1018"/>
                  </a:lnTo>
                  <a:lnTo>
                    <a:pt x="739" y="1000"/>
                  </a:lnTo>
                  <a:lnTo>
                    <a:pt x="751" y="983"/>
                  </a:lnTo>
                  <a:lnTo>
                    <a:pt x="756" y="976"/>
                  </a:lnTo>
                  <a:lnTo>
                    <a:pt x="763" y="968"/>
                  </a:lnTo>
                  <a:lnTo>
                    <a:pt x="769" y="960"/>
                  </a:lnTo>
                  <a:lnTo>
                    <a:pt x="776" y="954"/>
                  </a:lnTo>
                  <a:lnTo>
                    <a:pt x="783" y="949"/>
                  </a:lnTo>
                  <a:lnTo>
                    <a:pt x="791" y="944"/>
                  </a:lnTo>
                  <a:lnTo>
                    <a:pt x="799" y="941"/>
                  </a:lnTo>
                  <a:lnTo>
                    <a:pt x="807" y="939"/>
                  </a:lnTo>
                  <a:lnTo>
                    <a:pt x="814" y="937"/>
                  </a:lnTo>
                  <a:lnTo>
                    <a:pt x="819" y="935"/>
                  </a:lnTo>
                  <a:lnTo>
                    <a:pt x="822" y="930"/>
                  </a:lnTo>
                  <a:lnTo>
                    <a:pt x="823" y="927"/>
                  </a:lnTo>
                  <a:lnTo>
                    <a:pt x="824" y="917"/>
                  </a:lnTo>
                  <a:lnTo>
                    <a:pt x="823" y="905"/>
                  </a:lnTo>
                  <a:lnTo>
                    <a:pt x="823" y="900"/>
                  </a:lnTo>
                  <a:lnTo>
                    <a:pt x="823" y="894"/>
                  </a:lnTo>
                  <a:lnTo>
                    <a:pt x="824" y="888"/>
                  </a:lnTo>
                  <a:lnTo>
                    <a:pt x="827" y="883"/>
                  </a:lnTo>
                  <a:lnTo>
                    <a:pt x="831" y="877"/>
                  </a:lnTo>
                  <a:lnTo>
                    <a:pt x="836" y="873"/>
                  </a:lnTo>
                  <a:lnTo>
                    <a:pt x="845" y="869"/>
                  </a:lnTo>
                  <a:lnTo>
                    <a:pt x="855" y="865"/>
                  </a:lnTo>
                  <a:lnTo>
                    <a:pt x="860" y="863"/>
                  </a:lnTo>
                  <a:lnTo>
                    <a:pt x="863" y="861"/>
                  </a:lnTo>
                  <a:lnTo>
                    <a:pt x="864" y="859"/>
                  </a:lnTo>
                  <a:lnTo>
                    <a:pt x="864" y="857"/>
                  </a:lnTo>
                  <a:lnTo>
                    <a:pt x="860" y="853"/>
                  </a:lnTo>
                  <a:lnTo>
                    <a:pt x="853" y="847"/>
                  </a:lnTo>
                  <a:lnTo>
                    <a:pt x="846" y="840"/>
                  </a:lnTo>
                  <a:lnTo>
                    <a:pt x="839" y="832"/>
                  </a:lnTo>
                  <a:lnTo>
                    <a:pt x="838" y="828"/>
                  </a:lnTo>
                  <a:lnTo>
                    <a:pt x="837" y="824"/>
                  </a:lnTo>
                  <a:lnTo>
                    <a:pt x="838" y="818"/>
                  </a:lnTo>
                  <a:lnTo>
                    <a:pt x="841" y="813"/>
                  </a:lnTo>
                  <a:lnTo>
                    <a:pt x="846" y="803"/>
                  </a:lnTo>
                  <a:lnTo>
                    <a:pt x="855" y="785"/>
                  </a:lnTo>
                  <a:lnTo>
                    <a:pt x="862" y="770"/>
                  </a:lnTo>
                  <a:lnTo>
                    <a:pt x="865" y="765"/>
                  </a:lnTo>
                  <a:lnTo>
                    <a:pt x="872" y="763"/>
                  </a:lnTo>
                  <a:lnTo>
                    <a:pt x="877" y="761"/>
                  </a:lnTo>
                  <a:lnTo>
                    <a:pt x="883" y="760"/>
                  </a:lnTo>
                  <a:lnTo>
                    <a:pt x="887" y="760"/>
                  </a:lnTo>
                  <a:lnTo>
                    <a:pt x="893" y="760"/>
                  </a:lnTo>
                  <a:lnTo>
                    <a:pt x="899" y="761"/>
                  </a:lnTo>
                  <a:lnTo>
                    <a:pt x="901" y="761"/>
                  </a:lnTo>
                  <a:lnTo>
                    <a:pt x="902" y="761"/>
                  </a:lnTo>
                  <a:lnTo>
                    <a:pt x="904" y="760"/>
                  </a:lnTo>
                  <a:lnTo>
                    <a:pt x="905" y="758"/>
                  </a:lnTo>
                  <a:lnTo>
                    <a:pt x="906" y="750"/>
                  </a:lnTo>
                  <a:lnTo>
                    <a:pt x="908" y="737"/>
                  </a:lnTo>
                  <a:lnTo>
                    <a:pt x="909" y="734"/>
                  </a:lnTo>
                  <a:lnTo>
                    <a:pt x="913" y="731"/>
                  </a:lnTo>
                  <a:lnTo>
                    <a:pt x="916" y="730"/>
                  </a:lnTo>
                  <a:lnTo>
                    <a:pt x="920" y="728"/>
                  </a:lnTo>
                  <a:lnTo>
                    <a:pt x="932" y="726"/>
                  </a:lnTo>
                  <a:lnTo>
                    <a:pt x="945" y="725"/>
                  </a:lnTo>
                  <a:lnTo>
                    <a:pt x="958" y="722"/>
                  </a:lnTo>
                  <a:lnTo>
                    <a:pt x="971" y="719"/>
                  </a:lnTo>
                  <a:lnTo>
                    <a:pt x="976" y="718"/>
                  </a:lnTo>
                  <a:lnTo>
                    <a:pt x="982" y="715"/>
                  </a:lnTo>
                  <a:lnTo>
                    <a:pt x="985" y="712"/>
                  </a:lnTo>
                  <a:lnTo>
                    <a:pt x="988" y="707"/>
                  </a:lnTo>
                  <a:lnTo>
                    <a:pt x="989" y="706"/>
                  </a:lnTo>
                  <a:lnTo>
                    <a:pt x="988" y="704"/>
                  </a:lnTo>
                  <a:lnTo>
                    <a:pt x="987" y="703"/>
                  </a:lnTo>
                  <a:lnTo>
                    <a:pt x="985" y="701"/>
                  </a:lnTo>
                  <a:lnTo>
                    <a:pt x="978" y="698"/>
                  </a:lnTo>
                  <a:lnTo>
                    <a:pt x="972" y="694"/>
                  </a:lnTo>
                  <a:lnTo>
                    <a:pt x="957" y="689"/>
                  </a:lnTo>
                  <a:lnTo>
                    <a:pt x="948" y="686"/>
                  </a:lnTo>
                  <a:lnTo>
                    <a:pt x="941" y="684"/>
                  </a:lnTo>
                  <a:lnTo>
                    <a:pt x="932" y="685"/>
                  </a:lnTo>
                  <a:lnTo>
                    <a:pt x="923" y="686"/>
                  </a:lnTo>
                  <a:lnTo>
                    <a:pt x="914" y="689"/>
                  </a:lnTo>
                  <a:lnTo>
                    <a:pt x="893" y="698"/>
                  </a:lnTo>
                  <a:lnTo>
                    <a:pt x="873" y="708"/>
                  </a:lnTo>
                  <a:lnTo>
                    <a:pt x="853" y="719"/>
                  </a:lnTo>
                  <a:lnTo>
                    <a:pt x="835" y="728"/>
                  </a:lnTo>
                  <a:lnTo>
                    <a:pt x="829" y="730"/>
                  </a:lnTo>
                  <a:lnTo>
                    <a:pt x="822" y="732"/>
                  </a:lnTo>
                  <a:lnTo>
                    <a:pt x="817" y="731"/>
                  </a:lnTo>
                  <a:lnTo>
                    <a:pt x="814" y="730"/>
                  </a:lnTo>
                  <a:lnTo>
                    <a:pt x="808" y="725"/>
                  </a:lnTo>
                  <a:lnTo>
                    <a:pt x="803" y="721"/>
                  </a:lnTo>
                  <a:lnTo>
                    <a:pt x="797" y="719"/>
                  </a:lnTo>
                  <a:lnTo>
                    <a:pt x="792" y="718"/>
                  </a:lnTo>
                  <a:lnTo>
                    <a:pt x="787" y="718"/>
                  </a:lnTo>
                  <a:lnTo>
                    <a:pt x="782" y="718"/>
                  </a:lnTo>
                  <a:lnTo>
                    <a:pt x="777" y="720"/>
                  </a:lnTo>
                  <a:lnTo>
                    <a:pt x="772" y="722"/>
                  </a:lnTo>
                  <a:lnTo>
                    <a:pt x="761" y="728"/>
                  </a:lnTo>
                  <a:lnTo>
                    <a:pt x="750" y="736"/>
                  </a:lnTo>
                  <a:lnTo>
                    <a:pt x="739" y="746"/>
                  </a:lnTo>
                  <a:lnTo>
                    <a:pt x="728" y="757"/>
                  </a:lnTo>
                  <a:lnTo>
                    <a:pt x="709" y="778"/>
                  </a:lnTo>
                  <a:lnTo>
                    <a:pt x="690" y="797"/>
                  </a:lnTo>
                  <a:lnTo>
                    <a:pt x="681" y="804"/>
                  </a:lnTo>
                  <a:lnTo>
                    <a:pt x="672" y="809"/>
                  </a:lnTo>
                  <a:lnTo>
                    <a:pt x="669" y="810"/>
                  </a:lnTo>
                  <a:lnTo>
                    <a:pt x="665" y="810"/>
                  </a:lnTo>
                  <a:lnTo>
                    <a:pt x="662" y="809"/>
                  </a:lnTo>
                  <a:lnTo>
                    <a:pt x="657" y="807"/>
                  </a:lnTo>
                  <a:lnTo>
                    <a:pt x="652" y="803"/>
                  </a:lnTo>
                  <a:lnTo>
                    <a:pt x="648" y="799"/>
                  </a:lnTo>
                  <a:lnTo>
                    <a:pt x="646" y="795"/>
                  </a:lnTo>
                  <a:lnTo>
                    <a:pt x="644" y="789"/>
                  </a:lnTo>
                  <a:lnTo>
                    <a:pt x="644" y="785"/>
                  </a:lnTo>
                  <a:lnTo>
                    <a:pt x="646" y="779"/>
                  </a:lnTo>
                  <a:lnTo>
                    <a:pt x="649" y="775"/>
                  </a:lnTo>
                  <a:lnTo>
                    <a:pt x="652" y="770"/>
                  </a:lnTo>
                  <a:lnTo>
                    <a:pt x="662" y="759"/>
                  </a:lnTo>
                  <a:lnTo>
                    <a:pt x="676" y="749"/>
                  </a:lnTo>
                  <a:lnTo>
                    <a:pt x="691" y="739"/>
                  </a:lnTo>
                  <a:lnTo>
                    <a:pt x="708" y="729"/>
                  </a:lnTo>
                  <a:lnTo>
                    <a:pt x="745" y="711"/>
                  </a:lnTo>
                  <a:lnTo>
                    <a:pt x="779" y="694"/>
                  </a:lnTo>
                  <a:lnTo>
                    <a:pt x="806" y="681"/>
                  </a:lnTo>
                  <a:lnTo>
                    <a:pt x="819" y="674"/>
                  </a:lnTo>
                  <a:lnTo>
                    <a:pt x="824" y="671"/>
                  </a:lnTo>
                  <a:lnTo>
                    <a:pt x="837" y="664"/>
                  </a:lnTo>
                  <a:lnTo>
                    <a:pt x="853" y="655"/>
                  </a:lnTo>
                  <a:lnTo>
                    <a:pt x="870" y="644"/>
                  </a:lnTo>
                  <a:lnTo>
                    <a:pt x="877" y="639"/>
                  </a:lnTo>
                  <a:lnTo>
                    <a:pt x="883" y="634"/>
                  </a:lnTo>
                  <a:lnTo>
                    <a:pt x="887" y="630"/>
                  </a:lnTo>
                  <a:lnTo>
                    <a:pt x="889" y="625"/>
                  </a:lnTo>
                  <a:lnTo>
                    <a:pt x="888" y="624"/>
                  </a:lnTo>
                  <a:lnTo>
                    <a:pt x="888" y="622"/>
                  </a:lnTo>
                  <a:lnTo>
                    <a:pt x="886" y="621"/>
                  </a:lnTo>
                  <a:lnTo>
                    <a:pt x="884" y="620"/>
                  </a:lnTo>
                  <a:lnTo>
                    <a:pt x="875" y="620"/>
                  </a:lnTo>
                  <a:lnTo>
                    <a:pt x="863" y="620"/>
                  </a:lnTo>
                  <a:lnTo>
                    <a:pt x="849" y="624"/>
                  </a:lnTo>
                  <a:lnTo>
                    <a:pt x="828" y="632"/>
                  </a:lnTo>
                  <a:lnTo>
                    <a:pt x="817" y="634"/>
                  </a:lnTo>
                  <a:lnTo>
                    <a:pt x="808" y="635"/>
                  </a:lnTo>
                  <a:lnTo>
                    <a:pt x="806" y="635"/>
                  </a:lnTo>
                  <a:lnTo>
                    <a:pt x="804" y="634"/>
                  </a:lnTo>
                  <a:lnTo>
                    <a:pt x="803" y="633"/>
                  </a:lnTo>
                  <a:lnTo>
                    <a:pt x="803" y="630"/>
                  </a:lnTo>
                  <a:lnTo>
                    <a:pt x="807" y="620"/>
                  </a:lnTo>
                  <a:lnTo>
                    <a:pt x="814" y="610"/>
                  </a:lnTo>
                  <a:lnTo>
                    <a:pt x="820" y="601"/>
                  </a:lnTo>
                  <a:lnTo>
                    <a:pt x="829" y="591"/>
                  </a:lnTo>
                  <a:lnTo>
                    <a:pt x="847" y="571"/>
                  </a:lnTo>
                  <a:lnTo>
                    <a:pt x="867" y="550"/>
                  </a:lnTo>
                  <a:lnTo>
                    <a:pt x="888" y="528"/>
                  </a:lnTo>
                  <a:lnTo>
                    <a:pt x="908" y="508"/>
                  </a:lnTo>
                  <a:lnTo>
                    <a:pt x="918" y="497"/>
                  </a:lnTo>
                  <a:lnTo>
                    <a:pt x="927" y="486"/>
                  </a:lnTo>
                  <a:lnTo>
                    <a:pt x="935" y="476"/>
                  </a:lnTo>
                  <a:lnTo>
                    <a:pt x="943" y="465"/>
                  </a:lnTo>
                  <a:lnTo>
                    <a:pt x="945" y="461"/>
                  </a:lnTo>
                  <a:lnTo>
                    <a:pt x="947" y="458"/>
                  </a:lnTo>
                  <a:lnTo>
                    <a:pt x="948" y="460"/>
                  </a:lnTo>
                  <a:lnTo>
                    <a:pt x="948" y="461"/>
                  </a:lnTo>
                  <a:lnTo>
                    <a:pt x="947" y="469"/>
                  </a:lnTo>
                  <a:lnTo>
                    <a:pt x="944" y="482"/>
                  </a:lnTo>
                  <a:lnTo>
                    <a:pt x="939" y="497"/>
                  </a:lnTo>
                  <a:lnTo>
                    <a:pt x="932" y="513"/>
                  </a:lnTo>
                  <a:lnTo>
                    <a:pt x="925" y="528"/>
                  </a:lnTo>
                  <a:lnTo>
                    <a:pt x="917" y="540"/>
                  </a:lnTo>
                  <a:lnTo>
                    <a:pt x="912" y="548"/>
                  </a:lnTo>
                  <a:lnTo>
                    <a:pt x="909" y="554"/>
                  </a:lnTo>
                  <a:lnTo>
                    <a:pt x="908" y="556"/>
                  </a:lnTo>
                  <a:lnTo>
                    <a:pt x="909" y="560"/>
                  </a:lnTo>
                  <a:lnTo>
                    <a:pt x="909" y="561"/>
                  </a:lnTo>
                  <a:lnTo>
                    <a:pt x="911" y="563"/>
                  </a:lnTo>
                  <a:lnTo>
                    <a:pt x="913" y="564"/>
                  </a:lnTo>
                  <a:lnTo>
                    <a:pt x="914" y="565"/>
                  </a:lnTo>
                  <a:lnTo>
                    <a:pt x="917" y="566"/>
                  </a:lnTo>
                  <a:lnTo>
                    <a:pt x="919" y="566"/>
                  </a:lnTo>
                  <a:lnTo>
                    <a:pt x="926" y="564"/>
                  </a:lnTo>
                  <a:lnTo>
                    <a:pt x="933" y="561"/>
                  </a:lnTo>
                  <a:lnTo>
                    <a:pt x="946" y="549"/>
                  </a:lnTo>
                  <a:lnTo>
                    <a:pt x="949" y="547"/>
                  </a:lnTo>
                  <a:lnTo>
                    <a:pt x="949" y="554"/>
                  </a:lnTo>
                  <a:lnTo>
                    <a:pt x="953" y="574"/>
                  </a:lnTo>
                  <a:lnTo>
                    <a:pt x="957" y="573"/>
                  </a:lnTo>
                  <a:lnTo>
                    <a:pt x="965" y="568"/>
                  </a:lnTo>
                  <a:lnTo>
                    <a:pt x="970" y="566"/>
                  </a:lnTo>
                  <a:lnTo>
                    <a:pt x="974" y="564"/>
                  </a:lnTo>
                  <a:lnTo>
                    <a:pt x="978" y="564"/>
                  </a:lnTo>
                  <a:lnTo>
                    <a:pt x="981" y="564"/>
                  </a:lnTo>
                  <a:lnTo>
                    <a:pt x="983" y="567"/>
                  </a:lnTo>
                  <a:lnTo>
                    <a:pt x="984" y="569"/>
                  </a:lnTo>
                  <a:lnTo>
                    <a:pt x="985" y="573"/>
                  </a:lnTo>
                  <a:lnTo>
                    <a:pt x="986" y="576"/>
                  </a:lnTo>
                  <a:lnTo>
                    <a:pt x="985" y="582"/>
                  </a:lnTo>
                  <a:lnTo>
                    <a:pt x="984" y="589"/>
                  </a:lnTo>
                  <a:lnTo>
                    <a:pt x="982" y="596"/>
                  </a:lnTo>
                  <a:lnTo>
                    <a:pt x="979" y="605"/>
                  </a:lnTo>
                  <a:lnTo>
                    <a:pt x="978" y="613"/>
                  </a:lnTo>
                  <a:lnTo>
                    <a:pt x="978" y="622"/>
                  </a:lnTo>
                  <a:lnTo>
                    <a:pt x="979" y="628"/>
                  </a:lnTo>
                  <a:lnTo>
                    <a:pt x="983" y="632"/>
                  </a:lnTo>
                  <a:lnTo>
                    <a:pt x="985" y="633"/>
                  </a:lnTo>
                  <a:lnTo>
                    <a:pt x="989" y="632"/>
                  </a:lnTo>
                  <a:lnTo>
                    <a:pt x="993" y="629"/>
                  </a:lnTo>
                  <a:lnTo>
                    <a:pt x="998" y="625"/>
                  </a:lnTo>
                  <a:lnTo>
                    <a:pt x="1003" y="620"/>
                  </a:lnTo>
                  <a:lnTo>
                    <a:pt x="1007" y="614"/>
                  </a:lnTo>
                  <a:lnTo>
                    <a:pt x="1026" y="589"/>
                  </a:lnTo>
                  <a:lnTo>
                    <a:pt x="1034" y="574"/>
                  </a:lnTo>
                  <a:lnTo>
                    <a:pt x="1039" y="565"/>
                  </a:lnTo>
                  <a:lnTo>
                    <a:pt x="1046" y="555"/>
                  </a:lnTo>
                  <a:lnTo>
                    <a:pt x="1055" y="544"/>
                  </a:lnTo>
                  <a:lnTo>
                    <a:pt x="1065" y="533"/>
                  </a:lnTo>
                  <a:lnTo>
                    <a:pt x="1081" y="514"/>
                  </a:lnTo>
                  <a:lnTo>
                    <a:pt x="1086" y="507"/>
                  </a:lnTo>
                  <a:lnTo>
                    <a:pt x="1074" y="509"/>
                  </a:lnTo>
                  <a:lnTo>
                    <a:pt x="1064" y="511"/>
                  </a:lnTo>
                  <a:lnTo>
                    <a:pt x="1053" y="512"/>
                  </a:lnTo>
                  <a:lnTo>
                    <a:pt x="1043" y="512"/>
                  </a:lnTo>
                  <a:lnTo>
                    <a:pt x="1035" y="512"/>
                  </a:lnTo>
                  <a:lnTo>
                    <a:pt x="1028" y="511"/>
                  </a:lnTo>
                  <a:lnTo>
                    <a:pt x="1021" y="509"/>
                  </a:lnTo>
                  <a:lnTo>
                    <a:pt x="1017" y="506"/>
                  </a:lnTo>
                  <a:lnTo>
                    <a:pt x="1014" y="500"/>
                  </a:lnTo>
                  <a:lnTo>
                    <a:pt x="1013" y="495"/>
                  </a:lnTo>
                  <a:lnTo>
                    <a:pt x="1013" y="488"/>
                  </a:lnTo>
                  <a:lnTo>
                    <a:pt x="1016" y="479"/>
                  </a:lnTo>
                  <a:lnTo>
                    <a:pt x="1020" y="469"/>
                  </a:lnTo>
                  <a:lnTo>
                    <a:pt x="1027" y="457"/>
                  </a:lnTo>
                  <a:lnTo>
                    <a:pt x="1037" y="444"/>
                  </a:lnTo>
                  <a:lnTo>
                    <a:pt x="1048" y="429"/>
                  </a:lnTo>
                  <a:lnTo>
                    <a:pt x="1061" y="411"/>
                  </a:lnTo>
                  <a:lnTo>
                    <a:pt x="1079" y="391"/>
                  </a:lnTo>
                  <a:lnTo>
                    <a:pt x="1082" y="386"/>
                  </a:lnTo>
                  <a:lnTo>
                    <a:pt x="1086" y="383"/>
                  </a:lnTo>
                  <a:lnTo>
                    <a:pt x="1089" y="381"/>
                  </a:lnTo>
                  <a:lnTo>
                    <a:pt x="1094" y="380"/>
                  </a:lnTo>
                  <a:lnTo>
                    <a:pt x="1096" y="380"/>
                  </a:lnTo>
                  <a:lnTo>
                    <a:pt x="1099" y="382"/>
                  </a:lnTo>
                  <a:lnTo>
                    <a:pt x="1100" y="385"/>
                  </a:lnTo>
                  <a:lnTo>
                    <a:pt x="1102" y="391"/>
                  </a:lnTo>
                  <a:lnTo>
                    <a:pt x="1104" y="399"/>
                  </a:lnTo>
                  <a:lnTo>
                    <a:pt x="1108" y="407"/>
                  </a:lnTo>
                  <a:lnTo>
                    <a:pt x="1113" y="416"/>
                  </a:lnTo>
                  <a:lnTo>
                    <a:pt x="1121" y="426"/>
                  </a:lnTo>
                  <a:lnTo>
                    <a:pt x="1128" y="435"/>
                  </a:lnTo>
                  <a:lnTo>
                    <a:pt x="1136" y="443"/>
                  </a:lnTo>
                  <a:lnTo>
                    <a:pt x="1143" y="451"/>
                  </a:lnTo>
                  <a:lnTo>
                    <a:pt x="1151" y="457"/>
                  </a:lnTo>
                  <a:lnTo>
                    <a:pt x="1157" y="462"/>
                  </a:lnTo>
                  <a:lnTo>
                    <a:pt x="1163" y="465"/>
                  </a:lnTo>
                  <a:lnTo>
                    <a:pt x="1164" y="465"/>
                  </a:lnTo>
                  <a:lnTo>
                    <a:pt x="1166" y="465"/>
                  </a:lnTo>
                  <a:lnTo>
                    <a:pt x="1167" y="465"/>
                  </a:lnTo>
                  <a:lnTo>
                    <a:pt x="1167" y="463"/>
                  </a:lnTo>
                  <a:lnTo>
                    <a:pt x="1167" y="457"/>
                  </a:lnTo>
                  <a:lnTo>
                    <a:pt x="1163" y="449"/>
                  </a:lnTo>
                  <a:lnTo>
                    <a:pt x="1156" y="436"/>
                  </a:lnTo>
                  <a:lnTo>
                    <a:pt x="1145" y="419"/>
                  </a:lnTo>
                  <a:lnTo>
                    <a:pt x="1141" y="409"/>
                  </a:lnTo>
                  <a:lnTo>
                    <a:pt x="1137" y="397"/>
                  </a:lnTo>
                  <a:lnTo>
                    <a:pt x="1134" y="383"/>
                  </a:lnTo>
                  <a:lnTo>
                    <a:pt x="1132" y="369"/>
                  </a:lnTo>
                  <a:lnTo>
                    <a:pt x="1132" y="363"/>
                  </a:lnTo>
                  <a:lnTo>
                    <a:pt x="1134" y="356"/>
                  </a:lnTo>
                  <a:lnTo>
                    <a:pt x="1135" y="351"/>
                  </a:lnTo>
                  <a:lnTo>
                    <a:pt x="1137" y="345"/>
                  </a:lnTo>
                  <a:lnTo>
                    <a:pt x="1140" y="341"/>
                  </a:lnTo>
                  <a:lnTo>
                    <a:pt x="1143" y="338"/>
                  </a:lnTo>
                  <a:lnTo>
                    <a:pt x="1149" y="336"/>
                  </a:lnTo>
                  <a:lnTo>
                    <a:pt x="1154" y="336"/>
                  </a:lnTo>
                  <a:lnTo>
                    <a:pt x="1164" y="331"/>
                  </a:lnTo>
                  <a:lnTo>
                    <a:pt x="1171" y="328"/>
                  </a:lnTo>
                  <a:lnTo>
                    <a:pt x="1176" y="324"/>
                  </a:lnTo>
                  <a:lnTo>
                    <a:pt x="1178" y="321"/>
                  </a:lnTo>
                  <a:lnTo>
                    <a:pt x="1178" y="316"/>
                  </a:lnTo>
                  <a:lnTo>
                    <a:pt x="1178" y="312"/>
                  </a:lnTo>
                  <a:lnTo>
                    <a:pt x="1176" y="307"/>
                  </a:lnTo>
                  <a:lnTo>
                    <a:pt x="1174" y="302"/>
                  </a:lnTo>
                  <a:lnTo>
                    <a:pt x="1172" y="297"/>
                  </a:lnTo>
                  <a:lnTo>
                    <a:pt x="1170" y="292"/>
                  </a:lnTo>
                  <a:lnTo>
                    <a:pt x="1169" y="285"/>
                  </a:lnTo>
                  <a:lnTo>
                    <a:pt x="1170" y="279"/>
                  </a:lnTo>
                  <a:lnTo>
                    <a:pt x="1171" y="271"/>
                  </a:lnTo>
                  <a:lnTo>
                    <a:pt x="1176" y="265"/>
                  </a:lnTo>
                  <a:lnTo>
                    <a:pt x="1182" y="256"/>
                  </a:lnTo>
                  <a:lnTo>
                    <a:pt x="1192" y="247"/>
                  </a:lnTo>
                  <a:lnTo>
                    <a:pt x="1204" y="239"/>
                  </a:lnTo>
                  <a:lnTo>
                    <a:pt x="1213" y="231"/>
                  </a:lnTo>
                  <a:lnTo>
                    <a:pt x="1223" y="225"/>
                  </a:lnTo>
                  <a:lnTo>
                    <a:pt x="1232" y="220"/>
                  </a:lnTo>
                  <a:lnTo>
                    <a:pt x="1239" y="217"/>
                  </a:lnTo>
                  <a:lnTo>
                    <a:pt x="1246" y="215"/>
                  </a:lnTo>
                  <a:lnTo>
                    <a:pt x="1252" y="214"/>
                  </a:lnTo>
                  <a:lnTo>
                    <a:pt x="1257" y="214"/>
                  </a:lnTo>
                  <a:lnTo>
                    <a:pt x="1263" y="216"/>
                  </a:lnTo>
                  <a:lnTo>
                    <a:pt x="1267" y="218"/>
                  </a:lnTo>
                  <a:lnTo>
                    <a:pt x="1271" y="222"/>
                  </a:lnTo>
                  <a:lnTo>
                    <a:pt x="1275" y="227"/>
                  </a:lnTo>
                  <a:lnTo>
                    <a:pt x="1283" y="239"/>
                  </a:lnTo>
                  <a:lnTo>
                    <a:pt x="1291" y="254"/>
                  </a:lnTo>
                  <a:lnTo>
                    <a:pt x="1293" y="259"/>
                  </a:lnTo>
                  <a:lnTo>
                    <a:pt x="1294" y="265"/>
                  </a:lnTo>
                  <a:lnTo>
                    <a:pt x="1293" y="270"/>
                  </a:lnTo>
                  <a:lnTo>
                    <a:pt x="1291" y="276"/>
                  </a:lnTo>
                  <a:lnTo>
                    <a:pt x="1289" y="282"/>
                  </a:lnTo>
                  <a:lnTo>
                    <a:pt x="1285" y="288"/>
                  </a:lnTo>
                  <a:lnTo>
                    <a:pt x="1281" y="294"/>
                  </a:lnTo>
                  <a:lnTo>
                    <a:pt x="1276" y="299"/>
                  </a:lnTo>
                  <a:lnTo>
                    <a:pt x="1265" y="311"/>
                  </a:lnTo>
                  <a:lnTo>
                    <a:pt x="1253" y="322"/>
                  </a:lnTo>
                  <a:lnTo>
                    <a:pt x="1241" y="331"/>
                  </a:lnTo>
                  <a:lnTo>
                    <a:pt x="1232" y="339"/>
                  </a:lnTo>
                  <a:lnTo>
                    <a:pt x="1223" y="346"/>
                  </a:lnTo>
                  <a:lnTo>
                    <a:pt x="1215" y="355"/>
                  </a:lnTo>
                  <a:lnTo>
                    <a:pt x="1208" y="365"/>
                  </a:lnTo>
                  <a:lnTo>
                    <a:pt x="1201" y="373"/>
                  </a:lnTo>
                  <a:lnTo>
                    <a:pt x="1197" y="380"/>
                  </a:lnTo>
                  <a:lnTo>
                    <a:pt x="1195" y="384"/>
                  </a:lnTo>
                  <a:lnTo>
                    <a:pt x="1196" y="384"/>
                  </a:lnTo>
                  <a:lnTo>
                    <a:pt x="1199" y="379"/>
                  </a:lnTo>
                  <a:lnTo>
                    <a:pt x="1213" y="362"/>
                  </a:lnTo>
                  <a:lnTo>
                    <a:pt x="1225" y="346"/>
                  </a:lnTo>
                  <a:lnTo>
                    <a:pt x="1232" y="340"/>
                  </a:lnTo>
                  <a:lnTo>
                    <a:pt x="1237" y="336"/>
                  </a:lnTo>
                  <a:lnTo>
                    <a:pt x="1242" y="331"/>
                  </a:lnTo>
                  <a:lnTo>
                    <a:pt x="1248" y="328"/>
                  </a:lnTo>
                  <a:lnTo>
                    <a:pt x="1252" y="327"/>
                  </a:lnTo>
                  <a:lnTo>
                    <a:pt x="1256" y="327"/>
                  </a:lnTo>
                  <a:lnTo>
                    <a:pt x="1261" y="328"/>
                  </a:lnTo>
                  <a:lnTo>
                    <a:pt x="1263" y="330"/>
                  </a:lnTo>
                  <a:lnTo>
                    <a:pt x="1266" y="336"/>
                  </a:lnTo>
                  <a:lnTo>
                    <a:pt x="1267" y="341"/>
                  </a:lnTo>
                  <a:lnTo>
                    <a:pt x="1269" y="350"/>
                  </a:lnTo>
                  <a:lnTo>
                    <a:pt x="1269" y="359"/>
                  </a:lnTo>
                  <a:lnTo>
                    <a:pt x="1269" y="360"/>
                  </a:lnTo>
                  <a:lnTo>
                    <a:pt x="1271" y="358"/>
                  </a:lnTo>
                  <a:lnTo>
                    <a:pt x="1275" y="356"/>
                  </a:lnTo>
                  <a:lnTo>
                    <a:pt x="1278" y="352"/>
                  </a:lnTo>
                  <a:lnTo>
                    <a:pt x="1286" y="339"/>
                  </a:lnTo>
                  <a:lnTo>
                    <a:pt x="1297" y="325"/>
                  </a:lnTo>
                  <a:lnTo>
                    <a:pt x="1306" y="309"/>
                  </a:lnTo>
                  <a:lnTo>
                    <a:pt x="1315" y="294"/>
                  </a:lnTo>
                  <a:lnTo>
                    <a:pt x="1317" y="287"/>
                  </a:lnTo>
                  <a:lnTo>
                    <a:pt x="1319" y="282"/>
                  </a:lnTo>
                  <a:lnTo>
                    <a:pt x="1320" y="279"/>
                  </a:lnTo>
                  <a:lnTo>
                    <a:pt x="1319" y="275"/>
                  </a:lnTo>
                  <a:lnTo>
                    <a:pt x="1316" y="270"/>
                  </a:lnTo>
                  <a:lnTo>
                    <a:pt x="1315" y="265"/>
                  </a:lnTo>
                  <a:lnTo>
                    <a:pt x="1316" y="259"/>
                  </a:lnTo>
                  <a:lnTo>
                    <a:pt x="1318" y="255"/>
                  </a:lnTo>
                  <a:lnTo>
                    <a:pt x="1321" y="251"/>
                  </a:lnTo>
                  <a:lnTo>
                    <a:pt x="1326" y="246"/>
                  </a:lnTo>
                  <a:lnTo>
                    <a:pt x="1331" y="243"/>
                  </a:lnTo>
                  <a:lnTo>
                    <a:pt x="1336" y="241"/>
                  </a:lnTo>
                  <a:lnTo>
                    <a:pt x="1341" y="240"/>
                  </a:lnTo>
                  <a:lnTo>
                    <a:pt x="1346" y="240"/>
                  </a:lnTo>
                  <a:lnTo>
                    <a:pt x="1350" y="241"/>
                  </a:lnTo>
                  <a:lnTo>
                    <a:pt x="1353" y="244"/>
                  </a:lnTo>
                  <a:lnTo>
                    <a:pt x="1354" y="250"/>
                  </a:lnTo>
                  <a:lnTo>
                    <a:pt x="1354" y="256"/>
                  </a:lnTo>
                  <a:lnTo>
                    <a:pt x="1353" y="265"/>
                  </a:lnTo>
                  <a:lnTo>
                    <a:pt x="1349" y="275"/>
                  </a:lnTo>
                  <a:lnTo>
                    <a:pt x="1350" y="278"/>
                  </a:lnTo>
                  <a:lnTo>
                    <a:pt x="1353" y="280"/>
                  </a:lnTo>
                  <a:lnTo>
                    <a:pt x="1359" y="284"/>
                  </a:lnTo>
                  <a:lnTo>
                    <a:pt x="1366" y="288"/>
                  </a:lnTo>
                  <a:lnTo>
                    <a:pt x="1386" y="298"/>
                  </a:lnTo>
                  <a:lnTo>
                    <a:pt x="1407" y="309"/>
                  </a:lnTo>
                  <a:lnTo>
                    <a:pt x="1419" y="313"/>
                  </a:lnTo>
                  <a:lnTo>
                    <a:pt x="1430" y="317"/>
                  </a:lnTo>
                  <a:lnTo>
                    <a:pt x="1439" y="321"/>
                  </a:lnTo>
                  <a:lnTo>
                    <a:pt x="1449" y="323"/>
                  </a:lnTo>
                  <a:lnTo>
                    <a:pt x="1457" y="323"/>
                  </a:lnTo>
                  <a:lnTo>
                    <a:pt x="1463" y="323"/>
                  </a:lnTo>
                  <a:lnTo>
                    <a:pt x="1465" y="322"/>
                  </a:lnTo>
                  <a:lnTo>
                    <a:pt x="1466" y="320"/>
                  </a:lnTo>
                  <a:lnTo>
                    <a:pt x="1467" y="317"/>
                  </a:lnTo>
                  <a:lnTo>
                    <a:pt x="1469" y="315"/>
                  </a:lnTo>
                  <a:lnTo>
                    <a:pt x="1466" y="310"/>
                  </a:lnTo>
                  <a:lnTo>
                    <a:pt x="1463" y="302"/>
                  </a:lnTo>
                  <a:lnTo>
                    <a:pt x="1457" y="295"/>
                  </a:lnTo>
                  <a:lnTo>
                    <a:pt x="1449" y="287"/>
                  </a:lnTo>
                  <a:lnTo>
                    <a:pt x="1432" y="271"/>
                  </a:lnTo>
                  <a:lnTo>
                    <a:pt x="1414" y="255"/>
                  </a:lnTo>
                  <a:lnTo>
                    <a:pt x="1406" y="247"/>
                  </a:lnTo>
                  <a:lnTo>
                    <a:pt x="1400" y="241"/>
                  </a:lnTo>
                  <a:lnTo>
                    <a:pt x="1394" y="234"/>
                  </a:lnTo>
                  <a:lnTo>
                    <a:pt x="1392" y="229"/>
                  </a:lnTo>
                  <a:lnTo>
                    <a:pt x="1392" y="227"/>
                  </a:lnTo>
                  <a:lnTo>
                    <a:pt x="1393" y="225"/>
                  </a:lnTo>
                  <a:lnTo>
                    <a:pt x="1394" y="223"/>
                  </a:lnTo>
                  <a:lnTo>
                    <a:pt x="1396" y="220"/>
                  </a:lnTo>
                  <a:lnTo>
                    <a:pt x="1405" y="218"/>
                  </a:lnTo>
                  <a:lnTo>
                    <a:pt x="1417" y="218"/>
                  </a:lnTo>
                  <a:lnTo>
                    <a:pt x="1444" y="220"/>
                  </a:lnTo>
                  <a:lnTo>
                    <a:pt x="1476" y="224"/>
                  </a:lnTo>
                  <a:lnTo>
                    <a:pt x="1484" y="224"/>
                  </a:lnTo>
                  <a:lnTo>
                    <a:pt x="1491" y="224"/>
                  </a:lnTo>
                  <a:lnTo>
                    <a:pt x="1497" y="223"/>
                  </a:lnTo>
                  <a:lnTo>
                    <a:pt x="1502" y="222"/>
                  </a:lnTo>
                  <a:lnTo>
                    <a:pt x="1505" y="219"/>
                  </a:lnTo>
                  <a:lnTo>
                    <a:pt x="1507" y="216"/>
                  </a:lnTo>
                  <a:lnTo>
                    <a:pt x="1507" y="213"/>
                  </a:lnTo>
                  <a:lnTo>
                    <a:pt x="1506" y="208"/>
                  </a:lnTo>
                  <a:lnTo>
                    <a:pt x="1505" y="205"/>
                  </a:lnTo>
                  <a:lnTo>
                    <a:pt x="1505" y="202"/>
                  </a:lnTo>
                  <a:lnTo>
                    <a:pt x="1506" y="200"/>
                  </a:lnTo>
                  <a:lnTo>
                    <a:pt x="1507" y="199"/>
                  </a:lnTo>
                  <a:lnTo>
                    <a:pt x="1513" y="197"/>
                  </a:lnTo>
                  <a:lnTo>
                    <a:pt x="1519" y="196"/>
                  </a:lnTo>
                  <a:lnTo>
                    <a:pt x="1527" y="196"/>
                  </a:lnTo>
                  <a:lnTo>
                    <a:pt x="1533" y="195"/>
                  </a:lnTo>
                  <a:lnTo>
                    <a:pt x="1536" y="193"/>
                  </a:lnTo>
                  <a:lnTo>
                    <a:pt x="1539" y="192"/>
                  </a:lnTo>
                  <a:lnTo>
                    <a:pt x="1540" y="191"/>
                  </a:lnTo>
                  <a:lnTo>
                    <a:pt x="1540" y="190"/>
                  </a:lnTo>
                  <a:lnTo>
                    <a:pt x="1539" y="186"/>
                  </a:lnTo>
                  <a:lnTo>
                    <a:pt x="1536" y="182"/>
                  </a:lnTo>
                  <a:lnTo>
                    <a:pt x="1532" y="179"/>
                  </a:lnTo>
                  <a:lnTo>
                    <a:pt x="1527" y="176"/>
                  </a:lnTo>
                  <a:lnTo>
                    <a:pt x="1514" y="173"/>
                  </a:lnTo>
                  <a:lnTo>
                    <a:pt x="1498" y="170"/>
                  </a:lnTo>
                  <a:lnTo>
                    <a:pt x="1481" y="167"/>
                  </a:lnTo>
                  <a:lnTo>
                    <a:pt x="1466" y="163"/>
                  </a:lnTo>
                  <a:lnTo>
                    <a:pt x="1459" y="161"/>
                  </a:lnTo>
                  <a:lnTo>
                    <a:pt x="1453" y="159"/>
                  </a:lnTo>
                  <a:lnTo>
                    <a:pt x="1448" y="156"/>
                  </a:lnTo>
                  <a:lnTo>
                    <a:pt x="1445" y="153"/>
                  </a:lnTo>
                  <a:lnTo>
                    <a:pt x="1444" y="150"/>
                  </a:lnTo>
                  <a:lnTo>
                    <a:pt x="1444" y="148"/>
                  </a:lnTo>
                  <a:lnTo>
                    <a:pt x="1444" y="146"/>
                  </a:lnTo>
                  <a:lnTo>
                    <a:pt x="1446" y="144"/>
                  </a:lnTo>
                  <a:lnTo>
                    <a:pt x="1450" y="139"/>
                  </a:lnTo>
                  <a:lnTo>
                    <a:pt x="1457" y="132"/>
                  </a:lnTo>
                  <a:lnTo>
                    <a:pt x="1476" y="119"/>
                  </a:lnTo>
                  <a:lnTo>
                    <a:pt x="1500" y="106"/>
                  </a:lnTo>
                  <a:lnTo>
                    <a:pt x="1548" y="81"/>
                  </a:lnTo>
                  <a:lnTo>
                    <a:pt x="1577" y="66"/>
                  </a:lnTo>
                  <a:lnTo>
                    <a:pt x="1581" y="65"/>
                  </a:lnTo>
                  <a:lnTo>
                    <a:pt x="1583" y="66"/>
                  </a:lnTo>
                  <a:lnTo>
                    <a:pt x="1584" y="69"/>
                  </a:lnTo>
                  <a:lnTo>
                    <a:pt x="1583" y="72"/>
                  </a:lnTo>
                  <a:lnTo>
                    <a:pt x="1580" y="83"/>
                  </a:lnTo>
                  <a:lnTo>
                    <a:pt x="1574" y="97"/>
                  </a:lnTo>
                  <a:lnTo>
                    <a:pt x="1560" y="125"/>
                  </a:lnTo>
                  <a:lnTo>
                    <a:pt x="1554" y="142"/>
                  </a:lnTo>
                  <a:lnTo>
                    <a:pt x="1555" y="147"/>
                  </a:lnTo>
                  <a:lnTo>
                    <a:pt x="1556" y="150"/>
                  </a:lnTo>
                  <a:lnTo>
                    <a:pt x="1558" y="154"/>
                  </a:lnTo>
                  <a:lnTo>
                    <a:pt x="1560" y="155"/>
                  </a:lnTo>
                  <a:lnTo>
                    <a:pt x="1563" y="156"/>
                  </a:lnTo>
                  <a:lnTo>
                    <a:pt x="1567" y="156"/>
                  </a:lnTo>
                  <a:lnTo>
                    <a:pt x="1570" y="155"/>
                  </a:lnTo>
                  <a:lnTo>
                    <a:pt x="1573" y="154"/>
                  </a:lnTo>
                  <a:lnTo>
                    <a:pt x="1581" y="149"/>
                  </a:lnTo>
                  <a:lnTo>
                    <a:pt x="1588" y="143"/>
                  </a:lnTo>
                  <a:lnTo>
                    <a:pt x="1590" y="140"/>
                  </a:lnTo>
                  <a:lnTo>
                    <a:pt x="1592" y="135"/>
                  </a:lnTo>
                  <a:lnTo>
                    <a:pt x="1595" y="131"/>
                  </a:lnTo>
                  <a:lnTo>
                    <a:pt x="1596" y="127"/>
                  </a:lnTo>
                  <a:lnTo>
                    <a:pt x="1597" y="121"/>
                  </a:lnTo>
                  <a:lnTo>
                    <a:pt x="1598" y="118"/>
                  </a:lnTo>
                  <a:lnTo>
                    <a:pt x="1600" y="116"/>
                  </a:lnTo>
                  <a:lnTo>
                    <a:pt x="1602" y="115"/>
                  </a:lnTo>
                  <a:lnTo>
                    <a:pt x="1604" y="115"/>
                  </a:lnTo>
                  <a:lnTo>
                    <a:pt x="1606" y="116"/>
                  </a:lnTo>
                  <a:lnTo>
                    <a:pt x="1609" y="117"/>
                  </a:lnTo>
                  <a:lnTo>
                    <a:pt x="1612" y="119"/>
                  </a:lnTo>
                  <a:lnTo>
                    <a:pt x="1620" y="129"/>
                  </a:lnTo>
                  <a:lnTo>
                    <a:pt x="1626" y="134"/>
                  </a:lnTo>
                  <a:lnTo>
                    <a:pt x="1640" y="139"/>
                  </a:lnTo>
                  <a:lnTo>
                    <a:pt x="1651" y="141"/>
                  </a:lnTo>
                  <a:lnTo>
                    <a:pt x="1655" y="141"/>
                  </a:lnTo>
                  <a:lnTo>
                    <a:pt x="1658" y="140"/>
                  </a:lnTo>
                  <a:lnTo>
                    <a:pt x="1661" y="139"/>
                  </a:lnTo>
                  <a:lnTo>
                    <a:pt x="1664" y="136"/>
                  </a:lnTo>
                  <a:lnTo>
                    <a:pt x="1666" y="134"/>
                  </a:lnTo>
                  <a:lnTo>
                    <a:pt x="1666" y="132"/>
                  </a:lnTo>
                  <a:lnTo>
                    <a:pt x="1667" y="129"/>
                  </a:lnTo>
                  <a:lnTo>
                    <a:pt x="1667" y="125"/>
                  </a:lnTo>
                  <a:lnTo>
                    <a:pt x="1666" y="117"/>
                  </a:lnTo>
                  <a:lnTo>
                    <a:pt x="1662" y="108"/>
                  </a:lnTo>
                  <a:lnTo>
                    <a:pt x="1654" y="90"/>
                  </a:lnTo>
                  <a:lnTo>
                    <a:pt x="1644" y="72"/>
                  </a:lnTo>
                  <a:lnTo>
                    <a:pt x="1636" y="58"/>
                  </a:lnTo>
                  <a:lnTo>
                    <a:pt x="1631" y="50"/>
                  </a:lnTo>
                  <a:lnTo>
                    <a:pt x="1630" y="45"/>
                  </a:lnTo>
                  <a:lnTo>
                    <a:pt x="1629" y="41"/>
                  </a:lnTo>
                  <a:lnTo>
                    <a:pt x="1630" y="35"/>
                  </a:lnTo>
                  <a:lnTo>
                    <a:pt x="1631" y="31"/>
                  </a:lnTo>
                  <a:lnTo>
                    <a:pt x="1634" y="27"/>
                  </a:lnTo>
                  <a:lnTo>
                    <a:pt x="1639" y="23"/>
                  </a:lnTo>
                  <a:lnTo>
                    <a:pt x="1643" y="20"/>
                  </a:lnTo>
                  <a:lnTo>
                    <a:pt x="1648" y="17"/>
                  </a:lnTo>
                  <a:lnTo>
                    <a:pt x="1662" y="11"/>
                  </a:lnTo>
                  <a:lnTo>
                    <a:pt x="1679" y="7"/>
                  </a:lnTo>
                  <a:lnTo>
                    <a:pt x="1696" y="4"/>
                  </a:lnTo>
                  <a:lnTo>
                    <a:pt x="1714" y="1"/>
                  </a:lnTo>
                  <a:lnTo>
                    <a:pt x="1734" y="0"/>
                  </a:lnTo>
                  <a:lnTo>
                    <a:pt x="1752" y="0"/>
                  </a:lnTo>
                  <a:lnTo>
                    <a:pt x="1769" y="0"/>
                  </a:lnTo>
                  <a:lnTo>
                    <a:pt x="1785" y="1"/>
                  </a:lnTo>
                  <a:lnTo>
                    <a:pt x="1799" y="2"/>
                  </a:lnTo>
                  <a:lnTo>
                    <a:pt x="1810" y="4"/>
                  </a:lnTo>
                  <a:lnTo>
                    <a:pt x="1814" y="5"/>
                  </a:lnTo>
                  <a:lnTo>
                    <a:pt x="1818" y="6"/>
                  </a:lnTo>
                  <a:lnTo>
                    <a:pt x="1820" y="7"/>
                  </a:lnTo>
                  <a:lnTo>
                    <a:pt x="1821" y="9"/>
                  </a:lnTo>
                  <a:lnTo>
                    <a:pt x="1821" y="16"/>
                  </a:lnTo>
                  <a:lnTo>
                    <a:pt x="1819" y="23"/>
                  </a:lnTo>
                  <a:lnTo>
                    <a:pt x="1814" y="32"/>
                  </a:lnTo>
                  <a:lnTo>
                    <a:pt x="1809" y="42"/>
                  </a:lnTo>
                  <a:lnTo>
                    <a:pt x="1793" y="62"/>
                  </a:lnTo>
                  <a:lnTo>
                    <a:pt x="1774" y="86"/>
                  </a:lnTo>
                  <a:lnTo>
                    <a:pt x="1755" y="109"/>
                  </a:lnTo>
                  <a:lnTo>
                    <a:pt x="1738" y="133"/>
                  </a:lnTo>
                  <a:lnTo>
                    <a:pt x="1730" y="145"/>
                  </a:lnTo>
                  <a:lnTo>
                    <a:pt x="1725" y="157"/>
                  </a:lnTo>
                  <a:lnTo>
                    <a:pt x="1721" y="168"/>
                  </a:lnTo>
                  <a:lnTo>
                    <a:pt x="1720" y="178"/>
                  </a:lnTo>
                  <a:lnTo>
                    <a:pt x="1717" y="209"/>
                  </a:lnTo>
                  <a:lnTo>
                    <a:pt x="1716" y="231"/>
                  </a:lnTo>
                  <a:lnTo>
                    <a:pt x="1717" y="247"/>
                  </a:lnTo>
                  <a:lnTo>
                    <a:pt x="1718" y="258"/>
                  </a:lnTo>
                  <a:lnTo>
                    <a:pt x="1720" y="261"/>
                  </a:lnTo>
                  <a:lnTo>
                    <a:pt x="1721" y="264"/>
                  </a:lnTo>
                  <a:lnTo>
                    <a:pt x="1722" y="265"/>
                  </a:lnTo>
                  <a:lnTo>
                    <a:pt x="1724" y="265"/>
                  </a:lnTo>
                  <a:lnTo>
                    <a:pt x="1727" y="261"/>
                  </a:lnTo>
                  <a:lnTo>
                    <a:pt x="1731" y="254"/>
                  </a:lnTo>
                  <a:lnTo>
                    <a:pt x="1742" y="230"/>
                  </a:lnTo>
                  <a:lnTo>
                    <a:pt x="1753" y="199"/>
                  </a:lnTo>
                  <a:lnTo>
                    <a:pt x="1765" y="164"/>
                  </a:lnTo>
                  <a:lnTo>
                    <a:pt x="1777" y="130"/>
                  </a:lnTo>
                  <a:lnTo>
                    <a:pt x="1783" y="120"/>
                  </a:lnTo>
                  <a:lnTo>
                    <a:pt x="1794" y="106"/>
                  </a:lnTo>
                  <a:lnTo>
                    <a:pt x="1808" y="90"/>
                  </a:lnTo>
                  <a:lnTo>
                    <a:pt x="1824" y="74"/>
                  </a:lnTo>
                  <a:lnTo>
                    <a:pt x="1832" y="67"/>
                  </a:lnTo>
                  <a:lnTo>
                    <a:pt x="1839" y="62"/>
                  </a:lnTo>
                  <a:lnTo>
                    <a:pt x="1846" y="57"/>
                  </a:lnTo>
                  <a:lnTo>
                    <a:pt x="1852" y="55"/>
                  </a:lnTo>
                  <a:lnTo>
                    <a:pt x="1854" y="53"/>
                  </a:lnTo>
                  <a:lnTo>
                    <a:pt x="1857" y="53"/>
                  </a:lnTo>
                  <a:lnTo>
                    <a:pt x="1860" y="53"/>
                  </a:lnTo>
                  <a:lnTo>
                    <a:pt x="1861" y="55"/>
                  </a:lnTo>
                  <a:lnTo>
                    <a:pt x="1863" y="56"/>
                  </a:lnTo>
                  <a:lnTo>
                    <a:pt x="1864" y="58"/>
                  </a:lnTo>
                  <a:lnTo>
                    <a:pt x="1864" y="61"/>
                  </a:lnTo>
                  <a:lnTo>
                    <a:pt x="1865" y="64"/>
                  </a:lnTo>
                  <a:lnTo>
                    <a:pt x="1860" y="94"/>
                  </a:lnTo>
                  <a:lnTo>
                    <a:pt x="1852" y="135"/>
                  </a:lnTo>
                  <a:lnTo>
                    <a:pt x="1849" y="154"/>
                  </a:lnTo>
                  <a:lnTo>
                    <a:pt x="1848" y="170"/>
                  </a:lnTo>
                  <a:lnTo>
                    <a:pt x="1849" y="176"/>
                  </a:lnTo>
                  <a:lnTo>
                    <a:pt x="1850" y="181"/>
                  </a:lnTo>
                  <a:lnTo>
                    <a:pt x="1851" y="183"/>
                  </a:lnTo>
                  <a:lnTo>
                    <a:pt x="1853" y="184"/>
                  </a:lnTo>
                  <a:lnTo>
                    <a:pt x="1854" y="184"/>
                  </a:lnTo>
                  <a:lnTo>
                    <a:pt x="1856" y="184"/>
                  </a:lnTo>
                  <a:lnTo>
                    <a:pt x="1864" y="182"/>
                  </a:lnTo>
                  <a:lnTo>
                    <a:pt x="1871" y="177"/>
                  </a:lnTo>
                  <a:lnTo>
                    <a:pt x="1879" y="172"/>
                  </a:lnTo>
                  <a:lnTo>
                    <a:pt x="1885" y="164"/>
                  </a:lnTo>
                  <a:lnTo>
                    <a:pt x="1891" y="155"/>
                  </a:lnTo>
                  <a:lnTo>
                    <a:pt x="1896" y="145"/>
                  </a:lnTo>
                  <a:lnTo>
                    <a:pt x="1901" y="134"/>
                  </a:lnTo>
                  <a:lnTo>
                    <a:pt x="1905" y="123"/>
                  </a:lnTo>
                  <a:lnTo>
                    <a:pt x="1908" y="112"/>
                  </a:lnTo>
                  <a:lnTo>
                    <a:pt x="1911" y="101"/>
                  </a:lnTo>
                  <a:lnTo>
                    <a:pt x="1912" y="90"/>
                  </a:lnTo>
                  <a:lnTo>
                    <a:pt x="1913" y="80"/>
                  </a:lnTo>
                  <a:lnTo>
                    <a:pt x="1913" y="71"/>
                  </a:lnTo>
                  <a:lnTo>
                    <a:pt x="1913" y="63"/>
                  </a:lnTo>
                  <a:lnTo>
                    <a:pt x="1911" y="57"/>
                  </a:lnTo>
                  <a:lnTo>
                    <a:pt x="1908" y="52"/>
                  </a:lnTo>
                  <a:lnTo>
                    <a:pt x="1903" y="46"/>
                  </a:lnTo>
                  <a:lnTo>
                    <a:pt x="1901" y="39"/>
                  </a:lnTo>
                  <a:lnTo>
                    <a:pt x="1899" y="36"/>
                  </a:lnTo>
                  <a:lnTo>
                    <a:pt x="1899" y="33"/>
                  </a:lnTo>
                  <a:lnTo>
                    <a:pt x="1901" y="31"/>
                  </a:lnTo>
                  <a:lnTo>
                    <a:pt x="1902" y="28"/>
                  </a:lnTo>
                  <a:lnTo>
                    <a:pt x="1906" y="23"/>
                  </a:lnTo>
                  <a:lnTo>
                    <a:pt x="1911" y="19"/>
                  </a:lnTo>
                  <a:lnTo>
                    <a:pt x="1918" y="15"/>
                  </a:lnTo>
                  <a:lnTo>
                    <a:pt x="1926" y="13"/>
                  </a:lnTo>
                  <a:lnTo>
                    <a:pt x="1935" y="10"/>
                  </a:lnTo>
                  <a:lnTo>
                    <a:pt x="1945" y="8"/>
                  </a:lnTo>
                  <a:lnTo>
                    <a:pt x="1954" y="8"/>
                  </a:lnTo>
                  <a:lnTo>
                    <a:pt x="1964" y="8"/>
                  </a:lnTo>
                  <a:lnTo>
                    <a:pt x="1974" y="10"/>
                  </a:lnTo>
                  <a:lnTo>
                    <a:pt x="1982" y="13"/>
                  </a:lnTo>
                  <a:lnTo>
                    <a:pt x="1991" y="16"/>
                  </a:lnTo>
                  <a:lnTo>
                    <a:pt x="1997" y="21"/>
                  </a:lnTo>
                  <a:lnTo>
                    <a:pt x="2009" y="30"/>
                  </a:lnTo>
                  <a:lnTo>
                    <a:pt x="2017" y="37"/>
                  </a:lnTo>
                  <a:lnTo>
                    <a:pt x="2023" y="44"/>
                  </a:lnTo>
                  <a:lnTo>
                    <a:pt x="2027" y="48"/>
                  </a:lnTo>
                  <a:lnTo>
                    <a:pt x="2029" y="52"/>
                  </a:lnTo>
                  <a:lnTo>
                    <a:pt x="2029" y="55"/>
                  </a:lnTo>
                  <a:lnTo>
                    <a:pt x="2027" y="58"/>
                  </a:lnTo>
                  <a:lnTo>
                    <a:pt x="2024" y="60"/>
                  </a:lnTo>
                  <a:lnTo>
                    <a:pt x="2016" y="65"/>
                  </a:lnTo>
                  <a:lnTo>
                    <a:pt x="2005" y="72"/>
                  </a:lnTo>
                  <a:lnTo>
                    <a:pt x="2000" y="77"/>
                  </a:lnTo>
                  <a:lnTo>
                    <a:pt x="1993" y="84"/>
                  </a:lnTo>
                  <a:lnTo>
                    <a:pt x="1989" y="91"/>
                  </a:lnTo>
                  <a:lnTo>
                    <a:pt x="1983" y="101"/>
                  </a:lnTo>
                  <a:lnTo>
                    <a:pt x="1982" y="105"/>
                  </a:lnTo>
                  <a:lnTo>
                    <a:pt x="1982" y="109"/>
                  </a:lnTo>
                  <a:lnTo>
                    <a:pt x="1982" y="114"/>
                  </a:lnTo>
                  <a:lnTo>
                    <a:pt x="1983" y="118"/>
                  </a:lnTo>
                  <a:lnTo>
                    <a:pt x="1985" y="123"/>
                  </a:lnTo>
                  <a:lnTo>
                    <a:pt x="1987" y="128"/>
                  </a:lnTo>
                  <a:lnTo>
                    <a:pt x="1989" y="131"/>
                  </a:lnTo>
                  <a:lnTo>
                    <a:pt x="1992" y="134"/>
                  </a:lnTo>
                  <a:lnTo>
                    <a:pt x="1994" y="136"/>
                  </a:lnTo>
                  <a:lnTo>
                    <a:pt x="1995" y="140"/>
                  </a:lnTo>
                  <a:lnTo>
                    <a:pt x="1995" y="143"/>
                  </a:lnTo>
                  <a:lnTo>
                    <a:pt x="1995" y="146"/>
                  </a:lnTo>
                  <a:lnTo>
                    <a:pt x="1994" y="153"/>
                  </a:lnTo>
                  <a:lnTo>
                    <a:pt x="1991" y="159"/>
                  </a:lnTo>
                  <a:lnTo>
                    <a:pt x="1985" y="170"/>
                  </a:lnTo>
                  <a:lnTo>
                    <a:pt x="1982" y="174"/>
                  </a:lnTo>
                  <a:lnTo>
                    <a:pt x="1991" y="171"/>
                  </a:lnTo>
                  <a:lnTo>
                    <a:pt x="1999" y="167"/>
                  </a:lnTo>
                  <a:lnTo>
                    <a:pt x="2005" y="162"/>
                  </a:lnTo>
                  <a:lnTo>
                    <a:pt x="2010" y="157"/>
                  </a:lnTo>
                  <a:lnTo>
                    <a:pt x="2015" y="150"/>
                  </a:lnTo>
                  <a:lnTo>
                    <a:pt x="2018" y="145"/>
                  </a:lnTo>
                  <a:lnTo>
                    <a:pt x="2020" y="139"/>
                  </a:lnTo>
                  <a:lnTo>
                    <a:pt x="2021" y="132"/>
                  </a:lnTo>
                  <a:lnTo>
                    <a:pt x="2024" y="119"/>
                  </a:lnTo>
                  <a:lnTo>
                    <a:pt x="2025" y="107"/>
                  </a:lnTo>
                  <a:lnTo>
                    <a:pt x="2027" y="102"/>
                  </a:lnTo>
                  <a:lnTo>
                    <a:pt x="2029" y="95"/>
                  </a:lnTo>
                  <a:lnTo>
                    <a:pt x="2031" y="91"/>
                  </a:lnTo>
                  <a:lnTo>
                    <a:pt x="2034" y="87"/>
                  </a:lnTo>
                  <a:lnTo>
                    <a:pt x="2042" y="76"/>
                  </a:lnTo>
                  <a:lnTo>
                    <a:pt x="2049" y="70"/>
                  </a:lnTo>
                  <a:lnTo>
                    <a:pt x="2056" y="64"/>
                  </a:lnTo>
                  <a:lnTo>
                    <a:pt x="2062" y="62"/>
                  </a:lnTo>
                  <a:lnTo>
                    <a:pt x="2068" y="61"/>
                  </a:lnTo>
                  <a:lnTo>
                    <a:pt x="2072" y="62"/>
                  </a:lnTo>
                  <a:lnTo>
                    <a:pt x="2076" y="64"/>
                  </a:lnTo>
                  <a:lnTo>
                    <a:pt x="2080" y="69"/>
                  </a:lnTo>
                  <a:lnTo>
                    <a:pt x="2088" y="78"/>
                  </a:lnTo>
                  <a:lnTo>
                    <a:pt x="2097" y="91"/>
                  </a:lnTo>
                  <a:lnTo>
                    <a:pt x="2101" y="98"/>
                  </a:lnTo>
                  <a:lnTo>
                    <a:pt x="2106" y="103"/>
                  </a:lnTo>
                  <a:lnTo>
                    <a:pt x="2113" y="109"/>
                  </a:lnTo>
                  <a:lnTo>
                    <a:pt x="2119" y="114"/>
                  </a:lnTo>
                  <a:lnTo>
                    <a:pt x="2132" y="121"/>
                  </a:lnTo>
                  <a:lnTo>
                    <a:pt x="2146" y="127"/>
                  </a:lnTo>
                  <a:lnTo>
                    <a:pt x="2160" y="132"/>
                  </a:lnTo>
                  <a:lnTo>
                    <a:pt x="2175" y="136"/>
                  </a:lnTo>
                  <a:lnTo>
                    <a:pt x="2190" y="142"/>
                  </a:lnTo>
                  <a:lnTo>
                    <a:pt x="2204" y="147"/>
                  </a:lnTo>
                  <a:lnTo>
                    <a:pt x="2211" y="150"/>
                  </a:lnTo>
                  <a:lnTo>
                    <a:pt x="2216" y="155"/>
                  </a:lnTo>
                  <a:lnTo>
                    <a:pt x="2222" y="159"/>
                  </a:lnTo>
                  <a:lnTo>
                    <a:pt x="2227" y="164"/>
                  </a:lnTo>
                  <a:lnTo>
                    <a:pt x="2240" y="181"/>
                  </a:lnTo>
                  <a:lnTo>
                    <a:pt x="2248" y="193"/>
                  </a:lnTo>
                  <a:lnTo>
                    <a:pt x="2252" y="200"/>
                  </a:lnTo>
                  <a:lnTo>
                    <a:pt x="2254" y="205"/>
                  </a:lnTo>
                  <a:lnTo>
                    <a:pt x="2255" y="210"/>
                  </a:lnTo>
                  <a:lnTo>
                    <a:pt x="2255" y="214"/>
                  </a:lnTo>
                  <a:lnTo>
                    <a:pt x="2254" y="218"/>
                  </a:lnTo>
                  <a:lnTo>
                    <a:pt x="2253" y="222"/>
                  </a:lnTo>
                  <a:lnTo>
                    <a:pt x="2251" y="225"/>
                  </a:lnTo>
                  <a:lnTo>
                    <a:pt x="2247" y="228"/>
                  </a:lnTo>
                  <a:lnTo>
                    <a:pt x="2241" y="232"/>
                  </a:lnTo>
                  <a:lnTo>
                    <a:pt x="2232" y="236"/>
                  </a:lnTo>
                  <a:lnTo>
                    <a:pt x="2211" y="241"/>
                  </a:lnTo>
                  <a:lnTo>
                    <a:pt x="2188" y="244"/>
                  </a:lnTo>
                  <a:lnTo>
                    <a:pt x="2176" y="245"/>
                  </a:lnTo>
                  <a:lnTo>
                    <a:pt x="2167" y="246"/>
                  </a:lnTo>
                  <a:lnTo>
                    <a:pt x="2158" y="248"/>
                  </a:lnTo>
                  <a:lnTo>
                    <a:pt x="2152" y="252"/>
                  </a:lnTo>
                  <a:lnTo>
                    <a:pt x="2149" y="254"/>
                  </a:lnTo>
                  <a:lnTo>
                    <a:pt x="2149" y="257"/>
                  </a:lnTo>
                  <a:lnTo>
                    <a:pt x="2149" y="262"/>
                  </a:lnTo>
                  <a:lnTo>
                    <a:pt x="2150" y="267"/>
                  </a:lnTo>
                  <a:lnTo>
                    <a:pt x="2150" y="271"/>
                  </a:lnTo>
                  <a:lnTo>
                    <a:pt x="2149" y="275"/>
                  </a:lnTo>
                  <a:lnTo>
                    <a:pt x="2148" y="276"/>
                  </a:lnTo>
                  <a:lnTo>
                    <a:pt x="2146" y="278"/>
                  </a:lnTo>
                  <a:lnTo>
                    <a:pt x="2144" y="279"/>
                  </a:lnTo>
                  <a:lnTo>
                    <a:pt x="2141" y="280"/>
                  </a:lnTo>
                  <a:lnTo>
                    <a:pt x="2134" y="280"/>
                  </a:lnTo>
                  <a:lnTo>
                    <a:pt x="2127" y="279"/>
                  </a:lnTo>
                  <a:lnTo>
                    <a:pt x="2119" y="276"/>
                  </a:lnTo>
                  <a:lnTo>
                    <a:pt x="2111" y="274"/>
                  </a:lnTo>
                  <a:lnTo>
                    <a:pt x="2096" y="269"/>
                  </a:lnTo>
                  <a:lnTo>
                    <a:pt x="2082" y="264"/>
                  </a:lnTo>
                  <a:lnTo>
                    <a:pt x="2064" y="258"/>
                  </a:lnTo>
                  <a:lnTo>
                    <a:pt x="2051" y="254"/>
                  </a:lnTo>
                  <a:lnTo>
                    <a:pt x="2044" y="253"/>
                  </a:lnTo>
                  <a:lnTo>
                    <a:pt x="2041" y="254"/>
                  </a:lnTo>
                  <a:lnTo>
                    <a:pt x="2041" y="256"/>
                  </a:lnTo>
                  <a:lnTo>
                    <a:pt x="2044" y="259"/>
                  </a:lnTo>
                  <a:lnTo>
                    <a:pt x="2049" y="264"/>
                  </a:lnTo>
                  <a:lnTo>
                    <a:pt x="2057" y="270"/>
                  </a:lnTo>
                  <a:lnTo>
                    <a:pt x="2077" y="282"/>
                  </a:lnTo>
                  <a:lnTo>
                    <a:pt x="2099" y="295"/>
                  </a:lnTo>
                  <a:lnTo>
                    <a:pt x="2118" y="307"/>
                  </a:lnTo>
                  <a:lnTo>
                    <a:pt x="2131" y="313"/>
                  </a:lnTo>
                  <a:lnTo>
                    <a:pt x="2155" y="322"/>
                  </a:lnTo>
                  <a:lnTo>
                    <a:pt x="2188" y="331"/>
                  </a:lnTo>
                  <a:lnTo>
                    <a:pt x="2203" y="336"/>
                  </a:lnTo>
                  <a:lnTo>
                    <a:pt x="2217" y="340"/>
                  </a:lnTo>
                  <a:lnTo>
                    <a:pt x="2222" y="342"/>
                  </a:lnTo>
                  <a:lnTo>
                    <a:pt x="2226" y="344"/>
                  </a:lnTo>
                  <a:lnTo>
                    <a:pt x="2228" y="345"/>
                  </a:lnTo>
                  <a:lnTo>
                    <a:pt x="2229" y="348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70" name="Freeform 263"/>
            <p:cNvSpPr>
              <a:spLocks/>
            </p:cNvSpPr>
            <p:nvPr/>
          </p:nvSpPr>
          <p:spPr bwMode="auto">
            <a:xfrm>
              <a:off x="1377" y="1714"/>
              <a:ext cx="231" cy="528"/>
            </a:xfrm>
            <a:custGeom>
              <a:avLst/>
              <a:gdLst>
                <a:gd name="T0" fmla="*/ 0 w 926"/>
                <a:gd name="T1" fmla="*/ 0 h 2112"/>
                <a:gd name="T2" fmla="*/ 0 w 926"/>
                <a:gd name="T3" fmla="*/ 0 h 2112"/>
                <a:gd name="T4" fmla="*/ 0 w 926"/>
                <a:gd name="T5" fmla="*/ 0 h 2112"/>
                <a:gd name="T6" fmla="*/ 0 w 926"/>
                <a:gd name="T7" fmla="*/ 0 h 2112"/>
                <a:gd name="T8" fmla="*/ 0 w 926"/>
                <a:gd name="T9" fmla="*/ 0 h 2112"/>
                <a:gd name="T10" fmla="*/ 0 w 926"/>
                <a:gd name="T11" fmla="*/ 0 h 2112"/>
                <a:gd name="T12" fmla="*/ 0 w 926"/>
                <a:gd name="T13" fmla="*/ 0 h 2112"/>
                <a:gd name="T14" fmla="*/ 0 w 926"/>
                <a:gd name="T15" fmla="*/ 0 h 2112"/>
                <a:gd name="T16" fmla="*/ 0 w 926"/>
                <a:gd name="T17" fmla="*/ 0 h 2112"/>
                <a:gd name="T18" fmla="*/ 0 w 926"/>
                <a:gd name="T19" fmla="*/ 0 h 2112"/>
                <a:gd name="T20" fmla="*/ 0 w 926"/>
                <a:gd name="T21" fmla="*/ 0 h 2112"/>
                <a:gd name="T22" fmla="*/ 0 w 926"/>
                <a:gd name="T23" fmla="*/ 0 h 2112"/>
                <a:gd name="T24" fmla="*/ 0 w 926"/>
                <a:gd name="T25" fmla="*/ 0 h 2112"/>
                <a:gd name="T26" fmla="*/ 0 w 926"/>
                <a:gd name="T27" fmla="*/ 0 h 2112"/>
                <a:gd name="T28" fmla="*/ 0 w 926"/>
                <a:gd name="T29" fmla="*/ 0 h 2112"/>
                <a:gd name="T30" fmla="*/ 0 w 926"/>
                <a:gd name="T31" fmla="*/ 0 h 2112"/>
                <a:gd name="T32" fmla="*/ 0 w 926"/>
                <a:gd name="T33" fmla="*/ 0 h 2112"/>
                <a:gd name="T34" fmla="*/ 0 w 926"/>
                <a:gd name="T35" fmla="*/ 0 h 2112"/>
                <a:gd name="T36" fmla="*/ 0 w 926"/>
                <a:gd name="T37" fmla="*/ 0 h 2112"/>
                <a:gd name="T38" fmla="*/ 0 w 926"/>
                <a:gd name="T39" fmla="*/ 0 h 2112"/>
                <a:gd name="T40" fmla="*/ 0 w 926"/>
                <a:gd name="T41" fmla="*/ 0 h 2112"/>
                <a:gd name="T42" fmla="*/ 0 w 926"/>
                <a:gd name="T43" fmla="*/ 0 h 2112"/>
                <a:gd name="T44" fmla="*/ 0 w 926"/>
                <a:gd name="T45" fmla="*/ 0 h 2112"/>
                <a:gd name="T46" fmla="*/ 0 w 926"/>
                <a:gd name="T47" fmla="*/ 0 h 2112"/>
                <a:gd name="T48" fmla="*/ 0 w 926"/>
                <a:gd name="T49" fmla="*/ 0 h 2112"/>
                <a:gd name="T50" fmla="*/ 0 w 926"/>
                <a:gd name="T51" fmla="*/ 0 h 2112"/>
                <a:gd name="T52" fmla="*/ 0 w 926"/>
                <a:gd name="T53" fmla="*/ 0 h 2112"/>
                <a:gd name="T54" fmla="*/ 0 w 926"/>
                <a:gd name="T55" fmla="*/ 0 h 2112"/>
                <a:gd name="T56" fmla="*/ 0 w 926"/>
                <a:gd name="T57" fmla="*/ 0 h 2112"/>
                <a:gd name="T58" fmla="*/ 0 w 926"/>
                <a:gd name="T59" fmla="*/ 0 h 2112"/>
                <a:gd name="T60" fmla="*/ 0 w 926"/>
                <a:gd name="T61" fmla="*/ 0 h 2112"/>
                <a:gd name="T62" fmla="*/ 0 w 926"/>
                <a:gd name="T63" fmla="*/ 0 h 2112"/>
                <a:gd name="T64" fmla="*/ 0 w 926"/>
                <a:gd name="T65" fmla="*/ 0 h 2112"/>
                <a:gd name="T66" fmla="*/ 0 w 926"/>
                <a:gd name="T67" fmla="*/ 0 h 2112"/>
                <a:gd name="T68" fmla="*/ 0 w 926"/>
                <a:gd name="T69" fmla="*/ 0 h 2112"/>
                <a:gd name="T70" fmla="*/ 0 w 926"/>
                <a:gd name="T71" fmla="*/ 0 h 2112"/>
                <a:gd name="T72" fmla="*/ 0 w 926"/>
                <a:gd name="T73" fmla="*/ 0 h 2112"/>
                <a:gd name="T74" fmla="*/ 0 w 926"/>
                <a:gd name="T75" fmla="*/ 0 h 2112"/>
                <a:gd name="T76" fmla="*/ 0 w 926"/>
                <a:gd name="T77" fmla="*/ 0 h 2112"/>
                <a:gd name="T78" fmla="*/ 0 w 926"/>
                <a:gd name="T79" fmla="*/ 0 h 2112"/>
                <a:gd name="T80" fmla="*/ 0 w 926"/>
                <a:gd name="T81" fmla="*/ 0 h 2112"/>
                <a:gd name="T82" fmla="*/ 0 w 926"/>
                <a:gd name="T83" fmla="*/ 0 h 2112"/>
                <a:gd name="T84" fmla="*/ 0 w 926"/>
                <a:gd name="T85" fmla="*/ 0 h 2112"/>
                <a:gd name="T86" fmla="*/ 0 w 926"/>
                <a:gd name="T87" fmla="*/ 0 h 2112"/>
                <a:gd name="T88" fmla="*/ 0 w 926"/>
                <a:gd name="T89" fmla="*/ 0 h 2112"/>
                <a:gd name="T90" fmla="*/ 0 w 926"/>
                <a:gd name="T91" fmla="*/ 0 h 2112"/>
                <a:gd name="T92" fmla="*/ 0 w 926"/>
                <a:gd name="T93" fmla="*/ 0 h 2112"/>
                <a:gd name="T94" fmla="*/ 0 w 926"/>
                <a:gd name="T95" fmla="*/ 0 h 2112"/>
                <a:gd name="T96" fmla="*/ 0 w 926"/>
                <a:gd name="T97" fmla="*/ 0 h 2112"/>
                <a:gd name="T98" fmla="*/ 0 w 926"/>
                <a:gd name="T99" fmla="*/ 0 h 2112"/>
                <a:gd name="T100" fmla="*/ 0 w 926"/>
                <a:gd name="T101" fmla="*/ 0 h 2112"/>
                <a:gd name="T102" fmla="*/ 0 w 926"/>
                <a:gd name="T103" fmla="*/ 0 h 2112"/>
                <a:gd name="T104" fmla="*/ 0 w 926"/>
                <a:gd name="T105" fmla="*/ 0 h 2112"/>
                <a:gd name="T106" fmla="*/ 0 w 926"/>
                <a:gd name="T107" fmla="*/ 0 h 2112"/>
                <a:gd name="T108" fmla="*/ 0 w 926"/>
                <a:gd name="T109" fmla="*/ 0 h 2112"/>
                <a:gd name="T110" fmla="*/ 0 w 926"/>
                <a:gd name="T111" fmla="*/ 0 h 2112"/>
                <a:gd name="T112" fmla="*/ 0 w 926"/>
                <a:gd name="T113" fmla="*/ 0 h 2112"/>
                <a:gd name="T114" fmla="*/ 0 w 926"/>
                <a:gd name="T115" fmla="*/ 0 h 2112"/>
                <a:gd name="T116" fmla="*/ 0 w 926"/>
                <a:gd name="T117" fmla="*/ 0 h 2112"/>
                <a:gd name="T118" fmla="*/ 0 w 926"/>
                <a:gd name="T119" fmla="*/ 0 h 2112"/>
                <a:gd name="T120" fmla="*/ 0 w 926"/>
                <a:gd name="T121" fmla="*/ 0 h 211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926"/>
                <a:gd name="T184" fmla="*/ 0 h 2112"/>
                <a:gd name="T185" fmla="*/ 926 w 926"/>
                <a:gd name="T186" fmla="*/ 2112 h 2112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926" h="2112">
                  <a:moveTo>
                    <a:pt x="776" y="625"/>
                  </a:moveTo>
                  <a:lnTo>
                    <a:pt x="786" y="617"/>
                  </a:lnTo>
                  <a:lnTo>
                    <a:pt x="793" y="609"/>
                  </a:lnTo>
                  <a:lnTo>
                    <a:pt x="800" y="602"/>
                  </a:lnTo>
                  <a:lnTo>
                    <a:pt x="804" y="594"/>
                  </a:lnTo>
                  <a:lnTo>
                    <a:pt x="807" y="587"/>
                  </a:lnTo>
                  <a:lnTo>
                    <a:pt x="809" y="580"/>
                  </a:lnTo>
                  <a:lnTo>
                    <a:pt x="810" y="574"/>
                  </a:lnTo>
                  <a:lnTo>
                    <a:pt x="809" y="567"/>
                  </a:lnTo>
                  <a:lnTo>
                    <a:pt x="808" y="562"/>
                  </a:lnTo>
                  <a:lnTo>
                    <a:pt x="805" y="555"/>
                  </a:lnTo>
                  <a:lnTo>
                    <a:pt x="802" y="550"/>
                  </a:lnTo>
                  <a:lnTo>
                    <a:pt x="797" y="544"/>
                  </a:lnTo>
                  <a:lnTo>
                    <a:pt x="787" y="533"/>
                  </a:lnTo>
                  <a:lnTo>
                    <a:pt x="774" y="522"/>
                  </a:lnTo>
                  <a:lnTo>
                    <a:pt x="745" y="502"/>
                  </a:lnTo>
                  <a:lnTo>
                    <a:pt x="716" y="479"/>
                  </a:lnTo>
                  <a:lnTo>
                    <a:pt x="709" y="472"/>
                  </a:lnTo>
                  <a:lnTo>
                    <a:pt x="703" y="467"/>
                  </a:lnTo>
                  <a:lnTo>
                    <a:pt x="697" y="461"/>
                  </a:lnTo>
                  <a:lnTo>
                    <a:pt x="692" y="454"/>
                  </a:lnTo>
                  <a:lnTo>
                    <a:pt x="688" y="447"/>
                  </a:lnTo>
                  <a:lnTo>
                    <a:pt x="684" y="440"/>
                  </a:lnTo>
                  <a:lnTo>
                    <a:pt x="682" y="433"/>
                  </a:lnTo>
                  <a:lnTo>
                    <a:pt x="681" y="425"/>
                  </a:lnTo>
                  <a:lnTo>
                    <a:pt x="674" y="396"/>
                  </a:lnTo>
                  <a:lnTo>
                    <a:pt x="666" y="364"/>
                  </a:lnTo>
                  <a:lnTo>
                    <a:pt x="665" y="356"/>
                  </a:lnTo>
                  <a:lnTo>
                    <a:pt x="665" y="350"/>
                  </a:lnTo>
                  <a:lnTo>
                    <a:pt x="665" y="342"/>
                  </a:lnTo>
                  <a:lnTo>
                    <a:pt x="667" y="336"/>
                  </a:lnTo>
                  <a:lnTo>
                    <a:pt x="671" y="329"/>
                  </a:lnTo>
                  <a:lnTo>
                    <a:pt x="676" y="324"/>
                  </a:lnTo>
                  <a:lnTo>
                    <a:pt x="682" y="320"/>
                  </a:lnTo>
                  <a:lnTo>
                    <a:pt x="691" y="315"/>
                  </a:lnTo>
                  <a:lnTo>
                    <a:pt x="696" y="313"/>
                  </a:lnTo>
                  <a:lnTo>
                    <a:pt x="700" y="311"/>
                  </a:lnTo>
                  <a:lnTo>
                    <a:pt x="703" y="309"/>
                  </a:lnTo>
                  <a:lnTo>
                    <a:pt x="704" y="307"/>
                  </a:lnTo>
                  <a:lnTo>
                    <a:pt x="704" y="304"/>
                  </a:lnTo>
                  <a:lnTo>
                    <a:pt x="703" y="302"/>
                  </a:lnTo>
                  <a:lnTo>
                    <a:pt x="700" y="301"/>
                  </a:lnTo>
                  <a:lnTo>
                    <a:pt x="698" y="299"/>
                  </a:lnTo>
                  <a:lnTo>
                    <a:pt x="692" y="296"/>
                  </a:lnTo>
                  <a:lnTo>
                    <a:pt x="685" y="292"/>
                  </a:lnTo>
                  <a:lnTo>
                    <a:pt x="680" y="288"/>
                  </a:lnTo>
                  <a:lnTo>
                    <a:pt x="677" y="283"/>
                  </a:lnTo>
                  <a:lnTo>
                    <a:pt x="676" y="277"/>
                  </a:lnTo>
                  <a:lnTo>
                    <a:pt x="676" y="272"/>
                  </a:lnTo>
                  <a:lnTo>
                    <a:pt x="677" y="268"/>
                  </a:lnTo>
                  <a:lnTo>
                    <a:pt x="678" y="265"/>
                  </a:lnTo>
                  <a:lnTo>
                    <a:pt x="681" y="261"/>
                  </a:lnTo>
                  <a:lnTo>
                    <a:pt x="684" y="259"/>
                  </a:lnTo>
                  <a:lnTo>
                    <a:pt x="688" y="257"/>
                  </a:lnTo>
                  <a:lnTo>
                    <a:pt x="692" y="255"/>
                  </a:lnTo>
                  <a:lnTo>
                    <a:pt x="700" y="252"/>
                  </a:lnTo>
                  <a:lnTo>
                    <a:pt x="709" y="247"/>
                  </a:lnTo>
                  <a:lnTo>
                    <a:pt x="712" y="245"/>
                  </a:lnTo>
                  <a:lnTo>
                    <a:pt x="717" y="243"/>
                  </a:lnTo>
                  <a:lnTo>
                    <a:pt x="719" y="240"/>
                  </a:lnTo>
                  <a:lnTo>
                    <a:pt x="721" y="235"/>
                  </a:lnTo>
                  <a:lnTo>
                    <a:pt x="718" y="231"/>
                  </a:lnTo>
                  <a:lnTo>
                    <a:pt x="716" y="226"/>
                  </a:lnTo>
                  <a:lnTo>
                    <a:pt x="713" y="221"/>
                  </a:lnTo>
                  <a:lnTo>
                    <a:pt x="713" y="217"/>
                  </a:lnTo>
                  <a:lnTo>
                    <a:pt x="713" y="210"/>
                  </a:lnTo>
                  <a:lnTo>
                    <a:pt x="714" y="202"/>
                  </a:lnTo>
                  <a:lnTo>
                    <a:pt x="722" y="187"/>
                  </a:lnTo>
                  <a:lnTo>
                    <a:pt x="731" y="171"/>
                  </a:lnTo>
                  <a:lnTo>
                    <a:pt x="737" y="162"/>
                  </a:lnTo>
                  <a:lnTo>
                    <a:pt x="745" y="154"/>
                  </a:lnTo>
                  <a:lnTo>
                    <a:pt x="747" y="150"/>
                  </a:lnTo>
                  <a:lnTo>
                    <a:pt x="747" y="145"/>
                  </a:lnTo>
                  <a:lnTo>
                    <a:pt x="746" y="140"/>
                  </a:lnTo>
                  <a:lnTo>
                    <a:pt x="743" y="133"/>
                  </a:lnTo>
                  <a:lnTo>
                    <a:pt x="732" y="121"/>
                  </a:lnTo>
                  <a:lnTo>
                    <a:pt x="722" y="109"/>
                  </a:lnTo>
                  <a:lnTo>
                    <a:pt x="712" y="99"/>
                  </a:lnTo>
                  <a:lnTo>
                    <a:pt x="702" y="87"/>
                  </a:lnTo>
                  <a:lnTo>
                    <a:pt x="700" y="77"/>
                  </a:lnTo>
                  <a:lnTo>
                    <a:pt x="697" y="70"/>
                  </a:lnTo>
                  <a:lnTo>
                    <a:pt x="689" y="65"/>
                  </a:lnTo>
                  <a:lnTo>
                    <a:pt x="679" y="61"/>
                  </a:lnTo>
                  <a:lnTo>
                    <a:pt x="668" y="57"/>
                  </a:lnTo>
                  <a:lnTo>
                    <a:pt x="658" y="50"/>
                  </a:lnTo>
                  <a:lnTo>
                    <a:pt x="653" y="45"/>
                  </a:lnTo>
                  <a:lnTo>
                    <a:pt x="649" y="39"/>
                  </a:lnTo>
                  <a:lnTo>
                    <a:pt x="646" y="34"/>
                  </a:lnTo>
                  <a:lnTo>
                    <a:pt x="643" y="28"/>
                  </a:lnTo>
                  <a:lnTo>
                    <a:pt x="639" y="15"/>
                  </a:lnTo>
                  <a:lnTo>
                    <a:pt x="634" y="2"/>
                  </a:lnTo>
                  <a:lnTo>
                    <a:pt x="633" y="1"/>
                  </a:lnTo>
                  <a:lnTo>
                    <a:pt x="632" y="0"/>
                  </a:lnTo>
                  <a:lnTo>
                    <a:pt x="629" y="0"/>
                  </a:lnTo>
                  <a:lnTo>
                    <a:pt x="626" y="1"/>
                  </a:lnTo>
                  <a:lnTo>
                    <a:pt x="621" y="3"/>
                  </a:lnTo>
                  <a:lnTo>
                    <a:pt x="613" y="6"/>
                  </a:lnTo>
                  <a:lnTo>
                    <a:pt x="600" y="14"/>
                  </a:lnTo>
                  <a:lnTo>
                    <a:pt x="591" y="19"/>
                  </a:lnTo>
                  <a:lnTo>
                    <a:pt x="568" y="23"/>
                  </a:lnTo>
                  <a:lnTo>
                    <a:pt x="550" y="28"/>
                  </a:lnTo>
                  <a:lnTo>
                    <a:pt x="532" y="32"/>
                  </a:lnTo>
                  <a:lnTo>
                    <a:pt x="517" y="38"/>
                  </a:lnTo>
                  <a:lnTo>
                    <a:pt x="503" y="45"/>
                  </a:lnTo>
                  <a:lnTo>
                    <a:pt x="492" y="55"/>
                  </a:lnTo>
                  <a:lnTo>
                    <a:pt x="479" y="66"/>
                  </a:lnTo>
                  <a:lnTo>
                    <a:pt x="466" y="81"/>
                  </a:lnTo>
                  <a:lnTo>
                    <a:pt x="462" y="88"/>
                  </a:lnTo>
                  <a:lnTo>
                    <a:pt x="460" y="98"/>
                  </a:lnTo>
                  <a:lnTo>
                    <a:pt x="458" y="112"/>
                  </a:lnTo>
                  <a:lnTo>
                    <a:pt x="456" y="128"/>
                  </a:lnTo>
                  <a:lnTo>
                    <a:pt x="453" y="165"/>
                  </a:lnTo>
                  <a:lnTo>
                    <a:pt x="448" y="206"/>
                  </a:lnTo>
                  <a:lnTo>
                    <a:pt x="445" y="225"/>
                  </a:lnTo>
                  <a:lnTo>
                    <a:pt x="443" y="243"/>
                  </a:lnTo>
                  <a:lnTo>
                    <a:pt x="439" y="259"/>
                  </a:lnTo>
                  <a:lnTo>
                    <a:pt x="434" y="272"/>
                  </a:lnTo>
                  <a:lnTo>
                    <a:pt x="432" y="277"/>
                  </a:lnTo>
                  <a:lnTo>
                    <a:pt x="429" y="282"/>
                  </a:lnTo>
                  <a:lnTo>
                    <a:pt x="426" y="285"/>
                  </a:lnTo>
                  <a:lnTo>
                    <a:pt x="423" y="287"/>
                  </a:lnTo>
                  <a:lnTo>
                    <a:pt x="419" y="288"/>
                  </a:lnTo>
                  <a:lnTo>
                    <a:pt x="415" y="288"/>
                  </a:lnTo>
                  <a:lnTo>
                    <a:pt x="412" y="286"/>
                  </a:lnTo>
                  <a:lnTo>
                    <a:pt x="406" y="283"/>
                  </a:lnTo>
                  <a:lnTo>
                    <a:pt x="405" y="282"/>
                  </a:lnTo>
                  <a:lnTo>
                    <a:pt x="403" y="282"/>
                  </a:lnTo>
                  <a:lnTo>
                    <a:pt x="402" y="284"/>
                  </a:lnTo>
                  <a:lnTo>
                    <a:pt x="400" y="286"/>
                  </a:lnTo>
                  <a:lnTo>
                    <a:pt x="398" y="293"/>
                  </a:lnTo>
                  <a:lnTo>
                    <a:pt x="396" y="302"/>
                  </a:lnTo>
                  <a:lnTo>
                    <a:pt x="392" y="321"/>
                  </a:lnTo>
                  <a:lnTo>
                    <a:pt x="390" y="334"/>
                  </a:lnTo>
                  <a:lnTo>
                    <a:pt x="388" y="339"/>
                  </a:lnTo>
                  <a:lnTo>
                    <a:pt x="384" y="346"/>
                  </a:lnTo>
                  <a:lnTo>
                    <a:pt x="379" y="354"/>
                  </a:lnTo>
                  <a:lnTo>
                    <a:pt x="373" y="362"/>
                  </a:lnTo>
                  <a:lnTo>
                    <a:pt x="371" y="365"/>
                  </a:lnTo>
                  <a:lnTo>
                    <a:pt x="368" y="368"/>
                  </a:lnTo>
                  <a:lnTo>
                    <a:pt x="363" y="370"/>
                  </a:lnTo>
                  <a:lnTo>
                    <a:pt x="360" y="371"/>
                  </a:lnTo>
                  <a:lnTo>
                    <a:pt x="357" y="371"/>
                  </a:lnTo>
                  <a:lnTo>
                    <a:pt x="353" y="371"/>
                  </a:lnTo>
                  <a:lnTo>
                    <a:pt x="349" y="369"/>
                  </a:lnTo>
                  <a:lnTo>
                    <a:pt x="346" y="366"/>
                  </a:lnTo>
                  <a:lnTo>
                    <a:pt x="336" y="355"/>
                  </a:lnTo>
                  <a:lnTo>
                    <a:pt x="328" y="344"/>
                  </a:lnTo>
                  <a:lnTo>
                    <a:pt x="319" y="334"/>
                  </a:lnTo>
                  <a:lnTo>
                    <a:pt x="311" y="325"/>
                  </a:lnTo>
                  <a:lnTo>
                    <a:pt x="304" y="321"/>
                  </a:lnTo>
                  <a:lnTo>
                    <a:pt x="294" y="314"/>
                  </a:lnTo>
                  <a:lnTo>
                    <a:pt x="290" y="312"/>
                  </a:lnTo>
                  <a:lnTo>
                    <a:pt x="287" y="310"/>
                  </a:lnTo>
                  <a:lnTo>
                    <a:pt x="284" y="309"/>
                  </a:lnTo>
                  <a:lnTo>
                    <a:pt x="281" y="310"/>
                  </a:lnTo>
                  <a:lnTo>
                    <a:pt x="277" y="310"/>
                  </a:lnTo>
                  <a:lnTo>
                    <a:pt x="273" y="310"/>
                  </a:lnTo>
                  <a:lnTo>
                    <a:pt x="269" y="312"/>
                  </a:lnTo>
                  <a:lnTo>
                    <a:pt x="265" y="314"/>
                  </a:lnTo>
                  <a:lnTo>
                    <a:pt x="259" y="321"/>
                  </a:lnTo>
                  <a:lnTo>
                    <a:pt x="251" y="326"/>
                  </a:lnTo>
                  <a:lnTo>
                    <a:pt x="233" y="336"/>
                  </a:lnTo>
                  <a:lnTo>
                    <a:pt x="214" y="344"/>
                  </a:lnTo>
                  <a:lnTo>
                    <a:pt x="203" y="348"/>
                  </a:lnTo>
                  <a:lnTo>
                    <a:pt x="193" y="349"/>
                  </a:lnTo>
                  <a:lnTo>
                    <a:pt x="188" y="349"/>
                  </a:lnTo>
                  <a:lnTo>
                    <a:pt x="183" y="349"/>
                  </a:lnTo>
                  <a:lnTo>
                    <a:pt x="178" y="348"/>
                  </a:lnTo>
                  <a:lnTo>
                    <a:pt x="174" y="345"/>
                  </a:lnTo>
                  <a:lnTo>
                    <a:pt x="159" y="332"/>
                  </a:lnTo>
                  <a:lnTo>
                    <a:pt x="142" y="321"/>
                  </a:lnTo>
                  <a:lnTo>
                    <a:pt x="131" y="307"/>
                  </a:lnTo>
                  <a:lnTo>
                    <a:pt x="119" y="292"/>
                  </a:lnTo>
                  <a:lnTo>
                    <a:pt x="108" y="276"/>
                  </a:lnTo>
                  <a:lnTo>
                    <a:pt x="98" y="260"/>
                  </a:lnTo>
                  <a:lnTo>
                    <a:pt x="81" y="229"/>
                  </a:lnTo>
                  <a:lnTo>
                    <a:pt x="65" y="199"/>
                  </a:lnTo>
                  <a:lnTo>
                    <a:pt x="58" y="187"/>
                  </a:lnTo>
                  <a:lnTo>
                    <a:pt x="54" y="182"/>
                  </a:lnTo>
                  <a:lnTo>
                    <a:pt x="53" y="182"/>
                  </a:lnTo>
                  <a:lnTo>
                    <a:pt x="52" y="183"/>
                  </a:lnTo>
                  <a:lnTo>
                    <a:pt x="52" y="184"/>
                  </a:lnTo>
                  <a:lnTo>
                    <a:pt x="52" y="187"/>
                  </a:lnTo>
                  <a:lnTo>
                    <a:pt x="52" y="196"/>
                  </a:lnTo>
                  <a:lnTo>
                    <a:pt x="52" y="206"/>
                  </a:lnTo>
                  <a:lnTo>
                    <a:pt x="51" y="217"/>
                  </a:lnTo>
                  <a:lnTo>
                    <a:pt x="48" y="227"/>
                  </a:lnTo>
                  <a:lnTo>
                    <a:pt x="46" y="231"/>
                  </a:lnTo>
                  <a:lnTo>
                    <a:pt x="42" y="234"/>
                  </a:lnTo>
                  <a:lnTo>
                    <a:pt x="39" y="237"/>
                  </a:lnTo>
                  <a:lnTo>
                    <a:pt x="36" y="240"/>
                  </a:lnTo>
                  <a:lnTo>
                    <a:pt x="28" y="243"/>
                  </a:lnTo>
                  <a:lnTo>
                    <a:pt x="20" y="244"/>
                  </a:lnTo>
                  <a:lnTo>
                    <a:pt x="6" y="246"/>
                  </a:lnTo>
                  <a:lnTo>
                    <a:pt x="0" y="246"/>
                  </a:lnTo>
                  <a:lnTo>
                    <a:pt x="13" y="263"/>
                  </a:lnTo>
                  <a:lnTo>
                    <a:pt x="28" y="280"/>
                  </a:lnTo>
                  <a:lnTo>
                    <a:pt x="44" y="298"/>
                  </a:lnTo>
                  <a:lnTo>
                    <a:pt x="62" y="316"/>
                  </a:lnTo>
                  <a:lnTo>
                    <a:pt x="82" y="335"/>
                  </a:lnTo>
                  <a:lnTo>
                    <a:pt x="112" y="358"/>
                  </a:lnTo>
                  <a:lnTo>
                    <a:pt x="127" y="370"/>
                  </a:lnTo>
                  <a:lnTo>
                    <a:pt x="140" y="382"/>
                  </a:lnTo>
                  <a:lnTo>
                    <a:pt x="150" y="391"/>
                  </a:lnTo>
                  <a:lnTo>
                    <a:pt x="154" y="397"/>
                  </a:lnTo>
                  <a:lnTo>
                    <a:pt x="167" y="398"/>
                  </a:lnTo>
                  <a:lnTo>
                    <a:pt x="177" y="400"/>
                  </a:lnTo>
                  <a:lnTo>
                    <a:pt x="184" y="402"/>
                  </a:lnTo>
                  <a:lnTo>
                    <a:pt x="191" y="406"/>
                  </a:lnTo>
                  <a:lnTo>
                    <a:pt x="195" y="411"/>
                  </a:lnTo>
                  <a:lnTo>
                    <a:pt x="201" y="418"/>
                  </a:lnTo>
                  <a:lnTo>
                    <a:pt x="206" y="425"/>
                  </a:lnTo>
                  <a:lnTo>
                    <a:pt x="214" y="435"/>
                  </a:lnTo>
                  <a:lnTo>
                    <a:pt x="224" y="452"/>
                  </a:lnTo>
                  <a:lnTo>
                    <a:pt x="235" y="468"/>
                  </a:lnTo>
                  <a:lnTo>
                    <a:pt x="247" y="484"/>
                  </a:lnTo>
                  <a:lnTo>
                    <a:pt x="258" y="502"/>
                  </a:lnTo>
                  <a:lnTo>
                    <a:pt x="257" y="517"/>
                  </a:lnTo>
                  <a:lnTo>
                    <a:pt x="256" y="528"/>
                  </a:lnTo>
                  <a:lnTo>
                    <a:pt x="253" y="540"/>
                  </a:lnTo>
                  <a:lnTo>
                    <a:pt x="251" y="551"/>
                  </a:lnTo>
                  <a:lnTo>
                    <a:pt x="249" y="562"/>
                  </a:lnTo>
                  <a:lnTo>
                    <a:pt x="247" y="575"/>
                  </a:lnTo>
                  <a:lnTo>
                    <a:pt x="245" y="590"/>
                  </a:lnTo>
                  <a:lnTo>
                    <a:pt x="245" y="608"/>
                  </a:lnTo>
                  <a:lnTo>
                    <a:pt x="245" y="622"/>
                  </a:lnTo>
                  <a:lnTo>
                    <a:pt x="245" y="631"/>
                  </a:lnTo>
                  <a:lnTo>
                    <a:pt x="246" y="636"/>
                  </a:lnTo>
                  <a:lnTo>
                    <a:pt x="248" y="639"/>
                  </a:lnTo>
                  <a:lnTo>
                    <a:pt x="255" y="643"/>
                  </a:lnTo>
                  <a:lnTo>
                    <a:pt x="269" y="649"/>
                  </a:lnTo>
                  <a:lnTo>
                    <a:pt x="267" y="662"/>
                  </a:lnTo>
                  <a:lnTo>
                    <a:pt x="262" y="691"/>
                  </a:lnTo>
                  <a:lnTo>
                    <a:pt x="257" y="725"/>
                  </a:lnTo>
                  <a:lnTo>
                    <a:pt x="255" y="750"/>
                  </a:lnTo>
                  <a:lnTo>
                    <a:pt x="256" y="761"/>
                  </a:lnTo>
                  <a:lnTo>
                    <a:pt x="259" y="772"/>
                  </a:lnTo>
                  <a:lnTo>
                    <a:pt x="263" y="782"/>
                  </a:lnTo>
                  <a:lnTo>
                    <a:pt x="267" y="791"/>
                  </a:lnTo>
                  <a:lnTo>
                    <a:pt x="272" y="801"/>
                  </a:lnTo>
                  <a:lnTo>
                    <a:pt x="275" y="810"/>
                  </a:lnTo>
                  <a:lnTo>
                    <a:pt x="276" y="814"/>
                  </a:lnTo>
                  <a:lnTo>
                    <a:pt x="276" y="817"/>
                  </a:lnTo>
                  <a:lnTo>
                    <a:pt x="276" y="821"/>
                  </a:lnTo>
                  <a:lnTo>
                    <a:pt x="275" y="825"/>
                  </a:lnTo>
                  <a:lnTo>
                    <a:pt x="270" y="838"/>
                  </a:lnTo>
                  <a:lnTo>
                    <a:pt x="265" y="849"/>
                  </a:lnTo>
                  <a:lnTo>
                    <a:pt x="263" y="858"/>
                  </a:lnTo>
                  <a:lnTo>
                    <a:pt x="262" y="865"/>
                  </a:lnTo>
                  <a:lnTo>
                    <a:pt x="262" y="870"/>
                  </a:lnTo>
                  <a:lnTo>
                    <a:pt x="262" y="874"/>
                  </a:lnTo>
                  <a:lnTo>
                    <a:pt x="264" y="877"/>
                  </a:lnTo>
                  <a:lnTo>
                    <a:pt x="265" y="880"/>
                  </a:lnTo>
                  <a:lnTo>
                    <a:pt x="271" y="883"/>
                  </a:lnTo>
                  <a:lnTo>
                    <a:pt x="277" y="886"/>
                  </a:lnTo>
                  <a:lnTo>
                    <a:pt x="279" y="888"/>
                  </a:lnTo>
                  <a:lnTo>
                    <a:pt x="281" y="891"/>
                  </a:lnTo>
                  <a:lnTo>
                    <a:pt x="284" y="896"/>
                  </a:lnTo>
                  <a:lnTo>
                    <a:pt x="285" y="902"/>
                  </a:lnTo>
                  <a:lnTo>
                    <a:pt x="285" y="928"/>
                  </a:lnTo>
                  <a:lnTo>
                    <a:pt x="284" y="953"/>
                  </a:lnTo>
                  <a:lnTo>
                    <a:pt x="284" y="958"/>
                  </a:lnTo>
                  <a:lnTo>
                    <a:pt x="286" y="965"/>
                  </a:lnTo>
                  <a:lnTo>
                    <a:pt x="288" y="970"/>
                  </a:lnTo>
                  <a:lnTo>
                    <a:pt x="291" y="975"/>
                  </a:lnTo>
                  <a:lnTo>
                    <a:pt x="295" y="980"/>
                  </a:lnTo>
                  <a:lnTo>
                    <a:pt x="302" y="985"/>
                  </a:lnTo>
                  <a:lnTo>
                    <a:pt x="309" y="989"/>
                  </a:lnTo>
                  <a:lnTo>
                    <a:pt x="319" y="993"/>
                  </a:lnTo>
                  <a:lnTo>
                    <a:pt x="333" y="999"/>
                  </a:lnTo>
                  <a:lnTo>
                    <a:pt x="346" y="1006"/>
                  </a:lnTo>
                  <a:lnTo>
                    <a:pt x="358" y="1012"/>
                  </a:lnTo>
                  <a:lnTo>
                    <a:pt x="369" y="1019"/>
                  </a:lnTo>
                  <a:lnTo>
                    <a:pt x="377" y="1026"/>
                  </a:lnTo>
                  <a:lnTo>
                    <a:pt x="385" y="1033"/>
                  </a:lnTo>
                  <a:lnTo>
                    <a:pt x="391" y="1041"/>
                  </a:lnTo>
                  <a:lnTo>
                    <a:pt x="397" y="1049"/>
                  </a:lnTo>
                  <a:lnTo>
                    <a:pt x="401" y="1057"/>
                  </a:lnTo>
                  <a:lnTo>
                    <a:pt x="404" y="1067"/>
                  </a:lnTo>
                  <a:lnTo>
                    <a:pt x="406" y="1076"/>
                  </a:lnTo>
                  <a:lnTo>
                    <a:pt x="406" y="1086"/>
                  </a:lnTo>
                  <a:lnTo>
                    <a:pt x="406" y="1096"/>
                  </a:lnTo>
                  <a:lnTo>
                    <a:pt x="405" y="1108"/>
                  </a:lnTo>
                  <a:lnTo>
                    <a:pt x="403" y="1120"/>
                  </a:lnTo>
                  <a:lnTo>
                    <a:pt x="400" y="1132"/>
                  </a:lnTo>
                  <a:lnTo>
                    <a:pt x="397" y="1140"/>
                  </a:lnTo>
                  <a:lnTo>
                    <a:pt x="393" y="1147"/>
                  </a:lnTo>
                  <a:lnTo>
                    <a:pt x="390" y="1151"/>
                  </a:lnTo>
                  <a:lnTo>
                    <a:pt x="387" y="1152"/>
                  </a:lnTo>
                  <a:lnTo>
                    <a:pt x="385" y="1152"/>
                  </a:lnTo>
                  <a:lnTo>
                    <a:pt x="382" y="1150"/>
                  </a:lnTo>
                  <a:lnTo>
                    <a:pt x="379" y="1147"/>
                  </a:lnTo>
                  <a:lnTo>
                    <a:pt x="376" y="1142"/>
                  </a:lnTo>
                  <a:lnTo>
                    <a:pt x="371" y="1134"/>
                  </a:lnTo>
                  <a:lnTo>
                    <a:pt x="367" y="1125"/>
                  </a:lnTo>
                  <a:lnTo>
                    <a:pt x="363" y="1122"/>
                  </a:lnTo>
                  <a:lnTo>
                    <a:pt x="361" y="1120"/>
                  </a:lnTo>
                  <a:lnTo>
                    <a:pt x="358" y="1120"/>
                  </a:lnTo>
                  <a:lnTo>
                    <a:pt x="356" y="1121"/>
                  </a:lnTo>
                  <a:lnTo>
                    <a:pt x="353" y="1126"/>
                  </a:lnTo>
                  <a:lnTo>
                    <a:pt x="350" y="1132"/>
                  </a:lnTo>
                  <a:lnTo>
                    <a:pt x="350" y="1139"/>
                  </a:lnTo>
                  <a:lnTo>
                    <a:pt x="350" y="1146"/>
                  </a:lnTo>
                  <a:lnTo>
                    <a:pt x="350" y="1153"/>
                  </a:lnTo>
                  <a:lnTo>
                    <a:pt x="349" y="1161"/>
                  </a:lnTo>
                  <a:lnTo>
                    <a:pt x="348" y="1168"/>
                  </a:lnTo>
                  <a:lnTo>
                    <a:pt x="346" y="1176"/>
                  </a:lnTo>
                  <a:lnTo>
                    <a:pt x="342" y="1180"/>
                  </a:lnTo>
                  <a:lnTo>
                    <a:pt x="339" y="1183"/>
                  </a:lnTo>
                  <a:lnTo>
                    <a:pt x="334" y="1187"/>
                  </a:lnTo>
                  <a:lnTo>
                    <a:pt x="329" y="1189"/>
                  </a:lnTo>
                  <a:lnTo>
                    <a:pt x="326" y="1193"/>
                  </a:lnTo>
                  <a:lnTo>
                    <a:pt x="321" y="1197"/>
                  </a:lnTo>
                  <a:lnTo>
                    <a:pt x="319" y="1204"/>
                  </a:lnTo>
                  <a:lnTo>
                    <a:pt x="319" y="1212"/>
                  </a:lnTo>
                  <a:lnTo>
                    <a:pt x="301" y="1240"/>
                  </a:lnTo>
                  <a:lnTo>
                    <a:pt x="279" y="1270"/>
                  </a:lnTo>
                  <a:lnTo>
                    <a:pt x="257" y="1299"/>
                  </a:lnTo>
                  <a:lnTo>
                    <a:pt x="234" y="1327"/>
                  </a:lnTo>
                  <a:lnTo>
                    <a:pt x="212" y="1355"/>
                  </a:lnTo>
                  <a:lnTo>
                    <a:pt x="195" y="1379"/>
                  </a:lnTo>
                  <a:lnTo>
                    <a:pt x="189" y="1390"/>
                  </a:lnTo>
                  <a:lnTo>
                    <a:pt x="182" y="1401"/>
                  </a:lnTo>
                  <a:lnTo>
                    <a:pt x="179" y="1411"/>
                  </a:lnTo>
                  <a:lnTo>
                    <a:pt x="177" y="1418"/>
                  </a:lnTo>
                  <a:lnTo>
                    <a:pt x="169" y="1432"/>
                  </a:lnTo>
                  <a:lnTo>
                    <a:pt x="155" y="1455"/>
                  </a:lnTo>
                  <a:lnTo>
                    <a:pt x="139" y="1477"/>
                  </a:lnTo>
                  <a:lnTo>
                    <a:pt x="130" y="1489"/>
                  </a:lnTo>
                  <a:lnTo>
                    <a:pt x="119" y="1498"/>
                  </a:lnTo>
                  <a:lnTo>
                    <a:pt x="108" y="1503"/>
                  </a:lnTo>
                  <a:lnTo>
                    <a:pt x="104" y="1505"/>
                  </a:lnTo>
                  <a:lnTo>
                    <a:pt x="100" y="1505"/>
                  </a:lnTo>
                  <a:lnTo>
                    <a:pt x="96" y="1505"/>
                  </a:lnTo>
                  <a:lnTo>
                    <a:pt x="93" y="1505"/>
                  </a:lnTo>
                  <a:lnTo>
                    <a:pt x="90" y="1503"/>
                  </a:lnTo>
                  <a:lnTo>
                    <a:pt x="88" y="1501"/>
                  </a:lnTo>
                  <a:lnTo>
                    <a:pt x="84" y="1498"/>
                  </a:lnTo>
                  <a:lnTo>
                    <a:pt x="82" y="1494"/>
                  </a:lnTo>
                  <a:lnTo>
                    <a:pt x="79" y="1483"/>
                  </a:lnTo>
                  <a:lnTo>
                    <a:pt x="76" y="1469"/>
                  </a:lnTo>
                  <a:lnTo>
                    <a:pt x="74" y="1460"/>
                  </a:lnTo>
                  <a:lnTo>
                    <a:pt x="71" y="1456"/>
                  </a:lnTo>
                  <a:lnTo>
                    <a:pt x="70" y="1455"/>
                  </a:lnTo>
                  <a:lnTo>
                    <a:pt x="69" y="1456"/>
                  </a:lnTo>
                  <a:lnTo>
                    <a:pt x="68" y="1457"/>
                  </a:lnTo>
                  <a:lnTo>
                    <a:pt x="67" y="1459"/>
                  </a:lnTo>
                  <a:lnTo>
                    <a:pt x="63" y="1475"/>
                  </a:lnTo>
                  <a:lnTo>
                    <a:pt x="57" y="1498"/>
                  </a:lnTo>
                  <a:lnTo>
                    <a:pt x="54" y="1525"/>
                  </a:lnTo>
                  <a:lnTo>
                    <a:pt x="52" y="1550"/>
                  </a:lnTo>
                  <a:lnTo>
                    <a:pt x="51" y="1560"/>
                  </a:lnTo>
                  <a:lnTo>
                    <a:pt x="51" y="1569"/>
                  </a:lnTo>
                  <a:lnTo>
                    <a:pt x="51" y="1574"/>
                  </a:lnTo>
                  <a:lnTo>
                    <a:pt x="52" y="1577"/>
                  </a:lnTo>
                  <a:lnTo>
                    <a:pt x="53" y="1579"/>
                  </a:lnTo>
                  <a:lnTo>
                    <a:pt x="54" y="1583"/>
                  </a:lnTo>
                  <a:lnTo>
                    <a:pt x="55" y="1591"/>
                  </a:lnTo>
                  <a:lnTo>
                    <a:pt x="55" y="1598"/>
                  </a:lnTo>
                  <a:lnTo>
                    <a:pt x="55" y="1620"/>
                  </a:lnTo>
                  <a:lnTo>
                    <a:pt x="56" y="1643"/>
                  </a:lnTo>
                  <a:lnTo>
                    <a:pt x="57" y="1656"/>
                  </a:lnTo>
                  <a:lnTo>
                    <a:pt x="60" y="1669"/>
                  </a:lnTo>
                  <a:lnTo>
                    <a:pt x="61" y="1681"/>
                  </a:lnTo>
                  <a:lnTo>
                    <a:pt x="64" y="1693"/>
                  </a:lnTo>
                  <a:lnTo>
                    <a:pt x="67" y="1705"/>
                  </a:lnTo>
                  <a:lnTo>
                    <a:pt x="71" y="1714"/>
                  </a:lnTo>
                  <a:lnTo>
                    <a:pt x="77" y="1722"/>
                  </a:lnTo>
                  <a:lnTo>
                    <a:pt x="82" y="1728"/>
                  </a:lnTo>
                  <a:lnTo>
                    <a:pt x="85" y="1733"/>
                  </a:lnTo>
                  <a:lnTo>
                    <a:pt x="88" y="1738"/>
                  </a:lnTo>
                  <a:lnTo>
                    <a:pt x="89" y="1745"/>
                  </a:lnTo>
                  <a:lnTo>
                    <a:pt x="90" y="1753"/>
                  </a:lnTo>
                  <a:lnTo>
                    <a:pt x="90" y="1774"/>
                  </a:lnTo>
                  <a:lnTo>
                    <a:pt x="88" y="1795"/>
                  </a:lnTo>
                  <a:lnTo>
                    <a:pt x="84" y="1817"/>
                  </a:lnTo>
                  <a:lnTo>
                    <a:pt x="80" y="1835"/>
                  </a:lnTo>
                  <a:lnTo>
                    <a:pt x="77" y="1844"/>
                  </a:lnTo>
                  <a:lnTo>
                    <a:pt x="75" y="1849"/>
                  </a:lnTo>
                  <a:lnTo>
                    <a:pt x="71" y="1854"/>
                  </a:lnTo>
                  <a:lnTo>
                    <a:pt x="69" y="1857"/>
                  </a:lnTo>
                  <a:lnTo>
                    <a:pt x="63" y="1861"/>
                  </a:lnTo>
                  <a:lnTo>
                    <a:pt x="60" y="1865"/>
                  </a:lnTo>
                  <a:lnTo>
                    <a:pt x="56" y="1870"/>
                  </a:lnTo>
                  <a:lnTo>
                    <a:pt x="55" y="1875"/>
                  </a:lnTo>
                  <a:lnTo>
                    <a:pt x="56" y="1879"/>
                  </a:lnTo>
                  <a:lnTo>
                    <a:pt x="57" y="1885"/>
                  </a:lnTo>
                  <a:lnTo>
                    <a:pt x="60" y="1891"/>
                  </a:lnTo>
                  <a:lnTo>
                    <a:pt x="62" y="1896"/>
                  </a:lnTo>
                  <a:lnTo>
                    <a:pt x="68" y="1908"/>
                  </a:lnTo>
                  <a:lnTo>
                    <a:pt x="75" y="1922"/>
                  </a:lnTo>
                  <a:lnTo>
                    <a:pt x="77" y="1929"/>
                  </a:lnTo>
                  <a:lnTo>
                    <a:pt x="79" y="1936"/>
                  </a:lnTo>
                  <a:lnTo>
                    <a:pt x="80" y="1944"/>
                  </a:lnTo>
                  <a:lnTo>
                    <a:pt x="79" y="1951"/>
                  </a:lnTo>
                  <a:lnTo>
                    <a:pt x="77" y="1963"/>
                  </a:lnTo>
                  <a:lnTo>
                    <a:pt x="76" y="1976"/>
                  </a:lnTo>
                  <a:lnTo>
                    <a:pt x="76" y="1979"/>
                  </a:lnTo>
                  <a:lnTo>
                    <a:pt x="77" y="1982"/>
                  </a:lnTo>
                  <a:lnTo>
                    <a:pt x="78" y="1984"/>
                  </a:lnTo>
                  <a:lnTo>
                    <a:pt x="79" y="1985"/>
                  </a:lnTo>
                  <a:lnTo>
                    <a:pt x="82" y="1985"/>
                  </a:lnTo>
                  <a:lnTo>
                    <a:pt x="84" y="1984"/>
                  </a:lnTo>
                  <a:lnTo>
                    <a:pt x="89" y="1982"/>
                  </a:lnTo>
                  <a:lnTo>
                    <a:pt x="93" y="1978"/>
                  </a:lnTo>
                  <a:lnTo>
                    <a:pt x="104" y="1971"/>
                  </a:lnTo>
                  <a:lnTo>
                    <a:pt x="111" y="1966"/>
                  </a:lnTo>
                  <a:lnTo>
                    <a:pt x="116" y="1965"/>
                  </a:lnTo>
                  <a:lnTo>
                    <a:pt x="118" y="1964"/>
                  </a:lnTo>
                  <a:lnTo>
                    <a:pt x="121" y="1965"/>
                  </a:lnTo>
                  <a:lnTo>
                    <a:pt x="123" y="1965"/>
                  </a:lnTo>
                  <a:lnTo>
                    <a:pt x="126" y="1970"/>
                  </a:lnTo>
                  <a:lnTo>
                    <a:pt x="128" y="1974"/>
                  </a:lnTo>
                  <a:lnTo>
                    <a:pt x="128" y="1982"/>
                  </a:lnTo>
                  <a:lnTo>
                    <a:pt x="128" y="1989"/>
                  </a:lnTo>
                  <a:lnTo>
                    <a:pt x="127" y="2006"/>
                  </a:lnTo>
                  <a:lnTo>
                    <a:pt x="124" y="2022"/>
                  </a:lnTo>
                  <a:lnTo>
                    <a:pt x="122" y="2035"/>
                  </a:lnTo>
                  <a:lnTo>
                    <a:pt x="123" y="2043"/>
                  </a:lnTo>
                  <a:lnTo>
                    <a:pt x="126" y="2044"/>
                  </a:lnTo>
                  <a:lnTo>
                    <a:pt x="131" y="2044"/>
                  </a:lnTo>
                  <a:lnTo>
                    <a:pt x="136" y="2043"/>
                  </a:lnTo>
                  <a:lnTo>
                    <a:pt x="144" y="2041"/>
                  </a:lnTo>
                  <a:lnTo>
                    <a:pt x="158" y="2034"/>
                  </a:lnTo>
                  <a:lnTo>
                    <a:pt x="173" y="2029"/>
                  </a:lnTo>
                  <a:lnTo>
                    <a:pt x="179" y="2027"/>
                  </a:lnTo>
                  <a:lnTo>
                    <a:pt x="186" y="2027"/>
                  </a:lnTo>
                  <a:lnTo>
                    <a:pt x="190" y="2027"/>
                  </a:lnTo>
                  <a:lnTo>
                    <a:pt x="194" y="2030"/>
                  </a:lnTo>
                  <a:lnTo>
                    <a:pt x="195" y="2031"/>
                  </a:lnTo>
                  <a:lnTo>
                    <a:pt x="196" y="2034"/>
                  </a:lnTo>
                  <a:lnTo>
                    <a:pt x="196" y="2036"/>
                  </a:lnTo>
                  <a:lnTo>
                    <a:pt x="196" y="2041"/>
                  </a:lnTo>
                  <a:lnTo>
                    <a:pt x="194" y="2050"/>
                  </a:lnTo>
                  <a:lnTo>
                    <a:pt x="191" y="2062"/>
                  </a:lnTo>
                  <a:lnTo>
                    <a:pt x="190" y="2066"/>
                  </a:lnTo>
                  <a:lnTo>
                    <a:pt x="191" y="2069"/>
                  </a:lnTo>
                  <a:lnTo>
                    <a:pt x="192" y="2072"/>
                  </a:lnTo>
                  <a:lnTo>
                    <a:pt x="194" y="2075"/>
                  </a:lnTo>
                  <a:lnTo>
                    <a:pt x="201" y="2082"/>
                  </a:lnTo>
                  <a:lnTo>
                    <a:pt x="208" y="2089"/>
                  </a:lnTo>
                  <a:lnTo>
                    <a:pt x="223" y="2101"/>
                  </a:lnTo>
                  <a:lnTo>
                    <a:pt x="234" y="2110"/>
                  </a:lnTo>
                  <a:lnTo>
                    <a:pt x="236" y="2111"/>
                  </a:lnTo>
                  <a:lnTo>
                    <a:pt x="239" y="2112"/>
                  </a:lnTo>
                  <a:lnTo>
                    <a:pt x="242" y="2111"/>
                  </a:lnTo>
                  <a:lnTo>
                    <a:pt x="246" y="2109"/>
                  </a:lnTo>
                  <a:lnTo>
                    <a:pt x="252" y="2103"/>
                  </a:lnTo>
                  <a:lnTo>
                    <a:pt x="260" y="2096"/>
                  </a:lnTo>
                  <a:lnTo>
                    <a:pt x="269" y="2087"/>
                  </a:lnTo>
                  <a:lnTo>
                    <a:pt x="276" y="2080"/>
                  </a:lnTo>
                  <a:lnTo>
                    <a:pt x="283" y="2073"/>
                  </a:lnTo>
                  <a:lnTo>
                    <a:pt x="288" y="2070"/>
                  </a:lnTo>
                  <a:lnTo>
                    <a:pt x="299" y="2067"/>
                  </a:lnTo>
                  <a:lnTo>
                    <a:pt x="313" y="2063"/>
                  </a:lnTo>
                  <a:lnTo>
                    <a:pt x="330" y="2060"/>
                  </a:lnTo>
                  <a:lnTo>
                    <a:pt x="347" y="2057"/>
                  </a:lnTo>
                  <a:lnTo>
                    <a:pt x="365" y="2055"/>
                  </a:lnTo>
                  <a:lnTo>
                    <a:pt x="383" y="2053"/>
                  </a:lnTo>
                  <a:lnTo>
                    <a:pt x="397" y="2052"/>
                  </a:lnTo>
                  <a:lnTo>
                    <a:pt x="406" y="2053"/>
                  </a:lnTo>
                  <a:lnTo>
                    <a:pt x="409" y="2053"/>
                  </a:lnTo>
                  <a:lnTo>
                    <a:pt x="411" y="2053"/>
                  </a:lnTo>
                  <a:lnTo>
                    <a:pt x="412" y="2052"/>
                  </a:lnTo>
                  <a:lnTo>
                    <a:pt x="412" y="2049"/>
                  </a:lnTo>
                  <a:lnTo>
                    <a:pt x="412" y="2045"/>
                  </a:lnTo>
                  <a:lnTo>
                    <a:pt x="410" y="2040"/>
                  </a:lnTo>
                  <a:lnTo>
                    <a:pt x="402" y="2026"/>
                  </a:lnTo>
                  <a:lnTo>
                    <a:pt x="393" y="2012"/>
                  </a:lnTo>
                  <a:lnTo>
                    <a:pt x="390" y="2006"/>
                  </a:lnTo>
                  <a:lnTo>
                    <a:pt x="388" y="2001"/>
                  </a:lnTo>
                  <a:lnTo>
                    <a:pt x="388" y="1999"/>
                  </a:lnTo>
                  <a:lnTo>
                    <a:pt x="387" y="1998"/>
                  </a:lnTo>
                  <a:lnTo>
                    <a:pt x="388" y="1997"/>
                  </a:lnTo>
                  <a:lnTo>
                    <a:pt x="389" y="1997"/>
                  </a:lnTo>
                  <a:lnTo>
                    <a:pt x="392" y="1997"/>
                  </a:lnTo>
                  <a:lnTo>
                    <a:pt x="399" y="2001"/>
                  </a:lnTo>
                  <a:lnTo>
                    <a:pt x="410" y="2008"/>
                  </a:lnTo>
                  <a:lnTo>
                    <a:pt x="424" y="2019"/>
                  </a:lnTo>
                  <a:lnTo>
                    <a:pt x="426" y="2020"/>
                  </a:lnTo>
                  <a:lnTo>
                    <a:pt x="429" y="2021"/>
                  </a:lnTo>
                  <a:lnTo>
                    <a:pt x="432" y="2022"/>
                  </a:lnTo>
                  <a:lnTo>
                    <a:pt x="435" y="2022"/>
                  </a:lnTo>
                  <a:lnTo>
                    <a:pt x="442" y="2022"/>
                  </a:lnTo>
                  <a:lnTo>
                    <a:pt x="449" y="2020"/>
                  </a:lnTo>
                  <a:lnTo>
                    <a:pt x="457" y="2016"/>
                  </a:lnTo>
                  <a:lnTo>
                    <a:pt x="466" y="2012"/>
                  </a:lnTo>
                  <a:lnTo>
                    <a:pt x="473" y="2006"/>
                  </a:lnTo>
                  <a:lnTo>
                    <a:pt x="481" y="2000"/>
                  </a:lnTo>
                  <a:lnTo>
                    <a:pt x="497" y="1988"/>
                  </a:lnTo>
                  <a:lnTo>
                    <a:pt x="511" y="1976"/>
                  </a:lnTo>
                  <a:lnTo>
                    <a:pt x="517" y="1972"/>
                  </a:lnTo>
                  <a:lnTo>
                    <a:pt x="523" y="1968"/>
                  </a:lnTo>
                  <a:lnTo>
                    <a:pt x="527" y="1965"/>
                  </a:lnTo>
                  <a:lnTo>
                    <a:pt x="531" y="1964"/>
                  </a:lnTo>
                  <a:lnTo>
                    <a:pt x="535" y="1965"/>
                  </a:lnTo>
                  <a:lnTo>
                    <a:pt x="538" y="1966"/>
                  </a:lnTo>
                  <a:lnTo>
                    <a:pt x="539" y="1969"/>
                  </a:lnTo>
                  <a:lnTo>
                    <a:pt x="540" y="1972"/>
                  </a:lnTo>
                  <a:lnTo>
                    <a:pt x="541" y="1978"/>
                  </a:lnTo>
                  <a:lnTo>
                    <a:pt x="541" y="1985"/>
                  </a:lnTo>
                  <a:lnTo>
                    <a:pt x="541" y="1989"/>
                  </a:lnTo>
                  <a:lnTo>
                    <a:pt x="541" y="1992"/>
                  </a:lnTo>
                  <a:lnTo>
                    <a:pt x="542" y="1996"/>
                  </a:lnTo>
                  <a:lnTo>
                    <a:pt x="544" y="1999"/>
                  </a:lnTo>
                  <a:lnTo>
                    <a:pt x="548" y="2000"/>
                  </a:lnTo>
                  <a:lnTo>
                    <a:pt x="552" y="2002"/>
                  </a:lnTo>
                  <a:lnTo>
                    <a:pt x="557" y="2002"/>
                  </a:lnTo>
                  <a:lnTo>
                    <a:pt x="565" y="2002"/>
                  </a:lnTo>
                  <a:lnTo>
                    <a:pt x="576" y="2000"/>
                  </a:lnTo>
                  <a:lnTo>
                    <a:pt x="584" y="1998"/>
                  </a:lnTo>
                  <a:lnTo>
                    <a:pt x="592" y="1996"/>
                  </a:lnTo>
                  <a:lnTo>
                    <a:pt x="599" y="1992"/>
                  </a:lnTo>
                  <a:lnTo>
                    <a:pt x="606" y="1989"/>
                  </a:lnTo>
                  <a:lnTo>
                    <a:pt x="612" y="1987"/>
                  </a:lnTo>
                  <a:lnTo>
                    <a:pt x="619" y="1986"/>
                  </a:lnTo>
                  <a:lnTo>
                    <a:pt x="626" y="1985"/>
                  </a:lnTo>
                  <a:lnTo>
                    <a:pt x="626" y="1976"/>
                  </a:lnTo>
                  <a:lnTo>
                    <a:pt x="628" y="1966"/>
                  </a:lnTo>
                  <a:lnTo>
                    <a:pt x="633" y="1956"/>
                  </a:lnTo>
                  <a:lnTo>
                    <a:pt x="639" y="1944"/>
                  </a:lnTo>
                  <a:lnTo>
                    <a:pt x="647" y="1931"/>
                  </a:lnTo>
                  <a:lnTo>
                    <a:pt x="656" y="1918"/>
                  </a:lnTo>
                  <a:lnTo>
                    <a:pt x="667" y="1904"/>
                  </a:lnTo>
                  <a:lnTo>
                    <a:pt x="680" y="1890"/>
                  </a:lnTo>
                  <a:lnTo>
                    <a:pt x="738" y="1828"/>
                  </a:lnTo>
                  <a:lnTo>
                    <a:pt x="802" y="1761"/>
                  </a:lnTo>
                  <a:lnTo>
                    <a:pt x="833" y="1726"/>
                  </a:lnTo>
                  <a:lnTo>
                    <a:pt x="862" y="1693"/>
                  </a:lnTo>
                  <a:lnTo>
                    <a:pt x="875" y="1676"/>
                  </a:lnTo>
                  <a:lnTo>
                    <a:pt x="887" y="1659"/>
                  </a:lnTo>
                  <a:lnTo>
                    <a:pt x="898" y="1643"/>
                  </a:lnTo>
                  <a:lnTo>
                    <a:pt x="906" y="1627"/>
                  </a:lnTo>
                  <a:lnTo>
                    <a:pt x="915" y="1612"/>
                  </a:lnTo>
                  <a:lnTo>
                    <a:pt x="920" y="1597"/>
                  </a:lnTo>
                  <a:lnTo>
                    <a:pt x="925" y="1583"/>
                  </a:lnTo>
                  <a:lnTo>
                    <a:pt x="926" y="1569"/>
                  </a:lnTo>
                  <a:lnTo>
                    <a:pt x="926" y="1556"/>
                  </a:lnTo>
                  <a:lnTo>
                    <a:pt x="922" y="1543"/>
                  </a:lnTo>
                  <a:lnTo>
                    <a:pt x="917" y="1532"/>
                  </a:lnTo>
                  <a:lnTo>
                    <a:pt x="909" y="1521"/>
                  </a:lnTo>
                  <a:lnTo>
                    <a:pt x="885" y="1491"/>
                  </a:lnTo>
                  <a:lnTo>
                    <a:pt x="862" y="1463"/>
                  </a:lnTo>
                  <a:lnTo>
                    <a:pt x="841" y="1434"/>
                  </a:lnTo>
                  <a:lnTo>
                    <a:pt x="821" y="1405"/>
                  </a:lnTo>
                  <a:lnTo>
                    <a:pt x="816" y="1398"/>
                  </a:lnTo>
                  <a:lnTo>
                    <a:pt x="811" y="1389"/>
                  </a:lnTo>
                  <a:lnTo>
                    <a:pt x="807" y="1381"/>
                  </a:lnTo>
                  <a:lnTo>
                    <a:pt x="804" y="1372"/>
                  </a:lnTo>
                  <a:lnTo>
                    <a:pt x="803" y="1363"/>
                  </a:lnTo>
                  <a:lnTo>
                    <a:pt x="804" y="1356"/>
                  </a:lnTo>
                  <a:lnTo>
                    <a:pt x="805" y="1352"/>
                  </a:lnTo>
                  <a:lnTo>
                    <a:pt x="807" y="1349"/>
                  </a:lnTo>
                  <a:lnTo>
                    <a:pt x="810" y="1346"/>
                  </a:lnTo>
                  <a:lnTo>
                    <a:pt x="814" y="1343"/>
                  </a:lnTo>
                  <a:lnTo>
                    <a:pt x="822" y="1337"/>
                  </a:lnTo>
                  <a:lnTo>
                    <a:pt x="828" y="1331"/>
                  </a:lnTo>
                  <a:lnTo>
                    <a:pt x="831" y="1324"/>
                  </a:lnTo>
                  <a:lnTo>
                    <a:pt x="833" y="1317"/>
                  </a:lnTo>
                  <a:lnTo>
                    <a:pt x="833" y="1300"/>
                  </a:lnTo>
                  <a:lnTo>
                    <a:pt x="833" y="1278"/>
                  </a:lnTo>
                  <a:lnTo>
                    <a:pt x="830" y="1264"/>
                  </a:lnTo>
                  <a:lnTo>
                    <a:pt x="825" y="1250"/>
                  </a:lnTo>
                  <a:lnTo>
                    <a:pt x="820" y="1237"/>
                  </a:lnTo>
                  <a:lnTo>
                    <a:pt x="815" y="1224"/>
                  </a:lnTo>
                  <a:lnTo>
                    <a:pt x="801" y="1200"/>
                  </a:lnTo>
                  <a:lnTo>
                    <a:pt x="787" y="1175"/>
                  </a:lnTo>
                  <a:lnTo>
                    <a:pt x="776" y="1156"/>
                  </a:lnTo>
                  <a:lnTo>
                    <a:pt x="773" y="1152"/>
                  </a:lnTo>
                  <a:lnTo>
                    <a:pt x="778" y="1147"/>
                  </a:lnTo>
                  <a:lnTo>
                    <a:pt x="789" y="1133"/>
                  </a:lnTo>
                  <a:lnTo>
                    <a:pt x="790" y="1130"/>
                  </a:lnTo>
                  <a:lnTo>
                    <a:pt x="790" y="1125"/>
                  </a:lnTo>
                  <a:lnTo>
                    <a:pt x="788" y="1120"/>
                  </a:lnTo>
                  <a:lnTo>
                    <a:pt x="785" y="1113"/>
                  </a:lnTo>
                  <a:lnTo>
                    <a:pt x="777" y="1100"/>
                  </a:lnTo>
                  <a:lnTo>
                    <a:pt x="768" y="1085"/>
                  </a:lnTo>
                  <a:lnTo>
                    <a:pt x="764" y="1078"/>
                  </a:lnTo>
                  <a:lnTo>
                    <a:pt x="761" y="1070"/>
                  </a:lnTo>
                  <a:lnTo>
                    <a:pt x="758" y="1063"/>
                  </a:lnTo>
                  <a:lnTo>
                    <a:pt x="755" y="1056"/>
                  </a:lnTo>
                  <a:lnTo>
                    <a:pt x="755" y="1050"/>
                  </a:lnTo>
                  <a:lnTo>
                    <a:pt x="757" y="1043"/>
                  </a:lnTo>
                  <a:lnTo>
                    <a:pt x="758" y="1041"/>
                  </a:lnTo>
                  <a:lnTo>
                    <a:pt x="760" y="1038"/>
                  </a:lnTo>
                  <a:lnTo>
                    <a:pt x="762" y="1036"/>
                  </a:lnTo>
                  <a:lnTo>
                    <a:pt x="765" y="1034"/>
                  </a:lnTo>
                  <a:lnTo>
                    <a:pt x="788" y="1022"/>
                  </a:lnTo>
                  <a:lnTo>
                    <a:pt x="803" y="1011"/>
                  </a:lnTo>
                  <a:lnTo>
                    <a:pt x="805" y="1009"/>
                  </a:lnTo>
                  <a:lnTo>
                    <a:pt x="807" y="1006"/>
                  </a:lnTo>
                  <a:lnTo>
                    <a:pt x="808" y="1001"/>
                  </a:lnTo>
                  <a:lnTo>
                    <a:pt x="809" y="997"/>
                  </a:lnTo>
                  <a:lnTo>
                    <a:pt x="808" y="985"/>
                  </a:lnTo>
                  <a:lnTo>
                    <a:pt x="805" y="969"/>
                  </a:lnTo>
                  <a:lnTo>
                    <a:pt x="795" y="946"/>
                  </a:lnTo>
                  <a:lnTo>
                    <a:pt x="785" y="924"/>
                  </a:lnTo>
                  <a:lnTo>
                    <a:pt x="775" y="899"/>
                  </a:lnTo>
                  <a:lnTo>
                    <a:pt x="765" y="873"/>
                  </a:lnTo>
                  <a:lnTo>
                    <a:pt x="757" y="846"/>
                  </a:lnTo>
                  <a:lnTo>
                    <a:pt x="750" y="819"/>
                  </a:lnTo>
                  <a:lnTo>
                    <a:pt x="748" y="806"/>
                  </a:lnTo>
                  <a:lnTo>
                    <a:pt x="746" y="792"/>
                  </a:lnTo>
                  <a:lnTo>
                    <a:pt x="745" y="778"/>
                  </a:lnTo>
                  <a:lnTo>
                    <a:pt x="745" y="764"/>
                  </a:lnTo>
                  <a:lnTo>
                    <a:pt x="743" y="744"/>
                  </a:lnTo>
                  <a:lnTo>
                    <a:pt x="739" y="725"/>
                  </a:lnTo>
                  <a:lnTo>
                    <a:pt x="737" y="716"/>
                  </a:lnTo>
                  <a:lnTo>
                    <a:pt x="736" y="706"/>
                  </a:lnTo>
                  <a:lnTo>
                    <a:pt x="735" y="695"/>
                  </a:lnTo>
                  <a:lnTo>
                    <a:pt x="734" y="685"/>
                  </a:lnTo>
                  <a:lnTo>
                    <a:pt x="736" y="677"/>
                  </a:lnTo>
                  <a:lnTo>
                    <a:pt x="740" y="669"/>
                  </a:lnTo>
                  <a:lnTo>
                    <a:pt x="746" y="660"/>
                  </a:lnTo>
                  <a:lnTo>
                    <a:pt x="752" y="650"/>
                  </a:lnTo>
                  <a:lnTo>
                    <a:pt x="760" y="640"/>
                  </a:lnTo>
                  <a:lnTo>
                    <a:pt x="766" y="633"/>
                  </a:lnTo>
                  <a:lnTo>
                    <a:pt x="773" y="628"/>
                  </a:lnTo>
                  <a:lnTo>
                    <a:pt x="776" y="62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71" name="Freeform 264"/>
            <p:cNvSpPr>
              <a:spLocks/>
            </p:cNvSpPr>
            <p:nvPr/>
          </p:nvSpPr>
          <p:spPr bwMode="auto">
            <a:xfrm>
              <a:off x="1321" y="2316"/>
              <a:ext cx="23" cy="43"/>
            </a:xfrm>
            <a:custGeom>
              <a:avLst/>
              <a:gdLst>
                <a:gd name="T0" fmla="*/ 0 w 93"/>
                <a:gd name="T1" fmla="*/ 0 h 171"/>
                <a:gd name="T2" fmla="*/ 0 w 93"/>
                <a:gd name="T3" fmla="*/ 0 h 171"/>
                <a:gd name="T4" fmla="*/ 0 w 93"/>
                <a:gd name="T5" fmla="*/ 0 h 171"/>
                <a:gd name="T6" fmla="*/ 0 w 93"/>
                <a:gd name="T7" fmla="*/ 0 h 171"/>
                <a:gd name="T8" fmla="*/ 0 w 93"/>
                <a:gd name="T9" fmla="*/ 0 h 171"/>
                <a:gd name="T10" fmla="*/ 0 w 93"/>
                <a:gd name="T11" fmla="*/ 0 h 171"/>
                <a:gd name="T12" fmla="*/ 0 w 93"/>
                <a:gd name="T13" fmla="*/ 0 h 171"/>
                <a:gd name="T14" fmla="*/ 0 w 93"/>
                <a:gd name="T15" fmla="*/ 0 h 171"/>
                <a:gd name="T16" fmla="*/ 0 w 93"/>
                <a:gd name="T17" fmla="*/ 0 h 171"/>
                <a:gd name="T18" fmla="*/ 0 w 93"/>
                <a:gd name="T19" fmla="*/ 0 h 171"/>
                <a:gd name="T20" fmla="*/ 0 w 93"/>
                <a:gd name="T21" fmla="*/ 0 h 171"/>
                <a:gd name="T22" fmla="*/ 0 w 93"/>
                <a:gd name="T23" fmla="*/ 0 h 171"/>
                <a:gd name="T24" fmla="*/ 0 w 93"/>
                <a:gd name="T25" fmla="*/ 0 h 171"/>
                <a:gd name="T26" fmla="*/ 0 w 93"/>
                <a:gd name="T27" fmla="*/ 0 h 171"/>
                <a:gd name="T28" fmla="*/ 0 w 93"/>
                <a:gd name="T29" fmla="*/ 0 h 171"/>
                <a:gd name="T30" fmla="*/ 0 w 93"/>
                <a:gd name="T31" fmla="*/ 0 h 171"/>
                <a:gd name="T32" fmla="*/ 0 w 93"/>
                <a:gd name="T33" fmla="*/ 0 h 171"/>
                <a:gd name="T34" fmla="*/ 0 w 93"/>
                <a:gd name="T35" fmla="*/ 0 h 171"/>
                <a:gd name="T36" fmla="*/ 0 w 93"/>
                <a:gd name="T37" fmla="*/ 0 h 171"/>
                <a:gd name="T38" fmla="*/ 0 w 93"/>
                <a:gd name="T39" fmla="*/ 0 h 171"/>
                <a:gd name="T40" fmla="*/ 0 w 93"/>
                <a:gd name="T41" fmla="*/ 0 h 171"/>
                <a:gd name="T42" fmla="*/ 0 w 93"/>
                <a:gd name="T43" fmla="*/ 0 h 171"/>
                <a:gd name="T44" fmla="*/ 0 w 93"/>
                <a:gd name="T45" fmla="*/ 0 h 171"/>
                <a:gd name="T46" fmla="*/ 0 w 93"/>
                <a:gd name="T47" fmla="*/ 0 h 171"/>
                <a:gd name="T48" fmla="*/ 0 w 93"/>
                <a:gd name="T49" fmla="*/ 0 h 171"/>
                <a:gd name="T50" fmla="*/ 0 w 93"/>
                <a:gd name="T51" fmla="*/ 0 h 171"/>
                <a:gd name="T52" fmla="*/ 0 w 93"/>
                <a:gd name="T53" fmla="*/ 0 h 171"/>
                <a:gd name="T54" fmla="*/ 0 w 93"/>
                <a:gd name="T55" fmla="*/ 0 h 171"/>
                <a:gd name="T56" fmla="*/ 0 w 93"/>
                <a:gd name="T57" fmla="*/ 0 h 171"/>
                <a:gd name="T58" fmla="*/ 0 w 93"/>
                <a:gd name="T59" fmla="*/ 0 h 171"/>
                <a:gd name="T60" fmla="*/ 0 w 93"/>
                <a:gd name="T61" fmla="*/ 0 h 171"/>
                <a:gd name="T62" fmla="*/ 0 w 93"/>
                <a:gd name="T63" fmla="*/ 0 h 171"/>
                <a:gd name="T64" fmla="*/ 0 w 93"/>
                <a:gd name="T65" fmla="*/ 0 h 171"/>
                <a:gd name="T66" fmla="*/ 0 w 93"/>
                <a:gd name="T67" fmla="*/ 0 h 171"/>
                <a:gd name="T68" fmla="*/ 0 w 93"/>
                <a:gd name="T69" fmla="*/ 0 h 171"/>
                <a:gd name="T70" fmla="*/ 0 w 93"/>
                <a:gd name="T71" fmla="*/ 0 h 171"/>
                <a:gd name="T72" fmla="*/ 0 w 93"/>
                <a:gd name="T73" fmla="*/ 0 h 171"/>
                <a:gd name="T74" fmla="*/ 0 w 93"/>
                <a:gd name="T75" fmla="*/ 0 h 171"/>
                <a:gd name="T76" fmla="*/ 0 w 93"/>
                <a:gd name="T77" fmla="*/ 0 h 171"/>
                <a:gd name="T78" fmla="*/ 0 w 93"/>
                <a:gd name="T79" fmla="*/ 0 h 171"/>
                <a:gd name="T80" fmla="*/ 0 w 93"/>
                <a:gd name="T81" fmla="*/ 0 h 171"/>
                <a:gd name="T82" fmla="*/ 0 w 93"/>
                <a:gd name="T83" fmla="*/ 0 h 171"/>
                <a:gd name="T84" fmla="*/ 0 w 93"/>
                <a:gd name="T85" fmla="*/ 0 h 171"/>
                <a:gd name="T86" fmla="*/ 0 w 93"/>
                <a:gd name="T87" fmla="*/ 0 h 171"/>
                <a:gd name="T88" fmla="*/ 0 w 93"/>
                <a:gd name="T89" fmla="*/ 0 h 171"/>
                <a:gd name="T90" fmla="*/ 0 w 93"/>
                <a:gd name="T91" fmla="*/ 0 h 171"/>
                <a:gd name="T92" fmla="*/ 0 w 93"/>
                <a:gd name="T93" fmla="*/ 0 h 171"/>
                <a:gd name="T94" fmla="*/ 0 w 93"/>
                <a:gd name="T95" fmla="*/ 0 h 171"/>
                <a:gd name="T96" fmla="*/ 0 w 93"/>
                <a:gd name="T97" fmla="*/ 0 h 171"/>
                <a:gd name="T98" fmla="*/ 0 w 93"/>
                <a:gd name="T99" fmla="*/ 0 h 171"/>
                <a:gd name="T100" fmla="*/ 0 w 93"/>
                <a:gd name="T101" fmla="*/ 0 h 171"/>
                <a:gd name="T102" fmla="*/ 0 w 93"/>
                <a:gd name="T103" fmla="*/ 0 h 171"/>
                <a:gd name="T104" fmla="*/ 0 w 93"/>
                <a:gd name="T105" fmla="*/ 0 h 171"/>
                <a:gd name="T106" fmla="*/ 0 w 93"/>
                <a:gd name="T107" fmla="*/ 0 h 171"/>
                <a:gd name="T108" fmla="*/ 0 w 93"/>
                <a:gd name="T109" fmla="*/ 0 h 171"/>
                <a:gd name="T110" fmla="*/ 0 w 93"/>
                <a:gd name="T111" fmla="*/ 0 h 171"/>
                <a:gd name="T112" fmla="*/ 0 w 93"/>
                <a:gd name="T113" fmla="*/ 0 h 171"/>
                <a:gd name="T114" fmla="*/ 0 w 93"/>
                <a:gd name="T115" fmla="*/ 0 h 171"/>
                <a:gd name="T116" fmla="*/ 0 w 93"/>
                <a:gd name="T117" fmla="*/ 0 h 17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93"/>
                <a:gd name="T178" fmla="*/ 0 h 171"/>
                <a:gd name="T179" fmla="*/ 93 w 93"/>
                <a:gd name="T180" fmla="*/ 171 h 171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93" h="171">
                  <a:moveTo>
                    <a:pt x="62" y="2"/>
                  </a:moveTo>
                  <a:lnTo>
                    <a:pt x="43" y="16"/>
                  </a:lnTo>
                  <a:lnTo>
                    <a:pt x="28" y="30"/>
                  </a:lnTo>
                  <a:lnTo>
                    <a:pt x="22" y="37"/>
                  </a:lnTo>
                  <a:lnTo>
                    <a:pt x="16" y="44"/>
                  </a:lnTo>
                  <a:lnTo>
                    <a:pt x="11" y="53"/>
                  </a:lnTo>
                  <a:lnTo>
                    <a:pt x="6" y="61"/>
                  </a:lnTo>
                  <a:lnTo>
                    <a:pt x="3" y="66"/>
                  </a:lnTo>
                  <a:lnTo>
                    <a:pt x="2" y="71"/>
                  </a:lnTo>
                  <a:lnTo>
                    <a:pt x="1" y="77"/>
                  </a:lnTo>
                  <a:lnTo>
                    <a:pt x="0" y="82"/>
                  </a:lnTo>
                  <a:lnTo>
                    <a:pt x="0" y="94"/>
                  </a:lnTo>
                  <a:lnTo>
                    <a:pt x="1" y="105"/>
                  </a:lnTo>
                  <a:lnTo>
                    <a:pt x="2" y="116"/>
                  </a:lnTo>
                  <a:lnTo>
                    <a:pt x="3" y="128"/>
                  </a:lnTo>
                  <a:lnTo>
                    <a:pt x="4" y="139"/>
                  </a:lnTo>
                  <a:lnTo>
                    <a:pt x="2" y="151"/>
                  </a:lnTo>
                  <a:lnTo>
                    <a:pt x="1" y="159"/>
                  </a:lnTo>
                  <a:lnTo>
                    <a:pt x="1" y="165"/>
                  </a:lnTo>
                  <a:lnTo>
                    <a:pt x="2" y="169"/>
                  </a:lnTo>
                  <a:lnTo>
                    <a:pt x="4" y="171"/>
                  </a:lnTo>
                  <a:lnTo>
                    <a:pt x="7" y="171"/>
                  </a:lnTo>
                  <a:lnTo>
                    <a:pt x="11" y="170"/>
                  </a:lnTo>
                  <a:lnTo>
                    <a:pt x="15" y="168"/>
                  </a:lnTo>
                  <a:lnTo>
                    <a:pt x="20" y="164"/>
                  </a:lnTo>
                  <a:lnTo>
                    <a:pt x="29" y="155"/>
                  </a:lnTo>
                  <a:lnTo>
                    <a:pt x="38" y="144"/>
                  </a:lnTo>
                  <a:lnTo>
                    <a:pt x="44" y="135"/>
                  </a:lnTo>
                  <a:lnTo>
                    <a:pt x="48" y="126"/>
                  </a:lnTo>
                  <a:lnTo>
                    <a:pt x="49" y="114"/>
                  </a:lnTo>
                  <a:lnTo>
                    <a:pt x="50" y="102"/>
                  </a:lnTo>
                  <a:lnTo>
                    <a:pt x="49" y="91"/>
                  </a:lnTo>
                  <a:lnTo>
                    <a:pt x="48" y="79"/>
                  </a:lnTo>
                  <a:lnTo>
                    <a:pt x="48" y="73"/>
                  </a:lnTo>
                  <a:lnTo>
                    <a:pt x="49" y="70"/>
                  </a:lnTo>
                  <a:lnTo>
                    <a:pt x="52" y="67"/>
                  </a:lnTo>
                  <a:lnTo>
                    <a:pt x="55" y="65"/>
                  </a:lnTo>
                  <a:lnTo>
                    <a:pt x="64" y="63"/>
                  </a:lnTo>
                  <a:lnTo>
                    <a:pt x="71" y="61"/>
                  </a:lnTo>
                  <a:lnTo>
                    <a:pt x="74" y="60"/>
                  </a:lnTo>
                  <a:lnTo>
                    <a:pt x="78" y="58"/>
                  </a:lnTo>
                  <a:lnTo>
                    <a:pt x="81" y="56"/>
                  </a:lnTo>
                  <a:lnTo>
                    <a:pt x="83" y="53"/>
                  </a:lnTo>
                  <a:lnTo>
                    <a:pt x="87" y="46"/>
                  </a:lnTo>
                  <a:lnTo>
                    <a:pt x="91" y="38"/>
                  </a:lnTo>
                  <a:lnTo>
                    <a:pt x="93" y="29"/>
                  </a:lnTo>
                  <a:lnTo>
                    <a:pt x="93" y="20"/>
                  </a:lnTo>
                  <a:lnTo>
                    <a:pt x="92" y="12"/>
                  </a:lnTo>
                  <a:lnTo>
                    <a:pt x="88" y="5"/>
                  </a:lnTo>
                  <a:lnTo>
                    <a:pt x="87" y="3"/>
                  </a:lnTo>
                  <a:lnTo>
                    <a:pt x="85" y="2"/>
                  </a:lnTo>
                  <a:lnTo>
                    <a:pt x="82" y="1"/>
                  </a:lnTo>
                  <a:lnTo>
                    <a:pt x="80" y="0"/>
                  </a:lnTo>
                  <a:lnTo>
                    <a:pt x="73" y="1"/>
                  </a:lnTo>
                  <a:lnTo>
                    <a:pt x="68" y="2"/>
                  </a:lnTo>
                  <a:lnTo>
                    <a:pt x="64" y="3"/>
                  </a:lnTo>
                  <a:lnTo>
                    <a:pt x="60" y="4"/>
                  </a:lnTo>
                  <a:lnTo>
                    <a:pt x="59" y="4"/>
                  </a:lnTo>
                  <a:lnTo>
                    <a:pt x="62" y="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72" name="Freeform 265"/>
            <p:cNvSpPr>
              <a:spLocks/>
            </p:cNvSpPr>
            <p:nvPr/>
          </p:nvSpPr>
          <p:spPr bwMode="auto">
            <a:xfrm>
              <a:off x="1356" y="2212"/>
              <a:ext cx="17" cy="19"/>
            </a:xfrm>
            <a:custGeom>
              <a:avLst/>
              <a:gdLst>
                <a:gd name="T0" fmla="*/ 0 w 71"/>
                <a:gd name="T1" fmla="*/ 0 h 77"/>
                <a:gd name="T2" fmla="*/ 0 w 71"/>
                <a:gd name="T3" fmla="*/ 0 h 77"/>
                <a:gd name="T4" fmla="*/ 0 w 71"/>
                <a:gd name="T5" fmla="*/ 0 h 77"/>
                <a:gd name="T6" fmla="*/ 0 w 71"/>
                <a:gd name="T7" fmla="*/ 0 h 77"/>
                <a:gd name="T8" fmla="*/ 0 w 71"/>
                <a:gd name="T9" fmla="*/ 0 h 77"/>
                <a:gd name="T10" fmla="*/ 0 w 71"/>
                <a:gd name="T11" fmla="*/ 0 h 77"/>
                <a:gd name="T12" fmla="*/ 0 w 71"/>
                <a:gd name="T13" fmla="*/ 0 h 77"/>
                <a:gd name="T14" fmla="*/ 0 w 71"/>
                <a:gd name="T15" fmla="*/ 0 h 77"/>
                <a:gd name="T16" fmla="*/ 0 w 71"/>
                <a:gd name="T17" fmla="*/ 0 h 77"/>
                <a:gd name="T18" fmla="*/ 0 w 71"/>
                <a:gd name="T19" fmla="*/ 0 h 77"/>
                <a:gd name="T20" fmla="*/ 0 w 71"/>
                <a:gd name="T21" fmla="*/ 0 h 77"/>
                <a:gd name="T22" fmla="*/ 0 w 71"/>
                <a:gd name="T23" fmla="*/ 0 h 77"/>
                <a:gd name="T24" fmla="*/ 0 w 71"/>
                <a:gd name="T25" fmla="*/ 0 h 77"/>
                <a:gd name="T26" fmla="*/ 0 w 71"/>
                <a:gd name="T27" fmla="*/ 0 h 77"/>
                <a:gd name="T28" fmla="*/ 0 w 71"/>
                <a:gd name="T29" fmla="*/ 0 h 77"/>
                <a:gd name="T30" fmla="*/ 0 w 71"/>
                <a:gd name="T31" fmla="*/ 0 h 77"/>
                <a:gd name="T32" fmla="*/ 0 w 71"/>
                <a:gd name="T33" fmla="*/ 0 h 77"/>
                <a:gd name="T34" fmla="*/ 0 w 71"/>
                <a:gd name="T35" fmla="*/ 0 h 77"/>
                <a:gd name="T36" fmla="*/ 0 w 71"/>
                <a:gd name="T37" fmla="*/ 0 h 77"/>
                <a:gd name="T38" fmla="*/ 0 w 71"/>
                <a:gd name="T39" fmla="*/ 0 h 77"/>
                <a:gd name="T40" fmla="*/ 0 w 71"/>
                <a:gd name="T41" fmla="*/ 0 h 77"/>
                <a:gd name="T42" fmla="*/ 0 w 71"/>
                <a:gd name="T43" fmla="*/ 0 h 77"/>
                <a:gd name="T44" fmla="*/ 0 w 71"/>
                <a:gd name="T45" fmla="*/ 0 h 77"/>
                <a:gd name="T46" fmla="*/ 0 w 71"/>
                <a:gd name="T47" fmla="*/ 0 h 77"/>
                <a:gd name="T48" fmla="*/ 0 w 71"/>
                <a:gd name="T49" fmla="*/ 0 h 77"/>
                <a:gd name="T50" fmla="*/ 0 w 71"/>
                <a:gd name="T51" fmla="*/ 0 h 77"/>
                <a:gd name="T52" fmla="*/ 0 w 71"/>
                <a:gd name="T53" fmla="*/ 0 h 77"/>
                <a:gd name="T54" fmla="*/ 0 w 71"/>
                <a:gd name="T55" fmla="*/ 0 h 77"/>
                <a:gd name="T56" fmla="*/ 0 w 71"/>
                <a:gd name="T57" fmla="*/ 0 h 77"/>
                <a:gd name="T58" fmla="*/ 0 w 71"/>
                <a:gd name="T59" fmla="*/ 0 h 77"/>
                <a:gd name="T60" fmla="*/ 0 w 71"/>
                <a:gd name="T61" fmla="*/ 0 h 77"/>
                <a:gd name="T62" fmla="*/ 0 w 71"/>
                <a:gd name="T63" fmla="*/ 0 h 77"/>
                <a:gd name="T64" fmla="*/ 0 w 71"/>
                <a:gd name="T65" fmla="*/ 0 h 77"/>
                <a:gd name="T66" fmla="*/ 0 w 71"/>
                <a:gd name="T67" fmla="*/ 0 h 77"/>
                <a:gd name="T68" fmla="*/ 0 w 71"/>
                <a:gd name="T69" fmla="*/ 0 h 77"/>
                <a:gd name="T70" fmla="*/ 0 w 71"/>
                <a:gd name="T71" fmla="*/ 0 h 77"/>
                <a:gd name="T72" fmla="*/ 0 w 71"/>
                <a:gd name="T73" fmla="*/ 0 h 77"/>
                <a:gd name="T74" fmla="*/ 0 w 71"/>
                <a:gd name="T75" fmla="*/ 0 h 77"/>
                <a:gd name="T76" fmla="*/ 0 w 71"/>
                <a:gd name="T77" fmla="*/ 0 h 77"/>
                <a:gd name="T78" fmla="*/ 0 w 71"/>
                <a:gd name="T79" fmla="*/ 0 h 77"/>
                <a:gd name="T80" fmla="*/ 0 w 71"/>
                <a:gd name="T81" fmla="*/ 0 h 77"/>
                <a:gd name="T82" fmla="*/ 0 w 71"/>
                <a:gd name="T83" fmla="*/ 0 h 77"/>
                <a:gd name="T84" fmla="*/ 0 w 71"/>
                <a:gd name="T85" fmla="*/ 0 h 77"/>
                <a:gd name="T86" fmla="*/ 0 w 71"/>
                <a:gd name="T87" fmla="*/ 0 h 77"/>
                <a:gd name="T88" fmla="*/ 0 w 71"/>
                <a:gd name="T89" fmla="*/ 0 h 77"/>
                <a:gd name="T90" fmla="*/ 0 w 71"/>
                <a:gd name="T91" fmla="*/ 0 h 7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1"/>
                <a:gd name="T139" fmla="*/ 0 h 77"/>
                <a:gd name="T140" fmla="*/ 71 w 71"/>
                <a:gd name="T141" fmla="*/ 77 h 7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1" h="77">
                  <a:moveTo>
                    <a:pt x="17" y="7"/>
                  </a:moveTo>
                  <a:lnTo>
                    <a:pt x="11" y="16"/>
                  </a:lnTo>
                  <a:lnTo>
                    <a:pt x="4" y="24"/>
                  </a:lnTo>
                  <a:lnTo>
                    <a:pt x="2" y="28"/>
                  </a:lnTo>
                  <a:lnTo>
                    <a:pt x="0" y="31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38"/>
                  </a:lnTo>
                  <a:lnTo>
                    <a:pt x="6" y="40"/>
                  </a:lnTo>
                  <a:lnTo>
                    <a:pt x="11" y="43"/>
                  </a:lnTo>
                  <a:lnTo>
                    <a:pt x="14" y="44"/>
                  </a:lnTo>
                  <a:lnTo>
                    <a:pt x="26" y="53"/>
                  </a:lnTo>
                  <a:lnTo>
                    <a:pt x="39" y="58"/>
                  </a:lnTo>
                  <a:lnTo>
                    <a:pt x="44" y="62"/>
                  </a:lnTo>
                  <a:lnTo>
                    <a:pt x="46" y="65"/>
                  </a:lnTo>
                  <a:lnTo>
                    <a:pt x="50" y="68"/>
                  </a:lnTo>
                  <a:lnTo>
                    <a:pt x="53" y="72"/>
                  </a:lnTo>
                  <a:lnTo>
                    <a:pt x="54" y="75"/>
                  </a:lnTo>
                  <a:lnTo>
                    <a:pt x="56" y="76"/>
                  </a:lnTo>
                  <a:lnTo>
                    <a:pt x="57" y="77"/>
                  </a:lnTo>
                  <a:lnTo>
                    <a:pt x="59" y="77"/>
                  </a:lnTo>
                  <a:lnTo>
                    <a:pt x="62" y="76"/>
                  </a:lnTo>
                  <a:lnTo>
                    <a:pt x="64" y="75"/>
                  </a:lnTo>
                  <a:lnTo>
                    <a:pt x="67" y="69"/>
                  </a:lnTo>
                  <a:lnTo>
                    <a:pt x="69" y="64"/>
                  </a:lnTo>
                  <a:lnTo>
                    <a:pt x="71" y="57"/>
                  </a:lnTo>
                  <a:lnTo>
                    <a:pt x="71" y="52"/>
                  </a:lnTo>
                  <a:lnTo>
                    <a:pt x="71" y="50"/>
                  </a:lnTo>
                  <a:lnTo>
                    <a:pt x="70" y="48"/>
                  </a:lnTo>
                  <a:lnTo>
                    <a:pt x="69" y="47"/>
                  </a:lnTo>
                  <a:lnTo>
                    <a:pt x="68" y="45"/>
                  </a:lnTo>
                  <a:lnTo>
                    <a:pt x="63" y="44"/>
                  </a:lnTo>
                  <a:lnTo>
                    <a:pt x="59" y="42"/>
                  </a:lnTo>
                  <a:lnTo>
                    <a:pt x="56" y="38"/>
                  </a:lnTo>
                  <a:lnTo>
                    <a:pt x="54" y="33"/>
                  </a:lnTo>
                  <a:lnTo>
                    <a:pt x="53" y="27"/>
                  </a:lnTo>
                  <a:lnTo>
                    <a:pt x="55" y="20"/>
                  </a:lnTo>
                  <a:lnTo>
                    <a:pt x="56" y="10"/>
                  </a:lnTo>
                  <a:lnTo>
                    <a:pt x="55" y="8"/>
                  </a:lnTo>
                  <a:lnTo>
                    <a:pt x="53" y="3"/>
                  </a:lnTo>
                  <a:lnTo>
                    <a:pt x="43" y="1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5" y="1"/>
                  </a:lnTo>
                  <a:lnTo>
                    <a:pt x="21" y="3"/>
                  </a:lnTo>
                  <a:lnTo>
                    <a:pt x="17" y="7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73" name="Freeform 266"/>
            <p:cNvSpPr>
              <a:spLocks/>
            </p:cNvSpPr>
            <p:nvPr/>
          </p:nvSpPr>
          <p:spPr bwMode="auto">
            <a:xfrm>
              <a:off x="1178" y="1775"/>
              <a:ext cx="270" cy="643"/>
            </a:xfrm>
            <a:custGeom>
              <a:avLst/>
              <a:gdLst>
                <a:gd name="T0" fmla="*/ 0 w 1080"/>
                <a:gd name="T1" fmla="*/ 0 h 2574"/>
                <a:gd name="T2" fmla="*/ 0 w 1080"/>
                <a:gd name="T3" fmla="*/ 0 h 2574"/>
                <a:gd name="T4" fmla="*/ 0 w 1080"/>
                <a:gd name="T5" fmla="*/ 0 h 2574"/>
                <a:gd name="T6" fmla="*/ 0 w 1080"/>
                <a:gd name="T7" fmla="*/ 0 h 2574"/>
                <a:gd name="T8" fmla="*/ 0 w 1080"/>
                <a:gd name="T9" fmla="*/ 0 h 2574"/>
                <a:gd name="T10" fmla="*/ 0 w 1080"/>
                <a:gd name="T11" fmla="*/ 0 h 2574"/>
                <a:gd name="T12" fmla="*/ 0 w 1080"/>
                <a:gd name="T13" fmla="*/ 0 h 2574"/>
                <a:gd name="T14" fmla="*/ 0 w 1080"/>
                <a:gd name="T15" fmla="*/ 0 h 2574"/>
                <a:gd name="T16" fmla="*/ 0 w 1080"/>
                <a:gd name="T17" fmla="*/ 0 h 2574"/>
                <a:gd name="T18" fmla="*/ 0 w 1080"/>
                <a:gd name="T19" fmla="*/ 0 h 2574"/>
                <a:gd name="T20" fmla="*/ 0 w 1080"/>
                <a:gd name="T21" fmla="*/ 0 h 2574"/>
                <a:gd name="T22" fmla="*/ 0 w 1080"/>
                <a:gd name="T23" fmla="*/ 0 h 2574"/>
                <a:gd name="T24" fmla="*/ 0 w 1080"/>
                <a:gd name="T25" fmla="*/ 0 h 2574"/>
                <a:gd name="T26" fmla="*/ 0 w 1080"/>
                <a:gd name="T27" fmla="*/ 0 h 2574"/>
                <a:gd name="T28" fmla="*/ 0 w 1080"/>
                <a:gd name="T29" fmla="*/ 0 h 2574"/>
                <a:gd name="T30" fmla="*/ 0 w 1080"/>
                <a:gd name="T31" fmla="*/ 0 h 2574"/>
                <a:gd name="T32" fmla="*/ 0 w 1080"/>
                <a:gd name="T33" fmla="*/ 0 h 2574"/>
                <a:gd name="T34" fmla="*/ 0 w 1080"/>
                <a:gd name="T35" fmla="*/ 0 h 2574"/>
                <a:gd name="T36" fmla="*/ 0 w 1080"/>
                <a:gd name="T37" fmla="*/ 0 h 2574"/>
                <a:gd name="T38" fmla="*/ 0 w 1080"/>
                <a:gd name="T39" fmla="*/ 0 h 2574"/>
                <a:gd name="T40" fmla="*/ 0 w 1080"/>
                <a:gd name="T41" fmla="*/ 0 h 2574"/>
                <a:gd name="T42" fmla="*/ 0 w 1080"/>
                <a:gd name="T43" fmla="*/ 0 h 2574"/>
                <a:gd name="T44" fmla="*/ 0 w 1080"/>
                <a:gd name="T45" fmla="*/ 0 h 2574"/>
                <a:gd name="T46" fmla="*/ 0 w 1080"/>
                <a:gd name="T47" fmla="*/ 0 h 2574"/>
                <a:gd name="T48" fmla="*/ 0 w 1080"/>
                <a:gd name="T49" fmla="*/ 0 h 2574"/>
                <a:gd name="T50" fmla="*/ 0 w 1080"/>
                <a:gd name="T51" fmla="*/ 0 h 2574"/>
                <a:gd name="T52" fmla="*/ 0 w 1080"/>
                <a:gd name="T53" fmla="*/ 0 h 2574"/>
                <a:gd name="T54" fmla="*/ 0 w 1080"/>
                <a:gd name="T55" fmla="*/ 0 h 2574"/>
                <a:gd name="T56" fmla="*/ 0 w 1080"/>
                <a:gd name="T57" fmla="*/ 0 h 2574"/>
                <a:gd name="T58" fmla="*/ 0 w 1080"/>
                <a:gd name="T59" fmla="*/ 0 h 2574"/>
                <a:gd name="T60" fmla="*/ 0 w 1080"/>
                <a:gd name="T61" fmla="*/ 0 h 2574"/>
                <a:gd name="T62" fmla="*/ 0 w 1080"/>
                <a:gd name="T63" fmla="*/ 0 h 2574"/>
                <a:gd name="T64" fmla="*/ 0 w 1080"/>
                <a:gd name="T65" fmla="*/ 0 h 2574"/>
                <a:gd name="T66" fmla="*/ 0 w 1080"/>
                <a:gd name="T67" fmla="*/ 0 h 2574"/>
                <a:gd name="T68" fmla="*/ 0 w 1080"/>
                <a:gd name="T69" fmla="*/ 0 h 2574"/>
                <a:gd name="T70" fmla="*/ 0 w 1080"/>
                <a:gd name="T71" fmla="*/ 0 h 2574"/>
                <a:gd name="T72" fmla="*/ 0 w 1080"/>
                <a:gd name="T73" fmla="*/ 0 h 2574"/>
                <a:gd name="T74" fmla="*/ 0 w 1080"/>
                <a:gd name="T75" fmla="*/ 0 h 2574"/>
                <a:gd name="T76" fmla="*/ 0 w 1080"/>
                <a:gd name="T77" fmla="*/ 0 h 2574"/>
                <a:gd name="T78" fmla="*/ 0 w 1080"/>
                <a:gd name="T79" fmla="*/ 0 h 2574"/>
                <a:gd name="T80" fmla="*/ 0 w 1080"/>
                <a:gd name="T81" fmla="*/ 0 h 2574"/>
                <a:gd name="T82" fmla="*/ 0 w 1080"/>
                <a:gd name="T83" fmla="*/ 0 h 2574"/>
                <a:gd name="T84" fmla="*/ 0 w 1080"/>
                <a:gd name="T85" fmla="*/ 0 h 2574"/>
                <a:gd name="T86" fmla="*/ 0 w 1080"/>
                <a:gd name="T87" fmla="*/ 0 h 2574"/>
                <a:gd name="T88" fmla="*/ 0 w 1080"/>
                <a:gd name="T89" fmla="*/ 0 h 2574"/>
                <a:gd name="T90" fmla="*/ 0 w 1080"/>
                <a:gd name="T91" fmla="*/ 0 h 2574"/>
                <a:gd name="T92" fmla="*/ 0 w 1080"/>
                <a:gd name="T93" fmla="*/ 0 h 2574"/>
                <a:gd name="T94" fmla="*/ 0 w 1080"/>
                <a:gd name="T95" fmla="*/ 0 h 2574"/>
                <a:gd name="T96" fmla="*/ 0 w 1080"/>
                <a:gd name="T97" fmla="*/ 0 h 2574"/>
                <a:gd name="T98" fmla="*/ 0 w 1080"/>
                <a:gd name="T99" fmla="*/ 0 h 2574"/>
                <a:gd name="T100" fmla="*/ 0 w 1080"/>
                <a:gd name="T101" fmla="*/ 0 h 2574"/>
                <a:gd name="T102" fmla="*/ 0 w 1080"/>
                <a:gd name="T103" fmla="*/ 0 h 2574"/>
                <a:gd name="T104" fmla="*/ 0 w 1080"/>
                <a:gd name="T105" fmla="*/ 0 h 2574"/>
                <a:gd name="T106" fmla="*/ 0 w 1080"/>
                <a:gd name="T107" fmla="*/ 0 h 2574"/>
                <a:gd name="T108" fmla="*/ 0 w 1080"/>
                <a:gd name="T109" fmla="*/ 0 h 2574"/>
                <a:gd name="T110" fmla="*/ 0 w 1080"/>
                <a:gd name="T111" fmla="*/ 0 h 2574"/>
                <a:gd name="T112" fmla="*/ 0 w 1080"/>
                <a:gd name="T113" fmla="*/ 0 h 2574"/>
                <a:gd name="T114" fmla="*/ 0 w 1080"/>
                <a:gd name="T115" fmla="*/ 0 h 2574"/>
                <a:gd name="T116" fmla="*/ 0 w 1080"/>
                <a:gd name="T117" fmla="*/ 0 h 2574"/>
                <a:gd name="T118" fmla="*/ 0 w 1080"/>
                <a:gd name="T119" fmla="*/ 0 h 2574"/>
                <a:gd name="T120" fmla="*/ 0 w 1080"/>
                <a:gd name="T121" fmla="*/ 0 h 2574"/>
                <a:gd name="T122" fmla="*/ 0 w 1080"/>
                <a:gd name="T123" fmla="*/ 0 h 2574"/>
                <a:gd name="T124" fmla="*/ 0 w 1080"/>
                <a:gd name="T125" fmla="*/ 0 h 257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080"/>
                <a:gd name="T190" fmla="*/ 0 h 2574"/>
                <a:gd name="T191" fmla="*/ 1080 w 1080"/>
                <a:gd name="T192" fmla="*/ 2574 h 257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080" h="2574">
                  <a:moveTo>
                    <a:pt x="0" y="2002"/>
                  </a:moveTo>
                  <a:lnTo>
                    <a:pt x="8" y="2037"/>
                  </a:lnTo>
                  <a:lnTo>
                    <a:pt x="12" y="2069"/>
                  </a:lnTo>
                  <a:lnTo>
                    <a:pt x="15" y="2098"/>
                  </a:lnTo>
                  <a:lnTo>
                    <a:pt x="20" y="2127"/>
                  </a:lnTo>
                  <a:lnTo>
                    <a:pt x="22" y="2141"/>
                  </a:lnTo>
                  <a:lnTo>
                    <a:pt x="24" y="2155"/>
                  </a:lnTo>
                  <a:lnTo>
                    <a:pt x="28" y="2169"/>
                  </a:lnTo>
                  <a:lnTo>
                    <a:pt x="33" y="2184"/>
                  </a:lnTo>
                  <a:lnTo>
                    <a:pt x="38" y="2199"/>
                  </a:lnTo>
                  <a:lnTo>
                    <a:pt x="45" y="2216"/>
                  </a:lnTo>
                  <a:lnTo>
                    <a:pt x="52" y="2232"/>
                  </a:lnTo>
                  <a:lnTo>
                    <a:pt x="62" y="2249"/>
                  </a:lnTo>
                  <a:lnTo>
                    <a:pt x="69" y="2271"/>
                  </a:lnTo>
                  <a:lnTo>
                    <a:pt x="79" y="2303"/>
                  </a:lnTo>
                  <a:lnTo>
                    <a:pt x="84" y="2319"/>
                  </a:lnTo>
                  <a:lnTo>
                    <a:pt x="89" y="2333"/>
                  </a:lnTo>
                  <a:lnTo>
                    <a:pt x="94" y="2344"/>
                  </a:lnTo>
                  <a:lnTo>
                    <a:pt x="98" y="2350"/>
                  </a:lnTo>
                  <a:lnTo>
                    <a:pt x="104" y="2356"/>
                  </a:lnTo>
                  <a:lnTo>
                    <a:pt x="108" y="2361"/>
                  </a:lnTo>
                  <a:lnTo>
                    <a:pt x="112" y="2366"/>
                  </a:lnTo>
                  <a:lnTo>
                    <a:pt x="116" y="2373"/>
                  </a:lnTo>
                  <a:lnTo>
                    <a:pt x="118" y="2378"/>
                  </a:lnTo>
                  <a:lnTo>
                    <a:pt x="119" y="2384"/>
                  </a:lnTo>
                  <a:lnTo>
                    <a:pt x="120" y="2390"/>
                  </a:lnTo>
                  <a:lnTo>
                    <a:pt x="120" y="2396"/>
                  </a:lnTo>
                  <a:lnTo>
                    <a:pt x="119" y="2407"/>
                  </a:lnTo>
                  <a:lnTo>
                    <a:pt x="117" y="2419"/>
                  </a:lnTo>
                  <a:lnTo>
                    <a:pt x="113" y="2430"/>
                  </a:lnTo>
                  <a:lnTo>
                    <a:pt x="110" y="2442"/>
                  </a:lnTo>
                  <a:lnTo>
                    <a:pt x="107" y="2453"/>
                  </a:lnTo>
                  <a:lnTo>
                    <a:pt x="104" y="2462"/>
                  </a:lnTo>
                  <a:lnTo>
                    <a:pt x="104" y="2473"/>
                  </a:lnTo>
                  <a:lnTo>
                    <a:pt x="105" y="2482"/>
                  </a:lnTo>
                  <a:lnTo>
                    <a:pt x="106" y="2486"/>
                  </a:lnTo>
                  <a:lnTo>
                    <a:pt x="108" y="2490"/>
                  </a:lnTo>
                  <a:lnTo>
                    <a:pt x="111" y="2495"/>
                  </a:lnTo>
                  <a:lnTo>
                    <a:pt x="116" y="2498"/>
                  </a:lnTo>
                  <a:lnTo>
                    <a:pt x="120" y="2502"/>
                  </a:lnTo>
                  <a:lnTo>
                    <a:pt x="126" y="2505"/>
                  </a:lnTo>
                  <a:lnTo>
                    <a:pt x="133" y="2508"/>
                  </a:lnTo>
                  <a:lnTo>
                    <a:pt x="141" y="2511"/>
                  </a:lnTo>
                  <a:lnTo>
                    <a:pt x="149" y="2514"/>
                  </a:lnTo>
                  <a:lnTo>
                    <a:pt x="154" y="2517"/>
                  </a:lnTo>
                  <a:lnTo>
                    <a:pt x="157" y="2522"/>
                  </a:lnTo>
                  <a:lnTo>
                    <a:pt x="158" y="2526"/>
                  </a:lnTo>
                  <a:lnTo>
                    <a:pt x="157" y="2530"/>
                  </a:lnTo>
                  <a:lnTo>
                    <a:pt x="154" y="2534"/>
                  </a:lnTo>
                  <a:lnTo>
                    <a:pt x="151" y="2539"/>
                  </a:lnTo>
                  <a:lnTo>
                    <a:pt x="148" y="2543"/>
                  </a:lnTo>
                  <a:lnTo>
                    <a:pt x="140" y="2552"/>
                  </a:lnTo>
                  <a:lnTo>
                    <a:pt x="136" y="2560"/>
                  </a:lnTo>
                  <a:lnTo>
                    <a:pt x="137" y="2564"/>
                  </a:lnTo>
                  <a:lnTo>
                    <a:pt x="138" y="2567"/>
                  </a:lnTo>
                  <a:lnTo>
                    <a:pt x="143" y="2569"/>
                  </a:lnTo>
                  <a:lnTo>
                    <a:pt x="150" y="2571"/>
                  </a:lnTo>
                  <a:lnTo>
                    <a:pt x="167" y="2574"/>
                  </a:lnTo>
                  <a:lnTo>
                    <a:pt x="178" y="2574"/>
                  </a:lnTo>
                  <a:lnTo>
                    <a:pt x="186" y="2573"/>
                  </a:lnTo>
                  <a:lnTo>
                    <a:pt x="191" y="2570"/>
                  </a:lnTo>
                  <a:lnTo>
                    <a:pt x="197" y="2567"/>
                  </a:lnTo>
                  <a:lnTo>
                    <a:pt x="206" y="2564"/>
                  </a:lnTo>
                  <a:lnTo>
                    <a:pt x="218" y="2561"/>
                  </a:lnTo>
                  <a:lnTo>
                    <a:pt x="236" y="2560"/>
                  </a:lnTo>
                  <a:lnTo>
                    <a:pt x="243" y="2560"/>
                  </a:lnTo>
                  <a:lnTo>
                    <a:pt x="246" y="2558"/>
                  </a:lnTo>
                  <a:lnTo>
                    <a:pt x="249" y="2555"/>
                  </a:lnTo>
                  <a:lnTo>
                    <a:pt x="250" y="2551"/>
                  </a:lnTo>
                  <a:lnTo>
                    <a:pt x="252" y="2539"/>
                  </a:lnTo>
                  <a:lnTo>
                    <a:pt x="252" y="2525"/>
                  </a:lnTo>
                  <a:lnTo>
                    <a:pt x="254" y="2517"/>
                  </a:lnTo>
                  <a:lnTo>
                    <a:pt x="255" y="2509"/>
                  </a:lnTo>
                  <a:lnTo>
                    <a:pt x="257" y="2500"/>
                  </a:lnTo>
                  <a:lnTo>
                    <a:pt x="260" y="2492"/>
                  </a:lnTo>
                  <a:lnTo>
                    <a:pt x="264" y="2484"/>
                  </a:lnTo>
                  <a:lnTo>
                    <a:pt x="271" y="2475"/>
                  </a:lnTo>
                  <a:lnTo>
                    <a:pt x="279" y="2467"/>
                  </a:lnTo>
                  <a:lnTo>
                    <a:pt x="291" y="2459"/>
                  </a:lnTo>
                  <a:lnTo>
                    <a:pt x="296" y="2458"/>
                  </a:lnTo>
                  <a:lnTo>
                    <a:pt x="304" y="2458"/>
                  </a:lnTo>
                  <a:lnTo>
                    <a:pt x="316" y="2458"/>
                  </a:lnTo>
                  <a:lnTo>
                    <a:pt x="329" y="2460"/>
                  </a:lnTo>
                  <a:lnTo>
                    <a:pt x="353" y="2463"/>
                  </a:lnTo>
                  <a:lnTo>
                    <a:pt x="367" y="2468"/>
                  </a:lnTo>
                  <a:lnTo>
                    <a:pt x="369" y="2469"/>
                  </a:lnTo>
                  <a:lnTo>
                    <a:pt x="372" y="2469"/>
                  </a:lnTo>
                  <a:lnTo>
                    <a:pt x="374" y="2467"/>
                  </a:lnTo>
                  <a:lnTo>
                    <a:pt x="377" y="2464"/>
                  </a:lnTo>
                  <a:lnTo>
                    <a:pt x="383" y="2456"/>
                  </a:lnTo>
                  <a:lnTo>
                    <a:pt x="388" y="2445"/>
                  </a:lnTo>
                  <a:lnTo>
                    <a:pt x="399" y="2417"/>
                  </a:lnTo>
                  <a:lnTo>
                    <a:pt x="409" y="2386"/>
                  </a:lnTo>
                  <a:lnTo>
                    <a:pt x="414" y="2371"/>
                  </a:lnTo>
                  <a:lnTo>
                    <a:pt x="418" y="2358"/>
                  </a:lnTo>
                  <a:lnTo>
                    <a:pt x="423" y="2348"/>
                  </a:lnTo>
                  <a:lnTo>
                    <a:pt x="426" y="2341"/>
                  </a:lnTo>
                  <a:lnTo>
                    <a:pt x="428" y="2338"/>
                  </a:lnTo>
                  <a:lnTo>
                    <a:pt x="429" y="2338"/>
                  </a:lnTo>
                  <a:lnTo>
                    <a:pt x="431" y="2338"/>
                  </a:lnTo>
                  <a:lnTo>
                    <a:pt x="432" y="2341"/>
                  </a:lnTo>
                  <a:lnTo>
                    <a:pt x="436" y="2349"/>
                  </a:lnTo>
                  <a:lnTo>
                    <a:pt x="438" y="2363"/>
                  </a:lnTo>
                  <a:lnTo>
                    <a:pt x="441" y="2388"/>
                  </a:lnTo>
                  <a:lnTo>
                    <a:pt x="445" y="2404"/>
                  </a:lnTo>
                  <a:lnTo>
                    <a:pt x="446" y="2410"/>
                  </a:lnTo>
                  <a:lnTo>
                    <a:pt x="448" y="2414"/>
                  </a:lnTo>
                  <a:lnTo>
                    <a:pt x="451" y="2417"/>
                  </a:lnTo>
                  <a:lnTo>
                    <a:pt x="453" y="2418"/>
                  </a:lnTo>
                  <a:lnTo>
                    <a:pt x="455" y="2418"/>
                  </a:lnTo>
                  <a:lnTo>
                    <a:pt x="457" y="2417"/>
                  </a:lnTo>
                  <a:lnTo>
                    <a:pt x="459" y="2415"/>
                  </a:lnTo>
                  <a:lnTo>
                    <a:pt x="460" y="2412"/>
                  </a:lnTo>
                  <a:lnTo>
                    <a:pt x="465" y="2402"/>
                  </a:lnTo>
                  <a:lnTo>
                    <a:pt x="469" y="2390"/>
                  </a:lnTo>
                  <a:lnTo>
                    <a:pt x="475" y="2360"/>
                  </a:lnTo>
                  <a:lnTo>
                    <a:pt x="481" y="2328"/>
                  </a:lnTo>
                  <a:lnTo>
                    <a:pt x="482" y="2313"/>
                  </a:lnTo>
                  <a:lnTo>
                    <a:pt x="483" y="2299"/>
                  </a:lnTo>
                  <a:lnTo>
                    <a:pt x="484" y="2288"/>
                  </a:lnTo>
                  <a:lnTo>
                    <a:pt x="483" y="2279"/>
                  </a:lnTo>
                  <a:lnTo>
                    <a:pt x="483" y="2276"/>
                  </a:lnTo>
                  <a:lnTo>
                    <a:pt x="481" y="2275"/>
                  </a:lnTo>
                  <a:lnTo>
                    <a:pt x="480" y="2276"/>
                  </a:lnTo>
                  <a:lnTo>
                    <a:pt x="476" y="2279"/>
                  </a:lnTo>
                  <a:lnTo>
                    <a:pt x="472" y="2288"/>
                  </a:lnTo>
                  <a:lnTo>
                    <a:pt x="466" y="2300"/>
                  </a:lnTo>
                  <a:lnTo>
                    <a:pt x="459" y="2312"/>
                  </a:lnTo>
                  <a:lnTo>
                    <a:pt x="454" y="2321"/>
                  </a:lnTo>
                  <a:lnTo>
                    <a:pt x="452" y="2324"/>
                  </a:lnTo>
                  <a:lnTo>
                    <a:pt x="450" y="2326"/>
                  </a:lnTo>
                  <a:lnTo>
                    <a:pt x="447" y="2326"/>
                  </a:lnTo>
                  <a:lnTo>
                    <a:pt x="446" y="2322"/>
                  </a:lnTo>
                  <a:lnTo>
                    <a:pt x="445" y="2316"/>
                  </a:lnTo>
                  <a:lnTo>
                    <a:pt x="444" y="2306"/>
                  </a:lnTo>
                  <a:lnTo>
                    <a:pt x="444" y="2295"/>
                  </a:lnTo>
                  <a:lnTo>
                    <a:pt x="444" y="2284"/>
                  </a:lnTo>
                  <a:lnTo>
                    <a:pt x="446" y="2257"/>
                  </a:lnTo>
                  <a:lnTo>
                    <a:pt x="448" y="2229"/>
                  </a:lnTo>
                  <a:lnTo>
                    <a:pt x="452" y="2202"/>
                  </a:lnTo>
                  <a:lnTo>
                    <a:pt x="454" y="2179"/>
                  </a:lnTo>
                  <a:lnTo>
                    <a:pt x="456" y="2164"/>
                  </a:lnTo>
                  <a:lnTo>
                    <a:pt x="457" y="2159"/>
                  </a:lnTo>
                  <a:lnTo>
                    <a:pt x="459" y="2159"/>
                  </a:lnTo>
                  <a:lnTo>
                    <a:pt x="461" y="2159"/>
                  </a:lnTo>
                  <a:lnTo>
                    <a:pt x="462" y="2157"/>
                  </a:lnTo>
                  <a:lnTo>
                    <a:pt x="465" y="2156"/>
                  </a:lnTo>
                  <a:lnTo>
                    <a:pt x="468" y="2152"/>
                  </a:lnTo>
                  <a:lnTo>
                    <a:pt x="470" y="2146"/>
                  </a:lnTo>
                  <a:lnTo>
                    <a:pt x="472" y="2140"/>
                  </a:lnTo>
                  <a:lnTo>
                    <a:pt x="473" y="2134"/>
                  </a:lnTo>
                  <a:lnTo>
                    <a:pt x="472" y="2128"/>
                  </a:lnTo>
                  <a:lnTo>
                    <a:pt x="470" y="2125"/>
                  </a:lnTo>
                  <a:lnTo>
                    <a:pt x="465" y="2121"/>
                  </a:lnTo>
                  <a:lnTo>
                    <a:pt x="459" y="2117"/>
                  </a:lnTo>
                  <a:lnTo>
                    <a:pt x="456" y="2111"/>
                  </a:lnTo>
                  <a:lnTo>
                    <a:pt x="454" y="2107"/>
                  </a:lnTo>
                  <a:lnTo>
                    <a:pt x="453" y="2101"/>
                  </a:lnTo>
                  <a:lnTo>
                    <a:pt x="452" y="2096"/>
                  </a:lnTo>
                  <a:lnTo>
                    <a:pt x="453" y="2092"/>
                  </a:lnTo>
                  <a:lnTo>
                    <a:pt x="455" y="2086"/>
                  </a:lnTo>
                  <a:lnTo>
                    <a:pt x="457" y="2082"/>
                  </a:lnTo>
                  <a:lnTo>
                    <a:pt x="460" y="2077"/>
                  </a:lnTo>
                  <a:lnTo>
                    <a:pt x="465" y="2072"/>
                  </a:lnTo>
                  <a:lnTo>
                    <a:pt x="470" y="2067"/>
                  </a:lnTo>
                  <a:lnTo>
                    <a:pt x="481" y="2058"/>
                  </a:lnTo>
                  <a:lnTo>
                    <a:pt x="494" y="2049"/>
                  </a:lnTo>
                  <a:lnTo>
                    <a:pt x="508" y="2040"/>
                  </a:lnTo>
                  <a:lnTo>
                    <a:pt x="523" y="2033"/>
                  </a:lnTo>
                  <a:lnTo>
                    <a:pt x="538" y="2025"/>
                  </a:lnTo>
                  <a:lnTo>
                    <a:pt x="553" y="2017"/>
                  </a:lnTo>
                  <a:lnTo>
                    <a:pt x="579" y="2007"/>
                  </a:lnTo>
                  <a:lnTo>
                    <a:pt x="596" y="1998"/>
                  </a:lnTo>
                  <a:lnTo>
                    <a:pt x="601" y="1992"/>
                  </a:lnTo>
                  <a:lnTo>
                    <a:pt x="611" y="1981"/>
                  </a:lnTo>
                  <a:lnTo>
                    <a:pt x="620" y="1969"/>
                  </a:lnTo>
                  <a:lnTo>
                    <a:pt x="624" y="1964"/>
                  </a:lnTo>
                  <a:lnTo>
                    <a:pt x="625" y="1958"/>
                  </a:lnTo>
                  <a:lnTo>
                    <a:pt x="624" y="1954"/>
                  </a:lnTo>
                  <a:lnTo>
                    <a:pt x="622" y="1950"/>
                  </a:lnTo>
                  <a:lnTo>
                    <a:pt x="618" y="1945"/>
                  </a:lnTo>
                  <a:lnTo>
                    <a:pt x="607" y="1938"/>
                  </a:lnTo>
                  <a:lnTo>
                    <a:pt x="596" y="1931"/>
                  </a:lnTo>
                  <a:lnTo>
                    <a:pt x="586" y="1926"/>
                  </a:lnTo>
                  <a:lnTo>
                    <a:pt x="582" y="1922"/>
                  </a:lnTo>
                  <a:lnTo>
                    <a:pt x="583" y="1919"/>
                  </a:lnTo>
                  <a:lnTo>
                    <a:pt x="586" y="1918"/>
                  </a:lnTo>
                  <a:lnTo>
                    <a:pt x="593" y="1918"/>
                  </a:lnTo>
                  <a:lnTo>
                    <a:pt x="603" y="1918"/>
                  </a:lnTo>
                  <a:lnTo>
                    <a:pt x="611" y="1917"/>
                  </a:lnTo>
                  <a:lnTo>
                    <a:pt x="620" y="1917"/>
                  </a:lnTo>
                  <a:lnTo>
                    <a:pt x="627" y="1915"/>
                  </a:lnTo>
                  <a:lnTo>
                    <a:pt x="634" y="1913"/>
                  </a:lnTo>
                  <a:lnTo>
                    <a:pt x="640" y="1911"/>
                  </a:lnTo>
                  <a:lnTo>
                    <a:pt x="645" y="1909"/>
                  </a:lnTo>
                  <a:lnTo>
                    <a:pt x="649" y="1904"/>
                  </a:lnTo>
                  <a:lnTo>
                    <a:pt x="652" y="1901"/>
                  </a:lnTo>
                  <a:lnTo>
                    <a:pt x="655" y="1897"/>
                  </a:lnTo>
                  <a:lnTo>
                    <a:pt x="657" y="1893"/>
                  </a:lnTo>
                  <a:lnTo>
                    <a:pt x="659" y="1888"/>
                  </a:lnTo>
                  <a:lnTo>
                    <a:pt x="660" y="1884"/>
                  </a:lnTo>
                  <a:lnTo>
                    <a:pt x="660" y="1873"/>
                  </a:lnTo>
                  <a:lnTo>
                    <a:pt x="659" y="1862"/>
                  </a:lnTo>
                  <a:lnTo>
                    <a:pt x="655" y="1852"/>
                  </a:lnTo>
                  <a:lnTo>
                    <a:pt x="651" y="1840"/>
                  </a:lnTo>
                  <a:lnTo>
                    <a:pt x="646" y="1829"/>
                  </a:lnTo>
                  <a:lnTo>
                    <a:pt x="639" y="1818"/>
                  </a:lnTo>
                  <a:lnTo>
                    <a:pt x="634" y="1808"/>
                  </a:lnTo>
                  <a:lnTo>
                    <a:pt x="627" y="1800"/>
                  </a:lnTo>
                  <a:lnTo>
                    <a:pt x="621" y="1792"/>
                  </a:lnTo>
                  <a:lnTo>
                    <a:pt x="615" y="1786"/>
                  </a:lnTo>
                  <a:lnTo>
                    <a:pt x="581" y="1759"/>
                  </a:lnTo>
                  <a:lnTo>
                    <a:pt x="542" y="1730"/>
                  </a:lnTo>
                  <a:lnTo>
                    <a:pt x="533" y="1722"/>
                  </a:lnTo>
                  <a:lnTo>
                    <a:pt x="524" y="1714"/>
                  </a:lnTo>
                  <a:lnTo>
                    <a:pt x="516" y="1705"/>
                  </a:lnTo>
                  <a:lnTo>
                    <a:pt x="510" y="1695"/>
                  </a:lnTo>
                  <a:lnTo>
                    <a:pt x="504" y="1687"/>
                  </a:lnTo>
                  <a:lnTo>
                    <a:pt x="500" y="1676"/>
                  </a:lnTo>
                  <a:lnTo>
                    <a:pt x="497" y="1665"/>
                  </a:lnTo>
                  <a:lnTo>
                    <a:pt x="496" y="1654"/>
                  </a:lnTo>
                  <a:lnTo>
                    <a:pt x="495" y="1631"/>
                  </a:lnTo>
                  <a:lnTo>
                    <a:pt x="494" y="1595"/>
                  </a:lnTo>
                  <a:lnTo>
                    <a:pt x="494" y="1578"/>
                  </a:lnTo>
                  <a:lnTo>
                    <a:pt x="494" y="1562"/>
                  </a:lnTo>
                  <a:lnTo>
                    <a:pt x="495" y="1550"/>
                  </a:lnTo>
                  <a:lnTo>
                    <a:pt x="496" y="1544"/>
                  </a:lnTo>
                  <a:lnTo>
                    <a:pt x="500" y="1536"/>
                  </a:lnTo>
                  <a:lnTo>
                    <a:pt x="504" y="1532"/>
                  </a:lnTo>
                  <a:lnTo>
                    <a:pt x="507" y="1531"/>
                  </a:lnTo>
                  <a:lnTo>
                    <a:pt x="510" y="1532"/>
                  </a:lnTo>
                  <a:lnTo>
                    <a:pt x="517" y="1537"/>
                  </a:lnTo>
                  <a:lnTo>
                    <a:pt x="528" y="1544"/>
                  </a:lnTo>
                  <a:lnTo>
                    <a:pt x="531" y="1545"/>
                  </a:lnTo>
                  <a:lnTo>
                    <a:pt x="533" y="1544"/>
                  </a:lnTo>
                  <a:lnTo>
                    <a:pt x="534" y="1541"/>
                  </a:lnTo>
                  <a:lnTo>
                    <a:pt x="533" y="1539"/>
                  </a:lnTo>
                  <a:lnTo>
                    <a:pt x="530" y="1531"/>
                  </a:lnTo>
                  <a:lnTo>
                    <a:pt x="525" y="1521"/>
                  </a:lnTo>
                  <a:lnTo>
                    <a:pt x="521" y="1510"/>
                  </a:lnTo>
                  <a:lnTo>
                    <a:pt x="516" y="1499"/>
                  </a:lnTo>
                  <a:lnTo>
                    <a:pt x="514" y="1495"/>
                  </a:lnTo>
                  <a:lnTo>
                    <a:pt x="513" y="1491"/>
                  </a:lnTo>
                  <a:lnTo>
                    <a:pt x="513" y="1488"/>
                  </a:lnTo>
                  <a:lnTo>
                    <a:pt x="513" y="1485"/>
                  </a:lnTo>
                  <a:lnTo>
                    <a:pt x="527" y="1467"/>
                  </a:lnTo>
                  <a:lnTo>
                    <a:pt x="544" y="1443"/>
                  </a:lnTo>
                  <a:lnTo>
                    <a:pt x="548" y="1437"/>
                  </a:lnTo>
                  <a:lnTo>
                    <a:pt x="551" y="1431"/>
                  </a:lnTo>
                  <a:lnTo>
                    <a:pt x="552" y="1427"/>
                  </a:lnTo>
                  <a:lnTo>
                    <a:pt x="553" y="1423"/>
                  </a:lnTo>
                  <a:lnTo>
                    <a:pt x="553" y="1419"/>
                  </a:lnTo>
                  <a:lnTo>
                    <a:pt x="551" y="1416"/>
                  </a:lnTo>
                  <a:lnTo>
                    <a:pt x="548" y="1414"/>
                  </a:lnTo>
                  <a:lnTo>
                    <a:pt x="542" y="1414"/>
                  </a:lnTo>
                  <a:lnTo>
                    <a:pt x="530" y="1413"/>
                  </a:lnTo>
                  <a:lnTo>
                    <a:pt x="522" y="1411"/>
                  </a:lnTo>
                  <a:lnTo>
                    <a:pt x="517" y="1410"/>
                  </a:lnTo>
                  <a:lnTo>
                    <a:pt x="514" y="1408"/>
                  </a:lnTo>
                  <a:lnTo>
                    <a:pt x="511" y="1406"/>
                  </a:lnTo>
                  <a:lnTo>
                    <a:pt x="510" y="1403"/>
                  </a:lnTo>
                  <a:lnTo>
                    <a:pt x="508" y="1401"/>
                  </a:lnTo>
                  <a:lnTo>
                    <a:pt x="508" y="1398"/>
                  </a:lnTo>
                  <a:lnTo>
                    <a:pt x="508" y="1396"/>
                  </a:lnTo>
                  <a:lnTo>
                    <a:pt x="510" y="1393"/>
                  </a:lnTo>
                  <a:lnTo>
                    <a:pt x="512" y="1391"/>
                  </a:lnTo>
                  <a:lnTo>
                    <a:pt x="515" y="1387"/>
                  </a:lnTo>
                  <a:lnTo>
                    <a:pt x="521" y="1384"/>
                  </a:lnTo>
                  <a:lnTo>
                    <a:pt x="526" y="1381"/>
                  </a:lnTo>
                  <a:lnTo>
                    <a:pt x="541" y="1377"/>
                  </a:lnTo>
                  <a:lnTo>
                    <a:pt x="552" y="1373"/>
                  </a:lnTo>
                  <a:lnTo>
                    <a:pt x="564" y="1369"/>
                  </a:lnTo>
                  <a:lnTo>
                    <a:pt x="579" y="1361"/>
                  </a:lnTo>
                  <a:lnTo>
                    <a:pt x="580" y="1360"/>
                  </a:lnTo>
                  <a:lnTo>
                    <a:pt x="581" y="1358"/>
                  </a:lnTo>
                  <a:lnTo>
                    <a:pt x="581" y="1356"/>
                  </a:lnTo>
                  <a:lnTo>
                    <a:pt x="581" y="1353"/>
                  </a:lnTo>
                  <a:lnTo>
                    <a:pt x="580" y="1347"/>
                  </a:lnTo>
                  <a:lnTo>
                    <a:pt x="581" y="1342"/>
                  </a:lnTo>
                  <a:lnTo>
                    <a:pt x="590" y="1327"/>
                  </a:lnTo>
                  <a:lnTo>
                    <a:pt x="599" y="1314"/>
                  </a:lnTo>
                  <a:lnTo>
                    <a:pt x="605" y="1307"/>
                  </a:lnTo>
                  <a:lnTo>
                    <a:pt x="609" y="1299"/>
                  </a:lnTo>
                  <a:lnTo>
                    <a:pt x="613" y="1291"/>
                  </a:lnTo>
                  <a:lnTo>
                    <a:pt x="618" y="1282"/>
                  </a:lnTo>
                  <a:lnTo>
                    <a:pt x="623" y="1269"/>
                  </a:lnTo>
                  <a:lnTo>
                    <a:pt x="628" y="1260"/>
                  </a:lnTo>
                  <a:lnTo>
                    <a:pt x="633" y="1254"/>
                  </a:lnTo>
                  <a:lnTo>
                    <a:pt x="639" y="1249"/>
                  </a:lnTo>
                  <a:lnTo>
                    <a:pt x="656" y="1239"/>
                  </a:lnTo>
                  <a:lnTo>
                    <a:pt x="684" y="1221"/>
                  </a:lnTo>
                  <a:lnTo>
                    <a:pt x="704" y="1210"/>
                  </a:lnTo>
                  <a:lnTo>
                    <a:pt x="733" y="1193"/>
                  </a:lnTo>
                  <a:lnTo>
                    <a:pt x="761" y="1177"/>
                  </a:lnTo>
                  <a:lnTo>
                    <a:pt x="776" y="1168"/>
                  </a:lnTo>
                  <a:lnTo>
                    <a:pt x="781" y="1154"/>
                  </a:lnTo>
                  <a:lnTo>
                    <a:pt x="790" y="1137"/>
                  </a:lnTo>
                  <a:lnTo>
                    <a:pt x="792" y="1134"/>
                  </a:lnTo>
                  <a:lnTo>
                    <a:pt x="794" y="1132"/>
                  </a:lnTo>
                  <a:lnTo>
                    <a:pt x="798" y="1131"/>
                  </a:lnTo>
                  <a:lnTo>
                    <a:pt x="801" y="1131"/>
                  </a:lnTo>
                  <a:lnTo>
                    <a:pt x="804" y="1132"/>
                  </a:lnTo>
                  <a:lnTo>
                    <a:pt x="808" y="1134"/>
                  </a:lnTo>
                  <a:lnTo>
                    <a:pt x="812" y="1140"/>
                  </a:lnTo>
                  <a:lnTo>
                    <a:pt x="817" y="1145"/>
                  </a:lnTo>
                  <a:lnTo>
                    <a:pt x="818" y="1147"/>
                  </a:lnTo>
                  <a:lnTo>
                    <a:pt x="819" y="1147"/>
                  </a:lnTo>
                  <a:lnTo>
                    <a:pt x="819" y="1146"/>
                  </a:lnTo>
                  <a:lnTo>
                    <a:pt x="820" y="1144"/>
                  </a:lnTo>
                  <a:lnTo>
                    <a:pt x="820" y="1137"/>
                  </a:lnTo>
                  <a:lnTo>
                    <a:pt x="821" y="1128"/>
                  </a:lnTo>
                  <a:lnTo>
                    <a:pt x="820" y="1109"/>
                  </a:lnTo>
                  <a:lnTo>
                    <a:pt x="821" y="1100"/>
                  </a:lnTo>
                  <a:lnTo>
                    <a:pt x="824" y="1084"/>
                  </a:lnTo>
                  <a:lnTo>
                    <a:pt x="828" y="1072"/>
                  </a:lnTo>
                  <a:lnTo>
                    <a:pt x="832" y="1064"/>
                  </a:lnTo>
                  <a:lnTo>
                    <a:pt x="837" y="1058"/>
                  </a:lnTo>
                  <a:lnTo>
                    <a:pt x="851" y="1047"/>
                  </a:lnTo>
                  <a:lnTo>
                    <a:pt x="871" y="1029"/>
                  </a:lnTo>
                  <a:lnTo>
                    <a:pt x="873" y="1025"/>
                  </a:lnTo>
                  <a:lnTo>
                    <a:pt x="874" y="1023"/>
                  </a:lnTo>
                  <a:lnTo>
                    <a:pt x="875" y="1020"/>
                  </a:lnTo>
                  <a:lnTo>
                    <a:pt x="876" y="1017"/>
                  </a:lnTo>
                  <a:lnTo>
                    <a:pt x="875" y="1010"/>
                  </a:lnTo>
                  <a:lnTo>
                    <a:pt x="873" y="1003"/>
                  </a:lnTo>
                  <a:lnTo>
                    <a:pt x="866" y="988"/>
                  </a:lnTo>
                  <a:lnTo>
                    <a:pt x="857" y="972"/>
                  </a:lnTo>
                  <a:lnTo>
                    <a:pt x="852" y="964"/>
                  </a:lnTo>
                  <a:lnTo>
                    <a:pt x="848" y="956"/>
                  </a:lnTo>
                  <a:lnTo>
                    <a:pt x="844" y="949"/>
                  </a:lnTo>
                  <a:lnTo>
                    <a:pt x="842" y="942"/>
                  </a:lnTo>
                  <a:lnTo>
                    <a:pt x="841" y="936"/>
                  </a:lnTo>
                  <a:lnTo>
                    <a:pt x="842" y="930"/>
                  </a:lnTo>
                  <a:lnTo>
                    <a:pt x="843" y="927"/>
                  </a:lnTo>
                  <a:lnTo>
                    <a:pt x="844" y="925"/>
                  </a:lnTo>
                  <a:lnTo>
                    <a:pt x="846" y="923"/>
                  </a:lnTo>
                  <a:lnTo>
                    <a:pt x="849" y="921"/>
                  </a:lnTo>
                  <a:lnTo>
                    <a:pt x="862" y="914"/>
                  </a:lnTo>
                  <a:lnTo>
                    <a:pt x="873" y="909"/>
                  </a:lnTo>
                  <a:lnTo>
                    <a:pt x="875" y="906"/>
                  </a:lnTo>
                  <a:lnTo>
                    <a:pt x="877" y="902"/>
                  </a:lnTo>
                  <a:lnTo>
                    <a:pt x="877" y="894"/>
                  </a:lnTo>
                  <a:lnTo>
                    <a:pt x="875" y="883"/>
                  </a:lnTo>
                  <a:lnTo>
                    <a:pt x="870" y="863"/>
                  </a:lnTo>
                  <a:lnTo>
                    <a:pt x="864" y="840"/>
                  </a:lnTo>
                  <a:lnTo>
                    <a:pt x="863" y="829"/>
                  </a:lnTo>
                  <a:lnTo>
                    <a:pt x="864" y="820"/>
                  </a:lnTo>
                  <a:lnTo>
                    <a:pt x="865" y="815"/>
                  </a:lnTo>
                  <a:lnTo>
                    <a:pt x="868" y="811"/>
                  </a:lnTo>
                  <a:lnTo>
                    <a:pt x="870" y="807"/>
                  </a:lnTo>
                  <a:lnTo>
                    <a:pt x="873" y="804"/>
                  </a:lnTo>
                  <a:lnTo>
                    <a:pt x="877" y="800"/>
                  </a:lnTo>
                  <a:lnTo>
                    <a:pt x="882" y="799"/>
                  </a:lnTo>
                  <a:lnTo>
                    <a:pt x="886" y="799"/>
                  </a:lnTo>
                  <a:lnTo>
                    <a:pt x="891" y="799"/>
                  </a:lnTo>
                  <a:lnTo>
                    <a:pt x="901" y="801"/>
                  </a:lnTo>
                  <a:lnTo>
                    <a:pt x="912" y="804"/>
                  </a:lnTo>
                  <a:lnTo>
                    <a:pt x="916" y="805"/>
                  </a:lnTo>
                  <a:lnTo>
                    <a:pt x="920" y="805"/>
                  </a:lnTo>
                  <a:lnTo>
                    <a:pt x="926" y="804"/>
                  </a:lnTo>
                  <a:lnTo>
                    <a:pt x="930" y="802"/>
                  </a:lnTo>
                  <a:lnTo>
                    <a:pt x="933" y="799"/>
                  </a:lnTo>
                  <a:lnTo>
                    <a:pt x="936" y="795"/>
                  </a:lnTo>
                  <a:lnTo>
                    <a:pt x="940" y="788"/>
                  </a:lnTo>
                  <a:lnTo>
                    <a:pt x="942" y="780"/>
                  </a:lnTo>
                  <a:lnTo>
                    <a:pt x="942" y="766"/>
                  </a:lnTo>
                  <a:lnTo>
                    <a:pt x="940" y="747"/>
                  </a:lnTo>
                  <a:lnTo>
                    <a:pt x="940" y="739"/>
                  </a:lnTo>
                  <a:lnTo>
                    <a:pt x="941" y="731"/>
                  </a:lnTo>
                  <a:lnTo>
                    <a:pt x="943" y="729"/>
                  </a:lnTo>
                  <a:lnTo>
                    <a:pt x="945" y="726"/>
                  </a:lnTo>
                  <a:lnTo>
                    <a:pt x="948" y="725"/>
                  </a:lnTo>
                  <a:lnTo>
                    <a:pt x="953" y="724"/>
                  </a:lnTo>
                  <a:lnTo>
                    <a:pt x="959" y="724"/>
                  </a:lnTo>
                  <a:lnTo>
                    <a:pt x="966" y="727"/>
                  </a:lnTo>
                  <a:lnTo>
                    <a:pt x="972" y="731"/>
                  </a:lnTo>
                  <a:lnTo>
                    <a:pt x="978" y="736"/>
                  </a:lnTo>
                  <a:lnTo>
                    <a:pt x="984" y="741"/>
                  </a:lnTo>
                  <a:lnTo>
                    <a:pt x="989" y="746"/>
                  </a:lnTo>
                  <a:lnTo>
                    <a:pt x="994" y="750"/>
                  </a:lnTo>
                  <a:lnTo>
                    <a:pt x="998" y="752"/>
                  </a:lnTo>
                  <a:lnTo>
                    <a:pt x="1009" y="750"/>
                  </a:lnTo>
                  <a:lnTo>
                    <a:pt x="1017" y="747"/>
                  </a:lnTo>
                  <a:lnTo>
                    <a:pt x="1027" y="744"/>
                  </a:lnTo>
                  <a:lnTo>
                    <a:pt x="1036" y="740"/>
                  </a:lnTo>
                  <a:lnTo>
                    <a:pt x="1054" y="731"/>
                  </a:lnTo>
                  <a:lnTo>
                    <a:pt x="1074" y="722"/>
                  </a:lnTo>
                  <a:lnTo>
                    <a:pt x="1078" y="695"/>
                  </a:lnTo>
                  <a:lnTo>
                    <a:pt x="1080" y="675"/>
                  </a:lnTo>
                  <a:lnTo>
                    <a:pt x="1078" y="667"/>
                  </a:lnTo>
                  <a:lnTo>
                    <a:pt x="1074" y="658"/>
                  </a:lnTo>
                  <a:lnTo>
                    <a:pt x="1068" y="648"/>
                  </a:lnTo>
                  <a:lnTo>
                    <a:pt x="1058" y="638"/>
                  </a:lnTo>
                  <a:lnTo>
                    <a:pt x="1056" y="634"/>
                  </a:lnTo>
                  <a:lnTo>
                    <a:pt x="1054" y="631"/>
                  </a:lnTo>
                  <a:lnTo>
                    <a:pt x="1053" y="628"/>
                  </a:lnTo>
                  <a:lnTo>
                    <a:pt x="1053" y="626"/>
                  </a:lnTo>
                  <a:lnTo>
                    <a:pt x="1053" y="618"/>
                  </a:lnTo>
                  <a:lnTo>
                    <a:pt x="1055" y="612"/>
                  </a:lnTo>
                  <a:lnTo>
                    <a:pt x="1057" y="605"/>
                  </a:lnTo>
                  <a:lnTo>
                    <a:pt x="1060" y="598"/>
                  </a:lnTo>
                  <a:lnTo>
                    <a:pt x="1063" y="590"/>
                  </a:lnTo>
                  <a:lnTo>
                    <a:pt x="1064" y="583"/>
                  </a:lnTo>
                  <a:lnTo>
                    <a:pt x="1063" y="572"/>
                  </a:lnTo>
                  <a:lnTo>
                    <a:pt x="1061" y="562"/>
                  </a:lnTo>
                  <a:lnTo>
                    <a:pt x="1058" y="551"/>
                  </a:lnTo>
                  <a:lnTo>
                    <a:pt x="1056" y="542"/>
                  </a:lnTo>
                  <a:lnTo>
                    <a:pt x="1053" y="531"/>
                  </a:lnTo>
                  <a:lnTo>
                    <a:pt x="1051" y="519"/>
                  </a:lnTo>
                  <a:lnTo>
                    <a:pt x="1050" y="507"/>
                  </a:lnTo>
                  <a:lnTo>
                    <a:pt x="1049" y="494"/>
                  </a:lnTo>
                  <a:lnTo>
                    <a:pt x="1051" y="473"/>
                  </a:lnTo>
                  <a:lnTo>
                    <a:pt x="1054" y="452"/>
                  </a:lnTo>
                  <a:lnTo>
                    <a:pt x="1057" y="432"/>
                  </a:lnTo>
                  <a:lnTo>
                    <a:pt x="1059" y="413"/>
                  </a:lnTo>
                  <a:lnTo>
                    <a:pt x="1052" y="405"/>
                  </a:lnTo>
                  <a:lnTo>
                    <a:pt x="1045" y="398"/>
                  </a:lnTo>
                  <a:lnTo>
                    <a:pt x="1041" y="393"/>
                  </a:lnTo>
                  <a:lnTo>
                    <a:pt x="1038" y="389"/>
                  </a:lnTo>
                  <a:lnTo>
                    <a:pt x="1037" y="382"/>
                  </a:lnTo>
                  <a:lnTo>
                    <a:pt x="1035" y="375"/>
                  </a:lnTo>
                  <a:lnTo>
                    <a:pt x="1035" y="364"/>
                  </a:lnTo>
                  <a:lnTo>
                    <a:pt x="1035" y="350"/>
                  </a:lnTo>
                  <a:lnTo>
                    <a:pt x="1036" y="338"/>
                  </a:lnTo>
                  <a:lnTo>
                    <a:pt x="1038" y="325"/>
                  </a:lnTo>
                  <a:lnTo>
                    <a:pt x="1042" y="311"/>
                  </a:lnTo>
                  <a:lnTo>
                    <a:pt x="1045" y="297"/>
                  </a:lnTo>
                  <a:lnTo>
                    <a:pt x="1049" y="284"/>
                  </a:lnTo>
                  <a:lnTo>
                    <a:pt x="1049" y="271"/>
                  </a:lnTo>
                  <a:lnTo>
                    <a:pt x="1049" y="266"/>
                  </a:lnTo>
                  <a:lnTo>
                    <a:pt x="1047" y="261"/>
                  </a:lnTo>
                  <a:lnTo>
                    <a:pt x="1045" y="255"/>
                  </a:lnTo>
                  <a:lnTo>
                    <a:pt x="1041" y="251"/>
                  </a:lnTo>
                  <a:lnTo>
                    <a:pt x="1031" y="240"/>
                  </a:lnTo>
                  <a:lnTo>
                    <a:pt x="1022" y="227"/>
                  </a:lnTo>
                  <a:lnTo>
                    <a:pt x="1013" y="214"/>
                  </a:lnTo>
                  <a:lnTo>
                    <a:pt x="1006" y="200"/>
                  </a:lnTo>
                  <a:lnTo>
                    <a:pt x="995" y="184"/>
                  </a:lnTo>
                  <a:lnTo>
                    <a:pt x="984" y="171"/>
                  </a:lnTo>
                  <a:lnTo>
                    <a:pt x="978" y="167"/>
                  </a:lnTo>
                  <a:lnTo>
                    <a:pt x="972" y="165"/>
                  </a:lnTo>
                  <a:lnTo>
                    <a:pt x="967" y="163"/>
                  </a:lnTo>
                  <a:lnTo>
                    <a:pt x="961" y="162"/>
                  </a:lnTo>
                  <a:lnTo>
                    <a:pt x="949" y="158"/>
                  </a:lnTo>
                  <a:lnTo>
                    <a:pt x="938" y="153"/>
                  </a:lnTo>
                  <a:lnTo>
                    <a:pt x="930" y="148"/>
                  </a:lnTo>
                  <a:lnTo>
                    <a:pt x="924" y="141"/>
                  </a:lnTo>
                  <a:lnTo>
                    <a:pt x="917" y="135"/>
                  </a:lnTo>
                  <a:lnTo>
                    <a:pt x="911" y="128"/>
                  </a:lnTo>
                  <a:lnTo>
                    <a:pt x="903" y="121"/>
                  </a:lnTo>
                  <a:lnTo>
                    <a:pt x="897" y="113"/>
                  </a:lnTo>
                  <a:lnTo>
                    <a:pt x="889" y="107"/>
                  </a:lnTo>
                  <a:lnTo>
                    <a:pt x="880" y="100"/>
                  </a:lnTo>
                  <a:lnTo>
                    <a:pt x="868" y="89"/>
                  </a:lnTo>
                  <a:lnTo>
                    <a:pt x="849" y="73"/>
                  </a:lnTo>
                  <a:lnTo>
                    <a:pt x="840" y="65"/>
                  </a:lnTo>
                  <a:lnTo>
                    <a:pt x="832" y="57"/>
                  </a:lnTo>
                  <a:lnTo>
                    <a:pt x="828" y="50"/>
                  </a:lnTo>
                  <a:lnTo>
                    <a:pt x="826" y="44"/>
                  </a:lnTo>
                  <a:lnTo>
                    <a:pt x="818" y="40"/>
                  </a:lnTo>
                  <a:lnTo>
                    <a:pt x="812" y="33"/>
                  </a:lnTo>
                  <a:lnTo>
                    <a:pt x="806" y="27"/>
                  </a:lnTo>
                  <a:lnTo>
                    <a:pt x="801" y="19"/>
                  </a:lnTo>
                  <a:lnTo>
                    <a:pt x="796" y="12"/>
                  </a:lnTo>
                  <a:lnTo>
                    <a:pt x="791" y="5"/>
                  </a:lnTo>
                  <a:lnTo>
                    <a:pt x="788" y="1"/>
                  </a:lnTo>
                  <a:lnTo>
                    <a:pt x="784" y="0"/>
                  </a:lnTo>
                  <a:lnTo>
                    <a:pt x="779" y="0"/>
                  </a:lnTo>
                  <a:lnTo>
                    <a:pt x="776" y="1"/>
                  </a:lnTo>
                  <a:lnTo>
                    <a:pt x="774" y="2"/>
                  </a:lnTo>
                  <a:lnTo>
                    <a:pt x="773" y="3"/>
                  </a:lnTo>
                  <a:lnTo>
                    <a:pt x="772" y="7"/>
                  </a:lnTo>
                  <a:lnTo>
                    <a:pt x="773" y="12"/>
                  </a:lnTo>
                  <a:lnTo>
                    <a:pt x="778" y="24"/>
                  </a:lnTo>
                  <a:lnTo>
                    <a:pt x="782" y="34"/>
                  </a:lnTo>
                  <a:lnTo>
                    <a:pt x="785" y="44"/>
                  </a:lnTo>
                  <a:lnTo>
                    <a:pt x="786" y="53"/>
                  </a:lnTo>
                  <a:lnTo>
                    <a:pt x="786" y="60"/>
                  </a:lnTo>
                  <a:lnTo>
                    <a:pt x="784" y="68"/>
                  </a:lnTo>
                  <a:lnTo>
                    <a:pt x="777" y="81"/>
                  </a:lnTo>
                  <a:lnTo>
                    <a:pt x="768" y="96"/>
                  </a:lnTo>
                  <a:lnTo>
                    <a:pt x="762" y="112"/>
                  </a:lnTo>
                  <a:lnTo>
                    <a:pt x="752" y="135"/>
                  </a:lnTo>
                  <a:lnTo>
                    <a:pt x="747" y="145"/>
                  </a:lnTo>
                  <a:lnTo>
                    <a:pt x="741" y="155"/>
                  </a:lnTo>
                  <a:lnTo>
                    <a:pt x="737" y="163"/>
                  </a:lnTo>
                  <a:lnTo>
                    <a:pt x="733" y="167"/>
                  </a:lnTo>
                  <a:lnTo>
                    <a:pt x="722" y="165"/>
                  </a:lnTo>
                  <a:lnTo>
                    <a:pt x="712" y="162"/>
                  </a:lnTo>
                  <a:lnTo>
                    <a:pt x="703" y="159"/>
                  </a:lnTo>
                  <a:lnTo>
                    <a:pt x="694" y="155"/>
                  </a:lnTo>
                  <a:lnTo>
                    <a:pt x="678" y="148"/>
                  </a:lnTo>
                  <a:lnTo>
                    <a:pt x="657" y="140"/>
                  </a:lnTo>
                  <a:lnTo>
                    <a:pt x="647" y="136"/>
                  </a:lnTo>
                  <a:lnTo>
                    <a:pt x="636" y="132"/>
                  </a:lnTo>
                  <a:lnTo>
                    <a:pt x="627" y="131"/>
                  </a:lnTo>
                  <a:lnTo>
                    <a:pt x="620" y="130"/>
                  </a:lnTo>
                  <a:lnTo>
                    <a:pt x="611" y="130"/>
                  </a:lnTo>
                  <a:lnTo>
                    <a:pt x="604" y="130"/>
                  </a:lnTo>
                  <a:lnTo>
                    <a:pt x="600" y="131"/>
                  </a:lnTo>
                  <a:lnTo>
                    <a:pt x="598" y="134"/>
                  </a:lnTo>
                  <a:lnTo>
                    <a:pt x="596" y="136"/>
                  </a:lnTo>
                  <a:lnTo>
                    <a:pt x="596" y="140"/>
                  </a:lnTo>
                  <a:lnTo>
                    <a:pt x="595" y="149"/>
                  </a:lnTo>
                  <a:lnTo>
                    <a:pt x="593" y="159"/>
                  </a:lnTo>
                  <a:lnTo>
                    <a:pt x="591" y="169"/>
                  </a:lnTo>
                  <a:lnTo>
                    <a:pt x="587" y="177"/>
                  </a:lnTo>
                  <a:lnTo>
                    <a:pt x="585" y="183"/>
                  </a:lnTo>
                  <a:lnTo>
                    <a:pt x="581" y="194"/>
                  </a:lnTo>
                  <a:lnTo>
                    <a:pt x="575" y="206"/>
                  </a:lnTo>
                  <a:lnTo>
                    <a:pt x="567" y="219"/>
                  </a:lnTo>
                  <a:lnTo>
                    <a:pt x="559" y="230"/>
                  </a:lnTo>
                  <a:lnTo>
                    <a:pt x="552" y="240"/>
                  </a:lnTo>
                  <a:lnTo>
                    <a:pt x="549" y="244"/>
                  </a:lnTo>
                  <a:lnTo>
                    <a:pt x="545" y="248"/>
                  </a:lnTo>
                  <a:lnTo>
                    <a:pt x="542" y="250"/>
                  </a:lnTo>
                  <a:lnTo>
                    <a:pt x="540" y="250"/>
                  </a:lnTo>
                  <a:lnTo>
                    <a:pt x="537" y="249"/>
                  </a:lnTo>
                  <a:lnTo>
                    <a:pt x="533" y="247"/>
                  </a:lnTo>
                  <a:lnTo>
                    <a:pt x="528" y="243"/>
                  </a:lnTo>
                  <a:lnTo>
                    <a:pt x="524" y="239"/>
                  </a:lnTo>
                  <a:lnTo>
                    <a:pt x="519" y="235"/>
                  </a:lnTo>
                  <a:lnTo>
                    <a:pt x="514" y="230"/>
                  </a:lnTo>
                  <a:lnTo>
                    <a:pt x="509" y="228"/>
                  </a:lnTo>
                  <a:lnTo>
                    <a:pt x="503" y="227"/>
                  </a:lnTo>
                  <a:lnTo>
                    <a:pt x="499" y="230"/>
                  </a:lnTo>
                  <a:lnTo>
                    <a:pt x="490" y="238"/>
                  </a:lnTo>
                  <a:lnTo>
                    <a:pt x="482" y="249"/>
                  </a:lnTo>
                  <a:lnTo>
                    <a:pt x="471" y="261"/>
                  </a:lnTo>
                  <a:lnTo>
                    <a:pt x="452" y="286"/>
                  </a:lnTo>
                  <a:lnTo>
                    <a:pt x="440" y="303"/>
                  </a:lnTo>
                  <a:lnTo>
                    <a:pt x="437" y="308"/>
                  </a:lnTo>
                  <a:lnTo>
                    <a:pt x="434" y="317"/>
                  </a:lnTo>
                  <a:lnTo>
                    <a:pt x="432" y="327"/>
                  </a:lnTo>
                  <a:lnTo>
                    <a:pt x="430" y="338"/>
                  </a:lnTo>
                  <a:lnTo>
                    <a:pt x="427" y="349"/>
                  </a:lnTo>
                  <a:lnTo>
                    <a:pt x="424" y="359"/>
                  </a:lnTo>
                  <a:lnTo>
                    <a:pt x="422" y="363"/>
                  </a:lnTo>
                  <a:lnTo>
                    <a:pt x="419" y="366"/>
                  </a:lnTo>
                  <a:lnTo>
                    <a:pt x="417" y="368"/>
                  </a:lnTo>
                  <a:lnTo>
                    <a:pt x="414" y="370"/>
                  </a:lnTo>
                  <a:lnTo>
                    <a:pt x="424" y="408"/>
                  </a:lnTo>
                  <a:lnTo>
                    <a:pt x="433" y="442"/>
                  </a:lnTo>
                  <a:lnTo>
                    <a:pt x="434" y="449"/>
                  </a:lnTo>
                  <a:lnTo>
                    <a:pt x="434" y="457"/>
                  </a:lnTo>
                  <a:lnTo>
                    <a:pt x="434" y="464"/>
                  </a:lnTo>
                  <a:lnTo>
                    <a:pt x="432" y="472"/>
                  </a:lnTo>
                  <a:lnTo>
                    <a:pt x="430" y="480"/>
                  </a:lnTo>
                  <a:lnTo>
                    <a:pt x="426" y="488"/>
                  </a:lnTo>
                  <a:lnTo>
                    <a:pt x="420" y="495"/>
                  </a:lnTo>
                  <a:lnTo>
                    <a:pt x="413" y="504"/>
                  </a:lnTo>
                  <a:lnTo>
                    <a:pt x="401" y="518"/>
                  </a:lnTo>
                  <a:lnTo>
                    <a:pt x="390" y="532"/>
                  </a:lnTo>
                  <a:lnTo>
                    <a:pt x="381" y="547"/>
                  </a:lnTo>
                  <a:lnTo>
                    <a:pt x="369" y="560"/>
                  </a:lnTo>
                  <a:lnTo>
                    <a:pt x="362" y="568"/>
                  </a:lnTo>
                  <a:lnTo>
                    <a:pt x="358" y="574"/>
                  </a:lnTo>
                  <a:lnTo>
                    <a:pt x="355" y="581"/>
                  </a:lnTo>
                  <a:lnTo>
                    <a:pt x="354" y="586"/>
                  </a:lnTo>
                  <a:lnTo>
                    <a:pt x="353" y="600"/>
                  </a:lnTo>
                  <a:lnTo>
                    <a:pt x="354" y="617"/>
                  </a:lnTo>
                  <a:lnTo>
                    <a:pt x="353" y="625"/>
                  </a:lnTo>
                  <a:lnTo>
                    <a:pt x="352" y="631"/>
                  </a:lnTo>
                  <a:lnTo>
                    <a:pt x="350" y="637"/>
                  </a:lnTo>
                  <a:lnTo>
                    <a:pt x="347" y="640"/>
                  </a:lnTo>
                  <a:lnTo>
                    <a:pt x="344" y="643"/>
                  </a:lnTo>
                  <a:lnTo>
                    <a:pt x="341" y="645"/>
                  </a:lnTo>
                  <a:lnTo>
                    <a:pt x="336" y="646"/>
                  </a:lnTo>
                  <a:lnTo>
                    <a:pt x="332" y="647"/>
                  </a:lnTo>
                  <a:lnTo>
                    <a:pt x="322" y="649"/>
                  </a:lnTo>
                  <a:lnTo>
                    <a:pt x="313" y="651"/>
                  </a:lnTo>
                  <a:lnTo>
                    <a:pt x="308" y="652"/>
                  </a:lnTo>
                  <a:lnTo>
                    <a:pt x="303" y="654"/>
                  </a:lnTo>
                  <a:lnTo>
                    <a:pt x="299" y="656"/>
                  </a:lnTo>
                  <a:lnTo>
                    <a:pt x="294" y="658"/>
                  </a:lnTo>
                  <a:lnTo>
                    <a:pt x="289" y="662"/>
                  </a:lnTo>
                  <a:lnTo>
                    <a:pt x="286" y="666"/>
                  </a:lnTo>
                  <a:lnTo>
                    <a:pt x="284" y="669"/>
                  </a:lnTo>
                  <a:lnTo>
                    <a:pt x="282" y="673"/>
                  </a:lnTo>
                  <a:lnTo>
                    <a:pt x="280" y="683"/>
                  </a:lnTo>
                  <a:lnTo>
                    <a:pt x="280" y="696"/>
                  </a:lnTo>
                  <a:lnTo>
                    <a:pt x="277" y="711"/>
                  </a:lnTo>
                  <a:lnTo>
                    <a:pt x="271" y="725"/>
                  </a:lnTo>
                  <a:lnTo>
                    <a:pt x="268" y="744"/>
                  </a:lnTo>
                  <a:lnTo>
                    <a:pt x="265" y="767"/>
                  </a:lnTo>
                  <a:lnTo>
                    <a:pt x="265" y="790"/>
                  </a:lnTo>
                  <a:lnTo>
                    <a:pt x="264" y="810"/>
                  </a:lnTo>
                  <a:lnTo>
                    <a:pt x="266" y="827"/>
                  </a:lnTo>
                  <a:lnTo>
                    <a:pt x="269" y="848"/>
                  </a:lnTo>
                  <a:lnTo>
                    <a:pt x="269" y="856"/>
                  </a:lnTo>
                  <a:lnTo>
                    <a:pt x="269" y="866"/>
                  </a:lnTo>
                  <a:lnTo>
                    <a:pt x="266" y="874"/>
                  </a:lnTo>
                  <a:lnTo>
                    <a:pt x="263" y="880"/>
                  </a:lnTo>
                  <a:lnTo>
                    <a:pt x="256" y="885"/>
                  </a:lnTo>
                  <a:lnTo>
                    <a:pt x="248" y="892"/>
                  </a:lnTo>
                  <a:lnTo>
                    <a:pt x="242" y="898"/>
                  </a:lnTo>
                  <a:lnTo>
                    <a:pt x="237" y="904"/>
                  </a:lnTo>
                  <a:lnTo>
                    <a:pt x="232" y="910"/>
                  </a:lnTo>
                  <a:lnTo>
                    <a:pt x="229" y="917"/>
                  </a:lnTo>
                  <a:lnTo>
                    <a:pt x="225" y="923"/>
                  </a:lnTo>
                  <a:lnTo>
                    <a:pt x="223" y="930"/>
                  </a:lnTo>
                  <a:lnTo>
                    <a:pt x="221" y="941"/>
                  </a:lnTo>
                  <a:lnTo>
                    <a:pt x="221" y="955"/>
                  </a:lnTo>
                  <a:lnTo>
                    <a:pt x="222" y="968"/>
                  </a:lnTo>
                  <a:lnTo>
                    <a:pt x="224" y="981"/>
                  </a:lnTo>
                  <a:lnTo>
                    <a:pt x="231" y="1009"/>
                  </a:lnTo>
                  <a:lnTo>
                    <a:pt x="236" y="1038"/>
                  </a:lnTo>
                  <a:lnTo>
                    <a:pt x="237" y="1053"/>
                  </a:lnTo>
                  <a:lnTo>
                    <a:pt x="236" y="1068"/>
                  </a:lnTo>
                  <a:lnTo>
                    <a:pt x="235" y="1076"/>
                  </a:lnTo>
                  <a:lnTo>
                    <a:pt x="234" y="1084"/>
                  </a:lnTo>
                  <a:lnTo>
                    <a:pt x="232" y="1092"/>
                  </a:lnTo>
                  <a:lnTo>
                    <a:pt x="229" y="1100"/>
                  </a:lnTo>
                  <a:lnTo>
                    <a:pt x="228" y="1102"/>
                  </a:lnTo>
                  <a:lnTo>
                    <a:pt x="227" y="1102"/>
                  </a:lnTo>
                  <a:lnTo>
                    <a:pt x="223" y="1103"/>
                  </a:lnTo>
                  <a:lnTo>
                    <a:pt x="221" y="1103"/>
                  </a:lnTo>
                  <a:lnTo>
                    <a:pt x="213" y="1103"/>
                  </a:lnTo>
                  <a:lnTo>
                    <a:pt x="204" y="1102"/>
                  </a:lnTo>
                  <a:lnTo>
                    <a:pt x="186" y="1100"/>
                  </a:lnTo>
                  <a:lnTo>
                    <a:pt x="172" y="1098"/>
                  </a:lnTo>
                  <a:lnTo>
                    <a:pt x="166" y="1099"/>
                  </a:lnTo>
                  <a:lnTo>
                    <a:pt x="160" y="1099"/>
                  </a:lnTo>
                  <a:lnTo>
                    <a:pt x="154" y="1101"/>
                  </a:lnTo>
                  <a:lnTo>
                    <a:pt x="149" y="1102"/>
                  </a:lnTo>
                  <a:lnTo>
                    <a:pt x="138" y="1107"/>
                  </a:lnTo>
                  <a:lnTo>
                    <a:pt x="129" y="1115"/>
                  </a:lnTo>
                  <a:lnTo>
                    <a:pt x="120" y="1123"/>
                  </a:lnTo>
                  <a:lnTo>
                    <a:pt x="112" y="1134"/>
                  </a:lnTo>
                  <a:lnTo>
                    <a:pt x="105" y="1146"/>
                  </a:lnTo>
                  <a:lnTo>
                    <a:pt x="98" y="1159"/>
                  </a:lnTo>
                  <a:lnTo>
                    <a:pt x="92" y="1172"/>
                  </a:lnTo>
                  <a:lnTo>
                    <a:pt x="88" y="1187"/>
                  </a:lnTo>
                  <a:lnTo>
                    <a:pt x="82" y="1202"/>
                  </a:lnTo>
                  <a:lnTo>
                    <a:pt x="79" y="1217"/>
                  </a:lnTo>
                  <a:lnTo>
                    <a:pt x="76" y="1233"/>
                  </a:lnTo>
                  <a:lnTo>
                    <a:pt x="74" y="1248"/>
                  </a:lnTo>
                  <a:lnTo>
                    <a:pt x="73" y="1265"/>
                  </a:lnTo>
                  <a:lnTo>
                    <a:pt x="71" y="1280"/>
                  </a:lnTo>
                  <a:lnTo>
                    <a:pt x="67" y="1314"/>
                  </a:lnTo>
                  <a:lnTo>
                    <a:pt x="64" y="1349"/>
                  </a:lnTo>
                  <a:lnTo>
                    <a:pt x="63" y="1383"/>
                  </a:lnTo>
                  <a:lnTo>
                    <a:pt x="63" y="1414"/>
                  </a:lnTo>
                  <a:lnTo>
                    <a:pt x="63" y="1443"/>
                  </a:lnTo>
                  <a:lnTo>
                    <a:pt x="65" y="1469"/>
                  </a:lnTo>
                  <a:lnTo>
                    <a:pt x="68" y="1490"/>
                  </a:lnTo>
                  <a:lnTo>
                    <a:pt x="73" y="1504"/>
                  </a:lnTo>
                  <a:lnTo>
                    <a:pt x="77" y="1516"/>
                  </a:lnTo>
                  <a:lnTo>
                    <a:pt x="81" y="1524"/>
                  </a:lnTo>
                  <a:lnTo>
                    <a:pt x="84" y="1531"/>
                  </a:lnTo>
                  <a:lnTo>
                    <a:pt x="89" y="1536"/>
                  </a:lnTo>
                  <a:lnTo>
                    <a:pt x="99" y="1548"/>
                  </a:lnTo>
                  <a:lnTo>
                    <a:pt x="117" y="1564"/>
                  </a:lnTo>
                  <a:lnTo>
                    <a:pt x="122" y="1570"/>
                  </a:lnTo>
                  <a:lnTo>
                    <a:pt x="127" y="1577"/>
                  </a:lnTo>
                  <a:lnTo>
                    <a:pt x="134" y="1586"/>
                  </a:lnTo>
                  <a:lnTo>
                    <a:pt x="138" y="1594"/>
                  </a:lnTo>
                  <a:lnTo>
                    <a:pt x="139" y="1598"/>
                  </a:lnTo>
                  <a:lnTo>
                    <a:pt x="141" y="1604"/>
                  </a:lnTo>
                  <a:lnTo>
                    <a:pt x="141" y="1608"/>
                  </a:lnTo>
                  <a:lnTo>
                    <a:pt x="141" y="1614"/>
                  </a:lnTo>
                  <a:lnTo>
                    <a:pt x="141" y="1618"/>
                  </a:lnTo>
                  <a:lnTo>
                    <a:pt x="139" y="1623"/>
                  </a:lnTo>
                  <a:lnTo>
                    <a:pt x="137" y="1629"/>
                  </a:lnTo>
                  <a:lnTo>
                    <a:pt x="134" y="1633"/>
                  </a:lnTo>
                  <a:lnTo>
                    <a:pt x="125" y="1644"/>
                  </a:lnTo>
                  <a:lnTo>
                    <a:pt x="118" y="1652"/>
                  </a:lnTo>
                  <a:lnTo>
                    <a:pt x="111" y="1661"/>
                  </a:lnTo>
                  <a:lnTo>
                    <a:pt x="108" y="1670"/>
                  </a:lnTo>
                  <a:lnTo>
                    <a:pt x="107" y="1675"/>
                  </a:lnTo>
                  <a:lnTo>
                    <a:pt x="106" y="1679"/>
                  </a:lnTo>
                  <a:lnTo>
                    <a:pt x="106" y="1685"/>
                  </a:lnTo>
                  <a:lnTo>
                    <a:pt x="106" y="1690"/>
                  </a:lnTo>
                  <a:lnTo>
                    <a:pt x="109" y="1702"/>
                  </a:lnTo>
                  <a:lnTo>
                    <a:pt x="113" y="1717"/>
                  </a:lnTo>
                  <a:lnTo>
                    <a:pt x="118" y="1730"/>
                  </a:lnTo>
                  <a:lnTo>
                    <a:pt x="119" y="1742"/>
                  </a:lnTo>
                  <a:lnTo>
                    <a:pt x="120" y="1754"/>
                  </a:lnTo>
                  <a:lnTo>
                    <a:pt x="118" y="1763"/>
                  </a:lnTo>
                  <a:lnTo>
                    <a:pt x="116" y="1773"/>
                  </a:lnTo>
                  <a:lnTo>
                    <a:pt x="111" y="1782"/>
                  </a:lnTo>
                  <a:lnTo>
                    <a:pt x="107" y="1790"/>
                  </a:lnTo>
                  <a:lnTo>
                    <a:pt x="101" y="1798"/>
                  </a:lnTo>
                  <a:lnTo>
                    <a:pt x="89" y="1814"/>
                  </a:lnTo>
                  <a:lnTo>
                    <a:pt x="76" y="1830"/>
                  </a:lnTo>
                  <a:lnTo>
                    <a:pt x="69" y="1839"/>
                  </a:lnTo>
                  <a:lnTo>
                    <a:pt x="64" y="1847"/>
                  </a:lnTo>
                  <a:lnTo>
                    <a:pt x="59" y="1858"/>
                  </a:lnTo>
                  <a:lnTo>
                    <a:pt x="55" y="1868"/>
                  </a:lnTo>
                  <a:lnTo>
                    <a:pt x="48" y="1908"/>
                  </a:lnTo>
                  <a:lnTo>
                    <a:pt x="40" y="1952"/>
                  </a:lnTo>
                  <a:lnTo>
                    <a:pt x="38" y="1963"/>
                  </a:lnTo>
                  <a:lnTo>
                    <a:pt x="35" y="1971"/>
                  </a:lnTo>
                  <a:lnTo>
                    <a:pt x="32" y="1980"/>
                  </a:lnTo>
                  <a:lnTo>
                    <a:pt x="27" y="1987"/>
                  </a:lnTo>
                  <a:lnTo>
                    <a:pt x="22" y="1994"/>
                  </a:lnTo>
                  <a:lnTo>
                    <a:pt x="15" y="1998"/>
                  </a:lnTo>
                  <a:lnTo>
                    <a:pt x="12" y="2000"/>
                  </a:lnTo>
                  <a:lnTo>
                    <a:pt x="9" y="2001"/>
                  </a:lnTo>
                  <a:lnTo>
                    <a:pt x="5" y="2002"/>
                  </a:lnTo>
                  <a:lnTo>
                    <a:pt x="0" y="200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74" name="Freeform 267"/>
            <p:cNvSpPr>
              <a:spLocks/>
            </p:cNvSpPr>
            <p:nvPr/>
          </p:nvSpPr>
          <p:spPr bwMode="auto">
            <a:xfrm>
              <a:off x="1242" y="2280"/>
              <a:ext cx="17" cy="35"/>
            </a:xfrm>
            <a:custGeom>
              <a:avLst/>
              <a:gdLst>
                <a:gd name="T0" fmla="*/ 0 w 65"/>
                <a:gd name="T1" fmla="*/ 0 h 141"/>
                <a:gd name="T2" fmla="*/ 0 w 65"/>
                <a:gd name="T3" fmla="*/ 0 h 141"/>
                <a:gd name="T4" fmla="*/ 0 w 65"/>
                <a:gd name="T5" fmla="*/ 0 h 141"/>
                <a:gd name="T6" fmla="*/ 0 w 65"/>
                <a:gd name="T7" fmla="*/ 0 h 141"/>
                <a:gd name="T8" fmla="*/ 0 w 65"/>
                <a:gd name="T9" fmla="*/ 0 h 141"/>
                <a:gd name="T10" fmla="*/ 0 w 65"/>
                <a:gd name="T11" fmla="*/ 0 h 141"/>
                <a:gd name="T12" fmla="*/ 0 w 65"/>
                <a:gd name="T13" fmla="*/ 0 h 141"/>
                <a:gd name="T14" fmla="*/ 0 w 65"/>
                <a:gd name="T15" fmla="*/ 0 h 141"/>
                <a:gd name="T16" fmla="*/ 0 w 65"/>
                <a:gd name="T17" fmla="*/ 0 h 141"/>
                <a:gd name="T18" fmla="*/ 0 w 65"/>
                <a:gd name="T19" fmla="*/ 0 h 141"/>
                <a:gd name="T20" fmla="*/ 0 w 65"/>
                <a:gd name="T21" fmla="*/ 0 h 141"/>
                <a:gd name="T22" fmla="*/ 0 w 65"/>
                <a:gd name="T23" fmla="*/ 0 h 141"/>
                <a:gd name="T24" fmla="*/ 0 w 65"/>
                <a:gd name="T25" fmla="*/ 0 h 141"/>
                <a:gd name="T26" fmla="*/ 0 w 65"/>
                <a:gd name="T27" fmla="*/ 0 h 141"/>
                <a:gd name="T28" fmla="*/ 0 w 65"/>
                <a:gd name="T29" fmla="*/ 0 h 141"/>
                <a:gd name="T30" fmla="*/ 0 w 65"/>
                <a:gd name="T31" fmla="*/ 0 h 141"/>
                <a:gd name="T32" fmla="*/ 0 w 65"/>
                <a:gd name="T33" fmla="*/ 0 h 141"/>
                <a:gd name="T34" fmla="*/ 0 w 65"/>
                <a:gd name="T35" fmla="*/ 0 h 141"/>
                <a:gd name="T36" fmla="*/ 0 w 65"/>
                <a:gd name="T37" fmla="*/ 0 h 141"/>
                <a:gd name="T38" fmla="*/ 0 w 65"/>
                <a:gd name="T39" fmla="*/ 0 h 141"/>
                <a:gd name="T40" fmla="*/ 0 w 65"/>
                <a:gd name="T41" fmla="*/ 0 h 141"/>
                <a:gd name="T42" fmla="*/ 0 w 65"/>
                <a:gd name="T43" fmla="*/ 0 h 141"/>
                <a:gd name="T44" fmla="*/ 0 w 65"/>
                <a:gd name="T45" fmla="*/ 0 h 141"/>
                <a:gd name="T46" fmla="*/ 0 w 65"/>
                <a:gd name="T47" fmla="*/ 0 h 141"/>
                <a:gd name="T48" fmla="*/ 0 w 65"/>
                <a:gd name="T49" fmla="*/ 0 h 141"/>
                <a:gd name="T50" fmla="*/ 0 w 65"/>
                <a:gd name="T51" fmla="*/ 0 h 141"/>
                <a:gd name="T52" fmla="*/ 0 w 65"/>
                <a:gd name="T53" fmla="*/ 0 h 141"/>
                <a:gd name="T54" fmla="*/ 0 w 65"/>
                <a:gd name="T55" fmla="*/ 0 h 141"/>
                <a:gd name="T56" fmla="*/ 0 w 65"/>
                <a:gd name="T57" fmla="*/ 0 h 141"/>
                <a:gd name="T58" fmla="*/ 0 w 65"/>
                <a:gd name="T59" fmla="*/ 0 h 141"/>
                <a:gd name="T60" fmla="*/ 0 w 65"/>
                <a:gd name="T61" fmla="*/ 0 h 141"/>
                <a:gd name="T62" fmla="*/ 0 w 65"/>
                <a:gd name="T63" fmla="*/ 0 h 141"/>
                <a:gd name="T64" fmla="*/ 0 w 65"/>
                <a:gd name="T65" fmla="*/ 0 h 141"/>
                <a:gd name="T66" fmla="*/ 0 w 65"/>
                <a:gd name="T67" fmla="*/ 0 h 141"/>
                <a:gd name="T68" fmla="*/ 0 w 65"/>
                <a:gd name="T69" fmla="*/ 0 h 14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65"/>
                <a:gd name="T106" fmla="*/ 0 h 141"/>
                <a:gd name="T107" fmla="*/ 65 w 65"/>
                <a:gd name="T108" fmla="*/ 141 h 14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65" h="141">
                  <a:moveTo>
                    <a:pt x="43" y="6"/>
                  </a:moveTo>
                  <a:lnTo>
                    <a:pt x="39" y="21"/>
                  </a:lnTo>
                  <a:lnTo>
                    <a:pt x="34" y="35"/>
                  </a:lnTo>
                  <a:lnTo>
                    <a:pt x="28" y="48"/>
                  </a:lnTo>
                  <a:lnTo>
                    <a:pt x="22" y="62"/>
                  </a:lnTo>
                  <a:lnTo>
                    <a:pt x="11" y="89"/>
                  </a:lnTo>
                  <a:lnTo>
                    <a:pt x="1" y="117"/>
                  </a:lnTo>
                  <a:lnTo>
                    <a:pt x="0" y="126"/>
                  </a:lnTo>
                  <a:lnTo>
                    <a:pt x="0" y="135"/>
                  </a:lnTo>
                  <a:lnTo>
                    <a:pt x="1" y="139"/>
                  </a:lnTo>
                  <a:lnTo>
                    <a:pt x="3" y="141"/>
                  </a:lnTo>
                  <a:lnTo>
                    <a:pt x="7" y="141"/>
                  </a:lnTo>
                  <a:lnTo>
                    <a:pt x="12" y="139"/>
                  </a:lnTo>
                  <a:lnTo>
                    <a:pt x="17" y="133"/>
                  </a:lnTo>
                  <a:lnTo>
                    <a:pt x="22" y="127"/>
                  </a:lnTo>
                  <a:lnTo>
                    <a:pt x="28" y="119"/>
                  </a:lnTo>
                  <a:lnTo>
                    <a:pt x="33" y="111"/>
                  </a:lnTo>
                  <a:lnTo>
                    <a:pt x="43" y="92"/>
                  </a:lnTo>
                  <a:lnTo>
                    <a:pt x="49" y="79"/>
                  </a:lnTo>
                  <a:lnTo>
                    <a:pt x="50" y="73"/>
                  </a:lnTo>
                  <a:lnTo>
                    <a:pt x="51" y="66"/>
                  </a:lnTo>
                  <a:lnTo>
                    <a:pt x="56" y="53"/>
                  </a:lnTo>
                  <a:lnTo>
                    <a:pt x="62" y="31"/>
                  </a:lnTo>
                  <a:lnTo>
                    <a:pt x="64" y="19"/>
                  </a:lnTo>
                  <a:lnTo>
                    <a:pt x="65" y="9"/>
                  </a:lnTo>
                  <a:lnTo>
                    <a:pt x="64" y="5"/>
                  </a:lnTo>
                  <a:lnTo>
                    <a:pt x="64" y="2"/>
                  </a:lnTo>
                  <a:lnTo>
                    <a:pt x="62" y="1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47" y="5"/>
                  </a:lnTo>
                  <a:lnTo>
                    <a:pt x="45" y="7"/>
                  </a:lnTo>
                  <a:lnTo>
                    <a:pt x="43" y="8"/>
                  </a:lnTo>
                  <a:lnTo>
                    <a:pt x="43" y="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75" name="Freeform 268"/>
            <p:cNvSpPr>
              <a:spLocks/>
            </p:cNvSpPr>
            <p:nvPr/>
          </p:nvSpPr>
          <p:spPr bwMode="auto">
            <a:xfrm>
              <a:off x="1202" y="2257"/>
              <a:ext cx="41" cy="38"/>
            </a:xfrm>
            <a:custGeom>
              <a:avLst/>
              <a:gdLst>
                <a:gd name="T0" fmla="*/ 0 w 164"/>
                <a:gd name="T1" fmla="*/ 0 h 151"/>
                <a:gd name="T2" fmla="*/ 0 w 164"/>
                <a:gd name="T3" fmla="*/ 0 h 151"/>
                <a:gd name="T4" fmla="*/ 0 w 164"/>
                <a:gd name="T5" fmla="*/ 0 h 151"/>
                <a:gd name="T6" fmla="*/ 0 w 164"/>
                <a:gd name="T7" fmla="*/ 0 h 151"/>
                <a:gd name="T8" fmla="*/ 0 w 164"/>
                <a:gd name="T9" fmla="*/ 0 h 151"/>
                <a:gd name="T10" fmla="*/ 0 w 164"/>
                <a:gd name="T11" fmla="*/ 0 h 151"/>
                <a:gd name="T12" fmla="*/ 0 w 164"/>
                <a:gd name="T13" fmla="*/ 0 h 151"/>
                <a:gd name="T14" fmla="*/ 0 w 164"/>
                <a:gd name="T15" fmla="*/ 0 h 151"/>
                <a:gd name="T16" fmla="*/ 0 w 164"/>
                <a:gd name="T17" fmla="*/ 0 h 151"/>
                <a:gd name="T18" fmla="*/ 0 w 164"/>
                <a:gd name="T19" fmla="*/ 0 h 151"/>
                <a:gd name="T20" fmla="*/ 0 w 164"/>
                <a:gd name="T21" fmla="*/ 0 h 151"/>
                <a:gd name="T22" fmla="*/ 0 w 164"/>
                <a:gd name="T23" fmla="*/ 0 h 151"/>
                <a:gd name="T24" fmla="*/ 0 w 164"/>
                <a:gd name="T25" fmla="*/ 0 h 151"/>
                <a:gd name="T26" fmla="*/ 0 w 164"/>
                <a:gd name="T27" fmla="*/ 0 h 151"/>
                <a:gd name="T28" fmla="*/ 0 w 164"/>
                <a:gd name="T29" fmla="*/ 0 h 151"/>
                <a:gd name="T30" fmla="*/ 0 w 164"/>
                <a:gd name="T31" fmla="*/ 0 h 151"/>
                <a:gd name="T32" fmla="*/ 0 w 164"/>
                <a:gd name="T33" fmla="*/ 0 h 151"/>
                <a:gd name="T34" fmla="*/ 0 w 164"/>
                <a:gd name="T35" fmla="*/ 0 h 151"/>
                <a:gd name="T36" fmla="*/ 0 w 164"/>
                <a:gd name="T37" fmla="*/ 0 h 151"/>
                <a:gd name="T38" fmla="*/ 0 w 164"/>
                <a:gd name="T39" fmla="*/ 0 h 151"/>
                <a:gd name="T40" fmla="*/ 0 w 164"/>
                <a:gd name="T41" fmla="*/ 0 h 151"/>
                <a:gd name="T42" fmla="*/ 0 w 164"/>
                <a:gd name="T43" fmla="*/ 0 h 151"/>
                <a:gd name="T44" fmla="*/ 0 w 164"/>
                <a:gd name="T45" fmla="*/ 0 h 151"/>
                <a:gd name="T46" fmla="*/ 0 w 164"/>
                <a:gd name="T47" fmla="*/ 0 h 151"/>
                <a:gd name="T48" fmla="*/ 0 w 164"/>
                <a:gd name="T49" fmla="*/ 0 h 151"/>
                <a:gd name="T50" fmla="*/ 0 w 164"/>
                <a:gd name="T51" fmla="*/ 0 h 151"/>
                <a:gd name="T52" fmla="*/ 0 w 164"/>
                <a:gd name="T53" fmla="*/ 0 h 151"/>
                <a:gd name="T54" fmla="*/ 0 w 164"/>
                <a:gd name="T55" fmla="*/ 0 h 151"/>
                <a:gd name="T56" fmla="*/ 0 w 164"/>
                <a:gd name="T57" fmla="*/ 0 h 151"/>
                <a:gd name="T58" fmla="*/ 0 w 164"/>
                <a:gd name="T59" fmla="*/ 0 h 151"/>
                <a:gd name="T60" fmla="*/ 0 w 164"/>
                <a:gd name="T61" fmla="*/ 0 h 151"/>
                <a:gd name="T62" fmla="*/ 0 w 164"/>
                <a:gd name="T63" fmla="*/ 0 h 151"/>
                <a:gd name="T64" fmla="*/ 0 w 164"/>
                <a:gd name="T65" fmla="*/ 0 h 151"/>
                <a:gd name="T66" fmla="*/ 0 w 164"/>
                <a:gd name="T67" fmla="*/ 0 h 151"/>
                <a:gd name="T68" fmla="*/ 0 w 164"/>
                <a:gd name="T69" fmla="*/ 0 h 151"/>
                <a:gd name="T70" fmla="*/ 0 w 164"/>
                <a:gd name="T71" fmla="*/ 0 h 151"/>
                <a:gd name="T72" fmla="*/ 0 w 164"/>
                <a:gd name="T73" fmla="*/ 0 h 151"/>
                <a:gd name="T74" fmla="*/ 0 w 164"/>
                <a:gd name="T75" fmla="*/ 0 h 151"/>
                <a:gd name="T76" fmla="*/ 0 w 164"/>
                <a:gd name="T77" fmla="*/ 0 h 151"/>
                <a:gd name="T78" fmla="*/ 0 w 164"/>
                <a:gd name="T79" fmla="*/ 0 h 151"/>
                <a:gd name="T80" fmla="*/ 0 w 164"/>
                <a:gd name="T81" fmla="*/ 0 h 151"/>
                <a:gd name="T82" fmla="*/ 0 w 164"/>
                <a:gd name="T83" fmla="*/ 0 h 151"/>
                <a:gd name="T84" fmla="*/ 0 w 164"/>
                <a:gd name="T85" fmla="*/ 0 h 151"/>
                <a:gd name="T86" fmla="*/ 0 w 164"/>
                <a:gd name="T87" fmla="*/ 0 h 151"/>
                <a:gd name="T88" fmla="*/ 0 w 164"/>
                <a:gd name="T89" fmla="*/ 0 h 151"/>
                <a:gd name="T90" fmla="*/ 0 w 164"/>
                <a:gd name="T91" fmla="*/ 0 h 151"/>
                <a:gd name="T92" fmla="*/ 0 w 164"/>
                <a:gd name="T93" fmla="*/ 0 h 151"/>
                <a:gd name="T94" fmla="*/ 0 w 164"/>
                <a:gd name="T95" fmla="*/ 0 h 151"/>
                <a:gd name="T96" fmla="*/ 0 w 164"/>
                <a:gd name="T97" fmla="*/ 0 h 151"/>
                <a:gd name="T98" fmla="*/ 0 w 164"/>
                <a:gd name="T99" fmla="*/ 0 h 151"/>
                <a:gd name="T100" fmla="*/ 0 w 164"/>
                <a:gd name="T101" fmla="*/ 0 h 151"/>
                <a:gd name="T102" fmla="*/ 0 w 164"/>
                <a:gd name="T103" fmla="*/ 0 h 151"/>
                <a:gd name="T104" fmla="*/ 0 w 164"/>
                <a:gd name="T105" fmla="*/ 0 h 151"/>
                <a:gd name="T106" fmla="*/ 0 w 164"/>
                <a:gd name="T107" fmla="*/ 0 h 151"/>
                <a:gd name="T108" fmla="*/ 0 w 164"/>
                <a:gd name="T109" fmla="*/ 0 h 151"/>
                <a:gd name="T110" fmla="*/ 0 w 164"/>
                <a:gd name="T111" fmla="*/ 0 h 15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64"/>
                <a:gd name="T169" fmla="*/ 0 h 151"/>
                <a:gd name="T170" fmla="*/ 164 w 164"/>
                <a:gd name="T171" fmla="*/ 151 h 151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64" h="151">
                  <a:moveTo>
                    <a:pt x="129" y="1"/>
                  </a:moveTo>
                  <a:lnTo>
                    <a:pt x="127" y="13"/>
                  </a:lnTo>
                  <a:lnTo>
                    <a:pt x="123" y="31"/>
                  </a:lnTo>
                  <a:lnTo>
                    <a:pt x="122" y="41"/>
                  </a:lnTo>
                  <a:lnTo>
                    <a:pt x="122" y="49"/>
                  </a:lnTo>
                  <a:lnTo>
                    <a:pt x="122" y="52"/>
                  </a:lnTo>
                  <a:lnTo>
                    <a:pt x="123" y="54"/>
                  </a:lnTo>
                  <a:lnTo>
                    <a:pt x="125" y="55"/>
                  </a:lnTo>
                  <a:lnTo>
                    <a:pt x="127" y="55"/>
                  </a:lnTo>
                  <a:lnTo>
                    <a:pt x="135" y="52"/>
                  </a:lnTo>
                  <a:lnTo>
                    <a:pt x="147" y="48"/>
                  </a:lnTo>
                  <a:lnTo>
                    <a:pt x="153" y="45"/>
                  </a:lnTo>
                  <a:lnTo>
                    <a:pt x="158" y="44"/>
                  </a:lnTo>
                  <a:lnTo>
                    <a:pt x="161" y="44"/>
                  </a:lnTo>
                  <a:lnTo>
                    <a:pt x="163" y="44"/>
                  </a:lnTo>
                  <a:lnTo>
                    <a:pt x="164" y="45"/>
                  </a:lnTo>
                  <a:lnTo>
                    <a:pt x="164" y="47"/>
                  </a:lnTo>
                  <a:lnTo>
                    <a:pt x="164" y="52"/>
                  </a:lnTo>
                  <a:lnTo>
                    <a:pt x="164" y="56"/>
                  </a:lnTo>
                  <a:lnTo>
                    <a:pt x="163" y="62"/>
                  </a:lnTo>
                  <a:lnTo>
                    <a:pt x="161" y="66"/>
                  </a:lnTo>
                  <a:lnTo>
                    <a:pt x="155" y="75"/>
                  </a:lnTo>
                  <a:lnTo>
                    <a:pt x="149" y="82"/>
                  </a:lnTo>
                  <a:lnTo>
                    <a:pt x="135" y="97"/>
                  </a:lnTo>
                  <a:lnTo>
                    <a:pt x="121" y="111"/>
                  </a:lnTo>
                  <a:lnTo>
                    <a:pt x="117" y="117"/>
                  </a:lnTo>
                  <a:lnTo>
                    <a:pt x="115" y="120"/>
                  </a:lnTo>
                  <a:lnTo>
                    <a:pt x="112" y="123"/>
                  </a:lnTo>
                  <a:lnTo>
                    <a:pt x="106" y="126"/>
                  </a:lnTo>
                  <a:lnTo>
                    <a:pt x="97" y="129"/>
                  </a:lnTo>
                  <a:lnTo>
                    <a:pt x="89" y="132"/>
                  </a:lnTo>
                  <a:lnTo>
                    <a:pt x="82" y="135"/>
                  </a:lnTo>
                  <a:lnTo>
                    <a:pt x="75" y="139"/>
                  </a:lnTo>
                  <a:lnTo>
                    <a:pt x="69" y="145"/>
                  </a:lnTo>
                  <a:lnTo>
                    <a:pt x="65" y="148"/>
                  </a:lnTo>
                  <a:lnTo>
                    <a:pt x="64" y="148"/>
                  </a:lnTo>
                  <a:lnTo>
                    <a:pt x="63" y="148"/>
                  </a:lnTo>
                  <a:lnTo>
                    <a:pt x="63" y="147"/>
                  </a:lnTo>
                  <a:lnTo>
                    <a:pt x="61" y="146"/>
                  </a:lnTo>
                  <a:lnTo>
                    <a:pt x="61" y="142"/>
                  </a:lnTo>
                  <a:lnTo>
                    <a:pt x="61" y="138"/>
                  </a:lnTo>
                  <a:lnTo>
                    <a:pt x="60" y="133"/>
                  </a:lnTo>
                  <a:lnTo>
                    <a:pt x="58" y="126"/>
                  </a:lnTo>
                  <a:lnTo>
                    <a:pt x="57" y="125"/>
                  </a:lnTo>
                  <a:lnTo>
                    <a:pt x="56" y="125"/>
                  </a:lnTo>
                  <a:lnTo>
                    <a:pt x="54" y="125"/>
                  </a:lnTo>
                  <a:lnTo>
                    <a:pt x="52" y="125"/>
                  </a:lnTo>
                  <a:lnTo>
                    <a:pt x="47" y="128"/>
                  </a:lnTo>
                  <a:lnTo>
                    <a:pt x="42" y="132"/>
                  </a:lnTo>
                  <a:lnTo>
                    <a:pt x="33" y="140"/>
                  </a:lnTo>
                  <a:lnTo>
                    <a:pt x="28" y="146"/>
                  </a:lnTo>
                  <a:lnTo>
                    <a:pt x="25" y="149"/>
                  </a:lnTo>
                  <a:lnTo>
                    <a:pt x="22" y="150"/>
                  </a:lnTo>
                  <a:lnTo>
                    <a:pt x="18" y="151"/>
                  </a:lnTo>
                  <a:lnTo>
                    <a:pt x="15" y="151"/>
                  </a:lnTo>
                  <a:lnTo>
                    <a:pt x="13" y="150"/>
                  </a:lnTo>
                  <a:lnTo>
                    <a:pt x="11" y="149"/>
                  </a:lnTo>
                  <a:lnTo>
                    <a:pt x="8" y="147"/>
                  </a:lnTo>
                  <a:lnTo>
                    <a:pt x="5" y="145"/>
                  </a:lnTo>
                  <a:lnTo>
                    <a:pt x="2" y="138"/>
                  </a:lnTo>
                  <a:lnTo>
                    <a:pt x="1" y="132"/>
                  </a:lnTo>
                  <a:lnTo>
                    <a:pt x="0" y="124"/>
                  </a:lnTo>
                  <a:lnTo>
                    <a:pt x="2" y="118"/>
                  </a:lnTo>
                  <a:lnTo>
                    <a:pt x="11" y="101"/>
                  </a:lnTo>
                  <a:lnTo>
                    <a:pt x="17" y="87"/>
                  </a:lnTo>
                  <a:lnTo>
                    <a:pt x="18" y="81"/>
                  </a:lnTo>
                  <a:lnTo>
                    <a:pt x="17" y="76"/>
                  </a:lnTo>
                  <a:lnTo>
                    <a:pt x="16" y="71"/>
                  </a:lnTo>
                  <a:lnTo>
                    <a:pt x="15" y="66"/>
                  </a:lnTo>
                  <a:lnTo>
                    <a:pt x="14" y="62"/>
                  </a:lnTo>
                  <a:lnTo>
                    <a:pt x="14" y="56"/>
                  </a:lnTo>
                  <a:lnTo>
                    <a:pt x="15" y="52"/>
                  </a:lnTo>
                  <a:lnTo>
                    <a:pt x="17" y="47"/>
                  </a:lnTo>
                  <a:lnTo>
                    <a:pt x="21" y="42"/>
                  </a:lnTo>
                  <a:lnTo>
                    <a:pt x="24" y="40"/>
                  </a:lnTo>
                  <a:lnTo>
                    <a:pt x="27" y="40"/>
                  </a:lnTo>
                  <a:lnTo>
                    <a:pt x="30" y="41"/>
                  </a:lnTo>
                  <a:lnTo>
                    <a:pt x="38" y="48"/>
                  </a:lnTo>
                  <a:lnTo>
                    <a:pt x="44" y="55"/>
                  </a:lnTo>
                  <a:lnTo>
                    <a:pt x="49" y="59"/>
                  </a:lnTo>
                  <a:lnTo>
                    <a:pt x="52" y="64"/>
                  </a:lnTo>
                  <a:lnTo>
                    <a:pt x="56" y="67"/>
                  </a:lnTo>
                  <a:lnTo>
                    <a:pt x="60" y="69"/>
                  </a:lnTo>
                  <a:lnTo>
                    <a:pt x="65" y="69"/>
                  </a:lnTo>
                  <a:lnTo>
                    <a:pt x="70" y="68"/>
                  </a:lnTo>
                  <a:lnTo>
                    <a:pt x="74" y="65"/>
                  </a:lnTo>
                  <a:lnTo>
                    <a:pt x="80" y="59"/>
                  </a:lnTo>
                  <a:lnTo>
                    <a:pt x="82" y="54"/>
                  </a:lnTo>
                  <a:lnTo>
                    <a:pt x="83" y="50"/>
                  </a:lnTo>
                  <a:lnTo>
                    <a:pt x="81" y="44"/>
                  </a:lnTo>
                  <a:lnTo>
                    <a:pt x="79" y="39"/>
                  </a:lnTo>
                  <a:lnTo>
                    <a:pt x="73" y="29"/>
                  </a:lnTo>
                  <a:lnTo>
                    <a:pt x="69" y="23"/>
                  </a:lnTo>
                  <a:lnTo>
                    <a:pt x="68" y="19"/>
                  </a:lnTo>
                  <a:lnTo>
                    <a:pt x="69" y="15"/>
                  </a:lnTo>
                  <a:lnTo>
                    <a:pt x="70" y="12"/>
                  </a:lnTo>
                  <a:lnTo>
                    <a:pt x="72" y="9"/>
                  </a:lnTo>
                  <a:lnTo>
                    <a:pt x="78" y="3"/>
                  </a:lnTo>
                  <a:lnTo>
                    <a:pt x="84" y="1"/>
                  </a:lnTo>
                  <a:lnTo>
                    <a:pt x="88" y="5"/>
                  </a:lnTo>
                  <a:lnTo>
                    <a:pt x="95" y="12"/>
                  </a:lnTo>
                  <a:lnTo>
                    <a:pt x="98" y="16"/>
                  </a:lnTo>
                  <a:lnTo>
                    <a:pt x="101" y="20"/>
                  </a:lnTo>
                  <a:lnTo>
                    <a:pt x="105" y="21"/>
                  </a:lnTo>
                  <a:lnTo>
                    <a:pt x="108" y="21"/>
                  </a:lnTo>
                  <a:lnTo>
                    <a:pt x="111" y="17"/>
                  </a:lnTo>
                  <a:lnTo>
                    <a:pt x="113" y="13"/>
                  </a:lnTo>
                  <a:lnTo>
                    <a:pt x="114" y="10"/>
                  </a:lnTo>
                  <a:lnTo>
                    <a:pt x="115" y="7"/>
                  </a:lnTo>
                  <a:lnTo>
                    <a:pt x="116" y="3"/>
                  </a:lnTo>
                  <a:lnTo>
                    <a:pt x="119" y="1"/>
                  </a:lnTo>
                  <a:lnTo>
                    <a:pt x="123" y="0"/>
                  </a:lnTo>
                  <a:lnTo>
                    <a:pt x="129" y="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76" name="Freeform 269"/>
            <p:cNvSpPr>
              <a:spLocks/>
            </p:cNvSpPr>
            <p:nvPr/>
          </p:nvSpPr>
          <p:spPr bwMode="auto">
            <a:xfrm>
              <a:off x="1403" y="2273"/>
              <a:ext cx="30" cy="44"/>
            </a:xfrm>
            <a:custGeom>
              <a:avLst/>
              <a:gdLst>
                <a:gd name="T0" fmla="*/ 0 w 121"/>
                <a:gd name="T1" fmla="*/ 0 h 177"/>
                <a:gd name="T2" fmla="*/ 0 w 121"/>
                <a:gd name="T3" fmla="*/ 0 h 177"/>
                <a:gd name="T4" fmla="*/ 0 w 121"/>
                <a:gd name="T5" fmla="*/ 0 h 177"/>
                <a:gd name="T6" fmla="*/ 0 w 121"/>
                <a:gd name="T7" fmla="*/ 0 h 177"/>
                <a:gd name="T8" fmla="*/ 0 w 121"/>
                <a:gd name="T9" fmla="*/ 0 h 177"/>
                <a:gd name="T10" fmla="*/ 0 w 121"/>
                <a:gd name="T11" fmla="*/ 0 h 177"/>
                <a:gd name="T12" fmla="*/ 0 w 121"/>
                <a:gd name="T13" fmla="*/ 0 h 177"/>
                <a:gd name="T14" fmla="*/ 0 w 121"/>
                <a:gd name="T15" fmla="*/ 0 h 177"/>
                <a:gd name="T16" fmla="*/ 0 w 121"/>
                <a:gd name="T17" fmla="*/ 0 h 177"/>
                <a:gd name="T18" fmla="*/ 0 w 121"/>
                <a:gd name="T19" fmla="*/ 0 h 177"/>
                <a:gd name="T20" fmla="*/ 0 w 121"/>
                <a:gd name="T21" fmla="*/ 0 h 177"/>
                <a:gd name="T22" fmla="*/ 0 w 121"/>
                <a:gd name="T23" fmla="*/ 0 h 177"/>
                <a:gd name="T24" fmla="*/ 0 w 121"/>
                <a:gd name="T25" fmla="*/ 0 h 177"/>
                <a:gd name="T26" fmla="*/ 0 w 121"/>
                <a:gd name="T27" fmla="*/ 0 h 177"/>
                <a:gd name="T28" fmla="*/ 0 w 121"/>
                <a:gd name="T29" fmla="*/ 0 h 177"/>
                <a:gd name="T30" fmla="*/ 0 w 121"/>
                <a:gd name="T31" fmla="*/ 0 h 177"/>
                <a:gd name="T32" fmla="*/ 0 w 121"/>
                <a:gd name="T33" fmla="*/ 0 h 177"/>
                <a:gd name="T34" fmla="*/ 0 w 121"/>
                <a:gd name="T35" fmla="*/ 0 h 177"/>
                <a:gd name="T36" fmla="*/ 0 w 121"/>
                <a:gd name="T37" fmla="*/ 0 h 177"/>
                <a:gd name="T38" fmla="*/ 0 w 121"/>
                <a:gd name="T39" fmla="*/ 0 h 177"/>
                <a:gd name="T40" fmla="*/ 0 w 121"/>
                <a:gd name="T41" fmla="*/ 0 h 177"/>
                <a:gd name="T42" fmla="*/ 0 w 121"/>
                <a:gd name="T43" fmla="*/ 0 h 177"/>
                <a:gd name="T44" fmla="*/ 0 w 121"/>
                <a:gd name="T45" fmla="*/ 0 h 177"/>
                <a:gd name="T46" fmla="*/ 0 w 121"/>
                <a:gd name="T47" fmla="*/ 0 h 177"/>
                <a:gd name="T48" fmla="*/ 0 w 121"/>
                <a:gd name="T49" fmla="*/ 0 h 177"/>
                <a:gd name="T50" fmla="*/ 0 w 121"/>
                <a:gd name="T51" fmla="*/ 0 h 177"/>
                <a:gd name="T52" fmla="*/ 0 w 121"/>
                <a:gd name="T53" fmla="*/ 0 h 177"/>
                <a:gd name="T54" fmla="*/ 0 w 121"/>
                <a:gd name="T55" fmla="*/ 0 h 177"/>
                <a:gd name="T56" fmla="*/ 0 w 121"/>
                <a:gd name="T57" fmla="*/ 0 h 177"/>
                <a:gd name="T58" fmla="*/ 0 w 121"/>
                <a:gd name="T59" fmla="*/ 0 h 177"/>
                <a:gd name="T60" fmla="*/ 0 w 121"/>
                <a:gd name="T61" fmla="*/ 0 h 177"/>
                <a:gd name="T62" fmla="*/ 0 w 121"/>
                <a:gd name="T63" fmla="*/ 0 h 177"/>
                <a:gd name="T64" fmla="*/ 0 w 121"/>
                <a:gd name="T65" fmla="*/ 0 h 177"/>
                <a:gd name="T66" fmla="*/ 0 w 121"/>
                <a:gd name="T67" fmla="*/ 0 h 177"/>
                <a:gd name="T68" fmla="*/ 0 w 121"/>
                <a:gd name="T69" fmla="*/ 0 h 177"/>
                <a:gd name="T70" fmla="*/ 0 w 121"/>
                <a:gd name="T71" fmla="*/ 0 h 177"/>
                <a:gd name="T72" fmla="*/ 0 w 121"/>
                <a:gd name="T73" fmla="*/ 0 h 177"/>
                <a:gd name="T74" fmla="*/ 0 w 121"/>
                <a:gd name="T75" fmla="*/ 0 h 177"/>
                <a:gd name="T76" fmla="*/ 0 w 121"/>
                <a:gd name="T77" fmla="*/ 0 h 177"/>
                <a:gd name="T78" fmla="*/ 0 w 121"/>
                <a:gd name="T79" fmla="*/ 0 h 177"/>
                <a:gd name="T80" fmla="*/ 0 w 121"/>
                <a:gd name="T81" fmla="*/ 0 h 177"/>
                <a:gd name="T82" fmla="*/ 0 w 121"/>
                <a:gd name="T83" fmla="*/ 0 h 177"/>
                <a:gd name="T84" fmla="*/ 0 w 121"/>
                <a:gd name="T85" fmla="*/ 0 h 177"/>
                <a:gd name="T86" fmla="*/ 0 w 121"/>
                <a:gd name="T87" fmla="*/ 0 h 177"/>
                <a:gd name="T88" fmla="*/ 0 w 121"/>
                <a:gd name="T89" fmla="*/ 0 h 177"/>
                <a:gd name="T90" fmla="*/ 0 w 121"/>
                <a:gd name="T91" fmla="*/ 0 h 177"/>
                <a:gd name="T92" fmla="*/ 0 w 121"/>
                <a:gd name="T93" fmla="*/ 0 h 177"/>
                <a:gd name="T94" fmla="*/ 0 w 121"/>
                <a:gd name="T95" fmla="*/ 0 h 177"/>
                <a:gd name="T96" fmla="*/ 0 w 121"/>
                <a:gd name="T97" fmla="*/ 0 h 177"/>
                <a:gd name="T98" fmla="*/ 0 w 121"/>
                <a:gd name="T99" fmla="*/ 0 h 177"/>
                <a:gd name="T100" fmla="*/ 0 w 121"/>
                <a:gd name="T101" fmla="*/ 0 h 177"/>
                <a:gd name="T102" fmla="*/ 0 w 121"/>
                <a:gd name="T103" fmla="*/ 0 h 177"/>
                <a:gd name="T104" fmla="*/ 0 w 121"/>
                <a:gd name="T105" fmla="*/ 0 h 17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21"/>
                <a:gd name="T160" fmla="*/ 0 h 177"/>
                <a:gd name="T161" fmla="*/ 121 w 121"/>
                <a:gd name="T162" fmla="*/ 177 h 177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21" h="177">
                  <a:moveTo>
                    <a:pt x="20" y="66"/>
                  </a:moveTo>
                  <a:lnTo>
                    <a:pt x="14" y="76"/>
                  </a:lnTo>
                  <a:lnTo>
                    <a:pt x="7" y="85"/>
                  </a:lnTo>
                  <a:lnTo>
                    <a:pt x="4" y="89"/>
                  </a:lnTo>
                  <a:lnTo>
                    <a:pt x="2" y="92"/>
                  </a:lnTo>
                  <a:lnTo>
                    <a:pt x="0" y="97"/>
                  </a:lnTo>
                  <a:lnTo>
                    <a:pt x="0" y="102"/>
                  </a:lnTo>
                  <a:lnTo>
                    <a:pt x="1" y="106"/>
                  </a:lnTo>
                  <a:lnTo>
                    <a:pt x="2" y="110"/>
                  </a:lnTo>
                  <a:lnTo>
                    <a:pt x="5" y="113"/>
                  </a:lnTo>
                  <a:lnTo>
                    <a:pt x="7" y="116"/>
                  </a:lnTo>
                  <a:lnTo>
                    <a:pt x="13" y="121"/>
                  </a:lnTo>
                  <a:lnTo>
                    <a:pt x="17" y="126"/>
                  </a:lnTo>
                  <a:lnTo>
                    <a:pt x="18" y="131"/>
                  </a:lnTo>
                  <a:lnTo>
                    <a:pt x="17" y="138"/>
                  </a:lnTo>
                  <a:lnTo>
                    <a:pt x="15" y="146"/>
                  </a:lnTo>
                  <a:lnTo>
                    <a:pt x="12" y="155"/>
                  </a:lnTo>
                  <a:lnTo>
                    <a:pt x="10" y="163"/>
                  </a:lnTo>
                  <a:lnTo>
                    <a:pt x="8" y="170"/>
                  </a:lnTo>
                  <a:lnTo>
                    <a:pt x="8" y="173"/>
                  </a:lnTo>
                  <a:lnTo>
                    <a:pt x="10" y="175"/>
                  </a:lnTo>
                  <a:lnTo>
                    <a:pt x="12" y="176"/>
                  </a:lnTo>
                  <a:lnTo>
                    <a:pt x="14" y="177"/>
                  </a:lnTo>
                  <a:lnTo>
                    <a:pt x="17" y="177"/>
                  </a:lnTo>
                  <a:lnTo>
                    <a:pt x="20" y="176"/>
                  </a:lnTo>
                  <a:lnTo>
                    <a:pt x="22" y="174"/>
                  </a:lnTo>
                  <a:lnTo>
                    <a:pt x="26" y="172"/>
                  </a:lnTo>
                  <a:lnTo>
                    <a:pt x="30" y="167"/>
                  </a:lnTo>
                  <a:lnTo>
                    <a:pt x="34" y="160"/>
                  </a:lnTo>
                  <a:lnTo>
                    <a:pt x="39" y="155"/>
                  </a:lnTo>
                  <a:lnTo>
                    <a:pt x="41" y="150"/>
                  </a:lnTo>
                  <a:lnTo>
                    <a:pt x="46" y="141"/>
                  </a:lnTo>
                  <a:lnTo>
                    <a:pt x="50" y="134"/>
                  </a:lnTo>
                  <a:lnTo>
                    <a:pt x="54" y="129"/>
                  </a:lnTo>
                  <a:lnTo>
                    <a:pt x="58" y="125"/>
                  </a:lnTo>
                  <a:lnTo>
                    <a:pt x="61" y="122"/>
                  </a:lnTo>
                  <a:lnTo>
                    <a:pt x="66" y="120"/>
                  </a:lnTo>
                  <a:lnTo>
                    <a:pt x="69" y="119"/>
                  </a:lnTo>
                  <a:lnTo>
                    <a:pt x="73" y="118"/>
                  </a:lnTo>
                  <a:lnTo>
                    <a:pt x="81" y="118"/>
                  </a:lnTo>
                  <a:lnTo>
                    <a:pt x="88" y="118"/>
                  </a:lnTo>
                  <a:lnTo>
                    <a:pt x="92" y="118"/>
                  </a:lnTo>
                  <a:lnTo>
                    <a:pt x="97" y="117"/>
                  </a:lnTo>
                  <a:lnTo>
                    <a:pt x="102" y="115"/>
                  </a:lnTo>
                  <a:lnTo>
                    <a:pt x="106" y="112"/>
                  </a:lnTo>
                  <a:lnTo>
                    <a:pt x="110" y="110"/>
                  </a:lnTo>
                  <a:lnTo>
                    <a:pt x="112" y="106"/>
                  </a:lnTo>
                  <a:lnTo>
                    <a:pt x="115" y="102"/>
                  </a:lnTo>
                  <a:lnTo>
                    <a:pt x="117" y="97"/>
                  </a:lnTo>
                  <a:lnTo>
                    <a:pt x="119" y="87"/>
                  </a:lnTo>
                  <a:lnTo>
                    <a:pt x="121" y="77"/>
                  </a:lnTo>
                  <a:lnTo>
                    <a:pt x="121" y="72"/>
                  </a:lnTo>
                  <a:lnTo>
                    <a:pt x="118" y="68"/>
                  </a:lnTo>
                  <a:lnTo>
                    <a:pt x="115" y="64"/>
                  </a:lnTo>
                  <a:lnTo>
                    <a:pt x="111" y="63"/>
                  </a:lnTo>
                  <a:lnTo>
                    <a:pt x="100" y="62"/>
                  </a:lnTo>
                  <a:lnTo>
                    <a:pt x="88" y="64"/>
                  </a:lnTo>
                  <a:lnTo>
                    <a:pt x="77" y="66"/>
                  </a:lnTo>
                  <a:lnTo>
                    <a:pt x="67" y="68"/>
                  </a:lnTo>
                  <a:lnTo>
                    <a:pt x="63" y="68"/>
                  </a:lnTo>
                  <a:lnTo>
                    <a:pt x="60" y="66"/>
                  </a:lnTo>
                  <a:lnTo>
                    <a:pt x="59" y="64"/>
                  </a:lnTo>
                  <a:lnTo>
                    <a:pt x="58" y="60"/>
                  </a:lnTo>
                  <a:lnTo>
                    <a:pt x="59" y="56"/>
                  </a:lnTo>
                  <a:lnTo>
                    <a:pt x="60" y="52"/>
                  </a:lnTo>
                  <a:lnTo>
                    <a:pt x="62" y="50"/>
                  </a:lnTo>
                  <a:lnTo>
                    <a:pt x="64" y="48"/>
                  </a:lnTo>
                  <a:lnTo>
                    <a:pt x="70" y="45"/>
                  </a:lnTo>
                  <a:lnTo>
                    <a:pt x="75" y="43"/>
                  </a:lnTo>
                  <a:lnTo>
                    <a:pt x="81" y="41"/>
                  </a:lnTo>
                  <a:lnTo>
                    <a:pt x="86" y="40"/>
                  </a:lnTo>
                  <a:lnTo>
                    <a:pt x="90" y="36"/>
                  </a:lnTo>
                  <a:lnTo>
                    <a:pt x="94" y="32"/>
                  </a:lnTo>
                  <a:lnTo>
                    <a:pt x="95" y="28"/>
                  </a:lnTo>
                  <a:lnTo>
                    <a:pt x="95" y="23"/>
                  </a:lnTo>
                  <a:lnTo>
                    <a:pt x="94" y="19"/>
                  </a:lnTo>
                  <a:lnTo>
                    <a:pt x="91" y="15"/>
                  </a:lnTo>
                  <a:lnTo>
                    <a:pt x="89" y="12"/>
                  </a:lnTo>
                  <a:lnTo>
                    <a:pt x="87" y="8"/>
                  </a:lnTo>
                  <a:lnTo>
                    <a:pt x="83" y="5"/>
                  </a:lnTo>
                  <a:lnTo>
                    <a:pt x="80" y="3"/>
                  </a:lnTo>
                  <a:lnTo>
                    <a:pt x="75" y="1"/>
                  </a:lnTo>
                  <a:lnTo>
                    <a:pt x="71" y="0"/>
                  </a:lnTo>
                  <a:lnTo>
                    <a:pt x="66" y="0"/>
                  </a:lnTo>
                  <a:lnTo>
                    <a:pt x="61" y="0"/>
                  </a:lnTo>
                  <a:lnTo>
                    <a:pt x="56" y="1"/>
                  </a:lnTo>
                  <a:lnTo>
                    <a:pt x="50" y="3"/>
                  </a:lnTo>
                  <a:lnTo>
                    <a:pt x="46" y="5"/>
                  </a:lnTo>
                  <a:lnTo>
                    <a:pt x="41" y="8"/>
                  </a:lnTo>
                  <a:lnTo>
                    <a:pt x="38" y="12"/>
                  </a:lnTo>
                  <a:lnTo>
                    <a:pt x="34" y="15"/>
                  </a:lnTo>
                  <a:lnTo>
                    <a:pt x="33" y="18"/>
                  </a:lnTo>
                  <a:lnTo>
                    <a:pt x="32" y="20"/>
                  </a:lnTo>
                  <a:lnTo>
                    <a:pt x="33" y="24"/>
                  </a:lnTo>
                  <a:lnTo>
                    <a:pt x="35" y="29"/>
                  </a:lnTo>
                  <a:lnTo>
                    <a:pt x="39" y="33"/>
                  </a:lnTo>
                  <a:lnTo>
                    <a:pt x="42" y="38"/>
                  </a:lnTo>
                  <a:lnTo>
                    <a:pt x="44" y="43"/>
                  </a:lnTo>
                  <a:lnTo>
                    <a:pt x="45" y="49"/>
                  </a:lnTo>
                  <a:lnTo>
                    <a:pt x="44" y="54"/>
                  </a:lnTo>
                  <a:lnTo>
                    <a:pt x="42" y="58"/>
                  </a:lnTo>
                  <a:lnTo>
                    <a:pt x="39" y="61"/>
                  </a:lnTo>
                  <a:lnTo>
                    <a:pt x="35" y="64"/>
                  </a:lnTo>
                  <a:lnTo>
                    <a:pt x="31" y="66"/>
                  </a:lnTo>
                  <a:lnTo>
                    <a:pt x="28" y="68"/>
                  </a:lnTo>
                  <a:lnTo>
                    <a:pt x="24" y="68"/>
                  </a:lnTo>
                  <a:lnTo>
                    <a:pt x="20" y="6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77" name="Freeform 270"/>
            <p:cNvSpPr>
              <a:spLocks/>
            </p:cNvSpPr>
            <p:nvPr/>
          </p:nvSpPr>
          <p:spPr bwMode="auto">
            <a:xfrm>
              <a:off x="1433" y="2243"/>
              <a:ext cx="104" cy="90"/>
            </a:xfrm>
            <a:custGeom>
              <a:avLst/>
              <a:gdLst>
                <a:gd name="T0" fmla="*/ 0 w 418"/>
                <a:gd name="T1" fmla="*/ 0 h 360"/>
                <a:gd name="T2" fmla="*/ 0 w 418"/>
                <a:gd name="T3" fmla="*/ 0 h 360"/>
                <a:gd name="T4" fmla="*/ 0 w 418"/>
                <a:gd name="T5" fmla="*/ 0 h 360"/>
                <a:gd name="T6" fmla="*/ 0 w 418"/>
                <a:gd name="T7" fmla="*/ 0 h 360"/>
                <a:gd name="T8" fmla="*/ 0 w 418"/>
                <a:gd name="T9" fmla="*/ 0 h 360"/>
                <a:gd name="T10" fmla="*/ 0 w 418"/>
                <a:gd name="T11" fmla="*/ 0 h 360"/>
                <a:gd name="T12" fmla="*/ 0 w 418"/>
                <a:gd name="T13" fmla="*/ 0 h 360"/>
                <a:gd name="T14" fmla="*/ 0 w 418"/>
                <a:gd name="T15" fmla="*/ 0 h 360"/>
                <a:gd name="T16" fmla="*/ 0 w 418"/>
                <a:gd name="T17" fmla="*/ 0 h 360"/>
                <a:gd name="T18" fmla="*/ 0 w 418"/>
                <a:gd name="T19" fmla="*/ 0 h 360"/>
                <a:gd name="T20" fmla="*/ 0 w 418"/>
                <a:gd name="T21" fmla="*/ 0 h 360"/>
                <a:gd name="T22" fmla="*/ 0 w 418"/>
                <a:gd name="T23" fmla="*/ 0 h 360"/>
                <a:gd name="T24" fmla="*/ 0 w 418"/>
                <a:gd name="T25" fmla="*/ 0 h 360"/>
                <a:gd name="T26" fmla="*/ 0 w 418"/>
                <a:gd name="T27" fmla="*/ 0 h 360"/>
                <a:gd name="T28" fmla="*/ 0 w 418"/>
                <a:gd name="T29" fmla="*/ 0 h 360"/>
                <a:gd name="T30" fmla="*/ 0 w 418"/>
                <a:gd name="T31" fmla="*/ 0 h 360"/>
                <a:gd name="T32" fmla="*/ 0 w 418"/>
                <a:gd name="T33" fmla="*/ 0 h 360"/>
                <a:gd name="T34" fmla="*/ 0 w 418"/>
                <a:gd name="T35" fmla="*/ 0 h 360"/>
                <a:gd name="T36" fmla="*/ 0 w 418"/>
                <a:gd name="T37" fmla="*/ 0 h 360"/>
                <a:gd name="T38" fmla="*/ 0 w 418"/>
                <a:gd name="T39" fmla="*/ 0 h 360"/>
                <a:gd name="T40" fmla="*/ 0 w 418"/>
                <a:gd name="T41" fmla="*/ 0 h 360"/>
                <a:gd name="T42" fmla="*/ 0 w 418"/>
                <a:gd name="T43" fmla="*/ 0 h 360"/>
                <a:gd name="T44" fmla="*/ 0 w 418"/>
                <a:gd name="T45" fmla="*/ 0 h 360"/>
                <a:gd name="T46" fmla="*/ 0 w 418"/>
                <a:gd name="T47" fmla="*/ 0 h 360"/>
                <a:gd name="T48" fmla="*/ 0 w 418"/>
                <a:gd name="T49" fmla="*/ 0 h 360"/>
                <a:gd name="T50" fmla="*/ 0 w 418"/>
                <a:gd name="T51" fmla="*/ 0 h 360"/>
                <a:gd name="T52" fmla="*/ 0 w 418"/>
                <a:gd name="T53" fmla="*/ 0 h 360"/>
                <a:gd name="T54" fmla="*/ 0 w 418"/>
                <a:gd name="T55" fmla="*/ 0 h 360"/>
                <a:gd name="T56" fmla="*/ 0 w 418"/>
                <a:gd name="T57" fmla="*/ 0 h 360"/>
                <a:gd name="T58" fmla="*/ 0 w 418"/>
                <a:gd name="T59" fmla="*/ 0 h 360"/>
                <a:gd name="T60" fmla="*/ 0 w 418"/>
                <a:gd name="T61" fmla="*/ 0 h 360"/>
                <a:gd name="T62" fmla="*/ 0 w 418"/>
                <a:gd name="T63" fmla="*/ 0 h 360"/>
                <a:gd name="T64" fmla="*/ 0 w 418"/>
                <a:gd name="T65" fmla="*/ 0 h 360"/>
                <a:gd name="T66" fmla="*/ 0 w 418"/>
                <a:gd name="T67" fmla="*/ 0 h 360"/>
                <a:gd name="T68" fmla="*/ 0 w 418"/>
                <a:gd name="T69" fmla="*/ 0 h 360"/>
                <a:gd name="T70" fmla="*/ 0 w 418"/>
                <a:gd name="T71" fmla="*/ 0 h 360"/>
                <a:gd name="T72" fmla="*/ 0 w 418"/>
                <a:gd name="T73" fmla="*/ 0 h 360"/>
                <a:gd name="T74" fmla="*/ 0 w 418"/>
                <a:gd name="T75" fmla="*/ 0 h 360"/>
                <a:gd name="T76" fmla="*/ 0 w 418"/>
                <a:gd name="T77" fmla="*/ 0 h 360"/>
                <a:gd name="T78" fmla="*/ 0 w 418"/>
                <a:gd name="T79" fmla="*/ 0 h 360"/>
                <a:gd name="T80" fmla="*/ 0 w 418"/>
                <a:gd name="T81" fmla="*/ 0 h 360"/>
                <a:gd name="T82" fmla="*/ 0 w 418"/>
                <a:gd name="T83" fmla="*/ 0 h 360"/>
                <a:gd name="T84" fmla="*/ 0 w 418"/>
                <a:gd name="T85" fmla="*/ 0 h 360"/>
                <a:gd name="T86" fmla="*/ 0 w 418"/>
                <a:gd name="T87" fmla="*/ 0 h 360"/>
                <a:gd name="T88" fmla="*/ 0 w 418"/>
                <a:gd name="T89" fmla="*/ 0 h 360"/>
                <a:gd name="T90" fmla="*/ 0 w 418"/>
                <a:gd name="T91" fmla="*/ 0 h 360"/>
                <a:gd name="T92" fmla="*/ 0 w 418"/>
                <a:gd name="T93" fmla="*/ 0 h 360"/>
                <a:gd name="T94" fmla="*/ 0 w 418"/>
                <a:gd name="T95" fmla="*/ 0 h 360"/>
                <a:gd name="T96" fmla="*/ 0 w 418"/>
                <a:gd name="T97" fmla="*/ 0 h 360"/>
                <a:gd name="T98" fmla="*/ 0 w 418"/>
                <a:gd name="T99" fmla="*/ 0 h 360"/>
                <a:gd name="T100" fmla="*/ 0 w 418"/>
                <a:gd name="T101" fmla="*/ 0 h 360"/>
                <a:gd name="T102" fmla="*/ 0 w 418"/>
                <a:gd name="T103" fmla="*/ 0 h 360"/>
                <a:gd name="T104" fmla="*/ 0 w 418"/>
                <a:gd name="T105" fmla="*/ 0 h 360"/>
                <a:gd name="T106" fmla="*/ 0 w 418"/>
                <a:gd name="T107" fmla="*/ 0 h 360"/>
                <a:gd name="T108" fmla="*/ 0 w 418"/>
                <a:gd name="T109" fmla="*/ 0 h 360"/>
                <a:gd name="T110" fmla="*/ 0 w 418"/>
                <a:gd name="T111" fmla="*/ 0 h 360"/>
                <a:gd name="T112" fmla="*/ 0 w 418"/>
                <a:gd name="T113" fmla="*/ 0 h 360"/>
                <a:gd name="T114" fmla="*/ 0 w 418"/>
                <a:gd name="T115" fmla="*/ 0 h 360"/>
                <a:gd name="T116" fmla="*/ 0 w 418"/>
                <a:gd name="T117" fmla="*/ 0 h 360"/>
                <a:gd name="T118" fmla="*/ 0 w 418"/>
                <a:gd name="T119" fmla="*/ 0 h 360"/>
                <a:gd name="T120" fmla="*/ 0 w 418"/>
                <a:gd name="T121" fmla="*/ 0 h 360"/>
                <a:gd name="T122" fmla="*/ 0 w 418"/>
                <a:gd name="T123" fmla="*/ 0 h 360"/>
                <a:gd name="T124" fmla="*/ 0 w 418"/>
                <a:gd name="T125" fmla="*/ 0 h 36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418"/>
                <a:gd name="T190" fmla="*/ 0 h 360"/>
                <a:gd name="T191" fmla="*/ 418 w 418"/>
                <a:gd name="T192" fmla="*/ 360 h 360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418" h="360">
                  <a:moveTo>
                    <a:pt x="121" y="290"/>
                  </a:moveTo>
                  <a:lnTo>
                    <a:pt x="117" y="285"/>
                  </a:lnTo>
                  <a:lnTo>
                    <a:pt x="113" y="279"/>
                  </a:lnTo>
                  <a:lnTo>
                    <a:pt x="112" y="274"/>
                  </a:lnTo>
                  <a:lnTo>
                    <a:pt x="111" y="267"/>
                  </a:lnTo>
                  <a:lnTo>
                    <a:pt x="112" y="254"/>
                  </a:lnTo>
                  <a:lnTo>
                    <a:pt x="114" y="244"/>
                  </a:lnTo>
                  <a:lnTo>
                    <a:pt x="116" y="238"/>
                  </a:lnTo>
                  <a:lnTo>
                    <a:pt x="116" y="234"/>
                  </a:lnTo>
                  <a:lnTo>
                    <a:pt x="116" y="231"/>
                  </a:lnTo>
                  <a:lnTo>
                    <a:pt x="114" y="227"/>
                  </a:lnTo>
                  <a:lnTo>
                    <a:pt x="112" y="226"/>
                  </a:lnTo>
                  <a:lnTo>
                    <a:pt x="109" y="226"/>
                  </a:lnTo>
                  <a:lnTo>
                    <a:pt x="104" y="227"/>
                  </a:lnTo>
                  <a:lnTo>
                    <a:pt x="97" y="231"/>
                  </a:lnTo>
                  <a:lnTo>
                    <a:pt x="86" y="236"/>
                  </a:lnTo>
                  <a:lnTo>
                    <a:pt x="78" y="237"/>
                  </a:lnTo>
                  <a:lnTo>
                    <a:pt x="75" y="238"/>
                  </a:lnTo>
                  <a:lnTo>
                    <a:pt x="71" y="237"/>
                  </a:lnTo>
                  <a:lnTo>
                    <a:pt x="68" y="236"/>
                  </a:lnTo>
                  <a:lnTo>
                    <a:pt x="65" y="235"/>
                  </a:lnTo>
                  <a:lnTo>
                    <a:pt x="61" y="231"/>
                  </a:lnTo>
                  <a:lnTo>
                    <a:pt x="56" y="224"/>
                  </a:lnTo>
                  <a:lnTo>
                    <a:pt x="51" y="216"/>
                  </a:lnTo>
                  <a:lnTo>
                    <a:pt x="46" y="207"/>
                  </a:lnTo>
                  <a:lnTo>
                    <a:pt x="41" y="198"/>
                  </a:lnTo>
                  <a:lnTo>
                    <a:pt x="36" y="181"/>
                  </a:lnTo>
                  <a:lnTo>
                    <a:pt x="33" y="171"/>
                  </a:lnTo>
                  <a:lnTo>
                    <a:pt x="29" y="163"/>
                  </a:lnTo>
                  <a:lnTo>
                    <a:pt x="28" y="155"/>
                  </a:lnTo>
                  <a:lnTo>
                    <a:pt x="28" y="151"/>
                  </a:lnTo>
                  <a:lnTo>
                    <a:pt x="28" y="149"/>
                  </a:lnTo>
                  <a:lnTo>
                    <a:pt x="28" y="147"/>
                  </a:lnTo>
                  <a:lnTo>
                    <a:pt x="27" y="145"/>
                  </a:lnTo>
                  <a:lnTo>
                    <a:pt x="26" y="142"/>
                  </a:lnTo>
                  <a:lnTo>
                    <a:pt x="22" y="139"/>
                  </a:lnTo>
                  <a:lnTo>
                    <a:pt x="16" y="136"/>
                  </a:lnTo>
                  <a:lnTo>
                    <a:pt x="11" y="133"/>
                  </a:lnTo>
                  <a:lnTo>
                    <a:pt x="7" y="127"/>
                  </a:lnTo>
                  <a:lnTo>
                    <a:pt x="5" y="125"/>
                  </a:lnTo>
                  <a:lnTo>
                    <a:pt x="2" y="122"/>
                  </a:lnTo>
                  <a:lnTo>
                    <a:pt x="1" y="118"/>
                  </a:lnTo>
                  <a:lnTo>
                    <a:pt x="0" y="113"/>
                  </a:lnTo>
                  <a:lnTo>
                    <a:pt x="0" y="111"/>
                  </a:lnTo>
                  <a:lnTo>
                    <a:pt x="1" y="110"/>
                  </a:lnTo>
                  <a:lnTo>
                    <a:pt x="2" y="109"/>
                  </a:lnTo>
                  <a:lnTo>
                    <a:pt x="5" y="108"/>
                  </a:lnTo>
                  <a:lnTo>
                    <a:pt x="10" y="107"/>
                  </a:lnTo>
                  <a:lnTo>
                    <a:pt x="16" y="106"/>
                  </a:lnTo>
                  <a:lnTo>
                    <a:pt x="29" y="105"/>
                  </a:lnTo>
                  <a:lnTo>
                    <a:pt x="38" y="103"/>
                  </a:lnTo>
                  <a:lnTo>
                    <a:pt x="54" y="91"/>
                  </a:lnTo>
                  <a:lnTo>
                    <a:pt x="70" y="76"/>
                  </a:lnTo>
                  <a:lnTo>
                    <a:pt x="78" y="68"/>
                  </a:lnTo>
                  <a:lnTo>
                    <a:pt x="86" y="62"/>
                  </a:lnTo>
                  <a:lnTo>
                    <a:pt x="95" y="56"/>
                  </a:lnTo>
                  <a:lnTo>
                    <a:pt x="104" y="51"/>
                  </a:lnTo>
                  <a:lnTo>
                    <a:pt x="112" y="49"/>
                  </a:lnTo>
                  <a:lnTo>
                    <a:pt x="119" y="47"/>
                  </a:lnTo>
                  <a:lnTo>
                    <a:pt x="125" y="45"/>
                  </a:lnTo>
                  <a:lnTo>
                    <a:pt x="131" y="44"/>
                  </a:lnTo>
                  <a:lnTo>
                    <a:pt x="137" y="45"/>
                  </a:lnTo>
                  <a:lnTo>
                    <a:pt x="142" y="47"/>
                  </a:lnTo>
                  <a:lnTo>
                    <a:pt x="149" y="49"/>
                  </a:lnTo>
                  <a:lnTo>
                    <a:pt x="155" y="51"/>
                  </a:lnTo>
                  <a:lnTo>
                    <a:pt x="161" y="53"/>
                  </a:lnTo>
                  <a:lnTo>
                    <a:pt x="165" y="54"/>
                  </a:lnTo>
                  <a:lnTo>
                    <a:pt x="169" y="54"/>
                  </a:lnTo>
                  <a:lnTo>
                    <a:pt x="173" y="54"/>
                  </a:lnTo>
                  <a:lnTo>
                    <a:pt x="179" y="51"/>
                  </a:lnTo>
                  <a:lnTo>
                    <a:pt x="184" y="48"/>
                  </a:lnTo>
                  <a:lnTo>
                    <a:pt x="189" y="42"/>
                  </a:lnTo>
                  <a:lnTo>
                    <a:pt x="193" y="36"/>
                  </a:lnTo>
                  <a:lnTo>
                    <a:pt x="196" y="29"/>
                  </a:lnTo>
                  <a:lnTo>
                    <a:pt x="200" y="22"/>
                  </a:lnTo>
                  <a:lnTo>
                    <a:pt x="202" y="15"/>
                  </a:lnTo>
                  <a:lnTo>
                    <a:pt x="205" y="10"/>
                  </a:lnTo>
                  <a:lnTo>
                    <a:pt x="209" y="5"/>
                  </a:lnTo>
                  <a:lnTo>
                    <a:pt x="214" y="1"/>
                  </a:lnTo>
                  <a:lnTo>
                    <a:pt x="216" y="1"/>
                  </a:lnTo>
                  <a:lnTo>
                    <a:pt x="219" y="0"/>
                  </a:lnTo>
                  <a:lnTo>
                    <a:pt x="222" y="1"/>
                  </a:lnTo>
                  <a:lnTo>
                    <a:pt x="225" y="1"/>
                  </a:lnTo>
                  <a:lnTo>
                    <a:pt x="233" y="6"/>
                  </a:lnTo>
                  <a:lnTo>
                    <a:pt x="243" y="13"/>
                  </a:lnTo>
                  <a:lnTo>
                    <a:pt x="253" y="24"/>
                  </a:lnTo>
                  <a:lnTo>
                    <a:pt x="262" y="31"/>
                  </a:lnTo>
                  <a:lnTo>
                    <a:pt x="267" y="35"/>
                  </a:lnTo>
                  <a:lnTo>
                    <a:pt x="273" y="36"/>
                  </a:lnTo>
                  <a:lnTo>
                    <a:pt x="280" y="37"/>
                  </a:lnTo>
                  <a:lnTo>
                    <a:pt x="291" y="38"/>
                  </a:lnTo>
                  <a:lnTo>
                    <a:pt x="325" y="38"/>
                  </a:lnTo>
                  <a:lnTo>
                    <a:pt x="365" y="41"/>
                  </a:lnTo>
                  <a:lnTo>
                    <a:pt x="384" y="42"/>
                  </a:lnTo>
                  <a:lnTo>
                    <a:pt x="400" y="44"/>
                  </a:lnTo>
                  <a:lnTo>
                    <a:pt x="411" y="45"/>
                  </a:lnTo>
                  <a:lnTo>
                    <a:pt x="415" y="48"/>
                  </a:lnTo>
                  <a:lnTo>
                    <a:pt x="417" y="53"/>
                  </a:lnTo>
                  <a:lnTo>
                    <a:pt x="417" y="58"/>
                  </a:lnTo>
                  <a:lnTo>
                    <a:pt x="418" y="64"/>
                  </a:lnTo>
                  <a:lnTo>
                    <a:pt x="417" y="68"/>
                  </a:lnTo>
                  <a:lnTo>
                    <a:pt x="416" y="78"/>
                  </a:lnTo>
                  <a:lnTo>
                    <a:pt x="412" y="86"/>
                  </a:lnTo>
                  <a:lnTo>
                    <a:pt x="406" y="94"/>
                  </a:lnTo>
                  <a:lnTo>
                    <a:pt x="401" y="101"/>
                  </a:lnTo>
                  <a:lnTo>
                    <a:pt x="393" y="109"/>
                  </a:lnTo>
                  <a:lnTo>
                    <a:pt x="386" y="115"/>
                  </a:lnTo>
                  <a:lnTo>
                    <a:pt x="378" y="123"/>
                  </a:lnTo>
                  <a:lnTo>
                    <a:pt x="371" y="131"/>
                  </a:lnTo>
                  <a:lnTo>
                    <a:pt x="364" y="138"/>
                  </a:lnTo>
                  <a:lnTo>
                    <a:pt x="358" y="147"/>
                  </a:lnTo>
                  <a:lnTo>
                    <a:pt x="354" y="155"/>
                  </a:lnTo>
                  <a:lnTo>
                    <a:pt x="350" y="165"/>
                  </a:lnTo>
                  <a:lnTo>
                    <a:pt x="349" y="170"/>
                  </a:lnTo>
                  <a:lnTo>
                    <a:pt x="348" y="177"/>
                  </a:lnTo>
                  <a:lnTo>
                    <a:pt x="348" y="182"/>
                  </a:lnTo>
                  <a:lnTo>
                    <a:pt x="349" y="189"/>
                  </a:lnTo>
                  <a:lnTo>
                    <a:pt x="351" y="202"/>
                  </a:lnTo>
                  <a:lnTo>
                    <a:pt x="357" y="215"/>
                  </a:lnTo>
                  <a:lnTo>
                    <a:pt x="362" y="226"/>
                  </a:lnTo>
                  <a:lnTo>
                    <a:pt x="370" y="237"/>
                  </a:lnTo>
                  <a:lnTo>
                    <a:pt x="385" y="257"/>
                  </a:lnTo>
                  <a:lnTo>
                    <a:pt x="399" y="277"/>
                  </a:lnTo>
                  <a:lnTo>
                    <a:pt x="401" y="280"/>
                  </a:lnTo>
                  <a:lnTo>
                    <a:pt x="401" y="285"/>
                  </a:lnTo>
                  <a:lnTo>
                    <a:pt x="399" y="289"/>
                  </a:lnTo>
                  <a:lnTo>
                    <a:pt x="397" y="292"/>
                  </a:lnTo>
                  <a:lnTo>
                    <a:pt x="389" y="301"/>
                  </a:lnTo>
                  <a:lnTo>
                    <a:pt x="378" y="309"/>
                  </a:lnTo>
                  <a:lnTo>
                    <a:pt x="368" y="318"/>
                  </a:lnTo>
                  <a:lnTo>
                    <a:pt x="357" y="325"/>
                  </a:lnTo>
                  <a:lnTo>
                    <a:pt x="353" y="330"/>
                  </a:lnTo>
                  <a:lnTo>
                    <a:pt x="349" y="333"/>
                  </a:lnTo>
                  <a:lnTo>
                    <a:pt x="346" y="337"/>
                  </a:lnTo>
                  <a:lnTo>
                    <a:pt x="345" y="341"/>
                  </a:lnTo>
                  <a:lnTo>
                    <a:pt x="342" y="348"/>
                  </a:lnTo>
                  <a:lnTo>
                    <a:pt x="340" y="354"/>
                  </a:lnTo>
                  <a:lnTo>
                    <a:pt x="336" y="357"/>
                  </a:lnTo>
                  <a:lnTo>
                    <a:pt x="334" y="359"/>
                  </a:lnTo>
                  <a:lnTo>
                    <a:pt x="332" y="360"/>
                  </a:lnTo>
                  <a:lnTo>
                    <a:pt x="330" y="359"/>
                  </a:lnTo>
                  <a:lnTo>
                    <a:pt x="328" y="358"/>
                  </a:lnTo>
                  <a:lnTo>
                    <a:pt x="326" y="356"/>
                  </a:lnTo>
                  <a:lnTo>
                    <a:pt x="321" y="349"/>
                  </a:lnTo>
                  <a:lnTo>
                    <a:pt x="317" y="345"/>
                  </a:lnTo>
                  <a:lnTo>
                    <a:pt x="315" y="343"/>
                  </a:lnTo>
                  <a:lnTo>
                    <a:pt x="313" y="342"/>
                  </a:lnTo>
                  <a:lnTo>
                    <a:pt x="312" y="341"/>
                  </a:lnTo>
                  <a:lnTo>
                    <a:pt x="309" y="342"/>
                  </a:lnTo>
                  <a:lnTo>
                    <a:pt x="302" y="349"/>
                  </a:lnTo>
                  <a:lnTo>
                    <a:pt x="295" y="354"/>
                  </a:lnTo>
                  <a:lnTo>
                    <a:pt x="289" y="357"/>
                  </a:lnTo>
                  <a:lnTo>
                    <a:pt x="284" y="358"/>
                  </a:lnTo>
                  <a:lnTo>
                    <a:pt x="278" y="357"/>
                  </a:lnTo>
                  <a:lnTo>
                    <a:pt x="272" y="354"/>
                  </a:lnTo>
                  <a:lnTo>
                    <a:pt x="266" y="347"/>
                  </a:lnTo>
                  <a:lnTo>
                    <a:pt x="259" y="338"/>
                  </a:lnTo>
                  <a:lnTo>
                    <a:pt x="256" y="333"/>
                  </a:lnTo>
                  <a:lnTo>
                    <a:pt x="255" y="325"/>
                  </a:lnTo>
                  <a:lnTo>
                    <a:pt x="253" y="319"/>
                  </a:lnTo>
                  <a:lnTo>
                    <a:pt x="252" y="313"/>
                  </a:lnTo>
                  <a:lnTo>
                    <a:pt x="252" y="307"/>
                  </a:lnTo>
                  <a:lnTo>
                    <a:pt x="249" y="303"/>
                  </a:lnTo>
                  <a:lnTo>
                    <a:pt x="248" y="302"/>
                  </a:lnTo>
                  <a:lnTo>
                    <a:pt x="245" y="301"/>
                  </a:lnTo>
                  <a:lnTo>
                    <a:pt x="242" y="300"/>
                  </a:lnTo>
                  <a:lnTo>
                    <a:pt x="238" y="300"/>
                  </a:lnTo>
                  <a:lnTo>
                    <a:pt x="232" y="299"/>
                  </a:lnTo>
                  <a:lnTo>
                    <a:pt x="226" y="299"/>
                  </a:lnTo>
                  <a:lnTo>
                    <a:pt x="222" y="297"/>
                  </a:lnTo>
                  <a:lnTo>
                    <a:pt x="218" y="295"/>
                  </a:lnTo>
                  <a:lnTo>
                    <a:pt x="211" y="291"/>
                  </a:lnTo>
                  <a:lnTo>
                    <a:pt x="207" y="287"/>
                  </a:lnTo>
                  <a:lnTo>
                    <a:pt x="202" y="281"/>
                  </a:lnTo>
                  <a:lnTo>
                    <a:pt x="196" y="277"/>
                  </a:lnTo>
                  <a:lnTo>
                    <a:pt x="193" y="276"/>
                  </a:lnTo>
                  <a:lnTo>
                    <a:pt x="190" y="275"/>
                  </a:lnTo>
                  <a:lnTo>
                    <a:pt x="186" y="274"/>
                  </a:lnTo>
                  <a:lnTo>
                    <a:pt x="180" y="274"/>
                  </a:lnTo>
                  <a:lnTo>
                    <a:pt x="172" y="275"/>
                  </a:lnTo>
                  <a:lnTo>
                    <a:pt x="165" y="277"/>
                  </a:lnTo>
                  <a:lnTo>
                    <a:pt x="159" y="281"/>
                  </a:lnTo>
                  <a:lnTo>
                    <a:pt x="152" y="285"/>
                  </a:lnTo>
                  <a:lnTo>
                    <a:pt x="146" y="289"/>
                  </a:lnTo>
                  <a:lnTo>
                    <a:pt x="138" y="291"/>
                  </a:lnTo>
                  <a:lnTo>
                    <a:pt x="135" y="292"/>
                  </a:lnTo>
                  <a:lnTo>
                    <a:pt x="131" y="292"/>
                  </a:lnTo>
                  <a:lnTo>
                    <a:pt x="126" y="291"/>
                  </a:lnTo>
                  <a:lnTo>
                    <a:pt x="121" y="29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78" name="Freeform 271"/>
            <p:cNvSpPr>
              <a:spLocks/>
            </p:cNvSpPr>
            <p:nvPr/>
          </p:nvSpPr>
          <p:spPr bwMode="auto">
            <a:xfrm>
              <a:off x="1106" y="2329"/>
              <a:ext cx="102" cy="116"/>
            </a:xfrm>
            <a:custGeom>
              <a:avLst/>
              <a:gdLst>
                <a:gd name="T0" fmla="*/ 0 w 408"/>
                <a:gd name="T1" fmla="*/ 0 h 461"/>
                <a:gd name="T2" fmla="*/ 0 w 408"/>
                <a:gd name="T3" fmla="*/ 0 h 461"/>
                <a:gd name="T4" fmla="*/ 0 w 408"/>
                <a:gd name="T5" fmla="*/ 0 h 461"/>
                <a:gd name="T6" fmla="*/ 0 w 408"/>
                <a:gd name="T7" fmla="*/ 0 h 461"/>
                <a:gd name="T8" fmla="*/ 0 w 408"/>
                <a:gd name="T9" fmla="*/ 0 h 461"/>
                <a:gd name="T10" fmla="*/ 0 w 408"/>
                <a:gd name="T11" fmla="*/ 0 h 461"/>
                <a:gd name="T12" fmla="*/ 0 w 408"/>
                <a:gd name="T13" fmla="*/ 0 h 461"/>
                <a:gd name="T14" fmla="*/ 0 w 408"/>
                <a:gd name="T15" fmla="*/ 0 h 461"/>
                <a:gd name="T16" fmla="*/ 0 w 408"/>
                <a:gd name="T17" fmla="*/ 0 h 461"/>
                <a:gd name="T18" fmla="*/ 0 w 408"/>
                <a:gd name="T19" fmla="*/ 0 h 461"/>
                <a:gd name="T20" fmla="*/ 0 w 408"/>
                <a:gd name="T21" fmla="*/ 0 h 461"/>
                <a:gd name="T22" fmla="*/ 0 w 408"/>
                <a:gd name="T23" fmla="*/ 0 h 461"/>
                <a:gd name="T24" fmla="*/ 0 w 408"/>
                <a:gd name="T25" fmla="*/ 0 h 461"/>
                <a:gd name="T26" fmla="*/ 0 w 408"/>
                <a:gd name="T27" fmla="*/ 0 h 461"/>
                <a:gd name="T28" fmla="*/ 0 w 408"/>
                <a:gd name="T29" fmla="*/ 0 h 461"/>
                <a:gd name="T30" fmla="*/ 0 w 408"/>
                <a:gd name="T31" fmla="*/ 0 h 461"/>
                <a:gd name="T32" fmla="*/ 0 w 408"/>
                <a:gd name="T33" fmla="*/ 0 h 461"/>
                <a:gd name="T34" fmla="*/ 0 w 408"/>
                <a:gd name="T35" fmla="*/ 0 h 461"/>
                <a:gd name="T36" fmla="*/ 0 w 408"/>
                <a:gd name="T37" fmla="*/ 0 h 461"/>
                <a:gd name="T38" fmla="*/ 0 w 408"/>
                <a:gd name="T39" fmla="*/ 0 h 461"/>
                <a:gd name="T40" fmla="*/ 0 w 408"/>
                <a:gd name="T41" fmla="*/ 0 h 461"/>
                <a:gd name="T42" fmla="*/ 0 w 408"/>
                <a:gd name="T43" fmla="*/ 0 h 461"/>
                <a:gd name="T44" fmla="*/ 0 w 408"/>
                <a:gd name="T45" fmla="*/ 0 h 461"/>
                <a:gd name="T46" fmla="*/ 0 w 408"/>
                <a:gd name="T47" fmla="*/ 0 h 461"/>
                <a:gd name="T48" fmla="*/ 0 w 408"/>
                <a:gd name="T49" fmla="*/ 0 h 461"/>
                <a:gd name="T50" fmla="*/ 0 w 408"/>
                <a:gd name="T51" fmla="*/ 0 h 461"/>
                <a:gd name="T52" fmla="*/ 0 w 408"/>
                <a:gd name="T53" fmla="*/ 0 h 461"/>
                <a:gd name="T54" fmla="*/ 0 w 408"/>
                <a:gd name="T55" fmla="*/ 0 h 461"/>
                <a:gd name="T56" fmla="*/ 0 w 408"/>
                <a:gd name="T57" fmla="*/ 0 h 461"/>
                <a:gd name="T58" fmla="*/ 0 w 408"/>
                <a:gd name="T59" fmla="*/ 0 h 461"/>
                <a:gd name="T60" fmla="*/ 0 w 408"/>
                <a:gd name="T61" fmla="*/ 0 h 461"/>
                <a:gd name="T62" fmla="*/ 0 w 408"/>
                <a:gd name="T63" fmla="*/ 0 h 461"/>
                <a:gd name="T64" fmla="*/ 0 w 408"/>
                <a:gd name="T65" fmla="*/ 0 h 461"/>
                <a:gd name="T66" fmla="*/ 0 w 408"/>
                <a:gd name="T67" fmla="*/ 0 h 461"/>
                <a:gd name="T68" fmla="*/ 0 w 408"/>
                <a:gd name="T69" fmla="*/ 0 h 461"/>
                <a:gd name="T70" fmla="*/ 0 w 408"/>
                <a:gd name="T71" fmla="*/ 0 h 461"/>
                <a:gd name="T72" fmla="*/ 0 w 408"/>
                <a:gd name="T73" fmla="*/ 0 h 461"/>
                <a:gd name="T74" fmla="*/ 0 w 408"/>
                <a:gd name="T75" fmla="*/ 0 h 461"/>
                <a:gd name="T76" fmla="*/ 0 w 408"/>
                <a:gd name="T77" fmla="*/ 0 h 461"/>
                <a:gd name="T78" fmla="*/ 0 w 408"/>
                <a:gd name="T79" fmla="*/ 0 h 461"/>
                <a:gd name="T80" fmla="*/ 0 w 408"/>
                <a:gd name="T81" fmla="*/ 0 h 461"/>
                <a:gd name="T82" fmla="*/ 0 w 408"/>
                <a:gd name="T83" fmla="*/ 0 h 461"/>
                <a:gd name="T84" fmla="*/ 0 w 408"/>
                <a:gd name="T85" fmla="*/ 0 h 461"/>
                <a:gd name="T86" fmla="*/ 0 w 408"/>
                <a:gd name="T87" fmla="*/ 0 h 461"/>
                <a:gd name="T88" fmla="*/ 0 w 408"/>
                <a:gd name="T89" fmla="*/ 0 h 461"/>
                <a:gd name="T90" fmla="*/ 0 w 408"/>
                <a:gd name="T91" fmla="*/ 0 h 461"/>
                <a:gd name="T92" fmla="*/ 0 w 408"/>
                <a:gd name="T93" fmla="*/ 0 h 461"/>
                <a:gd name="T94" fmla="*/ 0 w 408"/>
                <a:gd name="T95" fmla="*/ 0 h 461"/>
                <a:gd name="T96" fmla="*/ 0 w 408"/>
                <a:gd name="T97" fmla="*/ 0 h 461"/>
                <a:gd name="T98" fmla="*/ 0 w 408"/>
                <a:gd name="T99" fmla="*/ 0 h 461"/>
                <a:gd name="T100" fmla="*/ 0 w 408"/>
                <a:gd name="T101" fmla="*/ 0 h 461"/>
                <a:gd name="T102" fmla="*/ 0 w 408"/>
                <a:gd name="T103" fmla="*/ 0 h 461"/>
                <a:gd name="T104" fmla="*/ 0 w 408"/>
                <a:gd name="T105" fmla="*/ 0 h 461"/>
                <a:gd name="T106" fmla="*/ 0 w 408"/>
                <a:gd name="T107" fmla="*/ 0 h 461"/>
                <a:gd name="T108" fmla="*/ 0 w 408"/>
                <a:gd name="T109" fmla="*/ 0 h 46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08"/>
                <a:gd name="T166" fmla="*/ 0 h 461"/>
                <a:gd name="T167" fmla="*/ 408 w 408"/>
                <a:gd name="T168" fmla="*/ 461 h 46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08" h="461">
                  <a:moveTo>
                    <a:pt x="62" y="418"/>
                  </a:moveTo>
                  <a:lnTo>
                    <a:pt x="74" y="424"/>
                  </a:lnTo>
                  <a:lnTo>
                    <a:pt x="88" y="431"/>
                  </a:lnTo>
                  <a:lnTo>
                    <a:pt x="104" y="437"/>
                  </a:lnTo>
                  <a:lnTo>
                    <a:pt x="121" y="440"/>
                  </a:lnTo>
                  <a:lnTo>
                    <a:pt x="130" y="443"/>
                  </a:lnTo>
                  <a:lnTo>
                    <a:pt x="139" y="443"/>
                  </a:lnTo>
                  <a:lnTo>
                    <a:pt x="146" y="443"/>
                  </a:lnTo>
                  <a:lnTo>
                    <a:pt x="154" y="443"/>
                  </a:lnTo>
                  <a:lnTo>
                    <a:pt x="161" y="440"/>
                  </a:lnTo>
                  <a:lnTo>
                    <a:pt x="168" y="438"/>
                  </a:lnTo>
                  <a:lnTo>
                    <a:pt x="173" y="435"/>
                  </a:lnTo>
                  <a:lnTo>
                    <a:pt x="177" y="431"/>
                  </a:lnTo>
                  <a:lnTo>
                    <a:pt x="178" y="428"/>
                  </a:lnTo>
                  <a:lnTo>
                    <a:pt x="177" y="425"/>
                  </a:lnTo>
                  <a:lnTo>
                    <a:pt x="175" y="422"/>
                  </a:lnTo>
                  <a:lnTo>
                    <a:pt x="172" y="419"/>
                  </a:lnTo>
                  <a:lnTo>
                    <a:pt x="163" y="412"/>
                  </a:lnTo>
                  <a:lnTo>
                    <a:pt x="153" y="405"/>
                  </a:lnTo>
                  <a:lnTo>
                    <a:pt x="132" y="393"/>
                  </a:lnTo>
                  <a:lnTo>
                    <a:pt x="121" y="384"/>
                  </a:lnTo>
                  <a:lnTo>
                    <a:pt x="120" y="381"/>
                  </a:lnTo>
                  <a:lnTo>
                    <a:pt x="121" y="379"/>
                  </a:lnTo>
                  <a:lnTo>
                    <a:pt x="123" y="378"/>
                  </a:lnTo>
                  <a:lnTo>
                    <a:pt x="127" y="377"/>
                  </a:lnTo>
                  <a:lnTo>
                    <a:pt x="136" y="376"/>
                  </a:lnTo>
                  <a:lnTo>
                    <a:pt x="146" y="376"/>
                  </a:lnTo>
                  <a:lnTo>
                    <a:pt x="157" y="376"/>
                  </a:lnTo>
                  <a:lnTo>
                    <a:pt x="164" y="374"/>
                  </a:lnTo>
                  <a:lnTo>
                    <a:pt x="167" y="372"/>
                  </a:lnTo>
                  <a:lnTo>
                    <a:pt x="168" y="368"/>
                  </a:lnTo>
                  <a:lnTo>
                    <a:pt x="167" y="364"/>
                  </a:lnTo>
                  <a:lnTo>
                    <a:pt x="164" y="359"/>
                  </a:lnTo>
                  <a:lnTo>
                    <a:pt x="157" y="346"/>
                  </a:lnTo>
                  <a:lnTo>
                    <a:pt x="149" y="328"/>
                  </a:lnTo>
                  <a:lnTo>
                    <a:pt x="148" y="324"/>
                  </a:lnTo>
                  <a:lnTo>
                    <a:pt x="148" y="321"/>
                  </a:lnTo>
                  <a:lnTo>
                    <a:pt x="148" y="319"/>
                  </a:lnTo>
                  <a:lnTo>
                    <a:pt x="149" y="318"/>
                  </a:lnTo>
                  <a:lnTo>
                    <a:pt x="151" y="317"/>
                  </a:lnTo>
                  <a:lnTo>
                    <a:pt x="155" y="318"/>
                  </a:lnTo>
                  <a:lnTo>
                    <a:pt x="159" y="320"/>
                  </a:lnTo>
                  <a:lnTo>
                    <a:pt x="164" y="324"/>
                  </a:lnTo>
                  <a:lnTo>
                    <a:pt x="173" y="333"/>
                  </a:lnTo>
                  <a:lnTo>
                    <a:pt x="178" y="340"/>
                  </a:lnTo>
                  <a:lnTo>
                    <a:pt x="182" y="348"/>
                  </a:lnTo>
                  <a:lnTo>
                    <a:pt x="183" y="354"/>
                  </a:lnTo>
                  <a:lnTo>
                    <a:pt x="184" y="362"/>
                  </a:lnTo>
                  <a:lnTo>
                    <a:pt x="185" y="369"/>
                  </a:lnTo>
                  <a:lnTo>
                    <a:pt x="186" y="377"/>
                  </a:lnTo>
                  <a:lnTo>
                    <a:pt x="190" y="384"/>
                  </a:lnTo>
                  <a:lnTo>
                    <a:pt x="192" y="389"/>
                  </a:lnTo>
                  <a:lnTo>
                    <a:pt x="196" y="392"/>
                  </a:lnTo>
                  <a:lnTo>
                    <a:pt x="199" y="394"/>
                  </a:lnTo>
                  <a:lnTo>
                    <a:pt x="202" y="395"/>
                  </a:lnTo>
                  <a:lnTo>
                    <a:pt x="209" y="397"/>
                  </a:lnTo>
                  <a:lnTo>
                    <a:pt x="215" y="397"/>
                  </a:lnTo>
                  <a:lnTo>
                    <a:pt x="227" y="396"/>
                  </a:lnTo>
                  <a:lnTo>
                    <a:pt x="233" y="395"/>
                  </a:lnTo>
                  <a:lnTo>
                    <a:pt x="238" y="400"/>
                  </a:lnTo>
                  <a:lnTo>
                    <a:pt x="241" y="405"/>
                  </a:lnTo>
                  <a:lnTo>
                    <a:pt x="243" y="410"/>
                  </a:lnTo>
                  <a:lnTo>
                    <a:pt x="244" y="417"/>
                  </a:lnTo>
                  <a:lnTo>
                    <a:pt x="246" y="426"/>
                  </a:lnTo>
                  <a:lnTo>
                    <a:pt x="248" y="433"/>
                  </a:lnTo>
                  <a:lnTo>
                    <a:pt x="254" y="436"/>
                  </a:lnTo>
                  <a:lnTo>
                    <a:pt x="265" y="440"/>
                  </a:lnTo>
                  <a:lnTo>
                    <a:pt x="279" y="447"/>
                  </a:lnTo>
                  <a:lnTo>
                    <a:pt x="294" y="452"/>
                  </a:lnTo>
                  <a:lnTo>
                    <a:pt x="309" y="457"/>
                  </a:lnTo>
                  <a:lnTo>
                    <a:pt x="323" y="460"/>
                  </a:lnTo>
                  <a:lnTo>
                    <a:pt x="328" y="461"/>
                  </a:lnTo>
                  <a:lnTo>
                    <a:pt x="332" y="461"/>
                  </a:lnTo>
                  <a:lnTo>
                    <a:pt x="336" y="460"/>
                  </a:lnTo>
                  <a:lnTo>
                    <a:pt x="338" y="459"/>
                  </a:lnTo>
                  <a:lnTo>
                    <a:pt x="339" y="452"/>
                  </a:lnTo>
                  <a:lnTo>
                    <a:pt x="339" y="445"/>
                  </a:lnTo>
                  <a:lnTo>
                    <a:pt x="338" y="437"/>
                  </a:lnTo>
                  <a:lnTo>
                    <a:pt x="336" y="430"/>
                  </a:lnTo>
                  <a:lnTo>
                    <a:pt x="335" y="424"/>
                  </a:lnTo>
                  <a:lnTo>
                    <a:pt x="335" y="420"/>
                  </a:lnTo>
                  <a:lnTo>
                    <a:pt x="335" y="419"/>
                  </a:lnTo>
                  <a:lnTo>
                    <a:pt x="336" y="418"/>
                  </a:lnTo>
                  <a:lnTo>
                    <a:pt x="338" y="419"/>
                  </a:lnTo>
                  <a:lnTo>
                    <a:pt x="340" y="420"/>
                  </a:lnTo>
                  <a:lnTo>
                    <a:pt x="348" y="423"/>
                  </a:lnTo>
                  <a:lnTo>
                    <a:pt x="353" y="425"/>
                  </a:lnTo>
                  <a:lnTo>
                    <a:pt x="356" y="425"/>
                  </a:lnTo>
                  <a:lnTo>
                    <a:pt x="358" y="425"/>
                  </a:lnTo>
                  <a:lnTo>
                    <a:pt x="359" y="424"/>
                  </a:lnTo>
                  <a:lnTo>
                    <a:pt x="362" y="423"/>
                  </a:lnTo>
                  <a:lnTo>
                    <a:pt x="363" y="419"/>
                  </a:lnTo>
                  <a:lnTo>
                    <a:pt x="364" y="415"/>
                  </a:lnTo>
                  <a:lnTo>
                    <a:pt x="364" y="408"/>
                  </a:lnTo>
                  <a:lnTo>
                    <a:pt x="364" y="402"/>
                  </a:lnTo>
                  <a:lnTo>
                    <a:pt x="357" y="375"/>
                  </a:lnTo>
                  <a:lnTo>
                    <a:pt x="355" y="361"/>
                  </a:lnTo>
                  <a:lnTo>
                    <a:pt x="356" y="361"/>
                  </a:lnTo>
                  <a:lnTo>
                    <a:pt x="358" y="361"/>
                  </a:lnTo>
                  <a:lnTo>
                    <a:pt x="360" y="361"/>
                  </a:lnTo>
                  <a:lnTo>
                    <a:pt x="363" y="362"/>
                  </a:lnTo>
                  <a:lnTo>
                    <a:pt x="366" y="364"/>
                  </a:lnTo>
                  <a:lnTo>
                    <a:pt x="371" y="367"/>
                  </a:lnTo>
                  <a:lnTo>
                    <a:pt x="376" y="370"/>
                  </a:lnTo>
                  <a:lnTo>
                    <a:pt x="382" y="372"/>
                  </a:lnTo>
                  <a:lnTo>
                    <a:pt x="385" y="372"/>
                  </a:lnTo>
                  <a:lnTo>
                    <a:pt x="388" y="372"/>
                  </a:lnTo>
                  <a:lnTo>
                    <a:pt x="392" y="370"/>
                  </a:lnTo>
                  <a:lnTo>
                    <a:pt x="396" y="367"/>
                  </a:lnTo>
                  <a:lnTo>
                    <a:pt x="397" y="366"/>
                  </a:lnTo>
                  <a:lnTo>
                    <a:pt x="397" y="364"/>
                  </a:lnTo>
                  <a:lnTo>
                    <a:pt x="397" y="363"/>
                  </a:lnTo>
                  <a:lnTo>
                    <a:pt x="396" y="361"/>
                  </a:lnTo>
                  <a:lnTo>
                    <a:pt x="391" y="355"/>
                  </a:lnTo>
                  <a:lnTo>
                    <a:pt x="385" y="351"/>
                  </a:lnTo>
                  <a:lnTo>
                    <a:pt x="371" y="341"/>
                  </a:lnTo>
                  <a:lnTo>
                    <a:pt x="364" y="335"/>
                  </a:lnTo>
                  <a:lnTo>
                    <a:pt x="363" y="333"/>
                  </a:lnTo>
                  <a:lnTo>
                    <a:pt x="363" y="331"/>
                  </a:lnTo>
                  <a:lnTo>
                    <a:pt x="365" y="329"/>
                  </a:lnTo>
                  <a:lnTo>
                    <a:pt x="367" y="327"/>
                  </a:lnTo>
                  <a:lnTo>
                    <a:pt x="371" y="325"/>
                  </a:lnTo>
                  <a:lnTo>
                    <a:pt x="374" y="324"/>
                  </a:lnTo>
                  <a:lnTo>
                    <a:pt x="381" y="325"/>
                  </a:lnTo>
                  <a:lnTo>
                    <a:pt x="387" y="328"/>
                  </a:lnTo>
                  <a:lnTo>
                    <a:pt x="392" y="332"/>
                  </a:lnTo>
                  <a:lnTo>
                    <a:pt x="395" y="334"/>
                  </a:lnTo>
                  <a:lnTo>
                    <a:pt x="396" y="335"/>
                  </a:lnTo>
                  <a:lnTo>
                    <a:pt x="398" y="335"/>
                  </a:lnTo>
                  <a:lnTo>
                    <a:pt x="399" y="334"/>
                  </a:lnTo>
                  <a:lnTo>
                    <a:pt x="400" y="333"/>
                  </a:lnTo>
                  <a:lnTo>
                    <a:pt x="404" y="326"/>
                  </a:lnTo>
                  <a:lnTo>
                    <a:pt x="407" y="315"/>
                  </a:lnTo>
                  <a:lnTo>
                    <a:pt x="408" y="311"/>
                  </a:lnTo>
                  <a:lnTo>
                    <a:pt x="408" y="305"/>
                  </a:lnTo>
                  <a:lnTo>
                    <a:pt x="407" y="298"/>
                  </a:lnTo>
                  <a:lnTo>
                    <a:pt x="407" y="291"/>
                  </a:lnTo>
                  <a:lnTo>
                    <a:pt x="404" y="276"/>
                  </a:lnTo>
                  <a:lnTo>
                    <a:pt x="399" y="259"/>
                  </a:lnTo>
                  <a:lnTo>
                    <a:pt x="394" y="244"/>
                  </a:lnTo>
                  <a:lnTo>
                    <a:pt x="390" y="231"/>
                  </a:lnTo>
                  <a:lnTo>
                    <a:pt x="384" y="223"/>
                  </a:lnTo>
                  <a:lnTo>
                    <a:pt x="381" y="219"/>
                  </a:lnTo>
                  <a:lnTo>
                    <a:pt x="371" y="219"/>
                  </a:lnTo>
                  <a:lnTo>
                    <a:pt x="350" y="220"/>
                  </a:lnTo>
                  <a:lnTo>
                    <a:pt x="323" y="223"/>
                  </a:lnTo>
                  <a:lnTo>
                    <a:pt x="293" y="225"/>
                  </a:lnTo>
                  <a:lnTo>
                    <a:pt x="279" y="225"/>
                  </a:lnTo>
                  <a:lnTo>
                    <a:pt x="267" y="225"/>
                  </a:lnTo>
                  <a:lnTo>
                    <a:pt x="256" y="225"/>
                  </a:lnTo>
                  <a:lnTo>
                    <a:pt x="248" y="223"/>
                  </a:lnTo>
                  <a:lnTo>
                    <a:pt x="245" y="222"/>
                  </a:lnTo>
                  <a:lnTo>
                    <a:pt x="244" y="221"/>
                  </a:lnTo>
                  <a:lnTo>
                    <a:pt x="243" y="220"/>
                  </a:lnTo>
                  <a:lnTo>
                    <a:pt x="243" y="217"/>
                  </a:lnTo>
                  <a:lnTo>
                    <a:pt x="244" y="215"/>
                  </a:lnTo>
                  <a:lnTo>
                    <a:pt x="246" y="213"/>
                  </a:lnTo>
                  <a:lnTo>
                    <a:pt x="251" y="211"/>
                  </a:lnTo>
                  <a:lnTo>
                    <a:pt x="255" y="208"/>
                  </a:lnTo>
                  <a:lnTo>
                    <a:pt x="262" y="202"/>
                  </a:lnTo>
                  <a:lnTo>
                    <a:pt x="268" y="199"/>
                  </a:lnTo>
                  <a:lnTo>
                    <a:pt x="271" y="195"/>
                  </a:lnTo>
                  <a:lnTo>
                    <a:pt x="272" y="192"/>
                  </a:lnTo>
                  <a:lnTo>
                    <a:pt x="272" y="188"/>
                  </a:lnTo>
                  <a:lnTo>
                    <a:pt x="271" y="186"/>
                  </a:lnTo>
                  <a:lnTo>
                    <a:pt x="268" y="184"/>
                  </a:lnTo>
                  <a:lnTo>
                    <a:pt x="265" y="183"/>
                  </a:lnTo>
                  <a:lnTo>
                    <a:pt x="255" y="181"/>
                  </a:lnTo>
                  <a:lnTo>
                    <a:pt x="242" y="181"/>
                  </a:lnTo>
                  <a:lnTo>
                    <a:pt x="230" y="181"/>
                  </a:lnTo>
                  <a:lnTo>
                    <a:pt x="218" y="184"/>
                  </a:lnTo>
                  <a:lnTo>
                    <a:pt x="213" y="184"/>
                  </a:lnTo>
                  <a:lnTo>
                    <a:pt x="210" y="184"/>
                  </a:lnTo>
                  <a:lnTo>
                    <a:pt x="206" y="182"/>
                  </a:lnTo>
                  <a:lnTo>
                    <a:pt x="204" y="179"/>
                  </a:lnTo>
                  <a:lnTo>
                    <a:pt x="202" y="170"/>
                  </a:lnTo>
                  <a:lnTo>
                    <a:pt x="201" y="160"/>
                  </a:lnTo>
                  <a:lnTo>
                    <a:pt x="201" y="150"/>
                  </a:lnTo>
                  <a:lnTo>
                    <a:pt x="201" y="140"/>
                  </a:lnTo>
                  <a:lnTo>
                    <a:pt x="201" y="137"/>
                  </a:lnTo>
                  <a:lnTo>
                    <a:pt x="200" y="133"/>
                  </a:lnTo>
                  <a:lnTo>
                    <a:pt x="199" y="132"/>
                  </a:lnTo>
                  <a:lnTo>
                    <a:pt x="197" y="131"/>
                  </a:lnTo>
                  <a:lnTo>
                    <a:pt x="188" y="132"/>
                  </a:lnTo>
                  <a:lnTo>
                    <a:pt x="181" y="131"/>
                  </a:lnTo>
                  <a:lnTo>
                    <a:pt x="174" y="130"/>
                  </a:lnTo>
                  <a:lnTo>
                    <a:pt x="171" y="127"/>
                  </a:lnTo>
                  <a:lnTo>
                    <a:pt x="170" y="126"/>
                  </a:lnTo>
                  <a:lnTo>
                    <a:pt x="170" y="124"/>
                  </a:lnTo>
                  <a:lnTo>
                    <a:pt x="170" y="122"/>
                  </a:lnTo>
                  <a:lnTo>
                    <a:pt x="172" y="119"/>
                  </a:lnTo>
                  <a:lnTo>
                    <a:pt x="176" y="114"/>
                  </a:lnTo>
                  <a:lnTo>
                    <a:pt x="186" y="108"/>
                  </a:lnTo>
                  <a:lnTo>
                    <a:pt x="201" y="99"/>
                  </a:lnTo>
                  <a:lnTo>
                    <a:pt x="213" y="91"/>
                  </a:lnTo>
                  <a:lnTo>
                    <a:pt x="217" y="87"/>
                  </a:lnTo>
                  <a:lnTo>
                    <a:pt x="220" y="83"/>
                  </a:lnTo>
                  <a:lnTo>
                    <a:pt x="224" y="79"/>
                  </a:lnTo>
                  <a:lnTo>
                    <a:pt x="226" y="74"/>
                  </a:lnTo>
                  <a:lnTo>
                    <a:pt x="226" y="69"/>
                  </a:lnTo>
                  <a:lnTo>
                    <a:pt x="226" y="63"/>
                  </a:lnTo>
                  <a:lnTo>
                    <a:pt x="226" y="57"/>
                  </a:lnTo>
                  <a:lnTo>
                    <a:pt x="224" y="49"/>
                  </a:lnTo>
                  <a:lnTo>
                    <a:pt x="217" y="32"/>
                  </a:lnTo>
                  <a:lnTo>
                    <a:pt x="207" y="11"/>
                  </a:lnTo>
                  <a:lnTo>
                    <a:pt x="204" y="5"/>
                  </a:lnTo>
                  <a:lnTo>
                    <a:pt x="200" y="1"/>
                  </a:lnTo>
                  <a:lnTo>
                    <a:pt x="196" y="0"/>
                  </a:lnTo>
                  <a:lnTo>
                    <a:pt x="191" y="0"/>
                  </a:lnTo>
                  <a:lnTo>
                    <a:pt x="187" y="1"/>
                  </a:lnTo>
                  <a:lnTo>
                    <a:pt x="183" y="4"/>
                  </a:lnTo>
                  <a:lnTo>
                    <a:pt x="177" y="7"/>
                  </a:lnTo>
                  <a:lnTo>
                    <a:pt x="173" y="13"/>
                  </a:lnTo>
                  <a:lnTo>
                    <a:pt x="163" y="24"/>
                  </a:lnTo>
                  <a:lnTo>
                    <a:pt x="156" y="34"/>
                  </a:lnTo>
                  <a:lnTo>
                    <a:pt x="149" y="45"/>
                  </a:lnTo>
                  <a:lnTo>
                    <a:pt x="145" y="54"/>
                  </a:lnTo>
                  <a:lnTo>
                    <a:pt x="142" y="58"/>
                  </a:lnTo>
                  <a:lnTo>
                    <a:pt x="137" y="62"/>
                  </a:lnTo>
                  <a:lnTo>
                    <a:pt x="132" y="66"/>
                  </a:lnTo>
                  <a:lnTo>
                    <a:pt x="127" y="68"/>
                  </a:lnTo>
                  <a:lnTo>
                    <a:pt x="113" y="73"/>
                  </a:lnTo>
                  <a:lnTo>
                    <a:pt x="97" y="76"/>
                  </a:lnTo>
                  <a:lnTo>
                    <a:pt x="79" y="81"/>
                  </a:lnTo>
                  <a:lnTo>
                    <a:pt x="62" y="84"/>
                  </a:lnTo>
                  <a:lnTo>
                    <a:pt x="46" y="89"/>
                  </a:lnTo>
                  <a:lnTo>
                    <a:pt x="32" y="95"/>
                  </a:lnTo>
                  <a:lnTo>
                    <a:pt x="31" y="97"/>
                  </a:lnTo>
                  <a:lnTo>
                    <a:pt x="29" y="99"/>
                  </a:lnTo>
                  <a:lnTo>
                    <a:pt x="28" y="102"/>
                  </a:lnTo>
                  <a:lnTo>
                    <a:pt x="26" y="105"/>
                  </a:lnTo>
                  <a:lnTo>
                    <a:pt x="25" y="114"/>
                  </a:lnTo>
                  <a:lnTo>
                    <a:pt x="26" y="122"/>
                  </a:lnTo>
                  <a:lnTo>
                    <a:pt x="26" y="126"/>
                  </a:lnTo>
                  <a:lnTo>
                    <a:pt x="29" y="129"/>
                  </a:lnTo>
                  <a:lnTo>
                    <a:pt x="30" y="132"/>
                  </a:lnTo>
                  <a:lnTo>
                    <a:pt x="33" y="135"/>
                  </a:lnTo>
                  <a:lnTo>
                    <a:pt x="35" y="136"/>
                  </a:lnTo>
                  <a:lnTo>
                    <a:pt x="38" y="136"/>
                  </a:lnTo>
                  <a:lnTo>
                    <a:pt x="43" y="135"/>
                  </a:lnTo>
                  <a:lnTo>
                    <a:pt x="47" y="131"/>
                  </a:lnTo>
                  <a:lnTo>
                    <a:pt x="53" y="128"/>
                  </a:lnTo>
                  <a:lnTo>
                    <a:pt x="58" y="126"/>
                  </a:lnTo>
                  <a:lnTo>
                    <a:pt x="61" y="125"/>
                  </a:lnTo>
                  <a:lnTo>
                    <a:pt x="64" y="125"/>
                  </a:lnTo>
                  <a:lnTo>
                    <a:pt x="70" y="127"/>
                  </a:lnTo>
                  <a:lnTo>
                    <a:pt x="73" y="129"/>
                  </a:lnTo>
                  <a:lnTo>
                    <a:pt x="74" y="130"/>
                  </a:lnTo>
                  <a:lnTo>
                    <a:pt x="75" y="131"/>
                  </a:lnTo>
                  <a:lnTo>
                    <a:pt x="77" y="130"/>
                  </a:lnTo>
                  <a:lnTo>
                    <a:pt x="78" y="129"/>
                  </a:lnTo>
                  <a:lnTo>
                    <a:pt x="84" y="124"/>
                  </a:lnTo>
                  <a:lnTo>
                    <a:pt x="91" y="112"/>
                  </a:lnTo>
                  <a:lnTo>
                    <a:pt x="93" y="109"/>
                  </a:lnTo>
                  <a:lnTo>
                    <a:pt x="95" y="107"/>
                  </a:lnTo>
                  <a:lnTo>
                    <a:pt x="97" y="105"/>
                  </a:lnTo>
                  <a:lnTo>
                    <a:pt x="99" y="107"/>
                  </a:lnTo>
                  <a:lnTo>
                    <a:pt x="102" y="110"/>
                  </a:lnTo>
                  <a:lnTo>
                    <a:pt x="105" y="115"/>
                  </a:lnTo>
                  <a:lnTo>
                    <a:pt x="109" y="130"/>
                  </a:lnTo>
                  <a:lnTo>
                    <a:pt x="115" y="142"/>
                  </a:lnTo>
                  <a:lnTo>
                    <a:pt x="115" y="144"/>
                  </a:lnTo>
                  <a:lnTo>
                    <a:pt x="113" y="144"/>
                  </a:lnTo>
                  <a:lnTo>
                    <a:pt x="111" y="144"/>
                  </a:lnTo>
                  <a:lnTo>
                    <a:pt x="103" y="142"/>
                  </a:lnTo>
                  <a:lnTo>
                    <a:pt x="94" y="140"/>
                  </a:lnTo>
                  <a:lnTo>
                    <a:pt x="86" y="138"/>
                  </a:lnTo>
                  <a:lnTo>
                    <a:pt x="78" y="138"/>
                  </a:lnTo>
                  <a:lnTo>
                    <a:pt x="75" y="139"/>
                  </a:lnTo>
                  <a:lnTo>
                    <a:pt x="73" y="141"/>
                  </a:lnTo>
                  <a:lnTo>
                    <a:pt x="72" y="144"/>
                  </a:lnTo>
                  <a:lnTo>
                    <a:pt x="71" y="149"/>
                  </a:lnTo>
                  <a:lnTo>
                    <a:pt x="72" y="159"/>
                  </a:lnTo>
                  <a:lnTo>
                    <a:pt x="71" y="166"/>
                  </a:lnTo>
                  <a:lnTo>
                    <a:pt x="70" y="168"/>
                  </a:lnTo>
                  <a:lnTo>
                    <a:pt x="67" y="170"/>
                  </a:lnTo>
                  <a:lnTo>
                    <a:pt x="66" y="171"/>
                  </a:lnTo>
                  <a:lnTo>
                    <a:pt x="64" y="171"/>
                  </a:lnTo>
                  <a:lnTo>
                    <a:pt x="60" y="171"/>
                  </a:lnTo>
                  <a:lnTo>
                    <a:pt x="56" y="170"/>
                  </a:lnTo>
                  <a:lnTo>
                    <a:pt x="50" y="168"/>
                  </a:lnTo>
                  <a:lnTo>
                    <a:pt x="45" y="165"/>
                  </a:lnTo>
                  <a:lnTo>
                    <a:pt x="33" y="158"/>
                  </a:lnTo>
                  <a:lnTo>
                    <a:pt x="22" y="154"/>
                  </a:lnTo>
                  <a:lnTo>
                    <a:pt x="18" y="153"/>
                  </a:lnTo>
                  <a:lnTo>
                    <a:pt x="15" y="155"/>
                  </a:lnTo>
                  <a:lnTo>
                    <a:pt x="11" y="158"/>
                  </a:lnTo>
                  <a:lnTo>
                    <a:pt x="10" y="165"/>
                  </a:lnTo>
                  <a:lnTo>
                    <a:pt x="8" y="180"/>
                  </a:lnTo>
                  <a:lnTo>
                    <a:pt x="4" y="196"/>
                  </a:lnTo>
                  <a:lnTo>
                    <a:pt x="1" y="212"/>
                  </a:lnTo>
                  <a:lnTo>
                    <a:pt x="0" y="225"/>
                  </a:lnTo>
                  <a:lnTo>
                    <a:pt x="4" y="244"/>
                  </a:lnTo>
                  <a:lnTo>
                    <a:pt x="6" y="252"/>
                  </a:lnTo>
                  <a:lnTo>
                    <a:pt x="7" y="256"/>
                  </a:lnTo>
                  <a:lnTo>
                    <a:pt x="6" y="262"/>
                  </a:lnTo>
                  <a:lnTo>
                    <a:pt x="4" y="271"/>
                  </a:lnTo>
                  <a:lnTo>
                    <a:pt x="0" y="285"/>
                  </a:lnTo>
                  <a:lnTo>
                    <a:pt x="0" y="291"/>
                  </a:lnTo>
                  <a:lnTo>
                    <a:pt x="0" y="297"/>
                  </a:lnTo>
                  <a:lnTo>
                    <a:pt x="2" y="305"/>
                  </a:lnTo>
                  <a:lnTo>
                    <a:pt x="4" y="312"/>
                  </a:lnTo>
                  <a:lnTo>
                    <a:pt x="9" y="327"/>
                  </a:lnTo>
                  <a:lnTo>
                    <a:pt x="15" y="337"/>
                  </a:lnTo>
                  <a:lnTo>
                    <a:pt x="23" y="335"/>
                  </a:lnTo>
                  <a:lnTo>
                    <a:pt x="41" y="331"/>
                  </a:lnTo>
                  <a:lnTo>
                    <a:pt x="45" y="329"/>
                  </a:lnTo>
                  <a:lnTo>
                    <a:pt x="49" y="329"/>
                  </a:lnTo>
                  <a:lnTo>
                    <a:pt x="52" y="331"/>
                  </a:lnTo>
                  <a:lnTo>
                    <a:pt x="55" y="332"/>
                  </a:lnTo>
                  <a:lnTo>
                    <a:pt x="57" y="334"/>
                  </a:lnTo>
                  <a:lnTo>
                    <a:pt x="58" y="337"/>
                  </a:lnTo>
                  <a:lnTo>
                    <a:pt x="58" y="340"/>
                  </a:lnTo>
                  <a:lnTo>
                    <a:pt x="56" y="346"/>
                  </a:lnTo>
                  <a:lnTo>
                    <a:pt x="55" y="349"/>
                  </a:lnTo>
                  <a:lnTo>
                    <a:pt x="55" y="352"/>
                  </a:lnTo>
                  <a:lnTo>
                    <a:pt x="55" y="353"/>
                  </a:lnTo>
                  <a:lnTo>
                    <a:pt x="56" y="354"/>
                  </a:lnTo>
                  <a:lnTo>
                    <a:pt x="58" y="355"/>
                  </a:lnTo>
                  <a:lnTo>
                    <a:pt x="62" y="354"/>
                  </a:lnTo>
                  <a:lnTo>
                    <a:pt x="65" y="354"/>
                  </a:lnTo>
                  <a:lnTo>
                    <a:pt x="70" y="355"/>
                  </a:lnTo>
                  <a:lnTo>
                    <a:pt x="71" y="358"/>
                  </a:lnTo>
                  <a:lnTo>
                    <a:pt x="72" y="360"/>
                  </a:lnTo>
                  <a:lnTo>
                    <a:pt x="73" y="363"/>
                  </a:lnTo>
                  <a:lnTo>
                    <a:pt x="73" y="367"/>
                  </a:lnTo>
                  <a:lnTo>
                    <a:pt x="73" y="375"/>
                  </a:lnTo>
                  <a:lnTo>
                    <a:pt x="72" y="381"/>
                  </a:lnTo>
                  <a:lnTo>
                    <a:pt x="70" y="387"/>
                  </a:lnTo>
                  <a:lnTo>
                    <a:pt x="67" y="392"/>
                  </a:lnTo>
                  <a:lnTo>
                    <a:pt x="66" y="397"/>
                  </a:lnTo>
                  <a:lnTo>
                    <a:pt x="64" y="404"/>
                  </a:lnTo>
                  <a:lnTo>
                    <a:pt x="63" y="410"/>
                  </a:lnTo>
                  <a:lnTo>
                    <a:pt x="62" y="418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79" name="Freeform 272"/>
            <p:cNvSpPr>
              <a:spLocks/>
            </p:cNvSpPr>
            <p:nvPr/>
          </p:nvSpPr>
          <p:spPr bwMode="auto">
            <a:xfrm>
              <a:off x="706" y="2421"/>
              <a:ext cx="105" cy="138"/>
            </a:xfrm>
            <a:custGeom>
              <a:avLst/>
              <a:gdLst>
                <a:gd name="T0" fmla="*/ 0 w 421"/>
                <a:gd name="T1" fmla="*/ 0 h 552"/>
                <a:gd name="T2" fmla="*/ 0 w 421"/>
                <a:gd name="T3" fmla="*/ 0 h 552"/>
                <a:gd name="T4" fmla="*/ 0 w 421"/>
                <a:gd name="T5" fmla="*/ 0 h 552"/>
                <a:gd name="T6" fmla="*/ 0 w 421"/>
                <a:gd name="T7" fmla="*/ 0 h 552"/>
                <a:gd name="T8" fmla="*/ 0 w 421"/>
                <a:gd name="T9" fmla="*/ 0 h 552"/>
                <a:gd name="T10" fmla="*/ 0 w 421"/>
                <a:gd name="T11" fmla="*/ 0 h 552"/>
                <a:gd name="T12" fmla="*/ 0 w 421"/>
                <a:gd name="T13" fmla="*/ 0 h 552"/>
                <a:gd name="T14" fmla="*/ 0 w 421"/>
                <a:gd name="T15" fmla="*/ 0 h 552"/>
                <a:gd name="T16" fmla="*/ 0 w 421"/>
                <a:gd name="T17" fmla="*/ 0 h 552"/>
                <a:gd name="T18" fmla="*/ 0 w 421"/>
                <a:gd name="T19" fmla="*/ 0 h 552"/>
                <a:gd name="T20" fmla="*/ 0 w 421"/>
                <a:gd name="T21" fmla="*/ 0 h 552"/>
                <a:gd name="T22" fmla="*/ 0 w 421"/>
                <a:gd name="T23" fmla="*/ 0 h 552"/>
                <a:gd name="T24" fmla="*/ 0 w 421"/>
                <a:gd name="T25" fmla="*/ 0 h 552"/>
                <a:gd name="T26" fmla="*/ 0 w 421"/>
                <a:gd name="T27" fmla="*/ 0 h 552"/>
                <a:gd name="T28" fmla="*/ 0 w 421"/>
                <a:gd name="T29" fmla="*/ 0 h 552"/>
                <a:gd name="T30" fmla="*/ 0 w 421"/>
                <a:gd name="T31" fmla="*/ 0 h 552"/>
                <a:gd name="T32" fmla="*/ 0 w 421"/>
                <a:gd name="T33" fmla="*/ 0 h 552"/>
                <a:gd name="T34" fmla="*/ 0 w 421"/>
                <a:gd name="T35" fmla="*/ 0 h 552"/>
                <a:gd name="T36" fmla="*/ 0 w 421"/>
                <a:gd name="T37" fmla="*/ 0 h 552"/>
                <a:gd name="T38" fmla="*/ 0 w 421"/>
                <a:gd name="T39" fmla="*/ 0 h 552"/>
                <a:gd name="T40" fmla="*/ 0 w 421"/>
                <a:gd name="T41" fmla="*/ 0 h 552"/>
                <a:gd name="T42" fmla="*/ 0 w 421"/>
                <a:gd name="T43" fmla="*/ 0 h 552"/>
                <a:gd name="T44" fmla="*/ 0 w 421"/>
                <a:gd name="T45" fmla="*/ 0 h 552"/>
                <a:gd name="T46" fmla="*/ 0 w 421"/>
                <a:gd name="T47" fmla="*/ 0 h 552"/>
                <a:gd name="T48" fmla="*/ 0 w 421"/>
                <a:gd name="T49" fmla="*/ 0 h 552"/>
                <a:gd name="T50" fmla="*/ 0 w 421"/>
                <a:gd name="T51" fmla="*/ 0 h 552"/>
                <a:gd name="T52" fmla="*/ 0 w 421"/>
                <a:gd name="T53" fmla="*/ 0 h 552"/>
                <a:gd name="T54" fmla="*/ 0 w 421"/>
                <a:gd name="T55" fmla="*/ 0 h 552"/>
                <a:gd name="T56" fmla="*/ 0 w 421"/>
                <a:gd name="T57" fmla="*/ 0 h 552"/>
                <a:gd name="T58" fmla="*/ 0 w 421"/>
                <a:gd name="T59" fmla="*/ 0 h 552"/>
                <a:gd name="T60" fmla="*/ 0 w 421"/>
                <a:gd name="T61" fmla="*/ 0 h 552"/>
                <a:gd name="T62" fmla="*/ 0 w 421"/>
                <a:gd name="T63" fmla="*/ 0 h 552"/>
                <a:gd name="T64" fmla="*/ 0 w 421"/>
                <a:gd name="T65" fmla="*/ 0 h 552"/>
                <a:gd name="T66" fmla="*/ 0 w 421"/>
                <a:gd name="T67" fmla="*/ 0 h 552"/>
                <a:gd name="T68" fmla="*/ 0 w 421"/>
                <a:gd name="T69" fmla="*/ 0 h 552"/>
                <a:gd name="T70" fmla="*/ 0 w 421"/>
                <a:gd name="T71" fmla="*/ 0 h 552"/>
                <a:gd name="T72" fmla="*/ 0 w 421"/>
                <a:gd name="T73" fmla="*/ 0 h 552"/>
                <a:gd name="T74" fmla="*/ 0 w 421"/>
                <a:gd name="T75" fmla="*/ 0 h 552"/>
                <a:gd name="T76" fmla="*/ 0 w 421"/>
                <a:gd name="T77" fmla="*/ 0 h 552"/>
                <a:gd name="T78" fmla="*/ 0 w 421"/>
                <a:gd name="T79" fmla="*/ 0 h 552"/>
                <a:gd name="T80" fmla="*/ 0 w 421"/>
                <a:gd name="T81" fmla="*/ 0 h 552"/>
                <a:gd name="T82" fmla="*/ 0 w 421"/>
                <a:gd name="T83" fmla="*/ 0 h 552"/>
                <a:gd name="T84" fmla="*/ 0 w 421"/>
                <a:gd name="T85" fmla="*/ 0 h 552"/>
                <a:gd name="T86" fmla="*/ 0 w 421"/>
                <a:gd name="T87" fmla="*/ 0 h 552"/>
                <a:gd name="T88" fmla="*/ 0 w 421"/>
                <a:gd name="T89" fmla="*/ 0 h 552"/>
                <a:gd name="T90" fmla="*/ 0 w 421"/>
                <a:gd name="T91" fmla="*/ 0 h 552"/>
                <a:gd name="T92" fmla="*/ 0 w 421"/>
                <a:gd name="T93" fmla="*/ 0 h 552"/>
                <a:gd name="T94" fmla="*/ 0 w 421"/>
                <a:gd name="T95" fmla="*/ 0 h 552"/>
                <a:gd name="T96" fmla="*/ 0 w 421"/>
                <a:gd name="T97" fmla="*/ 0 h 552"/>
                <a:gd name="T98" fmla="*/ 0 w 421"/>
                <a:gd name="T99" fmla="*/ 0 h 552"/>
                <a:gd name="T100" fmla="*/ 0 w 421"/>
                <a:gd name="T101" fmla="*/ 0 h 552"/>
                <a:gd name="T102" fmla="*/ 0 w 421"/>
                <a:gd name="T103" fmla="*/ 0 h 552"/>
                <a:gd name="T104" fmla="*/ 0 w 421"/>
                <a:gd name="T105" fmla="*/ 0 h 552"/>
                <a:gd name="T106" fmla="*/ 0 w 421"/>
                <a:gd name="T107" fmla="*/ 0 h 552"/>
                <a:gd name="T108" fmla="*/ 0 w 421"/>
                <a:gd name="T109" fmla="*/ 0 h 552"/>
                <a:gd name="T110" fmla="*/ 0 w 421"/>
                <a:gd name="T111" fmla="*/ 0 h 552"/>
                <a:gd name="T112" fmla="*/ 0 w 421"/>
                <a:gd name="T113" fmla="*/ 0 h 552"/>
                <a:gd name="T114" fmla="*/ 0 w 421"/>
                <a:gd name="T115" fmla="*/ 0 h 55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421"/>
                <a:gd name="T175" fmla="*/ 0 h 552"/>
                <a:gd name="T176" fmla="*/ 421 w 421"/>
                <a:gd name="T177" fmla="*/ 552 h 55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421" h="552">
                  <a:moveTo>
                    <a:pt x="82" y="206"/>
                  </a:moveTo>
                  <a:lnTo>
                    <a:pt x="77" y="209"/>
                  </a:lnTo>
                  <a:lnTo>
                    <a:pt x="74" y="212"/>
                  </a:lnTo>
                  <a:lnTo>
                    <a:pt x="70" y="214"/>
                  </a:lnTo>
                  <a:lnTo>
                    <a:pt x="66" y="217"/>
                  </a:lnTo>
                  <a:lnTo>
                    <a:pt x="57" y="220"/>
                  </a:lnTo>
                  <a:lnTo>
                    <a:pt x="47" y="222"/>
                  </a:lnTo>
                  <a:lnTo>
                    <a:pt x="38" y="225"/>
                  </a:lnTo>
                  <a:lnTo>
                    <a:pt x="29" y="228"/>
                  </a:lnTo>
                  <a:lnTo>
                    <a:pt x="25" y="231"/>
                  </a:lnTo>
                  <a:lnTo>
                    <a:pt x="21" y="234"/>
                  </a:lnTo>
                  <a:lnTo>
                    <a:pt x="17" y="237"/>
                  </a:lnTo>
                  <a:lnTo>
                    <a:pt x="14" y="240"/>
                  </a:lnTo>
                  <a:lnTo>
                    <a:pt x="8" y="250"/>
                  </a:lnTo>
                  <a:lnTo>
                    <a:pt x="4" y="259"/>
                  </a:lnTo>
                  <a:lnTo>
                    <a:pt x="1" y="266"/>
                  </a:lnTo>
                  <a:lnTo>
                    <a:pt x="0" y="274"/>
                  </a:lnTo>
                  <a:lnTo>
                    <a:pt x="1" y="279"/>
                  </a:lnTo>
                  <a:lnTo>
                    <a:pt x="2" y="284"/>
                  </a:lnTo>
                  <a:lnTo>
                    <a:pt x="5" y="289"/>
                  </a:lnTo>
                  <a:lnTo>
                    <a:pt x="10" y="293"/>
                  </a:lnTo>
                  <a:lnTo>
                    <a:pt x="14" y="296"/>
                  </a:lnTo>
                  <a:lnTo>
                    <a:pt x="20" y="298"/>
                  </a:lnTo>
                  <a:lnTo>
                    <a:pt x="27" y="301"/>
                  </a:lnTo>
                  <a:lnTo>
                    <a:pt x="33" y="303"/>
                  </a:lnTo>
                  <a:lnTo>
                    <a:pt x="49" y="305"/>
                  </a:lnTo>
                  <a:lnTo>
                    <a:pt x="66" y="307"/>
                  </a:lnTo>
                  <a:lnTo>
                    <a:pt x="81" y="308"/>
                  </a:lnTo>
                  <a:lnTo>
                    <a:pt x="96" y="309"/>
                  </a:lnTo>
                  <a:lnTo>
                    <a:pt x="108" y="311"/>
                  </a:lnTo>
                  <a:lnTo>
                    <a:pt x="117" y="315"/>
                  </a:lnTo>
                  <a:lnTo>
                    <a:pt x="121" y="317"/>
                  </a:lnTo>
                  <a:lnTo>
                    <a:pt x="122" y="320"/>
                  </a:lnTo>
                  <a:lnTo>
                    <a:pt x="123" y="323"/>
                  </a:lnTo>
                  <a:lnTo>
                    <a:pt x="122" y="328"/>
                  </a:lnTo>
                  <a:lnTo>
                    <a:pt x="119" y="332"/>
                  </a:lnTo>
                  <a:lnTo>
                    <a:pt x="115" y="337"/>
                  </a:lnTo>
                  <a:lnTo>
                    <a:pt x="109" y="343"/>
                  </a:lnTo>
                  <a:lnTo>
                    <a:pt x="101" y="350"/>
                  </a:lnTo>
                  <a:lnTo>
                    <a:pt x="95" y="356"/>
                  </a:lnTo>
                  <a:lnTo>
                    <a:pt x="90" y="361"/>
                  </a:lnTo>
                  <a:lnTo>
                    <a:pt x="87" y="366"/>
                  </a:lnTo>
                  <a:lnTo>
                    <a:pt x="85" y="373"/>
                  </a:lnTo>
                  <a:lnTo>
                    <a:pt x="83" y="387"/>
                  </a:lnTo>
                  <a:lnTo>
                    <a:pt x="82" y="400"/>
                  </a:lnTo>
                  <a:lnTo>
                    <a:pt x="83" y="413"/>
                  </a:lnTo>
                  <a:lnTo>
                    <a:pt x="84" y="425"/>
                  </a:lnTo>
                  <a:lnTo>
                    <a:pt x="84" y="430"/>
                  </a:lnTo>
                  <a:lnTo>
                    <a:pt x="84" y="435"/>
                  </a:lnTo>
                  <a:lnTo>
                    <a:pt x="83" y="440"/>
                  </a:lnTo>
                  <a:lnTo>
                    <a:pt x="82" y="443"/>
                  </a:lnTo>
                  <a:lnTo>
                    <a:pt x="80" y="445"/>
                  </a:lnTo>
                  <a:lnTo>
                    <a:pt x="77" y="446"/>
                  </a:lnTo>
                  <a:lnTo>
                    <a:pt x="75" y="448"/>
                  </a:lnTo>
                  <a:lnTo>
                    <a:pt x="72" y="449"/>
                  </a:lnTo>
                  <a:lnTo>
                    <a:pt x="64" y="450"/>
                  </a:lnTo>
                  <a:lnTo>
                    <a:pt x="57" y="453"/>
                  </a:lnTo>
                  <a:lnTo>
                    <a:pt x="49" y="454"/>
                  </a:lnTo>
                  <a:lnTo>
                    <a:pt x="42" y="456"/>
                  </a:lnTo>
                  <a:lnTo>
                    <a:pt x="39" y="458"/>
                  </a:lnTo>
                  <a:lnTo>
                    <a:pt x="36" y="460"/>
                  </a:lnTo>
                  <a:lnTo>
                    <a:pt x="34" y="462"/>
                  </a:lnTo>
                  <a:lnTo>
                    <a:pt x="33" y="465"/>
                  </a:lnTo>
                  <a:lnTo>
                    <a:pt x="34" y="468"/>
                  </a:lnTo>
                  <a:lnTo>
                    <a:pt x="36" y="472"/>
                  </a:lnTo>
                  <a:lnTo>
                    <a:pt x="41" y="477"/>
                  </a:lnTo>
                  <a:lnTo>
                    <a:pt x="47" y="483"/>
                  </a:lnTo>
                  <a:lnTo>
                    <a:pt x="62" y="497"/>
                  </a:lnTo>
                  <a:lnTo>
                    <a:pt x="82" y="513"/>
                  </a:lnTo>
                  <a:lnTo>
                    <a:pt x="101" y="528"/>
                  </a:lnTo>
                  <a:lnTo>
                    <a:pt x="119" y="541"/>
                  </a:lnTo>
                  <a:lnTo>
                    <a:pt x="128" y="545"/>
                  </a:lnTo>
                  <a:lnTo>
                    <a:pt x="136" y="549"/>
                  </a:lnTo>
                  <a:lnTo>
                    <a:pt x="141" y="552"/>
                  </a:lnTo>
                  <a:lnTo>
                    <a:pt x="145" y="552"/>
                  </a:lnTo>
                  <a:lnTo>
                    <a:pt x="161" y="549"/>
                  </a:lnTo>
                  <a:lnTo>
                    <a:pt x="175" y="545"/>
                  </a:lnTo>
                  <a:lnTo>
                    <a:pt x="186" y="541"/>
                  </a:lnTo>
                  <a:lnTo>
                    <a:pt x="196" y="534"/>
                  </a:lnTo>
                  <a:lnTo>
                    <a:pt x="203" y="527"/>
                  </a:lnTo>
                  <a:lnTo>
                    <a:pt x="210" y="519"/>
                  </a:lnTo>
                  <a:lnTo>
                    <a:pt x="216" y="511"/>
                  </a:lnTo>
                  <a:lnTo>
                    <a:pt x="222" y="502"/>
                  </a:lnTo>
                  <a:lnTo>
                    <a:pt x="227" y="495"/>
                  </a:lnTo>
                  <a:lnTo>
                    <a:pt x="233" y="486"/>
                  </a:lnTo>
                  <a:lnTo>
                    <a:pt x="239" y="479"/>
                  </a:lnTo>
                  <a:lnTo>
                    <a:pt x="247" y="472"/>
                  </a:lnTo>
                  <a:lnTo>
                    <a:pt x="256" y="467"/>
                  </a:lnTo>
                  <a:lnTo>
                    <a:pt x="267" y="462"/>
                  </a:lnTo>
                  <a:lnTo>
                    <a:pt x="281" y="460"/>
                  </a:lnTo>
                  <a:lnTo>
                    <a:pt x="296" y="459"/>
                  </a:lnTo>
                  <a:lnTo>
                    <a:pt x="304" y="458"/>
                  </a:lnTo>
                  <a:lnTo>
                    <a:pt x="307" y="457"/>
                  </a:lnTo>
                  <a:lnTo>
                    <a:pt x="307" y="454"/>
                  </a:lnTo>
                  <a:lnTo>
                    <a:pt x="306" y="450"/>
                  </a:lnTo>
                  <a:lnTo>
                    <a:pt x="304" y="447"/>
                  </a:lnTo>
                  <a:lnTo>
                    <a:pt x="301" y="444"/>
                  </a:lnTo>
                  <a:lnTo>
                    <a:pt x="301" y="442"/>
                  </a:lnTo>
                  <a:lnTo>
                    <a:pt x="301" y="440"/>
                  </a:lnTo>
                  <a:lnTo>
                    <a:pt x="301" y="439"/>
                  </a:lnTo>
                  <a:lnTo>
                    <a:pt x="303" y="436"/>
                  </a:lnTo>
                  <a:lnTo>
                    <a:pt x="308" y="434"/>
                  </a:lnTo>
                  <a:lnTo>
                    <a:pt x="317" y="434"/>
                  </a:lnTo>
                  <a:lnTo>
                    <a:pt x="327" y="434"/>
                  </a:lnTo>
                  <a:lnTo>
                    <a:pt x="340" y="434"/>
                  </a:lnTo>
                  <a:lnTo>
                    <a:pt x="353" y="435"/>
                  </a:lnTo>
                  <a:lnTo>
                    <a:pt x="364" y="434"/>
                  </a:lnTo>
                  <a:lnTo>
                    <a:pt x="368" y="434"/>
                  </a:lnTo>
                  <a:lnTo>
                    <a:pt x="373" y="433"/>
                  </a:lnTo>
                  <a:lnTo>
                    <a:pt x="375" y="432"/>
                  </a:lnTo>
                  <a:lnTo>
                    <a:pt x="377" y="430"/>
                  </a:lnTo>
                  <a:lnTo>
                    <a:pt x="379" y="423"/>
                  </a:lnTo>
                  <a:lnTo>
                    <a:pt x="381" y="417"/>
                  </a:lnTo>
                  <a:lnTo>
                    <a:pt x="382" y="411"/>
                  </a:lnTo>
                  <a:lnTo>
                    <a:pt x="382" y="404"/>
                  </a:lnTo>
                  <a:lnTo>
                    <a:pt x="382" y="391"/>
                  </a:lnTo>
                  <a:lnTo>
                    <a:pt x="379" y="380"/>
                  </a:lnTo>
                  <a:lnTo>
                    <a:pt x="373" y="363"/>
                  </a:lnTo>
                  <a:lnTo>
                    <a:pt x="370" y="357"/>
                  </a:lnTo>
                  <a:lnTo>
                    <a:pt x="374" y="352"/>
                  </a:lnTo>
                  <a:lnTo>
                    <a:pt x="378" y="350"/>
                  </a:lnTo>
                  <a:lnTo>
                    <a:pt x="383" y="347"/>
                  </a:lnTo>
                  <a:lnTo>
                    <a:pt x="388" y="345"/>
                  </a:lnTo>
                  <a:lnTo>
                    <a:pt x="397" y="342"/>
                  </a:lnTo>
                  <a:lnTo>
                    <a:pt x="407" y="338"/>
                  </a:lnTo>
                  <a:lnTo>
                    <a:pt x="411" y="337"/>
                  </a:lnTo>
                  <a:lnTo>
                    <a:pt x="415" y="335"/>
                  </a:lnTo>
                  <a:lnTo>
                    <a:pt x="418" y="333"/>
                  </a:lnTo>
                  <a:lnTo>
                    <a:pt x="420" y="330"/>
                  </a:lnTo>
                  <a:lnTo>
                    <a:pt x="421" y="326"/>
                  </a:lnTo>
                  <a:lnTo>
                    <a:pt x="421" y="322"/>
                  </a:lnTo>
                  <a:lnTo>
                    <a:pt x="420" y="317"/>
                  </a:lnTo>
                  <a:lnTo>
                    <a:pt x="418" y="311"/>
                  </a:lnTo>
                  <a:lnTo>
                    <a:pt x="410" y="294"/>
                  </a:lnTo>
                  <a:lnTo>
                    <a:pt x="400" y="268"/>
                  </a:lnTo>
                  <a:lnTo>
                    <a:pt x="384" y="237"/>
                  </a:lnTo>
                  <a:lnTo>
                    <a:pt x="368" y="205"/>
                  </a:lnTo>
                  <a:lnTo>
                    <a:pt x="360" y="190"/>
                  </a:lnTo>
                  <a:lnTo>
                    <a:pt x="351" y="176"/>
                  </a:lnTo>
                  <a:lnTo>
                    <a:pt x="343" y="163"/>
                  </a:lnTo>
                  <a:lnTo>
                    <a:pt x="335" y="152"/>
                  </a:lnTo>
                  <a:lnTo>
                    <a:pt x="327" y="144"/>
                  </a:lnTo>
                  <a:lnTo>
                    <a:pt x="320" y="139"/>
                  </a:lnTo>
                  <a:lnTo>
                    <a:pt x="315" y="137"/>
                  </a:lnTo>
                  <a:lnTo>
                    <a:pt x="312" y="137"/>
                  </a:lnTo>
                  <a:lnTo>
                    <a:pt x="309" y="137"/>
                  </a:lnTo>
                  <a:lnTo>
                    <a:pt x="306" y="138"/>
                  </a:lnTo>
                  <a:lnTo>
                    <a:pt x="297" y="143"/>
                  </a:lnTo>
                  <a:lnTo>
                    <a:pt x="287" y="146"/>
                  </a:lnTo>
                  <a:lnTo>
                    <a:pt x="279" y="147"/>
                  </a:lnTo>
                  <a:lnTo>
                    <a:pt x="270" y="146"/>
                  </a:lnTo>
                  <a:lnTo>
                    <a:pt x="262" y="143"/>
                  </a:lnTo>
                  <a:lnTo>
                    <a:pt x="255" y="140"/>
                  </a:lnTo>
                  <a:lnTo>
                    <a:pt x="249" y="136"/>
                  </a:lnTo>
                  <a:lnTo>
                    <a:pt x="243" y="130"/>
                  </a:lnTo>
                  <a:lnTo>
                    <a:pt x="239" y="125"/>
                  </a:lnTo>
                  <a:lnTo>
                    <a:pt x="237" y="119"/>
                  </a:lnTo>
                  <a:lnTo>
                    <a:pt x="236" y="112"/>
                  </a:lnTo>
                  <a:lnTo>
                    <a:pt x="236" y="105"/>
                  </a:lnTo>
                  <a:lnTo>
                    <a:pt x="239" y="98"/>
                  </a:lnTo>
                  <a:lnTo>
                    <a:pt x="243" y="92"/>
                  </a:lnTo>
                  <a:lnTo>
                    <a:pt x="249" y="85"/>
                  </a:lnTo>
                  <a:lnTo>
                    <a:pt x="258" y="81"/>
                  </a:lnTo>
                  <a:lnTo>
                    <a:pt x="265" y="76"/>
                  </a:lnTo>
                  <a:lnTo>
                    <a:pt x="273" y="66"/>
                  </a:lnTo>
                  <a:lnTo>
                    <a:pt x="284" y="53"/>
                  </a:lnTo>
                  <a:lnTo>
                    <a:pt x="295" y="39"/>
                  </a:lnTo>
                  <a:lnTo>
                    <a:pt x="304" y="25"/>
                  </a:lnTo>
                  <a:lnTo>
                    <a:pt x="310" y="13"/>
                  </a:lnTo>
                  <a:lnTo>
                    <a:pt x="312" y="8"/>
                  </a:lnTo>
                  <a:lnTo>
                    <a:pt x="312" y="4"/>
                  </a:lnTo>
                  <a:lnTo>
                    <a:pt x="311" y="1"/>
                  </a:lnTo>
                  <a:lnTo>
                    <a:pt x="309" y="0"/>
                  </a:lnTo>
                  <a:lnTo>
                    <a:pt x="297" y="0"/>
                  </a:lnTo>
                  <a:lnTo>
                    <a:pt x="281" y="1"/>
                  </a:lnTo>
                  <a:lnTo>
                    <a:pt x="263" y="4"/>
                  </a:lnTo>
                  <a:lnTo>
                    <a:pt x="242" y="9"/>
                  </a:lnTo>
                  <a:lnTo>
                    <a:pt x="224" y="14"/>
                  </a:lnTo>
                  <a:lnTo>
                    <a:pt x="207" y="21"/>
                  </a:lnTo>
                  <a:lnTo>
                    <a:pt x="199" y="25"/>
                  </a:lnTo>
                  <a:lnTo>
                    <a:pt x="193" y="28"/>
                  </a:lnTo>
                  <a:lnTo>
                    <a:pt x="187" y="31"/>
                  </a:lnTo>
                  <a:lnTo>
                    <a:pt x="184" y="36"/>
                  </a:lnTo>
                  <a:lnTo>
                    <a:pt x="180" y="42"/>
                  </a:lnTo>
                  <a:lnTo>
                    <a:pt x="177" y="48"/>
                  </a:lnTo>
                  <a:lnTo>
                    <a:pt x="175" y="53"/>
                  </a:lnTo>
                  <a:lnTo>
                    <a:pt x="174" y="58"/>
                  </a:lnTo>
                  <a:lnTo>
                    <a:pt x="174" y="64"/>
                  </a:lnTo>
                  <a:lnTo>
                    <a:pt x="175" y="68"/>
                  </a:lnTo>
                  <a:lnTo>
                    <a:pt x="177" y="71"/>
                  </a:lnTo>
                  <a:lnTo>
                    <a:pt x="179" y="76"/>
                  </a:lnTo>
                  <a:lnTo>
                    <a:pt x="185" y="82"/>
                  </a:lnTo>
                  <a:lnTo>
                    <a:pt x="192" y="87"/>
                  </a:lnTo>
                  <a:lnTo>
                    <a:pt x="199" y="93"/>
                  </a:lnTo>
                  <a:lnTo>
                    <a:pt x="207" y="96"/>
                  </a:lnTo>
                  <a:lnTo>
                    <a:pt x="210" y="99"/>
                  </a:lnTo>
                  <a:lnTo>
                    <a:pt x="212" y="104"/>
                  </a:lnTo>
                  <a:lnTo>
                    <a:pt x="212" y="108"/>
                  </a:lnTo>
                  <a:lnTo>
                    <a:pt x="210" y="112"/>
                  </a:lnTo>
                  <a:lnTo>
                    <a:pt x="207" y="118"/>
                  </a:lnTo>
                  <a:lnTo>
                    <a:pt x="201" y="122"/>
                  </a:lnTo>
                  <a:lnTo>
                    <a:pt x="196" y="127"/>
                  </a:lnTo>
                  <a:lnTo>
                    <a:pt x="189" y="132"/>
                  </a:lnTo>
                  <a:lnTo>
                    <a:pt x="182" y="136"/>
                  </a:lnTo>
                  <a:lnTo>
                    <a:pt x="174" y="139"/>
                  </a:lnTo>
                  <a:lnTo>
                    <a:pt x="167" y="142"/>
                  </a:lnTo>
                  <a:lnTo>
                    <a:pt x="159" y="144"/>
                  </a:lnTo>
                  <a:lnTo>
                    <a:pt x="152" y="146"/>
                  </a:lnTo>
                  <a:lnTo>
                    <a:pt x="145" y="146"/>
                  </a:lnTo>
                  <a:lnTo>
                    <a:pt x="139" y="144"/>
                  </a:lnTo>
                  <a:lnTo>
                    <a:pt x="132" y="141"/>
                  </a:lnTo>
                  <a:lnTo>
                    <a:pt x="125" y="136"/>
                  </a:lnTo>
                  <a:lnTo>
                    <a:pt x="116" y="133"/>
                  </a:lnTo>
                  <a:lnTo>
                    <a:pt x="106" y="129"/>
                  </a:lnTo>
                  <a:lnTo>
                    <a:pt x="98" y="128"/>
                  </a:lnTo>
                  <a:lnTo>
                    <a:pt x="94" y="128"/>
                  </a:lnTo>
                  <a:lnTo>
                    <a:pt x="89" y="129"/>
                  </a:lnTo>
                  <a:lnTo>
                    <a:pt x="85" y="130"/>
                  </a:lnTo>
                  <a:lnTo>
                    <a:pt x="81" y="133"/>
                  </a:lnTo>
                  <a:lnTo>
                    <a:pt x="76" y="136"/>
                  </a:lnTo>
                  <a:lnTo>
                    <a:pt x="72" y="140"/>
                  </a:lnTo>
                  <a:lnTo>
                    <a:pt x="69" y="146"/>
                  </a:lnTo>
                  <a:lnTo>
                    <a:pt x="66" y="151"/>
                  </a:lnTo>
                  <a:lnTo>
                    <a:pt x="63" y="155"/>
                  </a:lnTo>
                  <a:lnTo>
                    <a:pt x="62" y="161"/>
                  </a:lnTo>
                  <a:lnTo>
                    <a:pt x="63" y="164"/>
                  </a:lnTo>
                  <a:lnTo>
                    <a:pt x="63" y="168"/>
                  </a:lnTo>
                  <a:lnTo>
                    <a:pt x="68" y="176"/>
                  </a:lnTo>
                  <a:lnTo>
                    <a:pt x="72" y="182"/>
                  </a:lnTo>
                  <a:lnTo>
                    <a:pt x="77" y="189"/>
                  </a:lnTo>
                  <a:lnTo>
                    <a:pt x="81" y="195"/>
                  </a:lnTo>
                  <a:lnTo>
                    <a:pt x="83" y="197"/>
                  </a:lnTo>
                  <a:lnTo>
                    <a:pt x="83" y="200"/>
                  </a:lnTo>
                  <a:lnTo>
                    <a:pt x="83" y="203"/>
                  </a:lnTo>
                  <a:lnTo>
                    <a:pt x="82" y="20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80" name="Freeform 273"/>
            <p:cNvSpPr>
              <a:spLocks/>
            </p:cNvSpPr>
            <p:nvPr/>
          </p:nvSpPr>
          <p:spPr bwMode="auto">
            <a:xfrm>
              <a:off x="767" y="2289"/>
              <a:ext cx="205" cy="319"/>
            </a:xfrm>
            <a:custGeom>
              <a:avLst/>
              <a:gdLst>
                <a:gd name="T0" fmla="*/ 0 w 822"/>
                <a:gd name="T1" fmla="*/ 0 h 1274"/>
                <a:gd name="T2" fmla="*/ 0 w 822"/>
                <a:gd name="T3" fmla="*/ 0 h 1274"/>
                <a:gd name="T4" fmla="*/ 0 w 822"/>
                <a:gd name="T5" fmla="*/ 0 h 1274"/>
                <a:gd name="T6" fmla="*/ 0 w 822"/>
                <a:gd name="T7" fmla="*/ 0 h 1274"/>
                <a:gd name="T8" fmla="*/ 0 w 822"/>
                <a:gd name="T9" fmla="*/ 0 h 1274"/>
                <a:gd name="T10" fmla="*/ 0 w 822"/>
                <a:gd name="T11" fmla="*/ 0 h 1274"/>
                <a:gd name="T12" fmla="*/ 0 w 822"/>
                <a:gd name="T13" fmla="*/ 0 h 1274"/>
                <a:gd name="T14" fmla="*/ 0 w 822"/>
                <a:gd name="T15" fmla="*/ 0 h 1274"/>
                <a:gd name="T16" fmla="*/ 0 w 822"/>
                <a:gd name="T17" fmla="*/ 0 h 1274"/>
                <a:gd name="T18" fmla="*/ 0 w 822"/>
                <a:gd name="T19" fmla="*/ 0 h 1274"/>
                <a:gd name="T20" fmla="*/ 0 w 822"/>
                <a:gd name="T21" fmla="*/ 0 h 1274"/>
                <a:gd name="T22" fmla="*/ 0 w 822"/>
                <a:gd name="T23" fmla="*/ 0 h 1274"/>
                <a:gd name="T24" fmla="*/ 0 w 822"/>
                <a:gd name="T25" fmla="*/ 0 h 1274"/>
                <a:gd name="T26" fmla="*/ 0 w 822"/>
                <a:gd name="T27" fmla="*/ 0 h 1274"/>
                <a:gd name="T28" fmla="*/ 0 w 822"/>
                <a:gd name="T29" fmla="*/ 0 h 1274"/>
                <a:gd name="T30" fmla="*/ 0 w 822"/>
                <a:gd name="T31" fmla="*/ 0 h 1274"/>
                <a:gd name="T32" fmla="*/ 0 w 822"/>
                <a:gd name="T33" fmla="*/ 0 h 1274"/>
                <a:gd name="T34" fmla="*/ 0 w 822"/>
                <a:gd name="T35" fmla="*/ 0 h 1274"/>
                <a:gd name="T36" fmla="*/ 0 w 822"/>
                <a:gd name="T37" fmla="*/ 0 h 1274"/>
                <a:gd name="T38" fmla="*/ 0 w 822"/>
                <a:gd name="T39" fmla="*/ 0 h 1274"/>
                <a:gd name="T40" fmla="*/ 0 w 822"/>
                <a:gd name="T41" fmla="*/ 0 h 1274"/>
                <a:gd name="T42" fmla="*/ 0 w 822"/>
                <a:gd name="T43" fmla="*/ 0 h 1274"/>
                <a:gd name="T44" fmla="*/ 0 w 822"/>
                <a:gd name="T45" fmla="*/ 0 h 1274"/>
                <a:gd name="T46" fmla="*/ 0 w 822"/>
                <a:gd name="T47" fmla="*/ 0 h 1274"/>
                <a:gd name="T48" fmla="*/ 0 w 822"/>
                <a:gd name="T49" fmla="*/ 0 h 1274"/>
                <a:gd name="T50" fmla="*/ 0 w 822"/>
                <a:gd name="T51" fmla="*/ 0 h 1274"/>
                <a:gd name="T52" fmla="*/ 0 w 822"/>
                <a:gd name="T53" fmla="*/ 0 h 1274"/>
                <a:gd name="T54" fmla="*/ 0 w 822"/>
                <a:gd name="T55" fmla="*/ 0 h 1274"/>
                <a:gd name="T56" fmla="*/ 0 w 822"/>
                <a:gd name="T57" fmla="*/ 0 h 1274"/>
                <a:gd name="T58" fmla="*/ 0 w 822"/>
                <a:gd name="T59" fmla="*/ 0 h 1274"/>
                <a:gd name="T60" fmla="*/ 0 w 822"/>
                <a:gd name="T61" fmla="*/ 0 h 1274"/>
                <a:gd name="T62" fmla="*/ 0 w 822"/>
                <a:gd name="T63" fmla="*/ 0 h 1274"/>
                <a:gd name="T64" fmla="*/ 0 w 822"/>
                <a:gd name="T65" fmla="*/ 0 h 1274"/>
                <a:gd name="T66" fmla="*/ 0 w 822"/>
                <a:gd name="T67" fmla="*/ 0 h 1274"/>
                <a:gd name="T68" fmla="*/ 0 w 822"/>
                <a:gd name="T69" fmla="*/ 0 h 1274"/>
                <a:gd name="T70" fmla="*/ 0 w 822"/>
                <a:gd name="T71" fmla="*/ 0 h 1274"/>
                <a:gd name="T72" fmla="*/ 0 w 822"/>
                <a:gd name="T73" fmla="*/ 0 h 1274"/>
                <a:gd name="T74" fmla="*/ 0 w 822"/>
                <a:gd name="T75" fmla="*/ 0 h 1274"/>
                <a:gd name="T76" fmla="*/ 0 w 822"/>
                <a:gd name="T77" fmla="*/ 0 h 1274"/>
                <a:gd name="T78" fmla="*/ 0 w 822"/>
                <a:gd name="T79" fmla="*/ 0 h 1274"/>
                <a:gd name="T80" fmla="*/ 0 w 822"/>
                <a:gd name="T81" fmla="*/ 0 h 1274"/>
                <a:gd name="T82" fmla="*/ 0 w 822"/>
                <a:gd name="T83" fmla="*/ 0 h 1274"/>
                <a:gd name="T84" fmla="*/ 0 w 822"/>
                <a:gd name="T85" fmla="*/ 0 h 1274"/>
                <a:gd name="T86" fmla="*/ 0 w 822"/>
                <a:gd name="T87" fmla="*/ 0 h 1274"/>
                <a:gd name="T88" fmla="*/ 0 w 822"/>
                <a:gd name="T89" fmla="*/ 0 h 1274"/>
                <a:gd name="T90" fmla="*/ 0 w 822"/>
                <a:gd name="T91" fmla="*/ 0 h 1274"/>
                <a:gd name="T92" fmla="*/ 0 w 822"/>
                <a:gd name="T93" fmla="*/ 0 h 1274"/>
                <a:gd name="T94" fmla="*/ 0 w 822"/>
                <a:gd name="T95" fmla="*/ 0 h 1274"/>
                <a:gd name="T96" fmla="*/ 0 w 822"/>
                <a:gd name="T97" fmla="*/ 0 h 1274"/>
                <a:gd name="T98" fmla="*/ 0 w 822"/>
                <a:gd name="T99" fmla="*/ 0 h 1274"/>
                <a:gd name="T100" fmla="*/ 0 w 822"/>
                <a:gd name="T101" fmla="*/ 0 h 1274"/>
                <a:gd name="T102" fmla="*/ 0 w 822"/>
                <a:gd name="T103" fmla="*/ 0 h 1274"/>
                <a:gd name="T104" fmla="*/ 0 w 822"/>
                <a:gd name="T105" fmla="*/ 0 h 1274"/>
                <a:gd name="T106" fmla="*/ 0 w 822"/>
                <a:gd name="T107" fmla="*/ 0 h 1274"/>
                <a:gd name="T108" fmla="*/ 0 w 822"/>
                <a:gd name="T109" fmla="*/ 0 h 1274"/>
                <a:gd name="T110" fmla="*/ 0 w 822"/>
                <a:gd name="T111" fmla="*/ 0 h 1274"/>
                <a:gd name="T112" fmla="*/ 0 w 822"/>
                <a:gd name="T113" fmla="*/ 0 h 1274"/>
                <a:gd name="T114" fmla="*/ 0 w 822"/>
                <a:gd name="T115" fmla="*/ 0 h 1274"/>
                <a:gd name="T116" fmla="*/ 0 w 822"/>
                <a:gd name="T117" fmla="*/ 0 h 1274"/>
                <a:gd name="T118" fmla="*/ 0 w 822"/>
                <a:gd name="T119" fmla="*/ 0 h 127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822"/>
                <a:gd name="T181" fmla="*/ 0 h 1274"/>
                <a:gd name="T182" fmla="*/ 822 w 822"/>
                <a:gd name="T183" fmla="*/ 1274 h 127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822" h="1274">
                  <a:moveTo>
                    <a:pt x="109" y="172"/>
                  </a:moveTo>
                  <a:lnTo>
                    <a:pt x="109" y="180"/>
                  </a:lnTo>
                  <a:lnTo>
                    <a:pt x="110" y="188"/>
                  </a:lnTo>
                  <a:lnTo>
                    <a:pt x="112" y="195"/>
                  </a:lnTo>
                  <a:lnTo>
                    <a:pt x="117" y="203"/>
                  </a:lnTo>
                  <a:lnTo>
                    <a:pt x="121" y="208"/>
                  </a:lnTo>
                  <a:lnTo>
                    <a:pt x="126" y="215"/>
                  </a:lnTo>
                  <a:lnTo>
                    <a:pt x="132" y="220"/>
                  </a:lnTo>
                  <a:lnTo>
                    <a:pt x="138" y="226"/>
                  </a:lnTo>
                  <a:lnTo>
                    <a:pt x="150" y="234"/>
                  </a:lnTo>
                  <a:lnTo>
                    <a:pt x="163" y="243"/>
                  </a:lnTo>
                  <a:lnTo>
                    <a:pt x="173" y="250"/>
                  </a:lnTo>
                  <a:lnTo>
                    <a:pt x="179" y="258"/>
                  </a:lnTo>
                  <a:lnTo>
                    <a:pt x="182" y="263"/>
                  </a:lnTo>
                  <a:lnTo>
                    <a:pt x="183" y="269"/>
                  </a:lnTo>
                  <a:lnTo>
                    <a:pt x="183" y="273"/>
                  </a:lnTo>
                  <a:lnTo>
                    <a:pt x="181" y="276"/>
                  </a:lnTo>
                  <a:lnTo>
                    <a:pt x="179" y="279"/>
                  </a:lnTo>
                  <a:lnTo>
                    <a:pt x="176" y="283"/>
                  </a:lnTo>
                  <a:lnTo>
                    <a:pt x="172" y="286"/>
                  </a:lnTo>
                  <a:lnTo>
                    <a:pt x="167" y="289"/>
                  </a:lnTo>
                  <a:lnTo>
                    <a:pt x="158" y="294"/>
                  </a:lnTo>
                  <a:lnTo>
                    <a:pt x="147" y="302"/>
                  </a:lnTo>
                  <a:lnTo>
                    <a:pt x="142" y="306"/>
                  </a:lnTo>
                  <a:lnTo>
                    <a:pt x="139" y="311"/>
                  </a:lnTo>
                  <a:lnTo>
                    <a:pt x="136" y="316"/>
                  </a:lnTo>
                  <a:lnTo>
                    <a:pt x="135" y="321"/>
                  </a:lnTo>
                  <a:lnTo>
                    <a:pt x="132" y="338"/>
                  </a:lnTo>
                  <a:lnTo>
                    <a:pt x="131" y="350"/>
                  </a:lnTo>
                  <a:lnTo>
                    <a:pt x="131" y="359"/>
                  </a:lnTo>
                  <a:lnTo>
                    <a:pt x="133" y="366"/>
                  </a:lnTo>
                  <a:lnTo>
                    <a:pt x="134" y="367"/>
                  </a:lnTo>
                  <a:lnTo>
                    <a:pt x="135" y="368"/>
                  </a:lnTo>
                  <a:lnTo>
                    <a:pt x="137" y="369"/>
                  </a:lnTo>
                  <a:lnTo>
                    <a:pt x="138" y="369"/>
                  </a:lnTo>
                  <a:lnTo>
                    <a:pt x="144" y="368"/>
                  </a:lnTo>
                  <a:lnTo>
                    <a:pt x="148" y="364"/>
                  </a:lnTo>
                  <a:lnTo>
                    <a:pt x="160" y="355"/>
                  </a:lnTo>
                  <a:lnTo>
                    <a:pt x="172" y="342"/>
                  </a:lnTo>
                  <a:lnTo>
                    <a:pt x="182" y="329"/>
                  </a:lnTo>
                  <a:lnTo>
                    <a:pt x="192" y="319"/>
                  </a:lnTo>
                  <a:lnTo>
                    <a:pt x="202" y="311"/>
                  </a:lnTo>
                  <a:lnTo>
                    <a:pt x="208" y="306"/>
                  </a:lnTo>
                  <a:lnTo>
                    <a:pt x="211" y="305"/>
                  </a:lnTo>
                  <a:lnTo>
                    <a:pt x="214" y="305"/>
                  </a:lnTo>
                  <a:lnTo>
                    <a:pt x="215" y="305"/>
                  </a:lnTo>
                  <a:lnTo>
                    <a:pt x="216" y="306"/>
                  </a:lnTo>
                  <a:lnTo>
                    <a:pt x="217" y="311"/>
                  </a:lnTo>
                  <a:lnTo>
                    <a:pt x="217" y="317"/>
                  </a:lnTo>
                  <a:lnTo>
                    <a:pt x="215" y="326"/>
                  </a:lnTo>
                  <a:lnTo>
                    <a:pt x="212" y="335"/>
                  </a:lnTo>
                  <a:lnTo>
                    <a:pt x="205" y="357"/>
                  </a:lnTo>
                  <a:lnTo>
                    <a:pt x="195" y="378"/>
                  </a:lnTo>
                  <a:lnTo>
                    <a:pt x="190" y="388"/>
                  </a:lnTo>
                  <a:lnTo>
                    <a:pt x="184" y="397"/>
                  </a:lnTo>
                  <a:lnTo>
                    <a:pt x="180" y="403"/>
                  </a:lnTo>
                  <a:lnTo>
                    <a:pt x="176" y="409"/>
                  </a:lnTo>
                  <a:lnTo>
                    <a:pt x="161" y="417"/>
                  </a:lnTo>
                  <a:lnTo>
                    <a:pt x="140" y="428"/>
                  </a:lnTo>
                  <a:lnTo>
                    <a:pt x="135" y="431"/>
                  </a:lnTo>
                  <a:lnTo>
                    <a:pt x="132" y="434"/>
                  </a:lnTo>
                  <a:lnTo>
                    <a:pt x="128" y="439"/>
                  </a:lnTo>
                  <a:lnTo>
                    <a:pt x="126" y="443"/>
                  </a:lnTo>
                  <a:lnTo>
                    <a:pt x="125" y="447"/>
                  </a:lnTo>
                  <a:lnTo>
                    <a:pt x="125" y="452"/>
                  </a:lnTo>
                  <a:lnTo>
                    <a:pt x="127" y="457"/>
                  </a:lnTo>
                  <a:lnTo>
                    <a:pt x="132" y="464"/>
                  </a:lnTo>
                  <a:lnTo>
                    <a:pt x="135" y="466"/>
                  </a:lnTo>
                  <a:lnTo>
                    <a:pt x="138" y="467"/>
                  </a:lnTo>
                  <a:lnTo>
                    <a:pt x="141" y="466"/>
                  </a:lnTo>
                  <a:lnTo>
                    <a:pt x="146" y="465"/>
                  </a:lnTo>
                  <a:lnTo>
                    <a:pt x="154" y="457"/>
                  </a:lnTo>
                  <a:lnTo>
                    <a:pt x="162" y="446"/>
                  </a:lnTo>
                  <a:lnTo>
                    <a:pt x="169" y="436"/>
                  </a:lnTo>
                  <a:lnTo>
                    <a:pt x="177" y="426"/>
                  </a:lnTo>
                  <a:lnTo>
                    <a:pt x="180" y="422"/>
                  </a:lnTo>
                  <a:lnTo>
                    <a:pt x="183" y="418"/>
                  </a:lnTo>
                  <a:lnTo>
                    <a:pt x="187" y="416"/>
                  </a:lnTo>
                  <a:lnTo>
                    <a:pt x="189" y="415"/>
                  </a:lnTo>
                  <a:lnTo>
                    <a:pt x="194" y="415"/>
                  </a:lnTo>
                  <a:lnTo>
                    <a:pt x="197" y="417"/>
                  </a:lnTo>
                  <a:lnTo>
                    <a:pt x="200" y="419"/>
                  </a:lnTo>
                  <a:lnTo>
                    <a:pt x="200" y="423"/>
                  </a:lnTo>
                  <a:lnTo>
                    <a:pt x="200" y="426"/>
                  </a:lnTo>
                  <a:lnTo>
                    <a:pt x="198" y="430"/>
                  </a:lnTo>
                  <a:lnTo>
                    <a:pt x="196" y="434"/>
                  </a:lnTo>
                  <a:lnTo>
                    <a:pt x="194" y="440"/>
                  </a:lnTo>
                  <a:lnTo>
                    <a:pt x="182" y="457"/>
                  </a:lnTo>
                  <a:lnTo>
                    <a:pt x="176" y="466"/>
                  </a:lnTo>
                  <a:lnTo>
                    <a:pt x="184" y="502"/>
                  </a:lnTo>
                  <a:lnTo>
                    <a:pt x="198" y="551"/>
                  </a:lnTo>
                  <a:lnTo>
                    <a:pt x="202" y="562"/>
                  </a:lnTo>
                  <a:lnTo>
                    <a:pt x="204" y="573"/>
                  </a:lnTo>
                  <a:lnTo>
                    <a:pt x="205" y="583"/>
                  </a:lnTo>
                  <a:lnTo>
                    <a:pt x="205" y="592"/>
                  </a:lnTo>
                  <a:lnTo>
                    <a:pt x="204" y="598"/>
                  </a:lnTo>
                  <a:lnTo>
                    <a:pt x="202" y="604"/>
                  </a:lnTo>
                  <a:lnTo>
                    <a:pt x="201" y="606"/>
                  </a:lnTo>
                  <a:lnTo>
                    <a:pt x="198" y="607"/>
                  </a:lnTo>
                  <a:lnTo>
                    <a:pt x="195" y="608"/>
                  </a:lnTo>
                  <a:lnTo>
                    <a:pt x="192" y="608"/>
                  </a:lnTo>
                  <a:lnTo>
                    <a:pt x="189" y="606"/>
                  </a:lnTo>
                  <a:lnTo>
                    <a:pt x="186" y="604"/>
                  </a:lnTo>
                  <a:lnTo>
                    <a:pt x="182" y="599"/>
                  </a:lnTo>
                  <a:lnTo>
                    <a:pt x="180" y="594"/>
                  </a:lnTo>
                  <a:lnTo>
                    <a:pt x="175" y="582"/>
                  </a:lnTo>
                  <a:lnTo>
                    <a:pt x="169" y="568"/>
                  </a:lnTo>
                  <a:lnTo>
                    <a:pt x="164" y="554"/>
                  </a:lnTo>
                  <a:lnTo>
                    <a:pt x="156" y="541"/>
                  </a:lnTo>
                  <a:lnTo>
                    <a:pt x="153" y="536"/>
                  </a:lnTo>
                  <a:lnTo>
                    <a:pt x="148" y="531"/>
                  </a:lnTo>
                  <a:lnTo>
                    <a:pt x="144" y="528"/>
                  </a:lnTo>
                  <a:lnTo>
                    <a:pt x="138" y="527"/>
                  </a:lnTo>
                  <a:lnTo>
                    <a:pt x="130" y="527"/>
                  </a:lnTo>
                  <a:lnTo>
                    <a:pt x="123" y="529"/>
                  </a:lnTo>
                  <a:lnTo>
                    <a:pt x="118" y="533"/>
                  </a:lnTo>
                  <a:lnTo>
                    <a:pt x="113" y="536"/>
                  </a:lnTo>
                  <a:lnTo>
                    <a:pt x="110" y="540"/>
                  </a:lnTo>
                  <a:lnTo>
                    <a:pt x="107" y="542"/>
                  </a:lnTo>
                  <a:lnTo>
                    <a:pt x="105" y="544"/>
                  </a:lnTo>
                  <a:lnTo>
                    <a:pt x="103" y="543"/>
                  </a:lnTo>
                  <a:lnTo>
                    <a:pt x="96" y="537"/>
                  </a:lnTo>
                  <a:lnTo>
                    <a:pt x="90" y="533"/>
                  </a:lnTo>
                  <a:lnTo>
                    <a:pt x="85" y="529"/>
                  </a:lnTo>
                  <a:lnTo>
                    <a:pt x="82" y="528"/>
                  </a:lnTo>
                  <a:lnTo>
                    <a:pt x="80" y="528"/>
                  </a:lnTo>
                  <a:lnTo>
                    <a:pt x="78" y="529"/>
                  </a:lnTo>
                  <a:lnTo>
                    <a:pt x="76" y="531"/>
                  </a:lnTo>
                  <a:lnTo>
                    <a:pt x="75" y="535"/>
                  </a:lnTo>
                  <a:lnTo>
                    <a:pt x="72" y="544"/>
                  </a:lnTo>
                  <a:lnTo>
                    <a:pt x="69" y="555"/>
                  </a:lnTo>
                  <a:lnTo>
                    <a:pt x="66" y="561"/>
                  </a:lnTo>
                  <a:lnTo>
                    <a:pt x="64" y="567"/>
                  </a:lnTo>
                  <a:lnTo>
                    <a:pt x="59" y="572"/>
                  </a:lnTo>
                  <a:lnTo>
                    <a:pt x="54" y="579"/>
                  </a:lnTo>
                  <a:lnTo>
                    <a:pt x="41" y="589"/>
                  </a:lnTo>
                  <a:lnTo>
                    <a:pt x="23" y="603"/>
                  </a:lnTo>
                  <a:lnTo>
                    <a:pt x="14" y="609"/>
                  </a:lnTo>
                  <a:lnTo>
                    <a:pt x="7" y="617"/>
                  </a:lnTo>
                  <a:lnTo>
                    <a:pt x="3" y="620"/>
                  </a:lnTo>
                  <a:lnTo>
                    <a:pt x="1" y="623"/>
                  </a:lnTo>
                  <a:lnTo>
                    <a:pt x="0" y="626"/>
                  </a:lnTo>
                  <a:lnTo>
                    <a:pt x="0" y="629"/>
                  </a:lnTo>
                  <a:lnTo>
                    <a:pt x="0" y="637"/>
                  </a:lnTo>
                  <a:lnTo>
                    <a:pt x="2" y="645"/>
                  </a:lnTo>
                  <a:lnTo>
                    <a:pt x="5" y="649"/>
                  </a:lnTo>
                  <a:lnTo>
                    <a:pt x="7" y="652"/>
                  </a:lnTo>
                  <a:lnTo>
                    <a:pt x="9" y="656"/>
                  </a:lnTo>
                  <a:lnTo>
                    <a:pt x="13" y="660"/>
                  </a:lnTo>
                  <a:lnTo>
                    <a:pt x="19" y="663"/>
                  </a:lnTo>
                  <a:lnTo>
                    <a:pt x="24" y="665"/>
                  </a:lnTo>
                  <a:lnTo>
                    <a:pt x="28" y="666"/>
                  </a:lnTo>
                  <a:lnTo>
                    <a:pt x="33" y="667"/>
                  </a:lnTo>
                  <a:lnTo>
                    <a:pt x="41" y="666"/>
                  </a:lnTo>
                  <a:lnTo>
                    <a:pt x="49" y="663"/>
                  </a:lnTo>
                  <a:lnTo>
                    <a:pt x="56" y="660"/>
                  </a:lnTo>
                  <a:lnTo>
                    <a:pt x="63" y="657"/>
                  </a:lnTo>
                  <a:lnTo>
                    <a:pt x="66" y="656"/>
                  </a:lnTo>
                  <a:lnTo>
                    <a:pt x="69" y="656"/>
                  </a:lnTo>
                  <a:lnTo>
                    <a:pt x="72" y="656"/>
                  </a:lnTo>
                  <a:lnTo>
                    <a:pt x="76" y="657"/>
                  </a:lnTo>
                  <a:lnTo>
                    <a:pt x="82" y="662"/>
                  </a:lnTo>
                  <a:lnTo>
                    <a:pt x="89" y="668"/>
                  </a:lnTo>
                  <a:lnTo>
                    <a:pt x="94" y="675"/>
                  </a:lnTo>
                  <a:lnTo>
                    <a:pt x="98" y="682"/>
                  </a:lnTo>
                  <a:lnTo>
                    <a:pt x="106" y="695"/>
                  </a:lnTo>
                  <a:lnTo>
                    <a:pt x="112" y="704"/>
                  </a:lnTo>
                  <a:lnTo>
                    <a:pt x="119" y="711"/>
                  </a:lnTo>
                  <a:lnTo>
                    <a:pt x="125" y="722"/>
                  </a:lnTo>
                  <a:lnTo>
                    <a:pt x="133" y="735"/>
                  </a:lnTo>
                  <a:lnTo>
                    <a:pt x="139" y="749"/>
                  </a:lnTo>
                  <a:lnTo>
                    <a:pt x="152" y="778"/>
                  </a:lnTo>
                  <a:lnTo>
                    <a:pt x="164" y="804"/>
                  </a:lnTo>
                  <a:lnTo>
                    <a:pt x="169" y="815"/>
                  </a:lnTo>
                  <a:lnTo>
                    <a:pt x="174" y="823"/>
                  </a:lnTo>
                  <a:lnTo>
                    <a:pt x="176" y="825"/>
                  </a:lnTo>
                  <a:lnTo>
                    <a:pt x="178" y="828"/>
                  </a:lnTo>
                  <a:lnTo>
                    <a:pt x="180" y="829"/>
                  </a:lnTo>
                  <a:lnTo>
                    <a:pt x="182" y="829"/>
                  </a:lnTo>
                  <a:lnTo>
                    <a:pt x="183" y="827"/>
                  </a:lnTo>
                  <a:lnTo>
                    <a:pt x="186" y="824"/>
                  </a:lnTo>
                  <a:lnTo>
                    <a:pt x="187" y="820"/>
                  </a:lnTo>
                  <a:lnTo>
                    <a:pt x="188" y="815"/>
                  </a:lnTo>
                  <a:lnTo>
                    <a:pt x="189" y="800"/>
                  </a:lnTo>
                  <a:lnTo>
                    <a:pt x="189" y="777"/>
                  </a:lnTo>
                  <a:lnTo>
                    <a:pt x="189" y="769"/>
                  </a:lnTo>
                  <a:lnTo>
                    <a:pt x="186" y="763"/>
                  </a:lnTo>
                  <a:lnTo>
                    <a:pt x="182" y="757"/>
                  </a:lnTo>
                  <a:lnTo>
                    <a:pt x="177" y="750"/>
                  </a:lnTo>
                  <a:lnTo>
                    <a:pt x="166" y="740"/>
                  </a:lnTo>
                  <a:lnTo>
                    <a:pt x="155" y="731"/>
                  </a:lnTo>
                  <a:lnTo>
                    <a:pt x="150" y="727"/>
                  </a:lnTo>
                  <a:lnTo>
                    <a:pt x="147" y="723"/>
                  </a:lnTo>
                  <a:lnTo>
                    <a:pt x="144" y="720"/>
                  </a:lnTo>
                  <a:lnTo>
                    <a:pt x="142" y="717"/>
                  </a:lnTo>
                  <a:lnTo>
                    <a:pt x="144" y="713"/>
                  </a:lnTo>
                  <a:lnTo>
                    <a:pt x="147" y="710"/>
                  </a:lnTo>
                  <a:lnTo>
                    <a:pt x="152" y="707"/>
                  </a:lnTo>
                  <a:lnTo>
                    <a:pt x="161" y="704"/>
                  </a:lnTo>
                  <a:lnTo>
                    <a:pt x="165" y="702"/>
                  </a:lnTo>
                  <a:lnTo>
                    <a:pt x="169" y="698"/>
                  </a:lnTo>
                  <a:lnTo>
                    <a:pt x="174" y="696"/>
                  </a:lnTo>
                  <a:lnTo>
                    <a:pt x="177" y="693"/>
                  </a:lnTo>
                  <a:lnTo>
                    <a:pt x="182" y="685"/>
                  </a:lnTo>
                  <a:lnTo>
                    <a:pt x="187" y="678"/>
                  </a:lnTo>
                  <a:lnTo>
                    <a:pt x="192" y="665"/>
                  </a:lnTo>
                  <a:lnTo>
                    <a:pt x="195" y="659"/>
                  </a:lnTo>
                  <a:lnTo>
                    <a:pt x="198" y="659"/>
                  </a:lnTo>
                  <a:lnTo>
                    <a:pt x="202" y="661"/>
                  </a:lnTo>
                  <a:lnTo>
                    <a:pt x="205" y="663"/>
                  </a:lnTo>
                  <a:lnTo>
                    <a:pt x="207" y="666"/>
                  </a:lnTo>
                  <a:lnTo>
                    <a:pt x="212" y="674"/>
                  </a:lnTo>
                  <a:lnTo>
                    <a:pt x="218" y="683"/>
                  </a:lnTo>
                  <a:lnTo>
                    <a:pt x="222" y="691"/>
                  </a:lnTo>
                  <a:lnTo>
                    <a:pt x="225" y="697"/>
                  </a:lnTo>
                  <a:lnTo>
                    <a:pt x="228" y="699"/>
                  </a:lnTo>
                  <a:lnTo>
                    <a:pt x="229" y="699"/>
                  </a:lnTo>
                  <a:lnTo>
                    <a:pt x="230" y="699"/>
                  </a:lnTo>
                  <a:lnTo>
                    <a:pt x="231" y="697"/>
                  </a:lnTo>
                  <a:lnTo>
                    <a:pt x="233" y="701"/>
                  </a:lnTo>
                  <a:lnTo>
                    <a:pt x="236" y="703"/>
                  </a:lnTo>
                  <a:lnTo>
                    <a:pt x="239" y="705"/>
                  </a:lnTo>
                  <a:lnTo>
                    <a:pt x="245" y="706"/>
                  </a:lnTo>
                  <a:lnTo>
                    <a:pt x="256" y="708"/>
                  </a:lnTo>
                  <a:lnTo>
                    <a:pt x="268" y="709"/>
                  </a:lnTo>
                  <a:lnTo>
                    <a:pt x="300" y="709"/>
                  </a:lnTo>
                  <a:lnTo>
                    <a:pt x="334" y="708"/>
                  </a:lnTo>
                  <a:lnTo>
                    <a:pt x="351" y="708"/>
                  </a:lnTo>
                  <a:lnTo>
                    <a:pt x="369" y="709"/>
                  </a:lnTo>
                  <a:lnTo>
                    <a:pt x="384" y="711"/>
                  </a:lnTo>
                  <a:lnTo>
                    <a:pt x="398" y="715"/>
                  </a:lnTo>
                  <a:lnTo>
                    <a:pt x="403" y="717"/>
                  </a:lnTo>
                  <a:lnTo>
                    <a:pt x="409" y="719"/>
                  </a:lnTo>
                  <a:lnTo>
                    <a:pt x="414" y="722"/>
                  </a:lnTo>
                  <a:lnTo>
                    <a:pt x="417" y="726"/>
                  </a:lnTo>
                  <a:lnTo>
                    <a:pt x="420" y="731"/>
                  </a:lnTo>
                  <a:lnTo>
                    <a:pt x="424" y="735"/>
                  </a:lnTo>
                  <a:lnTo>
                    <a:pt x="425" y="740"/>
                  </a:lnTo>
                  <a:lnTo>
                    <a:pt x="425" y="747"/>
                  </a:lnTo>
                  <a:lnTo>
                    <a:pt x="425" y="755"/>
                  </a:lnTo>
                  <a:lnTo>
                    <a:pt x="421" y="764"/>
                  </a:lnTo>
                  <a:lnTo>
                    <a:pt x="417" y="773"/>
                  </a:lnTo>
                  <a:lnTo>
                    <a:pt x="412" y="781"/>
                  </a:lnTo>
                  <a:lnTo>
                    <a:pt x="405" y="790"/>
                  </a:lnTo>
                  <a:lnTo>
                    <a:pt x="399" y="797"/>
                  </a:lnTo>
                  <a:lnTo>
                    <a:pt x="390" y="804"/>
                  </a:lnTo>
                  <a:lnTo>
                    <a:pt x="382" y="809"/>
                  </a:lnTo>
                  <a:lnTo>
                    <a:pt x="373" y="815"/>
                  </a:lnTo>
                  <a:lnTo>
                    <a:pt x="364" y="818"/>
                  </a:lnTo>
                  <a:lnTo>
                    <a:pt x="356" y="819"/>
                  </a:lnTo>
                  <a:lnTo>
                    <a:pt x="347" y="820"/>
                  </a:lnTo>
                  <a:lnTo>
                    <a:pt x="344" y="819"/>
                  </a:lnTo>
                  <a:lnTo>
                    <a:pt x="340" y="818"/>
                  </a:lnTo>
                  <a:lnTo>
                    <a:pt x="336" y="816"/>
                  </a:lnTo>
                  <a:lnTo>
                    <a:pt x="333" y="815"/>
                  </a:lnTo>
                  <a:lnTo>
                    <a:pt x="330" y="811"/>
                  </a:lnTo>
                  <a:lnTo>
                    <a:pt x="327" y="808"/>
                  </a:lnTo>
                  <a:lnTo>
                    <a:pt x="323" y="804"/>
                  </a:lnTo>
                  <a:lnTo>
                    <a:pt x="321" y="800"/>
                  </a:lnTo>
                  <a:lnTo>
                    <a:pt x="318" y="794"/>
                  </a:lnTo>
                  <a:lnTo>
                    <a:pt x="315" y="790"/>
                  </a:lnTo>
                  <a:lnTo>
                    <a:pt x="312" y="788"/>
                  </a:lnTo>
                  <a:lnTo>
                    <a:pt x="307" y="787"/>
                  </a:lnTo>
                  <a:lnTo>
                    <a:pt x="304" y="787"/>
                  </a:lnTo>
                  <a:lnTo>
                    <a:pt x="300" y="787"/>
                  </a:lnTo>
                  <a:lnTo>
                    <a:pt x="296" y="789"/>
                  </a:lnTo>
                  <a:lnTo>
                    <a:pt x="292" y="791"/>
                  </a:lnTo>
                  <a:lnTo>
                    <a:pt x="289" y="793"/>
                  </a:lnTo>
                  <a:lnTo>
                    <a:pt x="287" y="796"/>
                  </a:lnTo>
                  <a:lnTo>
                    <a:pt x="285" y="800"/>
                  </a:lnTo>
                  <a:lnTo>
                    <a:pt x="284" y="804"/>
                  </a:lnTo>
                  <a:lnTo>
                    <a:pt x="282" y="808"/>
                  </a:lnTo>
                  <a:lnTo>
                    <a:pt x="284" y="811"/>
                  </a:lnTo>
                  <a:lnTo>
                    <a:pt x="285" y="815"/>
                  </a:lnTo>
                  <a:lnTo>
                    <a:pt x="287" y="818"/>
                  </a:lnTo>
                  <a:lnTo>
                    <a:pt x="292" y="824"/>
                  </a:lnTo>
                  <a:lnTo>
                    <a:pt x="295" y="831"/>
                  </a:lnTo>
                  <a:lnTo>
                    <a:pt x="298" y="836"/>
                  </a:lnTo>
                  <a:lnTo>
                    <a:pt x="296" y="842"/>
                  </a:lnTo>
                  <a:lnTo>
                    <a:pt x="295" y="847"/>
                  </a:lnTo>
                  <a:lnTo>
                    <a:pt x="292" y="851"/>
                  </a:lnTo>
                  <a:lnTo>
                    <a:pt x="289" y="856"/>
                  </a:lnTo>
                  <a:lnTo>
                    <a:pt x="285" y="860"/>
                  </a:lnTo>
                  <a:lnTo>
                    <a:pt x="276" y="867"/>
                  </a:lnTo>
                  <a:lnTo>
                    <a:pt x="267" y="873"/>
                  </a:lnTo>
                  <a:lnTo>
                    <a:pt x="264" y="876"/>
                  </a:lnTo>
                  <a:lnTo>
                    <a:pt x="262" y="878"/>
                  </a:lnTo>
                  <a:lnTo>
                    <a:pt x="260" y="880"/>
                  </a:lnTo>
                  <a:lnTo>
                    <a:pt x="261" y="883"/>
                  </a:lnTo>
                  <a:lnTo>
                    <a:pt x="262" y="884"/>
                  </a:lnTo>
                  <a:lnTo>
                    <a:pt x="264" y="885"/>
                  </a:lnTo>
                  <a:lnTo>
                    <a:pt x="266" y="886"/>
                  </a:lnTo>
                  <a:lnTo>
                    <a:pt x="270" y="886"/>
                  </a:lnTo>
                  <a:lnTo>
                    <a:pt x="277" y="886"/>
                  </a:lnTo>
                  <a:lnTo>
                    <a:pt x="286" y="885"/>
                  </a:lnTo>
                  <a:lnTo>
                    <a:pt x="306" y="880"/>
                  </a:lnTo>
                  <a:lnTo>
                    <a:pt x="327" y="877"/>
                  </a:lnTo>
                  <a:lnTo>
                    <a:pt x="336" y="876"/>
                  </a:lnTo>
                  <a:lnTo>
                    <a:pt x="344" y="877"/>
                  </a:lnTo>
                  <a:lnTo>
                    <a:pt x="347" y="877"/>
                  </a:lnTo>
                  <a:lnTo>
                    <a:pt x="350" y="879"/>
                  </a:lnTo>
                  <a:lnTo>
                    <a:pt x="352" y="880"/>
                  </a:lnTo>
                  <a:lnTo>
                    <a:pt x="355" y="884"/>
                  </a:lnTo>
                  <a:lnTo>
                    <a:pt x="356" y="886"/>
                  </a:lnTo>
                  <a:lnTo>
                    <a:pt x="356" y="890"/>
                  </a:lnTo>
                  <a:lnTo>
                    <a:pt x="356" y="894"/>
                  </a:lnTo>
                  <a:lnTo>
                    <a:pt x="355" y="899"/>
                  </a:lnTo>
                  <a:lnTo>
                    <a:pt x="349" y="912"/>
                  </a:lnTo>
                  <a:lnTo>
                    <a:pt x="341" y="927"/>
                  </a:lnTo>
                  <a:lnTo>
                    <a:pt x="336" y="932"/>
                  </a:lnTo>
                  <a:lnTo>
                    <a:pt x="331" y="938"/>
                  </a:lnTo>
                  <a:lnTo>
                    <a:pt x="326" y="943"/>
                  </a:lnTo>
                  <a:lnTo>
                    <a:pt x="319" y="947"/>
                  </a:lnTo>
                  <a:lnTo>
                    <a:pt x="306" y="956"/>
                  </a:lnTo>
                  <a:lnTo>
                    <a:pt x="291" y="964"/>
                  </a:lnTo>
                  <a:lnTo>
                    <a:pt x="276" y="973"/>
                  </a:lnTo>
                  <a:lnTo>
                    <a:pt x="262" y="981"/>
                  </a:lnTo>
                  <a:lnTo>
                    <a:pt x="250" y="988"/>
                  </a:lnTo>
                  <a:lnTo>
                    <a:pt x="242" y="997"/>
                  </a:lnTo>
                  <a:lnTo>
                    <a:pt x="235" y="1006"/>
                  </a:lnTo>
                  <a:lnTo>
                    <a:pt x="231" y="1014"/>
                  </a:lnTo>
                  <a:lnTo>
                    <a:pt x="231" y="1017"/>
                  </a:lnTo>
                  <a:lnTo>
                    <a:pt x="231" y="1020"/>
                  </a:lnTo>
                  <a:lnTo>
                    <a:pt x="231" y="1024"/>
                  </a:lnTo>
                  <a:lnTo>
                    <a:pt x="232" y="1026"/>
                  </a:lnTo>
                  <a:lnTo>
                    <a:pt x="235" y="1029"/>
                  </a:lnTo>
                  <a:lnTo>
                    <a:pt x="240" y="1032"/>
                  </a:lnTo>
                  <a:lnTo>
                    <a:pt x="247" y="1034"/>
                  </a:lnTo>
                  <a:lnTo>
                    <a:pt x="254" y="1036"/>
                  </a:lnTo>
                  <a:lnTo>
                    <a:pt x="288" y="1036"/>
                  </a:lnTo>
                  <a:lnTo>
                    <a:pt x="308" y="1037"/>
                  </a:lnTo>
                  <a:lnTo>
                    <a:pt x="312" y="1040"/>
                  </a:lnTo>
                  <a:lnTo>
                    <a:pt x="314" y="1044"/>
                  </a:lnTo>
                  <a:lnTo>
                    <a:pt x="317" y="1051"/>
                  </a:lnTo>
                  <a:lnTo>
                    <a:pt x="319" y="1056"/>
                  </a:lnTo>
                  <a:lnTo>
                    <a:pt x="322" y="1061"/>
                  </a:lnTo>
                  <a:lnTo>
                    <a:pt x="327" y="1065"/>
                  </a:lnTo>
                  <a:lnTo>
                    <a:pt x="329" y="1065"/>
                  </a:lnTo>
                  <a:lnTo>
                    <a:pt x="332" y="1066"/>
                  </a:lnTo>
                  <a:lnTo>
                    <a:pt x="336" y="1065"/>
                  </a:lnTo>
                  <a:lnTo>
                    <a:pt x="341" y="1062"/>
                  </a:lnTo>
                  <a:lnTo>
                    <a:pt x="343" y="1056"/>
                  </a:lnTo>
                  <a:lnTo>
                    <a:pt x="347" y="1044"/>
                  </a:lnTo>
                  <a:lnTo>
                    <a:pt x="349" y="1041"/>
                  </a:lnTo>
                  <a:lnTo>
                    <a:pt x="352" y="1039"/>
                  </a:lnTo>
                  <a:lnTo>
                    <a:pt x="355" y="1040"/>
                  </a:lnTo>
                  <a:lnTo>
                    <a:pt x="356" y="1041"/>
                  </a:lnTo>
                  <a:lnTo>
                    <a:pt x="357" y="1044"/>
                  </a:lnTo>
                  <a:lnTo>
                    <a:pt x="359" y="1050"/>
                  </a:lnTo>
                  <a:lnTo>
                    <a:pt x="361" y="1057"/>
                  </a:lnTo>
                  <a:lnTo>
                    <a:pt x="365" y="1062"/>
                  </a:lnTo>
                  <a:lnTo>
                    <a:pt x="370" y="1068"/>
                  </a:lnTo>
                  <a:lnTo>
                    <a:pt x="375" y="1071"/>
                  </a:lnTo>
                  <a:lnTo>
                    <a:pt x="382" y="1073"/>
                  </a:lnTo>
                  <a:lnTo>
                    <a:pt x="387" y="1074"/>
                  </a:lnTo>
                  <a:lnTo>
                    <a:pt x="393" y="1075"/>
                  </a:lnTo>
                  <a:lnTo>
                    <a:pt x="399" y="1074"/>
                  </a:lnTo>
                  <a:lnTo>
                    <a:pt x="404" y="1072"/>
                  </a:lnTo>
                  <a:lnTo>
                    <a:pt x="410" y="1070"/>
                  </a:lnTo>
                  <a:lnTo>
                    <a:pt x="413" y="1066"/>
                  </a:lnTo>
                  <a:lnTo>
                    <a:pt x="416" y="1061"/>
                  </a:lnTo>
                  <a:lnTo>
                    <a:pt x="417" y="1056"/>
                  </a:lnTo>
                  <a:lnTo>
                    <a:pt x="417" y="1051"/>
                  </a:lnTo>
                  <a:lnTo>
                    <a:pt x="416" y="1043"/>
                  </a:lnTo>
                  <a:lnTo>
                    <a:pt x="412" y="1037"/>
                  </a:lnTo>
                  <a:lnTo>
                    <a:pt x="414" y="1038"/>
                  </a:lnTo>
                  <a:lnTo>
                    <a:pt x="419" y="1043"/>
                  </a:lnTo>
                  <a:lnTo>
                    <a:pt x="427" y="1052"/>
                  </a:lnTo>
                  <a:lnTo>
                    <a:pt x="433" y="1064"/>
                  </a:lnTo>
                  <a:lnTo>
                    <a:pt x="435" y="1070"/>
                  </a:lnTo>
                  <a:lnTo>
                    <a:pt x="438" y="1076"/>
                  </a:lnTo>
                  <a:lnTo>
                    <a:pt x="438" y="1083"/>
                  </a:lnTo>
                  <a:lnTo>
                    <a:pt x="435" y="1089"/>
                  </a:lnTo>
                  <a:lnTo>
                    <a:pt x="432" y="1097"/>
                  </a:lnTo>
                  <a:lnTo>
                    <a:pt x="427" y="1103"/>
                  </a:lnTo>
                  <a:lnTo>
                    <a:pt x="419" y="1110"/>
                  </a:lnTo>
                  <a:lnTo>
                    <a:pt x="410" y="1115"/>
                  </a:lnTo>
                  <a:lnTo>
                    <a:pt x="403" y="1116"/>
                  </a:lnTo>
                  <a:lnTo>
                    <a:pt x="395" y="1115"/>
                  </a:lnTo>
                  <a:lnTo>
                    <a:pt x="384" y="1113"/>
                  </a:lnTo>
                  <a:lnTo>
                    <a:pt x="373" y="1110"/>
                  </a:lnTo>
                  <a:lnTo>
                    <a:pt x="360" y="1107"/>
                  </a:lnTo>
                  <a:lnTo>
                    <a:pt x="349" y="1103"/>
                  </a:lnTo>
                  <a:lnTo>
                    <a:pt x="338" y="1102"/>
                  </a:lnTo>
                  <a:lnTo>
                    <a:pt x="330" y="1102"/>
                  </a:lnTo>
                  <a:lnTo>
                    <a:pt x="328" y="1103"/>
                  </a:lnTo>
                  <a:lnTo>
                    <a:pt x="326" y="1104"/>
                  </a:lnTo>
                  <a:lnTo>
                    <a:pt x="324" y="1106"/>
                  </a:lnTo>
                  <a:lnTo>
                    <a:pt x="324" y="1107"/>
                  </a:lnTo>
                  <a:lnTo>
                    <a:pt x="324" y="1111"/>
                  </a:lnTo>
                  <a:lnTo>
                    <a:pt x="327" y="1115"/>
                  </a:lnTo>
                  <a:lnTo>
                    <a:pt x="333" y="1125"/>
                  </a:lnTo>
                  <a:lnTo>
                    <a:pt x="341" y="1136"/>
                  </a:lnTo>
                  <a:lnTo>
                    <a:pt x="345" y="1141"/>
                  </a:lnTo>
                  <a:lnTo>
                    <a:pt x="347" y="1145"/>
                  </a:lnTo>
                  <a:lnTo>
                    <a:pt x="349" y="1150"/>
                  </a:lnTo>
                  <a:lnTo>
                    <a:pt x="350" y="1153"/>
                  </a:lnTo>
                  <a:lnTo>
                    <a:pt x="350" y="1154"/>
                  </a:lnTo>
                  <a:lnTo>
                    <a:pt x="349" y="1155"/>
                  </a:lnTo>
                  <a:lnTo>
                    <a:pt x="348" y="1155"/>
                  </a:lnTo>
                  <a:lnTo>
                    <a:pt x="346" y="1155"/>
                  </a:lnTo>
                  <a:lnTo>
                    <a:pt x="341" y="1155"/>
                  </a:lnTo>
                  <a:lnTo>
                    <a:pt x="332" y="1153"/>
                  </a:lnTo>
                  <a:lnTo>
                    <a:pt x="327" y="1151"/>
                  </a:lnTo>
                  <a:lnTo>
                    <a:pt x="322" y="1148"/>
                  </a:lnTo>
                  <a:lnTo>
                    <a:pt x="318" y="1144"/>
                  </a:lnTo>
                  <a:lnTo>
                    <a:pt x="315" y="1141"/>
                  </a:lnTo>
                  <a:lnTo>
                    <a:pt x="309" y="1134"/>
                  </a:lnTo>
                  <a:lnTo>
                    <a:pt x="305" y="1128"/>
                  </a:lnTo>
                  <a:lnTo>
                    <a:pt x="303" y="1127"/>
                  </a:lnTo>
                  <a:lnTo>
                    <a:pt x="302" y="1126"/>
                  </a:lnTo>
                  <a:lnTo>
                    <a:pt x="300" y="1126"/>
                  </a:lnTo>
                  <a:lnTo>
                    <a:pt x="298" y="1128"/>
                  </a:lnTo>
                  <a:lnTo>
                    <a:pt x="292" y="1138"/>
                  </a:lnTo>
                  <a:lnTo>
                    <a:pt x="285" y="1155"/>
                  </a:lnTo>
                  <a:lnTo>
                    <a:pt x="278" y="1169"/>
                  </a:lnTo>
                  <a:lnTo>
                    <a:pt x="274" y="1179"/>
                  </a:lnTo>
                  <a:lnTo>
                    <a:pt x="268" y="1185"/>
                  </a:lnTo>
                  <a:lnTo>
                    <a:pt x="263" y="1191"/>
                  </a:lnTo>
                  <a:lnTo>
                    <a:pt x="250" y="1197"/>
                  </a:lnTo>
                  <a:lnTo>
                    <a:pt x="231" y="1206"/>
                  </a:lnTo>
                  <a:lnTo>
                    <a:pt x="228" y="1208"/>
                  </a:lnTo>
                  <a:lnTo>
                    <a:pt x="225" y="1210"/>
                  </a:lnTo>
                  <a:lnTo>
                    <a:pt x="225" y="1212"/>
                  </a:lnTo>
                  <a:lnTo>
                    <a:pt x="224" y="1215"/>
                  </a:lnTo>
                  <a:lnTo>
                    <a:pt x="224" y="1221"/>
                  </a:lnTo>
                  <a:lnTo>
                    <a:pt x="221" y="1229"/>
                  </a:lnTo>
                  <a:lnTo>
                    <a:pt x="212" y="1247"/>
                  </a:lnTo>
                  <a:lnTo>
                    <a:pt x="207" y="1260"/>
                  </a:lnTo>
                  <a:lnTo>
                    <a:pt x="206" y="1264"/>
                  </a:lnTo>
                  <a:lnTo>
                    <a:pt x="206" y="1267"/>
                  </a:lnTo>
                  <a:lnTo>
                    <a:pt x="206" y="1270"/>
                  </a:lnTo>
                  <a:lnTo>
                    <a:pt x="207" y="1273"/>
                  </a:lnTo>
                  <a:lnTo>
                    <a:pt x="209" y="1274"/>
                  </a:lnTo>
                  <a:lnTo>
                    <a:pt x="211" y="1274"/>
                  </a:lnTo>
                  <a:lnTo>
                    <a:pt x="214" y="1274"/>
                  </a:lnTo>
                  <a:lnTo>
                    <a:pt x="218" y="1273"/>
                  </a:lnTo>
                  <a:lnTo>
                    <a:pt x="225" y="1269"/>
                  </a:lnTo>
                  <a:lnTo>
                    <a:pt x="234" y="1265"/>
                  </a:lnTo>
                  <a:lnTo>
                    <a:pt x="253" y="1252"/>
                  </a:lnTo>
                  <a:lnTo>
                    <a:pt x="274" y="1237"/>
                  </a:lnTo>
                  <a:lnTo>
                    <a:pt x="289" y="1225"/>
                  </a:lnTo>
                  <a:lnTo>
                    <a:pt x="298" y="1220"/>
                  </a:lnTo>
                  <a:lnTo>
                    <a:pt x="306" y="1216"/>
                  </a:lnTo>
                  <a:lnTo>
                    <a:pt x="315" y="1215"/>
                  </a:lnTo>
                  <a:lnTo>
                    <a:pt x="321" y="1218"/>
                  </a:lnTo>
                  <a:lnTo>
                    <a:pt x="327" y="1220"/>
                  </a:lnTo>
                  <a:lnTo>
                    <a:pt x="332" y="1225"/>
                  </a:lnTo>
                  <a:lnTo>
                    <a:pt x="335" y="1232"/>
                  </a:lnTo>
                  <a:lnTo>
                    <a:pt x="338" y="1239"/>
                  </a:lnTo>
                  <a:lnTo>
                    <a:pt x="341" y="1249"/>
                  </a:lnTo>
                  <a:lnTo>
                    <a:pt x="341" y="1250"/>
                  </a:lnTo>
                  <a:lnTo>
                    <a:pt x="343" y="1250"/>
                  </a:lnTo>
                  <a:lnTo>
                    <a:pt x="345" y="1249"/>
                  </a:lnTo>
                  <a:lnTo>
                    <a:pt x="349" y="1247"/>
                  </a:lnTo>
                  <a:lnTo>
                    <a:pt x="357" y="1239"/>
                  </a:lnTo>
                  <a:lnTo>
                    <a:pt x="366" y="1228"/>
                  </a:lnTo>
                  <a:lnTo>
                    <a:pt x="375" y="1216"/>
                  </a:lnTo>
                  <a:lnTo>
                    <a:pt x="382" y="1205"/>
                  </a:lnTo>
                  <a:lnTo>
                    <a:pt x="384" y="1199"/>
                  </a:lnTo>
                  <a:lnTo>
                    <a:pt x="386" y="1194"/>
                  </a:lnTo>
                  <a:lnTo>
                    <a:pt x="386" y="1188"/>
                  </a:lnTo>
                  <a:lnTo>
                    <a:pt x="385" y="1185"/>
                  </a:lnTo>
                  <a:lnTo>
                    <a:pt x="384" y="1180"/>
                  </a:lnTo>
                  <a:lnTo>
                    <a:pt x="385" y="1177"/>
                  </a:lnTo>
                  <a:lnTo>
                    <a:pt x="386" y="1173"/>
                  </a:lnTo>
                  <a:lnTo>
                    <a:pt x="389" y="1170"/>
                  </a:lnTo>
                  <a:lnTo>
                    <a:pt x="393" y="1169"/>
                  </a:lnTo>
                  <a:lnTo>
                    <a:pt x="398" y="1168"/>
                  </a:lnTo>
                  <a:lnTo>
                    <a:pt x="403" y="1167"/>
                  </a:lnTo>
                  <a:lnTo>
                    <a:pt x="409" y="1167"/>
                  </a:lnTo>
                  <a:lnTo>
                    <a:pt x="421" y="1169"/>
                  </a:lnTo>
                  <a:lnTo>
                    <a:pt x="433" y="1172"/>
                  </a:lnTo>
                  <a:lnTo>
                    <a:pt x="438" y="1174"/>
                  </a:lnTo>
                  <a:lnTo>
                    <a:pt x="443" y="1178"/>
                  </a:lnTo>
                  <a:lnTo>
                    <a:pt x="446" y="1181"/>
                  </a:lnTo>
                  <a:lnTo>
                    <a:pt x="449" y="1185"/>
                  </a:lnTo>
                  <a:lnTo>
                    <a:pt x="458" y="1199"/>
                  </a:lnTo>
                  <a:lnTo>
                    <a:pt x="466" y="1209"/>
                  </a:lnTo>
                  <a:lnTo>
                    <a:pt x="469" y="1212"/>
                  </a:lnTo>
                  <a:lnTo>
                    <a:pt x="471" y="1214"/>
                  </a:lnTo>
                  <a:lnTo>
                    <a:pt x="474" y="1215"/>
                  </a:lnTo>
                  <a:lnTo>
                    <a:pt x="476" y="1215"/>
                  </a:lnTo>
                  <a:lnTo>
                    <a:pt x="480" y="1215"/>
                  </a:lnTo>
                  <a:lnTo>
                    <a:pt x="481" y="1214"/>
                  </a:lnTo>
                  <a:lnTo>
                    <a:pt x="483" y="1212"/>
                  </a:lnTo>
                  <a:lnTo>
                    <a:pt x="485" y="1210"/>
                  </a:lnTo>
                  <a:lnTo>
                    <a:pt x="488" y="1205"/>
                  </a:lnTo>
                  <a:lnTo>
                    <a:pt x="490" y="1197"/>
                  </a:lnTo>
                  <a:lnTo>
                    <a:pt x="494" y="1179"/>
                  </a:lnTo>
                  <a:lnTo>
                    <a:pt x="497" y="1162"/>
                  </a:lnTo>
                  <a:lnTo>
                    <a:pt x="498" y="1154"/>
                  </a:lnTo>
                  <a:lnTo>
                    <a:pt x="499" y="1149"/>
                  </a:lnTo>
                  <a:lnTo>
                    <a:pt x="500" y="1145"/>
                  </a:lnTo>
                  <a:lnTo>
                    <a:pt x="502" y="1145"/>
                  </a:lnTo>
                  <a:lnTo>
                    <a:pt x="508" y="1149"/>
                  </a:lnTo>
                  <a:lnTo>
                    <a:pt x="513" y="1152"/>
                  </a:lnTo>
                  <a:lnTo>
                    <a:pt x="518" y="1156"/>
                  </a:lnTo>
                  <a:lnTo>
                    <a:pt x="523" y="1162"/>
                  </a:lnTo>
                  <a:lnTo>
                    <a:pt x="530" y="1170"/>
                  </a:lnTo>
                  <a:lnTo>
                    <a:pt x="538" y="1178"/>
                  </a:lnTo>
                  <a:lnTo>
                    <a:pt x="541" y="1180"/>
                  </a:lnTo>
                  <a:lnTo>
                    <a:pt x="544" y="1181"/>
                  </a:lnTo>
                  <a:lnTo>
                    <a:pt x="547" y="1181"/>
                  </a:lnTo>
                  <a:lnTo>
                    <a:pt x="551" y="1180"/>
                  </a:lnTo>
                  <a:lnTo>
                    <a:pt x="554" y="1177"/>
                  </a:lnTo>
                  <a:lnTo>
                    <a:pt x="557" y="1172"/>
                  </a:lnTo>
                  <a:lnTo>
                    <a:pt x="560" y="1165"/>
                  </a:lnTo>
                  <a:lnTo>
                    <a:pt x="564" y="1155"/>
                  </a:lnTo>
                  <a:lnTo>
                    <a:pt x="565" y="1153"/>
                  </a:lnTo>
                  <a:lnTo>
                    <a:pt x="566" y="1151"/>
                  </a:lnTo>
                  <a:lnTo>
                    <a:pt x="568" y="1149"/>
                  </a:lnTo>
                  <a:lnTo>
                    <a:pt x="571" y="1148"/>
                  </a:lnTo>
                  <a:lnTo>
                    <a:pt x="578" y="1146"/>
                  </a:lnTo>
                  <a:lnTo>
                    <a:pt x="585" y="1146"/>
                  </a:lnTo>
                  <a:lnTo>
                    <a:pt x="606" y="1150"/>
                  </a:lnTo>
                  <a:lnTo>
                    <a:pt x="628" y="1156"/>
                  </a:lnTo>
                  <a:lnTo>
                    <a:pt x="652" y="1163"/>
                  </a:lnTo>
                  <a:lnTo>
                    <a:pt x="676" y="1168"/>
                  </a:lnTo>
                  <a:lnTo>
                    <a:pt x="688" y="1170"/>
                  </a:lnTo>
                  <a:lnTo>
                    <a:pt x="697" y="1171"/>
                  </a:lnTo>
                  <a:lnTo>
                    <a:pt x="707" y="1171"/>
                  </a:lnTo>
                  <a:lnTo>
                    <a:pt x="714" y="1169"/>
                  </a:lnTo>
                  <a:lnTo>
                    <a:pt x="726" y="1164"/>
                  </a:lnTo>
                  <a:lnTo>
                    <a:pt x="742" y="1156"/>
                  </a:lnTo>
                  <a:lnTo>
                    <a:pt x="762" y="1146"/>
                  </a:lnTo>
                  <a:lnTo>
                    <a:pt x="780" y="1136"/>
                  </a:lnTo>
                  <a:lnTo>
                    <a:pt x="789" y="1130"/>
                  </a:lnTo>
                  <a:lnTo>
                    <a:pt x="796" y="1124"/>
                  </a:lnTo>
                  <a:lnTo>
                    <a:pt x="803" y="1118"/>
                  </a:lnTo>
                  <a:lnTo>
                    <a:pt x="807" y="1113"/>
                  </a:lnTo>
                  <a:lnTo>
                    <a:pt x="809" y="1110"/>
                  </a:lnTo>
                  <a:lnTo>
                    <a:pt x="810" y="1107"/>
                  </a:lnTo>
                  <a:lnTo>
                    <a:pt x="810" y="1104"/>
                  </a:lnTo>
                  <a:lnTo>
                    <a:pt x="810" y="1101"/>
                  </a:lnTo>
                  <a:lnTo>
                    <a:pt x="809" y="1099"/>
                  </a:lnTo>
                  <a:lnTo>
                    <a:pt x="807" y="1097"/>
                  </a:lnTo>
                  <a:lnTo>
                    <a:pt x="805" y="1094"/>
                  </a:lnTo>
                  <a:lnTo>
                    <a:pt x="802" y="1092"/>
                  </a:lnTo>
                  <a:lnTo>
                    <a:pt x="798" y="1090"/>
                  </a:lnTo>
                  <a:lnTo>
                    <a:pt x="794" y="1088"/>
                  </a:lnTo>
                  <a:lnTo>
                    <a:pt x="790" y="1088"/>
                  </a:lnTo>
                  <a:lnTo>
                    <a:pt x="786" y="1088"/>
                  </a:lnTo>
                  <a:lnTo>
                    <a:pt x="777" y="1089"/>
                  </a:lnTo>
                  <a:lnTo>
                    <a:pt x="768" y="1090"/>
                  </a:lnTo>
                  <a:lnTo>
                    <a:pt x="760" y="1093"/>
                  </a:lnTo>
                  <a:lnTo>
                    <a:pt x="752" y="1094"/>
                  </a:lnTo>
                  <a:lnTo>
                    <a:pt x="748" y="1094"/>
                  </a:lnTo>
                  <a:lnTo>
                    <a:pt x="745" y="1094"/>
                  </a:lnTo>
                  <a:lnTo>
                    <a:pt x="741" y="1094"/>
                  </a:lnTo>
                  <a:lnTo>
                    <a:pt x="738" y="1092"/>
                  </a:lnTo>
                  <a:lnTo>
                    <a:pt x="733" y="1087"/>
                  </a:lnTo>
                  <a:lnTo>
                    <a:pt x="728" y="1083"/>
                  </a:lnTo>
                  <a:lnTo>
                    <a:pt x="726" y="1079"/>
                  </a:lnTo>
                  <a:lnTo>
                    <a:pt x="726" y="1074"/>
                  </a:lnTo>
                  <a:lnTo>
                    <a:pt x="728" y="1071"/>
                  </a:lnTo>
                  <a:lnTo>
                    <a:pt x="731" y="1067"/>
                  </a:lnTo>
                  <a:lnTo>
                    <a:pt x="734" y="1064"/>
                  </a:lnTo>
                  <a:lnTo>
                    <a:pt x="739" y="1059"/>
                  </a:lnTo>
                  <a:lnTo>
                    <a:pt x="760" y="1045"/>
                  </a:lnTo>
                  <a:lnTo>
                    <a:pt x="776" y="1033"/>
                  </a:lnTo>
                  <a:lnTo>
                    <a:pt x="788" y="1015"/>
                  </a:lnTo>
                  <a:lnTo>
                    <a:pt x="800" y="995"/>
                  </a:lnTo>
                  <a:lnTo>
                    <a:pt x="806" y="984"/>
                  </a:lnTo>
                  <a:lnTo>
                    <a:pt x="811" y="972"/>
                  </a:lnTo>
                  <a:lnTo>
                    <a:pt x="816" y="961"/>
                  </a:lnTo>
                  <a:lnTo>
                    <a:pt x="819" y="949"/>
                  </a:lnTo>
                  <a:lnTo>
                    <a:pt x="821" y="939"/>
                  </a:lnTo>
                  <a:lnTo>
                    <a:pt x="822" y="928"/>
                  </a:lnTo>
                  <a:lnTo>
                    <a:pt x="822" y="917"/>
                  </a:lnTo>
                  <a:lnTo>
                    <a:pt x="820" y="907"/>
                  </a:lnTo>
                  <a:lnTo>
                    <a:pt x="818" y="902"/>
                  </a:lnTo>
                  <a:lnTo>
                    <a:pt x="816" y="898"/>
                  </a:lnTo>
                  <a:lnTo>
                    <a:pt x="812" y="893"/>
                  </a:lnTo>
                  <a:lnTo>
                    <a:pt x="809" y="889"/>
                  </a:lnTo>
                  <a:lnTo>
                    <a:pt x="805" y="885"/>
                  </a:lnTo>
                  <a:lnTo>
                    <a:pt x="801" y="880"/>
                  </a:lnTo>
                  <a:lnTo>
                    <a:pt x="795" y="877"/>
                  </a:lnTo>
                  <a:lnTo>
                    <a:pt x="789" y="874"/>
                  </a:lnTo>
                  <a:lnTo>
                    <a:pt x="777" y="870"/>
                  </a:lnTo>
                  <a:lnTo>
                    <a:pt x="766" y="867"/>
                  </a:lnTo>
                  <a:lnTo>
                    <a:pt x="755" y="867"/>
                  </a:lnTo>
                  <a:lnTo>
                    <a:pt x="746" y="869"/>
                  </a:lnTo>
                  <a:lnTo>
                    <a:pt x="737" y="871"/>
                  </a:lnTo>
                  <a:lnTo>
                    <a:pt x="730" y="874"/>
                  </a:lnTo>
                  <a:lnTo>
                    <a:pt x="722" y="877"/>
                  </a:lnTo>
                  <a:lnTo>
                    <a:pt x="716" y="880"/>
                  </a:lnTo>
                  <a:lnTo>
                    <a:pt x="711" y="884"/>
                  </a:lnTo>
                  <a:lnTo>
                    <a:pt x="707" y="885"/>
                  </a:lnTo>
                  <a:lnTo>
                    <a:pt x="704" y="885"/>
                  </a:lnTo>
                  <a:lnTo>
                    <a:pt x="702" y="884"/>
                  </a:lnTo>
                  <a:lnTo>
                    <a:pt x="702" y="879"/>
                  </a:lnTo>
                  <a:lnTo>
                    <a:pt x="702" y="873"/>
                  </a:lnTo>
                  <a:lnTo>
                    <a:pt x="704" y="863"/>
                  </a:lnTo>
                  <a:lnTo>
                    <a:pt x="707" y="850"/>
                  </a:lnTo>
                  <a:lnTo>
                    <a:pt x="705" y="848"/>
                  </a:lnTo>
                  <a:lnTo>
                    <a:pt x="703" y="846"/>
                  </a:lnTo>
                  <a:lnTo>
                    <a:pt x="702" y="843"/>
                  </a:lnTo>
                  <a:lnTo>
                    <a:pt x="702" y="839"/>
                  </a:lnTo>
                  <a:lnTo>
                    <a:pt x="702" y="833"/>
                  </a:lnTo>
                  <a:lnTo>
                    <a:pt x="703" y="827"/>
                  </a:lnTo>
                  <a:lnTo>
                    <a:pt x="703" y="820"/>
                  </a:lnTo>
                  <a:lnTo>
                    <a:pt x="703" y="815"/>
                  </a:lnTo>
                  <a:lnTo>
                    <a:pt x="702" y="813"/>
                  </a:lnTo>
                  <a:lnTo>
                    <a:pt x="700" y="810"/>
                  </a:lnTo>
                  <a:lnTo>
                    <a:pt x="698" y="809"/>
                  </a:lnTo>
                  <a:lnTo>
                    <a:pt x="696" y="808"/>
                  </a:lnTo>
                  <a:lnTo>
                    <a:pt x="685" y="800"/>
                  </a:lnTo>
                  <a:lnTo>
                    <a:pt x="664" y="781"/>
                  </a:lnTo>
                  <a:lnTo>
                    <a:pt x="642" y="763"/>
                  </a:lnTo>
                  <a:lnTo>
                    <a:pt x="633" y="754"/>
                  </a:lnTo>
                  <a:lnTo>
                    <a:pt x="636" y="755"/>
                  </a:lnTo>
                  <a:lnTo>
                    <a:pt x="646" y="757"/>
                  </a:lnTo>
                  <a:lnTo>
                    <a:pt x="657" y="759"/>
                  </a:lnTo>
                  <a:lnTo>
                    <a:pt x="667" y="763"/>
                  </a:lnTo>
                  <a:lnTo>
                    <a:pt x="672" y="765"/>
                  </a:lnTo>
                  <a:lnTo>
                    <a:pt x="676" y="766"/>
                  </a:lnTo>
                  <a:lnTo>
                    <a:pt x="677" y="766"/>
                  </a:lnTo>
                  <a:lnTo>
                    <a:pt x="678" y="766"/>
                  </a:lnTo>
                  <a:lnTo>
                    <a:pt x="678" y="765"/>
                  </a:lnTo>
                  <a:lnTo>
                    <a:pt x="677" y="764"/>
                  </a:lnTo>
                  <a:lnTo>
                    <a:pt x="671" y="755"/>
                  </a:lnTo>
                  <a:lnTo>
                    <a:pt x="663" y="744"/>
                  </a:lnTo>
                  <a:lnTo>
                    <a:pt x="652" y="731"/>
                  </a:lnTo>
                  <a:lnTo>
                    <a:pt x="642" y="719"/>
                  </a:lnTo>
                  <a:lnTo>
                    <a:pt x="639" y="713"/>
                  </a:lnTo>
                  <a:lnTo>
                    <a:pt x="636" y="709"/>
                  </a:lnTo>
                  <a:lnTo>
                    <a:pt x="635" y="706"/>
                  </a:lnTo>
                  <a:lnTo>
                    <a:pt x="635" y="704"/>
                  </a:lnTo>
                  <a:lnTo>
                    <a:pt x="639" y="699"/>
                  </a:lnTo>
                  <a:lnTo>
                    <a:pt x="641" y="693"/>
                  </a:lnTo>
                  <a:lnTo>
                    <a:pt x="643" y="687"/>
                  </a:lnTo>
                  <a:lnTo>
                    <a:pt x="643" y="679"/>
                  </a:lnTo>
                  <a:lnTo>
                    <a:pt x="643" y="671"/>
                  </a:lnTo>
                  <a:lnTo>
                    <a:pt x="641" y="664"/>
                  </a:lnTo>
                  <a:lnTo>
                    <a:pt x="640" y="656"/>
                  </a:lnTo>
                  <a:lnTo>
                    <a:pt x="637" y="649"/>
                  </a:lnTo>
                  <a:lnTo>
                    <a:pt x="634" y="641"/>
                  </a:lnTo>
                  <a:lnTo>
                    <a:pt x="630" y="634"/>
                  </a:lnTo>
                  <a:lnTo>
                    <a:pt x="626" y="627"/>
                  </a:lnTo>
                  <a:lnTo>
                    <a:pt x="622" y="622"/>
                  </a:lnTo>
                  <a:lnTo>
                    <a:pt x="616" y="617"/>
                  </a:lnTo>
                  <a:lnTo>
                    <a:pt x="612" y="612"/>
                  </a:lnTo>
                  <a:lnTo>
                    <a:pt x="608" y="610"/>
                  </a:lnTo>
                  <a:lnTo>
                    <a:pt x="602" y="609"/>
                  </a:lnTo>
                  <a:lnTo>
                    <a:pt x="592" y="607"/>
                  </a:lnTo>
                  <a:lnTo>
                    <a:pt x="578" y="603"/>
                  </a:lnTo>
                  <a:lnTo>
                    <a:pt x="566" y="597"/>
                  </a:lnTo>
                  <a:lnTo>
                    <a:pt x="555" y="592"/>
                  </a:lnTo>
                  <a:lnTo>
                    <a:pt x="551" y="589"/>
                  </a:lnTo>
                  <a:lnTo>
                    <a:pt x="547" y="586"/>
                  </a:lnTo>
                  <a:lnTo>
                    <a:pt x="546" y="583"/>
                  </a:lnTo>
                  <a:lnTo>
                    <a:pt x="546" y="581"/>
                  </a:lnTo>
                  <a:lnTo>
                    <a:pt x="549" y="580"/>
                  </a:lnTo>
                  <a:lnTo>
                    <a:pt x="553" y="578"/>
                  </a:lnTo>
                  <a:lnTo>
                    <a:pt x="559" y="577"/>
                  </a:lnTo>
                  <a:lnTo>
                    <a:pt x="568" y="577"/>
                  </a:lnTo>
                  <a:lnTo>
                    <a:pt x="571" y="577"/>
                  </a:lnTo>
                  <a:lnTo>
                    <a:pt x="573" y="575"/>
                  </a:lnTo>
                  <a:lnTo>
                    <a:pt x="574" y="571"/>
                  </a:lnTo>
                  <a:lnTo>
                    <a:pt x="573" y="568"/>
                  </a:lnTo>
                  <a:lnTo>
                    <a:pt x="570" y="559"/>
                  </a:lnTo>
                  <a:lnTo>
                    <a:pt x="564" y="549"/>
                  </a:lnTo>
                  <a:lnTo>
                    <a:pt x="550" y="528"/>
                  </a:lnTo>
                  <a:lnTo>
                    <a:pt x="539" y="516"/>
                  </a:lnTo>
                  <a:lnTo>
                    <a:pt x="530" y="506"/>
                  </a:lnTo>
                  <a:lnTo>
                    <a:pt x="523" y="494"/>
                  </a:lnTo>
                  <a:lnTo>
                    <a:pt x="517" y="483"/>
                  </a:lnTo>
                  <a:lnTo>
                    <a:pt x="513" y="471"/>
                  </a:lnTo>
                  <a:lnTo>
                    <a:pt x="508" y="459"/>
                  </a:lnTo>
                  <a:lnTo>
                    <a:pt x="502" y="447"/>
                  </a:lnTo>
                  <a:lnTo>
                    <a:pt x="498" y="442"/>
                  </a:lnTo>
                  <a:lnTo>
                    <a:pt x="494" y="437"/>
                  </a:lnTo>
                  <a:lnTo>
                    <a:pt x="489" y="431"/>
                  </a:lnTo>
                  <a:lnTo>
                    <a:pt x="484" y="426"/>
                  </a:lnTo>
                  <a:lnTo>
                    <a:pt x="481" y="424"/>
                  </a:lnTo>
                  <a:lnTo>
                    <a:pt x="476" y="423"/>
                  </a:lnTo>
                  <a:lnTo>
                    <a:pt x="470" y="420"/>
                  </a:lnTo>
                  <a:lnTo>
                    <a:pt x="463" y="419"/>
                  </a:lnTo>
                  <a:lnTo>
                    <a:pt x="448" y="418"/>
                  </a:lnTo>
                  <a:lnTo>
                    <a:pt x="433" y="416"/>
                  </a:lnTo>
                  <a:lnTo>
                    <a:pt x="426" y="414"/>
                  </a:lnTo>
                  <a:lnTo>
                    <a:pt x="419" y="413"/>
                  </a:lnTo>
                  <a:lnTo>
                    <a:pt x="414" y="411"/>
                  </a:lnTo>
                  <a:lnTo>
                    <a:pt x="410" y="409"/>
                  </a:lnTo>
                  <a:lnTo>
                    <a:pt x="407" y="405"/>
                  </a:lnTo>
                  <a:lnTo>
                    <a:pt x="406" y="402"/>
                  </a:lnTo>
                  <a:lnTo>
                    <a:pt x="409" y="398"/>
                  </a:lnTo>
                  <a:lnTo>
                    <a:pt x="412" y="394"/>
                  </a:lnTo>
                  <a:lnTo>
                    <a:pt x="423" y="386"/>
                  </a:lnTo>
                  <a:lnTo>
                    <a:pt x="432" y="380"/>
                  </a:lnTo>
                  <a:lnTo>
                    <a:pt x="437" y="377"/>
                  </a:lnTo>
                  <a:lnTo>
                    <a:pt x="439" y="374"/>
                  </a:lnTo>
                  <a:lnTo>
                    <a:pt x="439" y="373"/>
                  </a:lnTo>
                  <a:lnTo>
                    <a:pt x="439" y="371"/>
                  </a:lnTo>
                  <a:lnTo>
                    <a:pt x="438" y="369"/>
                  </a:lnTo>
                  <a:lnTo>
                    <a:pt x="435" y="367"/>
                  </a:lnTo>
                  <a:lnTo>
                    <a:pt x="432" y="363"/>
                  </a:lnTo>
                  <a:lnTo>
                    <a:pt x="431" y="360"/>
                  </a:lnTo>
                  <a:lnTo>
                    <a:pt x="430" y="357"/>
                  </a:lnTo>
                  <a:lnTo>
                    <a:pt x="430" y="354"/>
                  </a:lnTo>
                  <a:lnTo>
                    <a:pt x="431" y="348"/>
                  </a:lnTo>
                  <a:lnTo>
                    <a:pt x="435" y="342"/>
                  </a:lnTo>
                  <a:lnTo>
                    <a:pt x="447" y="329"/>
                  </a:lnTo>
                  <a:lnTo>
                    <a:pt x="459" y="314"/>
                  </a:lnTo>
                  <a:lnTo>
                    <a:pt x="468" y="299"/>
                  </a:lnTo>
                  <a:lnTo>
                    <a:pt x="474" y="284"/>
                  </a:lnTo>
                  <a:lnTo>
                    <a:pt x="480" y="271"/>
                  </a:lnTo>
                  <a:lnTo>
                    <a:pt x="484" y="258"/>
                  </a:lnTo>
                  <a:lnTo>
                    <a:pt x="488" y="245"/>
                  </a:lnTo>
                  <a:lnTo>
                    <a:pt x="493" y="231"/>
                  </a:lnTo>
                  <a:lnTo>
                    <a:pt x="499" y="216"/>
                  </a:lnTo>
                  <a:lnTo>
                    <a:pt x="508" y="200"/>
                  </a:lnTo>
                  <a:lnTo>
                    <a:pt x="514" y="187"/>
                  </a:lnTo>
                  <a:lnTo>
                    <a:pt x="516" y="177"/>
                  </a:lnTo>
                  <a:lnTo>
                    <a:pt x="517" y="172"/>
                  </a:lnTo>
                  <a:lnTo>
                    <a:pt x="517" y="168"/>
                  </a:lnTo>
                  <a:lnTo>
                    <a:pt x="516" y="164"/>
                  </a:lnTo>
                  <a:lnTo>
                    <a:pt x="515" y="161"/>
                  </a:lnTo>
                  <a:lnTo>
                    <a:pt x="511" y="157"/>
                  </a:lnTo>
                  <a:lnTo>
                    <a:pt x="505" y="152"/>
                  </a:lnTo>
                  <a:lnTo>
                    <a:pt x="499" y="150"/>
                  </a:lnTo>
                  <a:lnTo>
                    <a:pt x="491" y="148"/>
                  </a:lnTo>
                  <a:lnTo>
                    <a:pt x="475" y="148"/>
                  </a:lnTo>
                  <a:lnTo>
                    <a:pt x="459" y="149"/>
                  </a:lnTo>
                  <a:lnTo>
                    <a:pt x="448" y="151"/>
                  </a:lnTo>
                  <a:lnTo>
                    <a:pt x="444" y="152"/>
                  </a:lnTo>
                  <a:lnTo>
                    <a:pt x="443" y="150"/>
                  </a:lnTo>
                  <a:lnTo>
                    <a:pt x="441" y="148"/>
                  </a:lnTo>
                  <a:lnTo>
                    <a:pt x="438" y="148"/>
                  </a:lnTo>
                  <a:lnTo>
                    <a:pt x="433" y="147"/>
                  </a:lnTo>
                  <a:lnTo>
                    <a:pt x="426" y="148"/>
                  </a:lnTo>
                  <a:lnTo>
                    <a:pt x="419" y="147"/>
                  </a:lnTo>
                  <a:lnTo>
                    <a:pt x="407" y="143"/>
                  </a:lnTo>
                  <a:lnTo>
                    <a:pt x="399" y="140"/>
                  </a:lnTo>
                  <a:lnTo>
                    <a:pt x="390" y="139"/>
                  </a:lnTo>
                  <a:lnTo>
                    <a:pt x="385" y="139"/>
                  </a:lnTo>
                  <a:lnTo>
                    <a:pt x="379" y="140"/>
                  </a:lnTo>
                  <a:lnTo>
                    <a:pt x="376" y="143"/>
                  </a:lnTo>
                  <a:lnTo>
                    <a:pt x="373" y="145"/>
                  </a:lnTo>
                  <a:lnTo>
                    <a:pt x="371" y="148"/>
                  </a:lnTo>
                  <a:lnTo>
                    <a:pt x="366" y="154"/>
                  </a:lnTo>
                  <a:lnTo>
                    <a:pt x="361" y="162"/>
                  </a:lnTo>
                  <a:lnTo>
                    <a:pt x="357" y="165"/>
                  </a:lnTo>
                  <a:lnTo>
                    <a:pt x="352" y="167"/>
                  </a:lnTo>
                  <a:lnTo>
                    <a:pt x="346" y="170"/>
                  </a:lnTo>
                  <a:lnTo>
                    <a:pt x="337" y="171"/>
                  </a:lnTo>
                  <a:lnTo>
                    <a:pt x="333" y="171"/>
                  </a:lnTo>
                  <a:lnTo>
                    <a:pt x="329" y="168"/>
                  </a:lnTo>
                  <a:lnTo>
                    <a:pt x="327" y="165"/>
                  </a:lnTo>
                  <a:lnTo>
                    <a:pt x="324" y="162"/>
                  </a:lnTo>
                  <a:lnTo>
                    <a:pt x="323" y="157"/>
                  </a:lnTo>
                  <a:lnTo>
                    <a:pt x="323" y="151"/>
                  </a:lnTo>
                  <a:lnTo>
                    <a:pt x="324" y="145"/>
                  </a:lnTo>
                  <a:lnTo>
                    <a:pt x="324" y="138"/>
                  </a:lnTo>
                  <a:lnTo>
                    <a:pt x="328" y="125"/>
                  </a:lnTo>
                  <a:lnTo>
                    <a:pt x="333" y="112"/>
                  </a:lnTo>
                  <a:lnTo>
                    <a:pt x="337" y="103"/>
                  </a:lnTo>
                  <a:lnTo>
                    <a:pt x="343" y="96"/>
                  </a:lnTo>
                  <a:lnTo>
                    <a:pt x="357" y="84"/>
                  </a:lnTo>
                  <a:lnTo>
                    <a:pt x="375" y="69"/>
                  </a:lnTo>
                  <a:lnTo>
                    <a:pt x="384" y="62"/>
                  </a:lnTo>
                  <a:lnTo>
                    <a:pt x="393" y="53"/>
                  </a:lnTo>
                  <a:lnTo>
                    <a:pt x="401" y="45"/>
                  </a:lnTo>
                  <a:lnTo>
                    <a:pt x="407" y="36"/>
                  </a:lnTo>
                  <a:lnTo>
                    <a:pt x="413" y="28"/>
                  </a:lnTo>
                  <a:lnTo>
                    <a:pt x="416" y="21"/>
                  </a:lnTo>
                  <a:lnTo>
                    <a:pt x="417" y="18"/>
                  </a:lnTo>
                  <a:lnTo>
                    <a:pt x="417" y="14"/>
                  </a:lnTo>
                  <a:lnTo>
                    <a:pt x="417" y="12"/>
                  </a:lnTo>
                  <a:lnTo>
                    <a:pt x="416" y="9"/>
                  </a:lnTo>
                  <a:lnTo>
                    <a:pt x="414" y="7"/>
                  </a:lnTo>
                  <a:lnTo>
                    <a:pt x="411" y="5"/>
                  </a:lnTo>
                  <a:lnTo>
                    <a:pt x="406" y="4"/>
                  </a:lnTo>
                  <a:lnTo>
                    <a:pt x="402" y="1"/>
                  </a:lnTo>
                  <a:lnTo>
                    <a:pt x="389" y="0"/>
                  </a:lnTo>
                  <a:lnTo>
                    <a:pt x="372" y="0"/>
                  </a:lnTo>
                  <a:lnTo>
                    <a:pt x="355" y="3"/>
                  </a:lnTo>
                  <a:lnTo>
                    <a:pt x="337" y="5"/>
                  </a:lnTo>
                  <a:lnTo>
                    <a:pt x="330" y="7"/>
                  </a:lnTo>
                  <a:lnTo>
                    <a:pt x="324" y="11"/>
                  </a:lnTo>
                  <a:lnTo>
                    <a:pt x="322" y="13"/>
                  </a:lnTo>
                  <a:lnTo>
                    <a:pt x="320" y="15"/>
                  </a:lnTo>
                  <a:lnTo>
                    <a:pt x="319" y="19"/>
                  </a:lnTo>
                  <a:lnTo>
                    <a:pt x="319" y="22"/>
                  </a:lnTo>
                  <a:lnTo>
                    <a:pt x="319" y="23"/>
                  </a:lnTo>
                  <a:lnTo>
                    <a:pt x="318" y="24"/>
                  </a:lnTo>
                  <a:lnTo>
                    <a:pt x="316" y="25"/>
                  </a:lnTo>
                  <a:lnTo>
                    <a:pt x="315" y="25"/>
                  </a:lnTo>
                  <a:lnTo>
                    <a:pt x="309" y="23"/>
                  </a:lnTo>
                  <a:lnTo>
                    <a:pt x="303" y="21"/>
                  </a:lnTo>
                  <a:lnTo>
                    <a:pt x="288" y="13"/>
                  </a:lnTo>
                  <a:lnTo>
                    <a:pt x="272" y="6"/>
                  </a:lnTo>
                  <a:lnTo>
                    <a:pt x="263" y="3"/>
                  </a:lnTo>
                  <a:lnTo>
                    <a:pt x="257" y="0"/>
                  </a:lnTo>
                  <a:lnTo>
                    <a:pt x="250" y="0"/>
                  </a:lnTo>
                  <a:lnTo>
                    <a:pt x="246" y="1"/>
                  </a:lnTo>
                  <a:lnTo>
                    <a:pt x="244" y="3"/>
                  </a:lnTo>
                  <a:lnTo>
                    <a:pt x="243" y="5"/>
                  </a:lnTo>
                  <a:lnTo>
                    <a:pt x="242" y="8"/>
                  </a:lnTo>
                  <a:lnTo>
                    <a:pt x="242" y="11"/>
                  </a:lnTo>
                  <a:lnTo>
                    <a:pt x="243" y="20"/>
                  </a:lnTo>
                  <a:lnTo>
                    <a:pt x="247" y="33"/>
                  </a:lnTo>
                  <a:lnTo>
                    <a:pt x="250" y="41"/>
                  </a:lnTo>
                  <a:lnTo>
                    <a:pt x="250" y="48"/>
                  </a:lnTo>
                  <a:lnTo>
                    <a:pt x="248" y="54"/>
                  </a:lnTo>
                  <a:lnTo>
                    <a:pt x="245" y="60"/>
                  </a:lnTo>
                  <a:lnTo>
                    <a:pt x="236" y="70"/>
                  </a:lnTo>
                  <a:lnTo>
                    <a:pt x="226" y="83"/>
                  </a:lnTo>
                  <a:lnTo>
                    <a:pt x="224" y="88"/>
                  </a:lnTo>
                  <a:lnTo>
                    <a:pt x="222" y="91"/>
                  </a:lnTo>
                  <a:lnTo>
                    <a:pt x="222" y="95"/>
                  </a:lnTo>
                  <a:lnTo>
                    <a:pt x="222" y="98"/>
                  </a:lnTo>
                  <a:lnTo>
                    <a:pt x="222" y="105"/>
                  </a:lnTo>
                  <a:lnTo>
                    <a:pt x="223" y="111"/>
                  </a:lnTo>
                  <a:lnTo>
                    <a:pt x="223" y="113"/>
                  </a:lnTo>
                  <a:lnTo>
                    <a:pt x="223" y="116"/>
                  </a:lnTo>
                  <a:lnTo>
                    <a:pt x="222" y="118"/>
                  </a:lnTo>
                  <a:lnTo>
                    <a:pt x="220" y="119"/>
                  </a:lnTo>
                  <a:lnTo>
                    <a:pt x="218" y="120"/>
                  </a:lnTo>
                  <a:lnTo>
                    <a:pt x="214" y="121"/>
                  </a:lnTo>
                  <a:lnTo>
                    <a:pt x="208" y="121"/>
                  </a:lnTo>
                  <a:lnTo>
                    <a:pt x="202" y="120"/>
                  </a:lnTo>
                  <a:lnTo>
                    <a:pt x="196" y="120"/>
                  </a:lnTo>
                  <a:lnTo>
                    <a:pt x="192" y="121"/>
                  </a:lnTo>
                  <a:lnTo>
                    <a:pt x="189" y="123"/>
                  </a:lnTo>
                  <a:lnTo>
                    <a:pt x="187" y="126"/>
                  </a:lnTo>
                  <a:lnTo>
                    <a:pt x="186" y="130"/>
                  </a:lnTo>
                  <a:lnTo>
                    <a:pt x="184" y="134"/>
                  </a:lnTo>
                  <a:lnTo>
                    <a:pt x="183" y="138"/>
                  </a:lnTo>
                  <a:lnTo>
                    <a:pt x="183" y="144"/>
                  </a:lnTo>
                  <a:lnTo>
                    <a:pt x="187" y="168"/>
                  </a:lnTo>
                  <a:lnTo>
                    <a:pt x="189" y="194"/>
                  </a:lnTo>
                  <a:lnTo>
                    <a:pt x="189" y="205"/>
                  </a:lnTo>
                  <a:lnTo>
                    <a:pt x="187" y="210"/>
                  </a:lnTo>
                  <a:lnTo>
                    <a:pt x="186" y="212"/>
                  </a:lnTo>
                  <a:lnTo>
                    <a:pt x="184" y="212"/>
                  </a:lnTo>
                  <a:lnTo>
                    <a:pt x="183" y="210"/>
                  </a:lnTo>
                  <a:lnTo>
                    <a:pt x="181" y="208"/>
                  </a:lnTo>
                  <a:lnTo>
                    <a:pt x="174" y="195"/>
                  </a:lnTo>
                  <a:lnTo>
                    <a:pt x="163" y="176"/>
                  </a:lnTo>
                  <a:lnTo>
                    <a:pt x="158" y="166"/>
                  </a:lnTo>
                  <a:lnTo>
                    <a:pt x="151" y="158"/>
                  </a:lnTo>
                  <a:lnTo>
                    <a:pt x="145" y="151"/>
                  </a:lnTo>
                  <a:lnTo>
                    <a:pt x="137" y="147"/>
                  </a:lnTo>
                  <a:lnTo>
                    <a:pt x="134" y="146"/>
                  </a:lnTo>
                  <a:lnTo>
                    <a:pt x="131" y="146"/>
                  </a:lnTo>
                  <a:lnTo>
                    <a:pt x="127" y="147"/>
                  </a:lnTo>
                  <a:lnTo>
                    <a:pt x="123" y="149"/>
                  </a:lnTo>
                  <a:lnTo>
                    <a:pt x="120" y="152"/>
                  </a:lnTo>
                  <a:lnTo>
                    <a:pt x="117" y="158"/>
                  </a:lnTo>
                  <a:lnTo>
                    <a:pt x="112" y="163"/>
                  </a:lnTo>
                  <a:lnTo>
                    <a:pt x="109" y="17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81" name="Freeform 274"/>
            <p:cNvSpPr>
              <a:spLocks/>
            </p:cNvSpPr>
            <p:nvPr/>
          </p:nvSpPr>
          <p:spPr bwMode="auto">
            <a:xfrm>
              <a:off x="898" y="2197"/>
              <a:ext cx="19" cy="35"/>
            </a:xfrm>
            <a:custGeom>
              <a:avLst/>
              <a:gdLst>
                <a:gd name="T0" fmla="*/ 0 w 76"/>
                <a:gd name="T1" fmla="*/ 0 h 141"/>
                <a:gd name="T2" fmla="*/ 0 w 76"/>
                <a:gd name="T3" fmla="*/ 0 h 141"/>
                <a:gd name="T4" fmla="*/ 0 w 76"/>
                <a:gd name="T5" fmla="*/ 0 h 141"/>
                <a:gd name="T6" fmla="*/ 0 w 76"/>
                <a:gd name="T7" fmla="*/ 0 h 141"/>
                <a:gd name="T8" fmla="*/ 0 w 76"/>
                <a:gd name="T9" fmla="*/ 0 h 141"/>
                <a:gd name="T10" fmla="*/ 0 w 76"/>
                <a:gd name="T11" fmla="*/ 0 h 141"/>
                <a:gd name="T12" fmla="*/ 0 w 76"/>
                <a:gd name="T13" fmla="*/ 0 h 141"/>
                <a:gd name="T14" fmla="*/ 0 w 76"/>
                <a:gd name="T15" fmla="*/ 0 h 141"/>
                <a:gd name="T16" fmla="*/ 0 w 76"/>
                <a:gd name="T17" fmla="*/ 0 h 141"/>
                <a:gd name="T18" fmla="*/ 0 w 76"/>
                <a:gd name="T19" fmla="*/ 0 h 141"/>
                <a:gd name="T20" fmla="*/ 0 w 76"/>
                <a:gd name="T21" fmla="*/ 0 h 141"/>
                <a:gd name="T22" fmla="*/ 0 w 76"/>
                <a:gd name="T23" fmla="*/ 0 h 141"/>
                <a:gd name="T24" fmla="*/ 0 w 76"/>
                <a:gd name="T25" fmla="*/ 0 h 141"/>
                <a:gd name="T26" fmla="*/ 0 w 76"/>
                <a:gd name="T27" fmla="*/ 0 h 141"/>
                <a:gd name="T28" fmla="*/ 0 w 76"/>
                <a:gd name="T29" fmla="*/ 0 h 141"/>
                <a:gd name="T30" fmla="*/ 0 w 76"/>
                <a:gd name="T31" fmla="*/ 0 h 141"/>
                <a:gd name="T32" fmla="*/ 0 w 76"/>
                <a:gd name="T33" fmla="*/ 0 h 141"/>
                <a:gd name="T34" fmla="*/ 0 w 76"/>
                <a:gd name="T35" fmla="*/ 0 h 141"/>
                <a:gd name="T36" fmla="*/ 0 w 76"/>
                <a:gd name="T37" fmla="*/ 0 h 141"/>
                <a:gd name="T38" fmla="*/ 0 w 76"/>
                <a:gd name="T39" fmla="*/ 0 h 141"/>
                <a:gd name="T40" fmla="*/ 0 w 76"/>
                <a:gd name="T41" fmla="*/ 0 h 141"/>
                <a:gd name="T42" fmla="*/ 0 w 76"/>
                <a:gd name="T43" fmla="*/ 0 h 141"/>
                <a:gd name="T44" fmla="*/ 0 w 76"/>
                <a:gd name="T45" fmla="*/ 0 h 141"/>
                <a:gd name="T46" fmla="*/ 0 w 76"/>
                <a:gd name="T47" fmla="*/ 0 h 141"/>
                <a:gd name="T48" fmla="*/ 0 w 76"/>
                <a:gd name="T49" fmla="*/ 0 h 141"/>
                <a:gd name="T50" fmla="*/ 0 w 76"/>
                <a:gd name="T51" fmla="*/ 0 h 141"/>
                <a:gd name="T52" fmla="*/ 0 w 76"/>
                <a:gd name="T53" fmla="*/ 0 h 141"/>
                <a:gd name="T54" fmla="*/ 0 w 76"/>
                <a:gd name="T55" fmla="*/ 0 h 141"/>
                <a:gd name="T56" fmla="*/ 0 w 76"/>
                <a:gd name="T57" fmla="*/ 0 h 141"/>
                <a:gd name="T58" fmla="*/ 0 w 76"/>
                <a:gd name="T59" fmla="*/ 0 h 141"/>
                <a:gd name="T60" fmla="*/ 0 w 76"/>
                <a:gd name="T61" fmla="*/ 0 h 141"/>
                <a:gd name="T62" fmla="*/ 0 w 76"/>
                <a:gd name="T63" fmla="*/ 0 h 141"/>
                <a:gd name="T64" fmla="*/ 0 w 76"/>
                <a:gd name="T65" fmla="*/ 0 h 141"/>
                <a:gd name="T66" fmla="*/ 0 w 76"/>
                <a:gd name="T67" fmla="*/ 0 h 141"/>
                <a:gd name="T68" fmla="*/ 0 w 76"/>
                <a:gd name="T69" fmla="*/ 0 h 141"/>
                <a:gd name="T70" fmla="*/ 0 w 76"/>
                <a:gd name="T71" fmla="*/ 0 h 141"/>
                <a:gd name="T72" fmla="*/ 0 w 76"/>
                <a:gd name="T73" fmla="*/ 0 h 141"/>
                <a:gd name="T74" fmla="*/ 0 w 76"/>
                <a:gd name="T75" fmla="*/ 0 h 141"/>
                <a:gd name="T76" fmla="*/ 0 w 76"/>
                <a:gd name="T77" fmla="*/ 0 h 141"/>
                <a:gd name="T78" fmla="*/ 0 w 76"/>
                <a:gd name="T79" fmla="*/ 0 h 141"/>
                <a:gd name="T80" fmla="*/ 0 w 76"/>
                <a:gd name="T81" fmla="*/ 0 h 141"/>
                <a:gd name="T82" fmla="*/ 0 w 76"/>
                <a:gd name="T83" fmla="*/ 0 h 141"/>
                <a:gd name="T84" fmla="*/ 0 w 76"/>
                <a:gd name="T85" fmla="*/ 0 h 141"/>
                <a:gd name="T86" fmla="*/ 0 w 76"/>
                <a:gd name="T87" fmla="*/ 0 h 141"/>
                <a:gd name="T88" fmla="*/ 0 w 76"/>
                <a:gd name="T89" fmla="*/ 0 h 141"/>
                <a:gd name="T90" fmla="*/ 0 w 76"/>
                <a:gd name="T91" fmla="*/ 0 h 141"/>
                <a:gd name="T92" fmla="*/ 0 w 76"/>
                <a:gd name="T93" fmla="*/ 0 h 141"/>
                <a:gd name="T94" fmla="*/ 0 w 76"/>
                <a:gd name="T95" fmla="*/ 0 h 141"/>
                <a:gd name="T96" fmla="*/ 0 w 76"/>
                <a:gd name="T97" fmla="*/ 0 h 141"/>
                <a:gd name="T98" fmla="*/ 0 w 76"/>
                <a:gd name="T99" fmla="*/ 0 h 141"/>
                <a:gd name="T100" fmla="*/ 0 w 76"/>
                <a:gd name="T101" fmla="*/ 0 h 141"/>
                <a:gd name="T102" fmla="*/ 0 w 76"/>
                <a:gd name="T103" fmla="*/ 0 h 141"/>
                <a:gd name="T104" fmla="*/ 0 w 76"/>
                <a:gd name="T105" fmla="*/ 0 h 141"/>
                <a:gd name="T106" fmla="*/ 0 w 76"/>
                <a:gd name="T107" fmla="*/ 0 h 141"/>
                <a:gd name="T108" fmla="*/ 0 w 76"/>
                <a:gd name="T109" fmla="*/ 0 h 1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"/>
                <a:gd name="T166" fmla="*/ 0 h 141"/>
                <a:gd name="T167" fmla="*/ 76 w 76"/>
                <a:gd name="T168" fmla="*/ 141 h 1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" h="141">
                  <a:moveTo>
                    <a:pt x="29" y="81"/>
                  </a:moveTo>
                  <a:lnTo>
                    <a:pt x="20" y="88"/>
                  </a:lnTo>
                  <a:lnTo>
                    <a:pt x="17" y="90"/>
                  </a:lnTo>
                  <a:lnTo>
                    <a:pt x="13" y="90"/>
                  </a:lnTo>
                  <a:lnTo>
                    <a:pt x="5" y="91"/>
                  </a:lnTo>
                  <a:lnTo>
                    <a:pt x="2" y="91"/>
                  </a:lnTo>
                  <a:lnTo>
                    <a:pt x="1" y="93"/>
                  </a:lnTo>
                  <a:lnTo>
                    <a:pt x="0" y="94"/>
                  </a:lnTo>
                  <a:lnTo>
                    <a:pt x="0" y="96"/>
                  </a:lnTo>
                  <a:lnTo>
                    <a:pt x="2" y="99"/>
                  </a:lnTo>
                  <a:lnTo>
                    <a:pt x="5" y="103"/>
                  </a:lnTo>
                  <a:lnTo>
                    <a:pt x="15" y="112"/>
                  </a:lnTo>
                  <a:lnTo>
                    <a:pt x="21" y="117"/>
                  </a:lnTo>
                  <a:lnTo>
                    <a:pt x="25" y="125"/>
                  </a:lnTo>
                  <a:lnTo>
                    <a:pt x="28" y="132"/>
                  </a:lnTo>
                  <a:lnTo>
                    <a:pt x="30" y="136"/>
                  </a:lnTo>
                  <a:lnTo>
                    <a:pt x="32" y="139"/>
                  </a:lnTo>
                  <a:lnTo>
                    <a:pt x="35" y="141"/>
                  </a:lnTo>
                  <a:lnTo>
                    <a:pt x="40" y="141"/>
                  </a:lnTo>
                  <a:lnTo>
                    <a:pt x="42" y="141"/>
                  </a:lnTo>
                  <a:lnTo>
                    <a:pt x="44" y="141"/>
                  </a:lnTo>
                  <a:lnTo>
                    <a:pt x="45" y="140"/>
                  </a:lnTo>
                  <a:lnTo>
                    <a:pt x="46" y="138"/>
                  </a:lnTo>
                  <a:lnTo>
                    <a:pt x="47" y="135"/>
                  </a:lnTo>
                  <a:lnTo>
                    <a:pt x="47" y="129"/>
                  </a:lnTo>
                  <a:lnTo>
                    <a:pt x="46" y="118"/>
                  </a:lnTo>
                  <a:lnTo>
                    <a:pt x="45" y="110"/>
                  </a:lnTo>
                  <a:lnTo>
                    <a:pt x="45" y="103"/>
                  </a:lnTo>
                  <a:lnTo>
                    <a:pt x="47" y="97"/>
                  </a:lnTo>
                  <a:lnTo>
                    <a:pt x="49" y="91"/>
                  </a:lnTo>
                  <a:lnTo>
                    <a:pt x="52" y="86"/>
                  </a:lnTo>
                  <a:lnTo>
                    <a:pt x="54" y="81"/>
                  </a:lnTo>
                  <a:lnTo>
                    <a:pt x="56" y="75"/>
                  </a:lnTo>
                  <a:lnTo>
                    <a:pt x="58" y="69"/>
                  </a:lnTo>
                  <a:lnTo>
                    <a:pt x="58" y="62"/>
                  </a:lnTo>
                  <a:lnTo>
                    <a:pt x="63" y="48"/>
                  </a:lnTo>
                  <a:lnTo>
                    <a:pt x="72" y="25"/>
                  </a:lnTo>
                  <a:lnTo>
                    <a:pt x="75" y="14"/>
                  </a:lnTo>
                  <a:lnTo>
                    <a:pt x="76" y="5"/>
                  </a:lnTo>
                  <a:lnTo>
                    <a:pt x="75" y="2"/>
                  </a:lnTo>
                  <a:lnTo>
                    <a:pt x="74" y="0"/>
                  </a:lnTo>
                  <a:lnTo>
                    <a:pt x="71" y="0"/>
                  </a:lnTo>
                  <a:lnTo>
                    <a:pt x="67" y="1"/>
                  </a:lnTo>
                  <a:lnTo>
                    <a:pt x="60" y="4"/>
                  </a:lnTo>
                  <a:lnTo>
                    <a:pt x="55" y="10"/>
                  </a:lnTo>
                  <a:lnTo>
                    <a:pt x="49" y="16"/>
                  </a:lnTo>
                  <a:lnTo>
                    <a:pt x="44" y="24"/>
                  </a:lnTo>
                  <a:lnTo>
                    <a:pt x="34" y="39"/>
                  </a:lnTo>
                  <a:lnTo>
                    <a:pt x="27" y="52"/>
                  </a:lnTo>
                  <a:lnTo>
                    <a:pt x="25" y="55"/>
                  </a:lnTo>
                  <a:lnTo>
                    <a:pt x="24" y="58"/>
                  </a:lnTo>
                  <a:lnTo>
                    <a:pt x="25" y="61"/>
                  </a:lnTo>
                  <a:lnTo>
                    <a:pt x="27" y="65"/>
                  </a:lnTo>
                  <a:lnTo>
                    <a:pt x="28" y="75"/>
                  </a:lnTo>
                  <a:lnTo>
                    <a:pt x="29" y="8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82" name="Freeform 275"/>
            <p:cNvSpPr>
              <a:spLocks/>
            </p:cNvSpPr>
            <p:nvPr/>
          </p:nvSpPr>
          <p:spPr bwMode="auto">
            <a:xfrm>
              <a:off x="860" y="2258"/>
              <a:ext cx="23" cy="22"/>
            </a:xfrm>
            <a:custGeom>
              <a:avLst/>
              <a:gdLst>
                <a:gd name="T0" fmla="*/ 0 w 93"/>
                <a:gd name="T1" fmla="*/ 0 h 85"/>
                <a:gd name="T2" fmla="*/ 0 w 93"/>
                <a:gd name="T3" fmla="*/ 0 h 85"/>
                <a:gd name="T4" fmla="*/ 0 w 93"/>
                <a:gd name="T5" fmla="*/ 0 h 85"/>
                <a:gd name="T6" fmla="*/ 0 w 93"/>
                <a:gd name="T7" fmla="*/ 0 h 85"/>
                <a:gd name="T8" fmla="*/ 0 w 93"/>
                <a:gd name="T9" fmla="*/ 0 h 85"/>
                <a:gd name="T10" fmla="*/ 0 w 93"/>
                <a:gd name="T11" fmla="*/ 0 h 85"/>
                <a:gd name="T12" fmla="*/ 0 w 93"/>
                <a:gd name="T13" fmla="*/ 0 h 85"/>
                <a:gd name="T14" fmla="*/ 0 w 93"/>
                <a:gd name="T15" fmla="*/ 0 h 85"/>
                <a:gd name="T16" fmla="*/ 0 w 93"/>
                <a:gd name="T17" fmla="*/ 0 h 85"/>
                <a:gd name="T18" fmla="*/ 0 w 93"/>
                <a:gd name="T19" fmla="*/ 0 h 85"/>
                <a:gd name="T20" fmla="*/ 0 w 93"/>
                <a:gd name="T21" fmla="*/ 0 h 85"/>
                <a:gd name="T22" fmla="*/ 0 w 93"/>
                <a:gd name="T23" fmla="*/ 0 h 85"/>
                <a:gd name="T24" fmla="*/ 0 w 93"/>
                <a:gd name="T25" fmla="*/ 0 h 85"/>
                <a:gd name="T26" fmla="*/ 0 w 93"/>
                <a:gd name="T27" fmla="*/ 0 h 85"/>
                <a:gd name="T28" fmla="*/ 0 w 93"/>
                <a:gd name="T29" fmla="*/ 0 h 85"/>
                <a:gd name="T30" fmla="*/ 0 w 93"/>
                <a:gd name="T31" fmla="*/ 0 h 85"/>
                <a:gd name="T32" fmla="*/ 0 w 93"/>
                <a:gd name="T33" fmla="*/ 0 h 85"/>
                <a:gd name="T34" fmla="*/ 0 w 93"/>
                <a:gd name="T35" fmla="*/ 0 h 85"/>
                <a:gd name="T36" fmla="*/ 0 w 93"/>
                <a:gd name="T37" fmla="*/ 0 h 85"/>
                <a:gd name="T38" fmla="*/ 0 w 93"/>
                <a:gd name="T39" fmla="*/ 0 h 85"/>
                <a:gd name="T40" fmla="*/ 0 w 93"/>
                <a:gd name="T41" fmla="*/ 0 h 85"/>
                <a:gd name="T42" fmla="*/ 0 w 93"/>
                <a:gd name="T43" fmla="*/ 0 h 85"/>
                <a:gd name="T44" fmla="*/ 0 w 93"/>
                <a:gd name="T45" fmla="*/ 0 h 85"/>
                <a:gd name="T46" fmla="*/ 0 w 93"/>
                <a:gd name="T47" fmla="*/ 0 h 85"/>
                <a:gd name="T48" fmla="*/ 0 w 93"/>
                <a:gd name="T49" fmla="*/ 0 h 85"/>
                <a:gd name="T50" fmla="*/ 0 w 93"/>
                <a:gd name="T51" fmla="*/ 0 h 85"/>
                <a:gd name="T52" fmla="*/ 0 w 93"/>
                <a:gd name="T53" fmla="*/ 0 h 85"/>
                <a:gd name="T54" fmla="*/ 0 w 93"/>
                <a:gd name="T55" fmla="*/ 0 h 85"/>
                <a:gd name="T56" fmla="*/ 0 w 93"/>
                <a:gd name="T57" fmla="*/ 0 h 85"/>
                <a:gd name="T58" fmla="*/ 0 w 93"/>
                <a:gd name="T59" fmla="*/ 0 h 85"/>
                <a:gd name="T60" fmla="*/ 0 w 93"/>
                <a:gd name="T61" fmla="*/ 0 h 85"/>
                <a:gd name="T62" fmla="*/ 0 w 93"/>
                <a:gd name="T63" fmla="*/ 0 h 85"/>
                <a:gd name="T64" fmla="*/ 0 w 93"/>
                <a:gd name="T65" fmla="*/ 0 h 85"/>
                <a:gd name="T66" fmla="*/ 0 w 93"/>
                <a:gd name="T67" fmla="*/ 0 h 85"/>
                <a:gd name="T68" fmla="*/ 0 w 93"/>
                <a:gd name="T69" fmla="*/ 0 h 85"/>
                <a:gd name="T70" fmla="*/ 0 w 93"/>
                <a:gd name="T71" fmla="*/ 0 h 85"/>
                <a:gd name="T72" fmla="*/ 0 w 93"/>
                <a:gd name="T73" fmla="*/ 0 h 85"/>
                <a:gd name="T74" fmla="*/ 0 w 93"/>
                <a:gd name="T75" fmla="*/ 0 h 85"/>
                <a:gd name="T76" fmla="*/ 0 w 93"/>
                <a:gd name="T77" fmla="*/ 0 h 85"/>
                <a:gd name="T78" fmla="*/ 0 w 93"/>
                <a:gd name="T79" fmla="*/ 0 h 85"/>
                <a:gd name="T80" fmla="*/ 0 w 93"/>
                <a:gd name="T81" fmla="*/ 0 h 85"/>
                <a:gd name="T82" fmla="*/ 0 w 93"/>
                <a:gd name="T83" fmla="*/ 0 h 85"/>
                <a:gd name="T84" fmla="*/ 0 w 93"/>
                <a:gd name="T85" fmla="*/ 0 h 85"/>
                <a:gd name="T86" fmla="*/ 0 w 93"/>
                <a:gd name="T87" fmla="*/ 0 h 85"/>
                <a:gd name="T88" fmla="*/ 0 w 93"/>
                <a:gd name="T89" fmla="*/ 0 h 85"/>
                <a:gd name="T90" fmla="*/ 0 w 93"/>
                <a:gd name="T91" fmla="*/ 0 h 85"/>
                <a:gd name="T92" fmla="*/ 0 w 93"/>
                <a:gd name="T93" fmla="*/ 0 h 85"/>
                <a:gd name="T94" fmla="*/ 0 w 93"/>
                <a:gd name="T95" fmla="*/ 0 h 85"/>
                <a:gd name="T96" fmla="*/ 0 w 93"/>
                <a:gd name="T97" fmla="*/ 0 h 85"/>
                <a:gd name="T98" fmla="*/ 0 w 93"/>
                <a:gd name="T99" fmla="*/ 0 h 85"/>
                <a:gd name="T100" fmla="*/ 0 w 93"/>
                <a:gd name="T101" fmla="*/ 0 h 85"/>
                <a:gd name="T102" fmla="*/ 0 w 93"/>
                <a:gd name="T103" fmla="*/ 0 h 85"/>
                <a:gd name="T104" fmla="*/ 0 w 93"/>
                <a:gd name="T105" fmla="*/ 0 h 85"/>
                <a:gd name="T106" fmla="*/ 0 w 93"/>
                <a:gd name="T107" fmla="*/ 0 h 85"/>
                <a:gd name="T108" fmla="*/ 0 w 93"/>
                <a:gd name="T109" fmla="*/ 0 h 85"/>
                <a:gd name="T110" fmla="*/ 0 w 93"/>
                <a:gd name="T111" fmla="*/ 0 h 85"/>
                <a:gd name="T112" fmla="*/ 0 w 93"/>
                <a:gd name="T113" fmla="*/ 0 h 85"/>
                <a:gd name="T114" fmla="*/ 0 w 93"/>
                <a:gd name="T115" fmla="*/ 0 h 85"/>
                <a:gd name="T116" fmla="*/ 0 w 93"/>
                <a:gd name="T117" fmla="*/ 0 h 8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93"/>
                <a:gd name="T178" fmla="*/ 0 h 85"/>
                <a:gd name="T179" fmla="*/ 93 w 93"/>
                <a:gd name="T180" fmla="*/ 85 h 8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93" h="85">
                  <a:moveTo>
                    <a:pt x="93" y="0"/>
                  </a:moveTo>
                  <a:lnTo>
                    <a:pt x="83" y="10"/>
                  </a:lnTo>
                  <a:lnTo>
                    <a:pt x="74" y="23"/>
                  </a:lnTo>
                  <a:lnTo>
                    <a:pt x="70" y="29"/>
                  </a:lnTo>
                  <a:lnTo>
                    <a:pt x="65" y="33"/>
                  </a:lnTo>
                  <a:lnTo>
                    <a:pt x="63" y="35"/>
                  </a:lnTo>
                  <a:lnTo>
                    <a:pt x="59" y="36"/>
                  </a:lnTo>
                  <a:lnTo>
                    <a:pt x="56" y="36"/>
                  </a:lnTo>
                  <a:lnTo>
                    <a:pt x="53" y="36"/>
                  </a:lnTo>
                  <a:lnTo>
                    <a:pt x="48" y="33"/>
                  </a:lnTo>
                  <a:lnTo>
                    <a:pt x="42" y="29"/>
                  </a:lnTo>
                  <a:lnTo>
                    <a:pt x="39" y="26"/>
                  </a:lnTo>
                  <a:lnTo>
                    <a:pt x="36" y="24"/>
                  </a:lnTo>
                  <a:lnTo>
                    <a:pt x="31" y="24"/>
                  </a:lnTo>
                  <a:lnTo>
                    <a:pt x="26" y="25"/>
                  </a:lnTo>
                  <a:lnTo>
                    <a:pt x="23" y="28"/>
                  </a:lnTo>
                  <a:lnTo>
                    <a:pt x="21" y="30"/>
                  </a:lnTo>
                  <a:lnTo>
                    <a:pt x="17" y="33"/>
                  </a:lnTo>
                  <a:lnTo>
                    <a:pt x="15" y="36"/>
                  </a:lnTo>
                  <a:lnTo>
                    <a:pt x="12" y="44"/>
                  </a:lnTo>
                  <a:lnTo>
                    <a:pt x="10" y="49"/>
                  </a:lnTo>
                  <a:lnTo>
                    <a:pt x="10" y="57"/>
                  </a:lnTo>
                  <a:lnTo>
                    <a:pt x="9" y="64"/>
                  </a:lnTo>
                  <a:lnTo>
                    <a:pt x="7" y="70"/>
                  </a:lnTo>
                  <a:lnTo>
                    <a:pt x="2" y="76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0" y="82"/>
                  </a:lnTo>
                  <a:lnTo>
                    <a:pt x="2" y="85"/>
                  </a:lnTo>
                  <a:lnTo>
                    <a:pt x="8" y="85"/>
                  </a:lnTo>
                  <a:lnTo>
                    <a:pt x="16" y="85"/>
                  </a:lnTo>
                  <a:lnTo>
                    <a:pt x="34" y="81"/>
                  </a:lnTo>
                  <a:lnTo>
                    <a:pt x="44" y="78"/>
                  </a:lnTo>
                  <a:lnTo>
                    <a:pt x="54" y="77"/>
                  </a:lnTo>
                  <a:lnTo>
                    <a:pt x="57" y="77"/>
                  </a:lnTo>
                  <a:lnTo>
                    <a:pt x="59" y="78"/>
                  </a:lnTo>
                  <a:lnTo>
                    <a:pt x="64" y="81"/>
                  </a:lnTo>
                  <a:lnTo>
                    <a:pt x="68" y="84"/>
                  </a:lnTo>
                  <a:lnTo>
                    <a:pt x="71" y="85"/>
                  </a:lnTo>
                  <a:lnTo>
                    <a:pt x="73" y="82"/>
                  </a:lnTo>
                  <a:lnTo>
                    <a:pt x="74" y="80"/>
                  </a:lnTo>
                  <a:lnTo>
                    <a:pt x="74" y="74"/>
                  </a:lnTo>
                  <a:lnTo>
                    <a:pt x="71" y="68"/>
                  </a:lnTo>
                  <a:lnTo>
                    <a:pt x="67" y="65"/>
                  </a:lnTo>
                  <a:lnTo>
                    <a:pt x="62" y="61"/>
                  </a:lnTo>
                  <a:lnTo>
                    <a:pt x="59" y="59"/>
                  </a:lnTo>
                  <a:lnTo>
                    <a:pt x="57" y="57"/>
                  </a:lnTo>
                  <a:lnTo>
                    <a:pt x="56" y="54"/>
                  </a:lnTo>
                  <a:lnTo>
                    <a:pt x="55" y="52"/>
                  </a:lnTo>
                  <a:lnTo>
                    <a:pt x="62" y="49"/>
                  </a:lnTo>
                  <a:lnTo>
                    <a:pt x="69" y="47"/>
                  </a:lnTo>
                  <a:lnTo>
                    <a:pt x="74" y="44"/>
                  </a:lnTo>
                  <a:lnTo>
                    <a:pt x="80" y="42"/>
                  </a:lnTo>
                  <a:lnTo>
                    <a:pt x="83" y="39"/>
                  </a:lnTo>
                  <a:lnTo>
                    <a:pt x="85" y="37"/>
                  </a:lnTo>
                  <a:lnTo>
                    <a:pt x="87" y="35"/>
                  </a:lnTo>
                  <a:lnTo>
                    <a:pt x="90" y="31"/>
                  </a:lnTo>
                  <a:lnTo>
                    <a:pt x="92" y="17"/>
                  </a:lnTo>
                  <a:lnTo>
                    <a:pt x="93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83" name="Freeform 276"/>
            <p:cNvSpPr>
              <a:spLocks/>
            </p:cNvSpPr>
            <p:nvPr/>
          </p:nvSpPr>
          <p:spPr bwMode="auto">
            <a:xfrm>
              <a:off x="783" y="2296"/>
              <a:ext cx="20" cy="29"/>
            </a:xfrm>
            <a:custGeom>
              <a:avLst/>
              <a:gdLst>
                <a:gd name="T0" fmla="*/ 0 w 78"/>
                <a:gd name="T1" fmla="*/ 0 h 118"/>
                <a:gd name="T2" fmla="*/ 0 w 78"/>
                <a:gd name="T3" fmla="*/ 0 h 118"/>
                <a:gd name="T4" fmla="*/ 0 w 78"/>
                <a:gd name="T5" fmla="*/ 0 h 118"/>
                <a:gd name="T6" fmla="*/ 0 w 78"/>
                <a:gd name="T7" fmla="*/ 0 h 118"/>
                <a:gd name="T8" fmla="*/ 0 w 78"/>
                <a:gd name="T9" fmla="*/ 0 h 118"/>
                <a:gd name="T10" fmla="*/ 0 w 78"/>
                <a:gd name="T11" fmla="*/ 0 h 118"/>
                <a:gd name="T12" fmla="*/ 0 w 78"/>
                <a:gd name="T13" fmla="*/ 0 h 118"/>
                <a:gd name="T14" fmla="*/ 0 w 78"/>
                <a:gd name="T15" fmla="*/ 0 h 118"/>
                <a:gd name="T16" fmla="*/ 0 w 78"/>
                <a:gd name="T17" fmla="*/ 0 h 118"/>
                <a:gd name="T18" fmla="*/ 0 w 78"/>
                <a:gd name="T19" fmla="*/ 0 h 118"/>
                <a:gd name="T20" fmla="*/ 0 w 78"/>
                <a:gd name="T21" fmla="*/ 0 h 118"/>
                <a:gd name="T22" fmla="*/ 0 w 78"/>
                <a:gd name="T23" fmla="*/ 0 h 118"/>
                <a:gd name="T24" fmla="*/ 0 w 78"/>
                <a:gd name="T25" fmla="*/ 0 h 118"/>
                <a:gd name="T26" fmla="*/ 0 w 78"/>
                <a:gd name="T27" fmla="*/ 0 h 118"/>
                <a:gd name="T28" fmla="*/ 0 w 78"/>
                <a:gd name="T29" fmla="*/ 0 h 118"/>
                <a:gd name="T30" fmla="*/ 0 w 78"/>
                <a:gd name="T31" fmla="*/ 0 h 118"/>
                <a:gd name="T32" fmla="*/ 0 w 78"/>
                <a:gd name="T33" fmla="*/ 0 h 118"/>
                <a:gd name="T34" fmla="*/ 0 w 78"/>
                <a:gd name="T35" fmla="*/ 0 h 118"/>
                <a:gd name="T36" fmla="*/ 0 w 78"/>
                <a:gd name="T37" fmla="*/ 0 h 118"/>
                <a:gd name="T38" fmla="*/ 0 w 78"/>
                <a:gd name="T39" fmla="*/ 0 h 118"/>
                <a:gd name="T40" fmla="*/ 0 w 78"/>
                <a:gd name="T41" fmla="*/ 0 h 118"/>
                <a:gd name="T42" fmla="*/ 0 w 78"/>
                <a:gd name="T43" fmla="*/ 0 h 118"/>
                <a:gd name="T44" fmla="*/ 0 w 78"/>
                <a:gd name="T45" fmla="*/ 0 h 118"/>
                <a:gd name="T46" fmla="*/ 0 w 78"/>
                <a:gd name="T47" fmla="*/ 0 h 118"/>
                <a:gd name="T48" fmla="*/ 0 w 78"/>
                <a:gd name="T49" fmla="*/ 0 h 118"/>
                <a:gd name="T50" fmla="*/ 0 w 78"/>
                <a:gd name="T51" fmla="*/ 0 h 118"/>
                <a:gd name="T52" fmla="*/ 0 w 78"/>
                <a:gd name="T53" fmla="*/ 0 h 118"/>
                <a:gd name="T54" fmla="*/ 0 w 78"/>
                <a:gd name="T55" fmla="*/ 0 h 118"/>
                <a:gd name="T56" fmla="*/ 0 w 78"/>
                <a:gd name="T57" fmla="*/ 0 h 118"/>
                <a:gd name="T58" fmla="*/ 0 w 78"/>
                <a:gd name="T59" fmla="*/ 0 h 118"/>
                <a:gd name="T60" fmla="*/ 0 w 78"/>
                <a:gd name="T61" fmla="*/ 0 h 118"/>
                <a:gd name="T62" fmla="*/ 0 w 78"/>
                <a:gd name="T63" fmla="*/ 0 h 118"/>
                <a:gd name="T64" fmla="*/ 0 w 78"/>
                <a:gd name="T65" fmla="*/ 0 h 118"/>
                <a:gd name="T66" fmla="*/ 0 w 78"/>
                <a:gd name="T67" fmla="*/ 0 h 118"/>
                <a:gd name="T68" fmla="*/ 0 w 78"/>
                <a:gd name="T69" fmla="*/ 0 h 118"/>
                <a:gd name="T70" fmla="*/ 0 w 78"/>
                <a:gd name="T71" fmla="*/ 0 h 118"/>
                <a:gd name="T72" fmla="*/ 0 w 78"/>
                <a:gd name="T73" fmla="*/ 0 h 11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78"/>
                <a:gd name="T112" fmla="*/ 0 h 118"/>
                <a:gd name="T113" fmla="*/ 78 w 78"/>
                <a:gd name="T114" fmla="*/ 118 h 11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78" h="118">
                  <a:moveTo>
                    <a:pt x="0" y="55"/>
                  </a:moveTo>
                  <a:lnTo>
                    <a:pt x="9" y="68"/>
                  </a:lnTo>
                  <a:lnTo>
                    <a:pt x="12" y="73"/>
                  </a:lnTo>
                  <a:lnTo>
                    <a:pt x="12" y="79"/>
                  </a:lnTo>
                  <a:lnTo>
                    <a:pt x="10" y="91"/>
                  </a:lnTo>
                  <a:lnTo>
                    <a:pt x="9" y="103"/>
                  </a:lnTo>
                  <a:lnTo>
                    <a:pt x="9" y="113"/>
                  </a:lnTo>
                  <a:lnTo>
                    <a:pt x="9" y="115"/>
                  </a:lnTo>
                  <a:lnTo>
                    <a:pt x="10" y="117"/>
                  </a:lnTo>
                  <a:lnTo>
                    <a:pt x="11" y="118"/>
                  </a:lnTo>
                  <a:lnTo>
                    <a:pt x="12" y="117"/>
                  </a:lnTo>
                  <a:lnTo>
                    <a:pt x="16" y="114"/>
                  </a:lnTo>
                  <a:lnTo>
                    <a:pt x="23" y="107"/>
                  </a:lnTo>
                  <a:lnTo>
                    <a:pt x="39" y="91"/>
                  </a:lnTo>
                  <a:lnTo>
                    <a:pt x="57" y="73"/>
                  </a:lnTo>
                  <a:lnTo>
                    <a:pt x="66" y="64"/>
                  </a:lnTo>
                  <a:lnTo>
                    <a:pt x="72" y="54"/>
                  </a:lnTo>
                  <a:lnTo>
                    <a:pt x="74" y="50"/>
                  </a:lnTo>
                  <a:lnTo>
                    <a:pt x="77" y="44"/>
                  </a:lnTo>
                  <a:lnTo>
                    <a:pt x="78" y="39"/>
                  </a:lnTo>
                  <a:lnTo>
                    <a:pt x="78" y="33"/>
                  </a:lnTo>
                  <a:lnTo>
                    <a:pt x="75" y="21"/>
                  </a:lnTo>
                  <a:lnTo>
                    <a:pt x="74" y="7"/>
                  </a:lnTo>
                  <a:lnTo>
                    <a:pt x="73" y="3"/>
                  </a:lnTo>
                  <a:lnTo>
                    <a:pt x="72" y="0"/>
                  </a:lnTo>
                  <a:lnTo>
                    <a:pt x="70" y="0"/>
                  </a:lnTo>
                  <a:lnTo>
                    <a:pt x="68" y="1"/>
                  </a:lnTo>
                  <a:lnTo>
                    <a:pt x="63" y="6"/>
                  </a:lnTo>
                  <a:lnTo>
                    <a:pt x="58" y="10"/>
                  </a:lnTo>
                  <a:lnTo>
                    <a:pt x="47" y="22"/>
                  </a:lnTo>
                  <a:lnTo>
                    <a:pt x="36" y="33"/>
                  </a:lnTo>
                  <a:lnTo>
                    <a:pt x="29" y="40"/>
                  </a:lnTo>
                  <a:lnTo>
                    <a:pt x="24" y="47"/>
                  </a:lnTo>
                  <a:lnTo>
                    <a:pt x="20" y="50"/>
                  </a:lnTo>
                  <a:lnTo>
                    <a:pt x="15" y="52"/>
                  </a:lnTo>
                  <a:lnTo>
                    <a:pt x="9" y="54"/>
                  </a:lnTo>
                  <a:lnTo>
                    <a:pt x="0" y="5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84" name="Freeform 277"/>
            <p:cNvSpPr>
              <a:spLocks/>
            </p:cNvSpPr>
            <p:nvPr/>
          </p:nvSpPr>
          <p:spPr bwMode="auto">
            <a:xfrm>
              <a:off x="773" y="2325"/>
              <a:ext cx="9" cy="25"/>
            </a:xfrm>
            <a:custGeom>
              <a:avLst/>
              <a:gdLst>
                <a:gd name="T0" fmla="*/ 0 w 38"/>
                <a:gd name="T1" fmla="*/ 0 h 100"/>
                <a:gd name="T2" fmla="*/ 0 w 38"/>
                <a:gd name="T3" fmla="*/ 0 h 100"/>
                <a:gd name="T4" fmla="*/ 0 w 38"/>
                <a:gd name="T5" fmla="*/ 0 h 100"/>
                <a:gd name="T6" fmla="*/ 0 w 38"/>
                <a:gd name="T7" fmla="*/ 0 h 100"/>
                <a:gd name="T8" fmla="*/ 0 w 38"/>
                <a:gd name="T9" fmla="*/ 0 h 100"/>
                <a:gd name="T10" fmla="*/ 0 w 38"/>
                <a:gd name="T11" fmla="*/ 0 h 100"/>
                <a:gd name="T12" fmla="*/ 0 w 38"/>
                <a:gd name="T13" fmla="*/ 0 h 100"/>
                <a:gd name="T14" fmla="*/ 0 w 38"/>
                <a:gd name="T15" fmla="*/ 0 h 100"/>
                <a:gd name="T16" fmla="*/ 0 w 38"/>
                <a:gd name="T17" fmla="*/ 0 h 100"/>
                <a:gd name="T18" fmla="*/ 0 w 38"/>
                <a:gd name="T19" fmla="*/ 0 h 100"/>
                <a:gd name="T20" fmla="*/ 0 w 38"/>
                <a:gd name="T21" fmla="*/ 0 h 100"/>
                <a:gd name="T22" fmla="*/ 0 w 38"/>
                <a:gd name="T23" fmla="*/ 0 h 100"/>
                <a:gd name="T24" fmla="*/ 0 w 38"/>
                <a:gd name="T25" fmla="*/ 0 h 100"/>
                <a:gd name="T26" fmla="*/ 0 w 38"/>
                <a:gd name="T27" fmla="*/ 0 h 100"/>
                <a:gd name="T28" fmla="*/ 0 w 38"/>
                <a:gd name="T29" fmla="*/ 0 h 100"/>
                <a:gd name="T30" fmla="*/ 0 w 38"/>
                <a:gd name="T31" fmla="*/ 0 h 100"/>
                <a:gd name="T32" fmla="*/ 0 w 38"/>
                <a:gd name="T33" fmla="*/ 0 h 100"/>
                <a:gd name="T34" fmla="*/ 0 w 38"/>
                <a:gd name="T35" fmla="*/ 0 h 100"/>
                <a:gd name="T36" fmla="*/ 0 w 38"/>
                <a:gd name="T37" fmla="*/ 0 h 100"/>
                <a:gd name="T38" fmla="*/ 0 w 38"/>
                <a:gd name="T39" fmla="*/ 0 h 100"/>
                <a:gd name="T40" fmla="*/ 0 w 38"/>
                <a:gd name="T41" fmla="*/ 0 h 100"/>
                <a:gd name="T42" fmla="*/ 0 w 38"/>
                <a:gd name="T43" fmla="*/ 0 h 100"/>
                <a:gd name="T44" fmla="*/ 0 w 38"/>
                <a:gd name="T45" fmla="*/ 0 h 100"/>
                <a:gd name="T46" fmla="*/ 0 w 38"/>
                <a:gd name="T47" fmla="*/ 0 h 100"/>
                <a:gd name="T48" fmla="*/ 0 w 38"/>
                <a:gd name="T49" fmla="*/ 0 h 100"/>
                <a:gd name="T50" fmla="*/ 0 w 38"/>
                <a:gd name="T51" fmla="*/ 0 h 100"/>
                <a:gd name="T52" fmla="*/ 0 w 38"/>
                <a:gd name="T53" fmla="*/ 0 h 100"/>
                <a:gd name="T54" fmla="*/ 0 w 38"/>
                <a:gd name="T55" fmla="*/ 0 h 100"/>
                <a:gd name="T56" fmla="*/ 0 w 38"/>
                <a:gd name="T57" fmla="*/ 0 h 100"/>
                <a:gd name="T58" fmla="*/ 0 w 38"/>
                <a:gd name="T59" fmla="*/ 0 h 100"/>
                <a:gd name="T60" fmla="*/ 0 w 38"/>
                <a:gd name="T61" fmla="*/ 0 h 100"/>
                <a:gd name="T62" fmla="*/ 0 w 38"/>
                <a:gd name="T63" fmla="*/ 0 h 100"/>
                <a:gd name="T64" fmla="*/ 0 w 38"/>
                <a:gd name="T65" fmla="*/ 0 h 1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8"/>
                <a:gd name="T100" fmla="*/ 0 h 100"/>
                <a:gd name="T101" fmla="*/ 38 w 38"/>
                <a:gd name="T102" fmla="*/ 100 h 10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8" h="100">
                  <a:moveTo>
                    <a:pt x="10" y="0"/>
                  </a:moveTo>
                  <a:lnTo>
                    <a:pt x="4" y="14"/>
                  </a:lnTo>
                  <a:lnTo>
                    <a:pt x="0" y="29"/>
                  </a:lnTo>
                  <a:lnTo>
                    <a:pt x="2" y="39"/>
                  </a:lnTo>
                  <a:lnTo>
                    <a:pt x="3" y="50"/>
                  </a:lnTo>
                  <a:lnTo>
                    <a:pt x="2" y="55"/>
                  </a:lnTo>
                  <a:lnTo>
                    <a:pt x="0" y="60"/>
                  </a:lnTo>
                  <a:lnTo>
                    <a:pt x="2" y="73"/>
                  </a:lnTo>
                  <a:lnTo>
                    <a:pt x="3" y="86"/>
                  </a:lnTo>
                  <a:lnTo>
                    <a:pt x="5" y="90"/>
                  </a:lnTo>
                  <a:lnTo>
                    <a:pt x="8" y="94"/>
                  </a:lnTo>
                  <a:lnTo>
                    <a:pt x="11" y="98"/>
                  </a:lnTo>
                  <a:lnTo>
                    <a:pt x="14" y="100"/>
                  </a:lnTo>
                  <a:lnTo>
                    <a:pt x="17" y="100"/>
                  </a:lnTo>
                  <a:lnTo>
                    <a:pt x="20" y="99"/>
                  </a:lnTo>
                  <a:lnTo>
                    <a:pt x="24" y="95"/>
                  </a:lnTo>
                  <a:lnTo>
                    <a:pt x="26" y="89"/>
                  </a:lnTo>
                  <a:lnTo>
                    <a:pt x="30" y="75"/>
                  </a:lnTo>
                  <a:lnTo>
                    <a:pt x="36" y="57"/>
                  </a:lnTo>
                  <a:lnTo>
                    <a:pt x="37" y="47"/>
                  </a:lnTo>
                  <a:lnTo>
                    <a:pt x="38" y="38"/>
                  </a:lnTo>
                  <a:lnTo>
                    <a:pt x="38" y="31"/>
                  </a:lnTo>
                  <a:lnTo>
                    <a:pt x="36" y="25"/>
                  </a:lnTo>
                  <a:lnTo>
                    <a:pt x="34" y="23"/>
                  </a:lnTo>
                  <a:lnTo>
                    <a:pt x="33" y="24"/>
                  </a:lnTo>
                  <a:lnTo>
                    <a:pt x="33" y="23"/>
                  </a:lnTo>
                  <a:lnTo>
                    <a:pt x="32" y="19"/>
                  </a:lnTo>
                  <a:lnTo>
                    <a:pt x="29" y="11"/>
                  </a:lnTo>
                  <a:lnTo>
                    <a:pt x="26" y="6"/>
                  </a:lnTo>
                  <a:lnTo>
                    <a:pt x="23" y="5"/>
                  </a:lnTo>
                  <a:lnTo>
                    <a:pt x="19" y="3"/>
                  </a:lnTo>
                  <a:lnTo>
                    <a:pt x="16" y="1"/>
                  </a:lnTo>
                  <a:lnTo>
                    <a:pt x="10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85" name="Freeform 278"/>
            <p:cNvSpPr>
              <a:spLocks/>
            </p:cNvSpPr>
            <p:nvPr/>
          </p:nvSpPr>
          <p:spPr bwMode="auto">
            <a:xfrm>
              <a:off x="726" y="2847"/>
              <a:ext cx="72" cy="146"/>
            </a:xfrm>
            <a:custGeom>
              <a:avLst/>
              <a:gdLst>
                <a:gd name="T0" fmla="*/ 0 w 287"/>
                <a:gd name="T1" fmla="*/ 0 h 584"/>
                <a:gd name="T2" fmla="*/ 0 w 287"/>
                <a:gd name="T3" fmla="*/ 0 h 584"/>
                <a:gd name="T4" fmla="*/ 0 w 287"/>
                <a:gd name="T5" fmla="*/ 0 h 584"/>
                <a:gd name="T6" fmla="*/ 0 w 287"/>
                <a:gd name="T7" fmla="*/ 0 h 584"/>
                <a:gd name="T8" fmla="*/ 0 w 287"/>
                <a:gd name="T9" fmla="*/ 0 h 584"/>
                <a:gd name="T10" fmla="*/ 0 w 287"/>
                <a:gd name="T11" fmla="*/ 0 h 584"/>
                <a:gd name="T12" fmla="*/ 0 w 287"/>
                <a:gd name="T13" fmla="*/ 0 h 584"/>
                <a:gd name="T14" fmla="*/ 0 w 287"/>
                <a:gd name="T15" fmla="*/ 0 h 584"/>
                <a:gd name="T16" fmla="*/ 0 w 287"/>
                <a:gd name="T17" fmla="*/ 0 h 584"/>
                <a:gd name="T18" fmla="*/ 0 w 287"/>
                <a:gd name="T19" fmla="*/ 0 h 584"/>
                <a:gd name="T20" fmla="*/ 0 w 287"/>
                <a:gd name="T21" fmla="*/ 0 h 584"/>
                <a:gd name="T22" fmla="*/ 0 w 287"/>
                <a:gd name="T23" fmla="*/ 0 h 584"/>
                <a:gd name="T24" fmla="*/ 0 w 287"/>
                <a:gd name="T25" fmla="*/ 0 h 584"/>
                <a:gd name="T26" fmla="*/ 0 w 287"/>
                <a:gd name="T27" fmla="*/ 0 h 584"/>
                <a:gd name="T28" fmla="*/ 0 w 287"/>
                <a:gd name="T29" fmla="*/ 0 h 584"/>
                <a:gd name="T30" fmla="*/ 0 w 287"/>
                <a:gd name="T31" fmla="*/ 0 h 584"/>
                <a:gd name="T32" fmla="*/ 0 w 287"/>
                <a:gd name="T33" fmla="*/ 0 h 584"/>
                <a:gd name="T34" fmla="*/ 0 w 287"/>
                <a:gd name="T35" fmla="*/ 0 h 584"/>
                <a:gd name="T36" fmla="*/ 0 w 287"/>
                <a:gd name="T37" fmla="*/ 0 h 584"/>
                <a:gd name="T38" fmla="*/ 0 w 287"/>
                <a:gd name="T39" fmla="*/ 0 h 584"/>
                <a:gd name="T40" fmla="*/ 0 w 287"/>
                <a:gd name="T41" fmla="*/ 0 h 584"/>
                <a:gd name="T42" fmla="*/ 0 w 287"/>
                <a:gd name="T43" fmla="*/ 0 h 584"/>
                <a:gd name="T44" fmla="*/ 0 w 287"/>
                <a:gd name="T45" fmla="*/ 0 h 584"/>
                <a:gd name="T46" fmla="*/ 0 w 287"/>
                <a:gd name="T47" fmla="*/ 0 h 584"/>
                <a:gd name="T48" fmla="*/ 0 w 287"/>
                <a:gd name="T49" fmla="*/ 0 h 584"/>
                <a:gd name="T50" fmla="*/ 0 w 287"/>
                <a:gd name="T51" fmla="*/ 0 h 584"/>
                <a:gd name="T52" fmla="*/ 0 w 287"/>
                <a:gd name="T53" fmla="*/ 0 h 584"/>
                <a:gd name="T54" fmla="*/ 0 w 287"/>
                <a:gd name="T55" fmla="*/ 0 h 584"/>
                <a:gd name="T56" fmla="*/ 0 w 287"/>
                <a:gd name="T57" fmla="*/ 0 h 584"/>
                <a:gd name="T58" fmla="*/ 0 w 287"/>
                <a:gd name="T59" fmla="*/ 0 h 584"/>
                <a:gd name="T60" fmla="*/ 0 w 287"/>
                <a:gd name="T61" fmla="*/ 0 h 584"/>
                <a:gd name="T62" fmla="*/ 0 w 287"/>
                <a:gd name="T63" fmla="*/ 0 h 584"/>
                <a:gd name="T64" fmla="*/ 0 w 287"/>
                <a:gd name="T65" fmla="*/ 0 h 584"/>
                <a:gd name="T66" fmla="*/ 0 w 287"/>
                <a:gd name="T67" fmla="*/ 0 h 584"/>
                <a:gd name="T68" fmla="*/ 0 w 287"/>
                <a:gd name="T69" fmla="*/ 0 h 584"/>
                <a:gd name="T70" fmla="*/ 0 w 287"/>
                <a:gd name="T71" fmla="*/ 0 h 584"/>
                <a:gd name="T72" fmla="*/ 0 w 287"/>
                <a:gd name="T73" fmla="*/ 0 h 584"/>
                <a:gd name="T74" fmla="*/ 0 w 287"/>
                <a:gd name="T75" fmla="*/ 0 h 584"/>
                <a:gd name="T76" fmla="*/ 0 w 287"/>
                <a:gd name="T77" fmla="*/ 0 h 584"/>
                <a:gd name="T78" fmla="*/ 0 w 287"/>
                <a:gd name="T79" fmla="*/ 0 h 584"/>
                <a:gd name="T80" fmla="*/ 0 w 287"/>
                <a:gd name="T81" fmla="*/ 0 h 584"/>
                <a:gd name="T82" fmla="*/ 0 w 287"/>
                <a:gd name="T83" fmla="*/ 0 h 584"/>
                <a:gd name="T84" fmla="*/ 0 w 287"/>
                <a:gd name="T85" fmla="*/ 0 h 584"/>
                <a:gd name="T86" fmla="*/ 0 w 287"/>
                <a:gd name="T87" fmla="*/ 0 h 584"/>
                <a:gd name="T88" fmla="*/ 0 w 287"/>
                <a:gd name="T89" fmla="*/ 0 h 584"/>
                <a:gd name="T90" fmla="*/ 0 w 287"/>
                <a:gd name="T91" fmla="*/ 0 h 584"/>
                <a:gd name="T92" fmla="*/ 0 w 287"/>
                <a:gd name="T93" fmla="*/ 0 h 584"/>
                <a:gd name="T94" fmla="*/ 0 w 287"/>
                <a:gd name="T95" fmla="*/ 0 h 584"/>
                <a:gd name="T96" fmla="*/ 0 w 287"/>
                <a:gd name="T97" fmla="*/ 0 h 584"/>
                <a:gd name="T98" fmla="*/ 0 w 287"/>
                <a:gd name="T99" fmla="*/ 0 h 584"/>
                <a:gd name="T100" fmla="*/ 0 w 287"/>
                <a:gd name="T101" fmla="*/ 0 h 584"/>
                <a:gd name="T102" fmla="*/ 0 w 287"/>
                <a:gd name="T103" fmla="*/ 0 h 584"/>
                <a:gd name="T104" fmla="*/ 0 w 287"/>
                <a:gd name="T105" fmla="*/ 0 h 584"/>
                <a:gd name="T106" fmla="*/ 0 w 287"/>
                <a:gd name="T107" fmla="*/ 0 h 584"/>
                <a:gd name="T108" fmla="*/ 0 w 287"/>
                <a:gd name="T109" fmla="*/ 0 h 584"/>
                <a:gd name="T110" fmla="*/ 0 w 287"/>
                <a:gd name="T111" fmla="*/ 0 h 584"/>
                <a:gd name="T112" fmla="*/ 0 w 287"/>
                <a:gd name="T113" fmla="*/ 0 h 584"/>
                <a:gd name="T114" fmla="*/ 0 w 287"/>
                <a:gd name="T115" fmla="*/ 0 h 584"/>
                <a:gd name="T116" fmla="*/ 0 w 287"/>
                <a:gd name="T117" fmla="*/ 0 h 584"/>
                <a:gd name="T118" fmla="*/ 0 w 287"/>
                <a:gd name="T119" fmla="*/ 0 h 584"/>
                <a:gd name="T120" fmla="*/ 0 w 287"/>
                <a:gd name="T121" fmla="*/ 0 h 584"/>
                <a:gd name="T122" fmla="*/ 0 w 287"/>
                <a:gd name="T123" fmla="*/ 0 h 58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87"/>
                <a:gd name="T187" fmla="*/ 0 h 584"/>
                <a:gd name="T188" fmla="*/ 287 w 287"/>
                <a:gd name="T189" fmla="*/ 584 h 58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87" h="584">
                  <a:moveTo>
                    <a:pt x="80" y="13"/>
                  </a:moveTo>
                  <a:lnTo>
                    <a:pt x="82" y="23"/>
                  </a:lnTo>
                  <a:lnTo>
                    <a:pt x="85" y="29"/>
                  </a:lnTo>
                  <a:lnTo>
                    <a:pt x="86" y="30"/>
                  </a:lnTo>
                  <a:lnTo>
                    <a:pt x="88" y="31"/>
                  </a:lnTo>
                  <a:lnTo>
                    <a:pt x="90" y="31"/>
                  </a:lnTo>
                  <a:lnTo>
                    <a:pt x="92" y="31"/>
                  </a:lnTo>
                  <a:lnTo>
                    <a:pt x="98" y="28"/>
                  </a:lnTo>
                  <a:lnTo>
                    <a:pt x="103" y="25"/>
                  </a:lnTo>
                  <a:lnTo>
                    <a:pt x="108" y="20"/>
                  </a:lnTo>
                  <a:lnTo>
                    <a:pt x="115" y="14"/>
                  </a:lnTo>
                  <a:lnTo>
                    <a:pt x="120" y="9"/>
                  </a:lnTo>
                  <a:lnTo>
                    <a:pt x="126" y="4"/>
                  </a:lnTo>
                  <a:lnTo>
                    <a:pt x="131" y="1"/>
                  </a:lnTo>
                  <a:lnTo>
                    <a:pt x="135" y="0"/>
                  </a:lnTo>
                  <a:lnTo>
                    <a:pt x="138" y="1"/>
                  </a:lnTo>
                  <a:lnTo>
                    <a:pt x="140" y="2"/>
                  </a:lnTo>
                  <a:lnTo>
                    <a:pt x="141" y="4"/>
                  </a:lnTo>
                  <a:lnTo>
                    <a:pt x="142" y="7"/>
                  </a:lnTo>
                  <a:lnTo>
                    <a:pt x="144" y="15"/>
                  </a:lnTo>
                  <a:lnTo>
                    <a:pt x="145" y="28"/>
                  </a:lnTo>
                  <a:lnTo>
                    <a:pt x="146" y="38"/>
                  </a:lnTo>
                  <a:lnTo>
                    <a:pt x="148" y="45"/>
                  </a:lnTo>
                  <a:lnTo>
                    <a:pt x="150" y="49"/>
                  </a:lnTo>
                  <a:lnTo>
                    <a:pt x="153" y="51"/>
                  </a:lnTo>
                  <a:lnTo>
                    <a:pt x="155" y="52"/>
                  </a:lnTo>
                  <a:lnTo>
                    <a:pt x="158" y="53"/>
                  </a:lnTo>
                  <a:lnTo>
                    <a:pt x="163" y="55"/>
                  </a:lnTo>
                  <a:lnTo>
                    <a:pt x="171" y="54"/>
                  </a:lnTo>
                  <a:lnTo>
                    <a:pt x="178" y="53"/>
                  </a:lnTo>
                  <a:lnTo>
                    <a:pt x="186" y="50"/>
                  </a:lnTo>
                  <a:lnTo>
                    <a:pt x="218" y="35"/>
                  </a:lnTo>
                  <a:lnTo>
                    <a:pt x="238" y="24"/>
                  </a:lnTo>
                  <a:lnTo>
                    <a:pt x="245" y="24"/>
                  </a:lnTo>
                  <a:lnTo>
                    <a:pt x="253" y="25"/>
                  </a:lnTo>
                  <a:lnTo>
                    <a:pt x="260" y="27"/>
                  </a:lnTo>
                  <a:lnTo>
                    <a:pt x="266" y="29"/>
                  </a:lnTo>
                  <a:lnTo>
                    <a:pt x="272" y="34"/>
                  </a:lnTo>
                  <a:lnTo>
                    <a:pt x="276" y="38"/>
                  </a:lnTo>
                  <a:lnTo>
                    <a:pt x="281" y="42"/>
                  </a:lnTo>
                  <a:lnTo>
                    <a:pt x="284" y="48"/>
                  </a:lnTo>
                  <a:lnTo>
                    <a:pt x="286" y="53"/>
                  </a:lnTo>
                  <a:lnTo>
                    <a:pt x="287" y="59"/>
                  </a:lnTo>
                  <a:lnTo>
                    <a:pt x="287" y="65"/>
                  </a:lnTo>
                  <a:lnTo>
                    <a:pt x="286" y="71"/>
                  </a:lnTo>
                  <a:lnTo>
                    <a:pt x="283" y="77"/>
                  </a:lnTo>
                  <a:lnTo>
                    <a:pt x="280" y="83"/>
                  </a:lnTo>
                  <a:lnTo>
                    <a:pt x="274" y="87"/>
                  </a:lnTo>
                  <a:lnTo>
                    <a:pt x="267" y="93"/>
                  </a:lnTo>
                  <a:lnTo>
                    <a:pt x="262" y="95"/>
                  </a:lnTo>
                  <a:lnTo>
                    <a:pt x="260" y="97"/>
                  </a:lnTo>
                  <a:lnTo>
                    <a:pt x="259" y="99"/>
                  </a:lnTo>
                  <a:lnTo>
                    <a:pt x="259" y="101"/>
                  </a:lnTo>
                  <a:lnTo>
                    <a:pt x="261" y="105"/>
                  </a:lnTo>
                  <a:lnTo>
                    <a:pt x="265" y="108"/>
                  </a:lnTo>
                  <a:lnTo>
                    <a:pt x="266" y="110"/>
                  </a:lnTo>
                  <a:lnTo>
                    <a:pt x="267" y="113"/>
                  </a:lnTo>
                  <a:lnTo>
                    <a:pt x="267" y="115"/>
                  </a:lnTo>
                  <a:lnTo>
                    <a:pt x="265" y="120"/>
                  </a:lnTo>
                  <a:lnTo>
                    <a:pt x="262" y="123"/>
                  </a:lnTo>
                  <a:lnTo>
                    <a:pt x="257" y="127"/>
                  </a:lnTo>
                  <a:lnTo>
                    <a:pt x="251" y="133"/>
                  </a:lnTo>
                  <a:lnTo>
                    <a:pt x="242" y="139"/>
                  </a:lnTo>
                  <a:lnTo>
                    <a:pt x="239" y="141"/>
                  </a:lnTo>
                  <a:lnTo>
                    <a:pt x="238" y="146"/>
                  </a:lnTo>
                  <a:lnTo>
                    <a:pt x="236" y="150"/>
                  </a:lnTo>
                  <a:lnTo>
                    <a:pt x="236" y="155"/>
                  </a:lnTo>
                  <a:lnTo>
                    <a:pt x="234" y="169"/>
                  </a:lnTo>
                  <a:lnTo>
                    <a:pt x="236" y="183"/>
                  </a:lnTo>
                  <a:lnTo>
                    <a:pt x="238" y="198"/>
                  </a:lnTo>
                  <a:lnTo>
                    <a:pt x="240" y="212"/>
                  </a:lnTo>
                  <a:lnTo>
                    <a:pt x="243" y="224"/>
                  </a:lnTo>
                  <a:lnTo>
                    <a:pt x="245" y="233"/>
                  </a:lnTo>
                  <a:lnTo>
                    <a:pt x="248" y="241"/>
                  </a:lnTo>
                  <a:lnTo>
                    <a:pt x="250" y="249"/>
                  </a:lnTo>
                  <a:lnTo>
                    <a:pt x="251" y="257"/>
                  </a:lnTo>
                  <a:lnTo>
                    <a:pt x="251" y="263"/>
                  </a:lnTo>
                  <a:lnTo>
                    <a:pt x="250" y="267"/>
                  </a:lnTo>
                  <a:lnTo>
                    <a:pt x="248" y="272"/>
                  </a:lnTo>
                  <a:lnTo>
                    <a:pt x="245" y="275"/>
                  </a:lnTo>
                  <a:lnTo>
                    <a:pt x="243" y="277"/>
                  </a:lnTo>
                  <a:lnTo>
                    <a:pt x="239" y="279"/>
                  </a:lnTo>
                  <a:lnTo>
                    <a:pt x="236" y="279"/>
                  </a:lnTo>
                  <a:lnTo>
                    <a:pt x="230" y="279"/>
                  </a:lnTo>
                  <a:lnTo>
                    <a:pt x="226" y="278"/>
                  </a:lnTo>
                  <a:lnTo>
                    <a:pt x="214" y="275"/>
                  </a:lnTo>
                  <a:lnTo>
                    <a:pt x="202" y="268"/>
                  </a:lnTo>
                  <a:lnTo>
                    <a:pt x="199" y="267"/>
                  </a:lnTo>
                  <a:lnTo>
                    <a:pt x="197" y="267"/>
                  </a:lnTo>
                  <a:lnTo>
                    <a:pt x="197" y="268"/>
                  </a:lnTo>
                  <a:lnTo>
                    <a:pt x="197" y="271"/>
                  </a:lnTo>
                  <a:lnTo>
                    <a:pt x="200" y="279"/>
                  </a:lnTo>
                  <a:lnTo>
                    <a:pt x="205" y="290"/>
                  </a:lnTo>
                  <a:lnTo>
                    <a:pt x="213" y="303"/>
                  </a:lnTo>
                  <a:lnTo>
                    <a:pt x="222" y="315"/>
                  </a:lnTo>
                  <a:lnTo>
                    <a:pt x="230" y="325"/>
                  </a:lnTo>
                  <a:lnTo>
                    <a:pt x="238" y="333"/>
                  </a:lnTo>
                  <a:lnTo>
                    <a:pt x="242" y="336"/>
                  </a:lnTo>
                  <a:lnTo>
                    <a:pt x="245" y="342"/>
                  </a:lnTo>
                  <a:lnTo>
                    <a:pt x="246" y="346"/>
                  </a:lnTo>
                  <a:lnTo>
                    <a:pt x="247" y="351"/>
                  </a:lnTo>
                  <a:lnTo>
                    <a:pt x="247" y="357"/>
                  </a:lnTo>
                  <a:lnTo>
                    <a:pt x="246" y="362"/>
                  </a:lnTo>
                  <a:lnTo>
                    <a:pt x="245" y="367"/>
                  </a:lnTo>
                  <a:lnTo>
                    <a:pt x="244" y="374"/>
                  </a:lnTo>
                  <a:lnTo>
                    <a:pt x="239" y="385"/>
                  </a:lnTo>
                  <a:lnTo>
                    <a:pt x="233" y="394"/>
                  </a:lnTo>
                  <a:lnTo>
                    <a:pt x="228" y="403"/>
                  </a:lnTo>
                  <a:lnTo>
                    <a:pt x="224" y="408"/>
                  </a:lnTo>
                  <a:lnTo>
                    <a:pt x="217" y="417"/>
                  </a:lnTo>
                  <a:lnTo>
                    <a:pt x="213" y="426"/>
                  </a:lnTo>
                  <a:lnTo>
                    <a:pt x="211" y="435"/>
                  </a:lnTo>
                  <a:lnTo>
                    <a:pt x="209" y="444"/>
                  </a:lnTo>
                  <a:lnTo>
                    <a:pt x="209" y="463"/>
                  </a:lnTo>
                  <a:lnTo>
                    <a:pt x="210" y="483"/>
                  </a:lnTo>
                  <a:lnTo>
                    <a:pt x="211" y="491"/>
                  </a:lnTo>
                  <a:lnTo>
                    <a:pt x="211" y="501"/>
                  </a:lnTo>
                  <a:lnTo>
                    <a:pt x="211" y="510"/>
                  </a:lnTo>
                  <a:lnTo>
                    <a:pt x="209" y="518"/>
                  </a:lnTo>
                  <a:lnTo>
                    <a:pt x="206" y="527"/>
                  </a:lnTo>
                  <a:lnTo>
                    <a:pt x="202" y="534"/>
                  </a:lnTo>
                  <a:lnTo>
                    <a:pt x="196" y="541"/>
                  </a:lnTo>
                  <a:lnTo>
                    <a:pt x="188" y="548"/>
                  </a:lnTo>
                  <a:lnTo>
                    <a:pt x="177" y="557"/>
                  </a:lnTo>
                  <a:lnTo>
                    <a:pt x="170" y="565"/>
                  </a:lnTo>
                  <a:lnTo>
                    <a:pt x="163" y="573"/>
                  </a:lnTo>
                  <a:lnTo>
                    <a:pt x="158" y="580"/>
                  </a:lnTo>
                  <a:lnTo>
                    <a:pt x="156" y="582"/>
                  </a:lnTo>
                  <a:lnTo>
                    <a:pt x="153" y="584"/>
                  </a:lnTo>
                  <a:lnTo>
                    <a:pt x="150" y="584"/>
                  </a:lnTo>
                  <a:lnTo>
                    <a:pt x="147" y="584"/>
                  </a:lnTo>
                  <a:lnTo>
                    <a:pt x="144" y="583"/>
                  </a:lnTo>
                  <a:lnTo>
                    <a:pt x="140" y="581"/>
                  </a:lnTo>
                  <a:lnTo>
                    <a:pt x="135" y="578"/>
                  </a:lnTo>
                  <a:lnTo>
                    <a:pt x="130" y="573"/>
                  </a:lnTo>
                  <a:lnTo>
                    <a:pt x="121" y="565"/>
                  </a:lnTo>
                  <a:lnTo>
                    <a:pt x="113" y="559"/>
                  </a:lnTo>
                  <a:lnTo>
                    <a:pt x="106" y="556"/>
                  </a:lnTo>
                  <a:lnTo>
                    <a:pt x="101" y="556"/>
                  </a:lnTo>
                  <a:lnTo>
                    <a:pt x="97" y="556"/>
                  </a:lnTo>
                  <a:lnTo>
                    <a:pt x="92" y="558"/>
                  </a:lnTo>
                  <a:lnTo>
                    <a:pt x="89" y="560"/>
                  </a:lnTo>
                  <a:lnTo>
                    <a:pt x="87" y="564"/>
                  </a:lnTo>
                  <a:lnTo>
                    <a:pt x="84" y="566"/>
                  </a:lnTo>
                  <a:lnTo>
                    <a:pt x="80" y="567"/>
                  </a:lnTo>
                  <a:lnTo>
                    <a:pt x="77" y="567"/>
                  </a:lnTo>
                  <a:lnTo>
                    <a:pt x="74" y="565"/>
                  </a:lnTo>
                  <a:lnTo>
                    <a:pt x="70" y="561"/>
                  </a:lnTo>
                  <a:lnTo>
                    <a:pt x="65" y="554"/>
                  </a:lnTo>
                  <a:lnTo>
                    <a:pt x="59" y="544"/>
                  </a:lnTo>
                  <a:lnTo>
                    <a:pt x="51" y="530"/>
                  </a:lnTo>
                  <a:lnTo>
                    <a:pt x="48" y="525"/>
                  </a:lnTo>
                  <a:lnTo>
                    <a:pt x="43" y="520"/>
                  </a:lnTo>
                  <a:lnTo>
                    <a:pt x="37" y="517"/>
                  </a:lnTo>
                  <a:lnTo>
                    <a:pt x="31" y="515"/>
                  </a:lnTo>
                  <a:lnTo>
                    <a:pt x="19" y="512"/>
                  </a:lnTo>
                  <a:lnTo>
                    <a:pt x="7" y="510"/>
                  </a:lnTo>
                  <a:lnTo>
                    <a:pt x="4" y="510"/>
                  </a:lnTo>
                  <a:lnTo>
                    <a:pt x="1" y="509"/>
                  </a:lnTo>
                  <a:lnTo>
                    <a:pt x="0" y="508"/>
                  </a:lnTo>
                  <a:lnTo>
                    <a:pt x="1" y="506"/>
                  </a:lnTo>
                  <a:lnTo>
                    <a:pt x="9" y="502"/>
                  </a:lnTo>
                  <a:lnTo>
                    <a:pt x="30" y="495"/>
                  </a:lnTo>
                  <a:lnTo>
                    <a:pt x="35" y="492"/>
                  </a:lnTo>
                  <a:lnTo>
                    <a:pt x="41" y="492"/>
                  </a:lnTo>
                  <a:lnTo>
                    <a:pt x="46" y="492"/>
                  </a:lnTo>
                  <a:lnTo>
                    <a:pt x="51" y="492"/>
                  </a:lnTo>
                  <a:lnTo>
                    <a:pt x="60" y="494"/>
                  </a:lnTo>
                  <a:lnTo>
                    <a:pt x="66" y="494"/>
                  </a:lnTo>
                  <a:lnTo>
                    <a:pt x="70" y="492"/>
                  </a:lnTo>
                  <a:lnTo>
                    <a:pt x="71" y="491"/>
                  </a:lnTo>
                  <a:lnTo>
                    <a:pt x="72" y="488"/>
                  </a:lnTo>
                  <a:lnTo>
                    <a:pt x="72" y="484"/>
                  </a:lnTo>
                  <a:lnTo>
                    <a:pt x="70" y="471"/>
                  </a:lnTo>
                  <a:lnTo>
                    <a:pt x="62" y="452"/>
                  </a:lnTo>
                  <a:lnTo>
                    <a:pt x="52" y="423"/>
                  </a:lnTo>
                  <a:lnTo>
                    <a:pt x="50" y="416"/>
                  </a:lnTo>
                  <a:lnTo>
                    <a:pt x="49" y="416"/>
                  </a:lnTo>
                  <a:lnTo>
                    <a:pt x="48" y="418"/>
                  </a:lnTo>
                  <a:lnTo>
                    <a:pt x="44" y="421"/>
                  </a:lnTo>
                  <a:lnTo>
                    <a:pt x="37" y="422"/>
                  </a:lnTo>
                  <a:lnTo>
                    <a:pt x="33" y="422"/>
                  </a:lnTo>
                  <a:lnTo>
                    <a:pt x="30" y="422"/>
                  </a:lnTo>
                  <a:lnTo>
                    <a:pt x="27" y="421"/>
                  </a:lnTo>
                  <a:lnTo>
                    <a:pt x="24" y="419"/>
                  </a:lnTo>
                  <a:lnTo>
                    <a:pt x="23" y="417"/>
                  </a:lnTo>
                  <a:lnTo>
                    <a:pt x="22" y="414"/>
                  </a:lnTo>
                  <a:lnTo>
                    <a:pt x="22" y="411"/>
                  </a:lnTo>
                  <a:lnTo>
                    <a:pt x="22" y="407"/>
                  </a:lnTo>
                  <a:lnTo>
                    <a:pt x="23" y="399"/>
                  </a:lnTo>
                  <a:lnTo>
                    <a:pt x="27" y="388"/>
                  </a:lnTo>
                  <a:lnTo>
                    <a:pt x="32" y="377"/>
                  </a:lnTo>
                  <a:lnTo>
                    <a:pt x="37" y="365"/>
                  </a:lnTo>
                  <a:lnTo>
                    <a:pt x="49" y="341"/>
                  </a:lnTo>
                  <a:lnTo>
                    <a:pt x="62" y="317"/>
                  </a:lnTo>
                  <a:lnTo>
                    <a:pt x="68" y="306"/>
                  </a:lnTo>
                  <a:lnTo>
                    <a:pt x="72" y="295"/>
                  </a:lnTo>
                  <a:lnTo>
                    <a:pt x="75" y="287"/>
                  </a:lnTo>
                  <a:lnTo>
                    <a:pt x="77" y="279"/>
                  </a:lnTo>
                  <a:lnTo>
                    <a:pt x="76" y="274"/>
                  </a:lnTo>
                  <a:lnTo>
                    <a:pt x="76" y="269"/>
                  </a:lnTo>
                  <a:lnTo>
                    <a:pt x="74" y="266"/>
                  </a:lnTo>
                  <a:lnTo>
                    <a:pt x="72" y="262"/>
                  </a:lnTo>
                  <a:lnTo>
                    <a:pt x="70" y="258"/>
                  </a:lnTo>
                  <a:lnTo>
                    <a:pt x="68" y="252"/>
                  </a:lnTo>
                  <a:lnTo>
                    <a:pt x="66" y="247"/>
                  </a:lnTo>
                  <a:lnTo>
                    <a:pt x="66" y="239"/>
                  </a:lnTo>
                  <a:lnTo>
                    <a:pt x="69" y="226"/>
                  </a:lnTo>
                  <a:lnTo>
                    <a:pt x="77" y="201"/>
                  </a:lnTo>
                  <a:lnTo>
                    <a:pt x="82" y="187"/>
                  </a:lnTo>
                  <a:lnTo>
                    <a:pt x="86" y="174"/>
                  </a:lnTo>
                  <a:lnTo>
                    <a:pt x="91" y="165"/>
                  </a:lnTo>
                  <a:lnTo>
                    <a:pt x="94" y="161"/>
                  </a:lnTo>
                  <a:lnTo>
                    <a:pt x="98" y="160"/>
                  </a:lnTo>
                  <a:lnTo>
                    <a:pt x="100" y="161"/>
                  </a:lnTo>
                  <a:lnTo>
                    <a:pt x="103" y="162"/>
                  </a:lnTo>
                  <a:lnTo>
                    <a:pt x="106" y="164"/>
                  </a:lnTo>
                  <a:lnTo>
                    <a:pt x="112" y="170"/>
                  </a:lnTo>
                  <a:lnTo>
                    <a:pt x="116" y="177"/>
                  </a:lnTo>
                  <a:lnTo>
                    <a:pt x="121" y="183"/>
                  </a:lnTo>
                  <a:lnTo>
                    <a:pt x="127" y="188"/>
                  </a:lnTo>
                  <a:lnTo>
                    <a:pt x="130" y="189"/>
                  </a:lnTo>
                  <a:lnTo>
                    <a:pt x="132" y="189"/>
                  </a:lnTo>
                  <a:lnTo>
                    <a:pt x="135" y="188"/>
                  </a:lnTo>
                  <a:lnTo>
                    <a:pt x="138" y="185"/>
                  </a:lnTo>
                  <a:lnTo>
                    <a:pt x="145" y="177"/>
                  </a:lnTo>
                  <a:lnTo>
                    <a:pt x="149" y="169"/>
                  </a:lnTo>
                  <a:lnTo>
                    <a:pt x="150" y="166"/>
                  </a:lnTo>
                  <a:lnTo>
                    <a:pt x="152" y="163"/>
                  </a:lnTo>
                  <a:lnTo>
                    <a:pt x="152" y="161"/>
                  </a:lnTo>
                  <a:lnTo>
                    <a:pt x="152" y="157"/>
                  </a:lnTo>
                  <a:lnTo>
                    <a:pt x="148" y="152"/>
                  </a:lnTo>
                  <a:lnTo>
                    <a:pt x="145" y="148"/>
                  </a:lnTo>
                  <a:lnTo>
                    <a:pt x="140" y="143"/>
                  </a:lnTo>
                  <a:lnTo>
                    <a:pt x="133" y="140"/>
                  </a:lnTo>
                  <a:lnTo>
                    <a:pt x="118" y="135"/>
                  </a:lnTo>
                  <a:lnTo>
                    <a:pt x="104" y="131"/>
                  </a:lnTo>
                  <a:lnTo>
                    <a:pt x="97" y="128"/>
                  </a:lnTo>
                  <a:lnTo>
                    <a:pt x="91" y="126"/>
                  </a:lnTo>
                  <a:lnTo>
                    <a:pt x="87" y="124"/>
                  </a:lnTo>
                  <a:lnTo>
                    <a:pt x="84" y="121"/>
                  </a:lnTo>
                  <a:lnTo>
                    <a:pt x="82" y="118"/>
                  </a:lnTo>
                  <a:lnTo>
                    <a:pt x="79" y="113"/>
                  </a:lnTo>
                  <a:lnTo>
                    <a:pt x="78" y="107"/>
                  </a:lnTo>
                  <a:lnTo>
                    <a:pt x="77" y="100"/>
                  </a:lnTo>
                  <a:lnTo>
                    <a:pt x="76" y="86"/>
                  </a:lnTo>
                  <a:lnTo>
                    <a:pt x="76" y="70"/>
                  </a:lnTo>
                  <a:lnTo>
                    <a:pt x="77" y="38"/>
                  </a:lnTo>
                  <a:lnTo>
                    <a:pt x="80" y="1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86" name="Freeform 279"/>
            <p:cNvSpPr>
              <a:spLocks/>
            </p:cNvSpPr>
            <p:nvPr/>
          </p:nvSpPr>
          <p:spPr bwMode="auto">
            <a:xfrm>
              <a:off x="740" y="2799"/>
              <a:ext cx="268" cy="217"/>
            </a:xfrm>
            <a:custGeom>
              <a:avLst/>
              <a:gdLst>
                <a:gd name="T0" fmla="*/ 0 w 1069"/>
                <a:gd name="T1" fmla="*/ 0 h 866"/>
                <a:gd name="T2" fmla="*/ 0 w 1069"/>
                <a:gd name="T3" fmla="*/ 0 h 866"/>
                <a:gd name="T4" fmla="*/ 0 w 1069"/>
                <a:gd name="T5" fmla="*/ 0 h 866"/>
                <a:gd name="T6" fmla="*/ 0 w 1069"/>
                <a:gd name="T7" fmla="*/ 0 h 866"/>
                <a:gd name="T8" fmla="*/ 0 w 1069"/>
                <a:gd name="T9" fmla="*/ 0 h 866"/>
                <a:gd name="T10" fmla="*/ 0 w 1069"/>
                <a:gd name="T11" fmla="*/ 0 h 866"/>
                <a:gd name="T12" fmla="*/ 0 w 1069"/>
                <a:gd name="T13" fmla="*/ 0 h 866"/>
                <a:gd name="T14" fmla="*/ 0 w 1069"/>
                <a:gd name="T15" fmla="*/ 0 h 866"/>
                <a:gd name="T16" fmla="*/ 0 w 1069"/>
                <a:gd name="T17" fmla="*/ 0 h 866"/>
                <a:gd name="T18" fmla="*/ 0 w 1069"/>
                <a:gd name="T19" fmla="*/ 0 h 866"/>
                <a:gd name="T20" fmla="*/ 0 w 1069"/>
                <a:gd name="T21" fmla="*/ 0 h 866"/>
                <a:gd name="T22" fmla="*/ 0 w 1069"/>
                <a:gd name="T23" fmla="*/ 0 h 866"/>
                <a:gd name="T24" fmla="*/ 0 w 1069"/>
                <a:gd name="T25" fmla="*/ 0 h 866"/>
                <a:gd name="T26" fmla="*/ 0 w 1069"/>
                <a:gd name="T27" fmla="*/ 0 h 866"/>
                <a:gd name="T28" fmla="*/ 0 w 1069"/>
                <a:gd name="T29" fmla="*/ 0 h 866"/>
                <a:gd name="T30" fmla="*/ 0 w 1069"/>
                <a:gd name="T31" fmla="*/ 0 h 866"/>
                <a:gd name="T32" fmla="*/ 0 w 1069"/>
                <a:gd name="T33" fmla="*/ 0 h 866"/>
                <a:gd name="T34" fmla="*/ 0 w 1069"/>
                <a:gd name="T35" fmla="*/ 0 h 866"/>
                <a:gd name="T36" fmla="*/ 0 w 1069"/>
                <a:gd name="T37" fmla="*/ 0 h 866"/>
                <a:gd name="T38" fmla="*/ 0 w 1069"/>
                <a:gd name="T39" fmla="*/ 0 h 866"/>
                <a:gd name="T40" fmla="*/ 0 w 1069"/>
                <a:gd name="T41" fmla="*/ 0 h 866"/>
                <a:gd name="T42" fmla="*/ 0 w 1069"/>
                <a:gd name="T43" fmla="*/ 0 h 866"/>
                <a:gd name="T44" fmla="*/ 0 w 1069"/>
                <a:gd name="T45" fmla="*/ 0 h 866"/>
                <a:gd name="T46" fmla="*/ 0 w 1069"/>
                <a:gd name="T47" fmla="*/ 0 h 866"/>
                <a:gd name="T48" fmla="*/ 0 w 1069"/>
                <a:gd name="T49" fmla="*/ 0 h 866"/>
                <a:gd name="T50" fmla="*/ 0 w 1069"/>
                <a:gd name="T51" fmla="*/ 0 h 866"/>
                <a:gd name="T52" fmla="*/ 0 w 1069"/>
                <a:gd name="T53" fmla="*/ 0 h 866"/>
                <a:gd name="T54" fmla="*/ 0 w 1069"/>
                <a:gd name="T55" fmla="*/ 0 h 866"/>
                <a:gd name="T56" fmla="*/ 0 w 1069"/>
                <a:gd name="T57" fmla="*/ 0 h 866"/>
                <a:gd name="T58" fmla="*/ 0 w 1069"/>
                <a:gd name="T59" fmla="*/ 0 h 866"/>
                <a:gd name="T60" fmla="*/ 0 w 1069"/>
                <a:gd name="T61" fmla="*/ 0 h 866"/>
                <a:gd name="T62" fmla="*/ 0 w 1069"/>
                <a:gd name="T63" fmla="*/ 0 h 866"/>
                <a:gd name="T64" fmla="*/ 0 w 1069"/>
                <a:gd name="T65" fmla="*/ 0 h 866"/>
                <a:gd name="T66" fmla="*/ 0 w 1069"/>
                <a:gd name="T67" fmla="*/ 0 h 866"/>
                <a:gd name="T68" fmla="*/ 0 w 1069"/>
                <a:gd name="T69" fmla="*/ 0 h 866"/>
                <a:gd name="T70" fmla="*/ 0 w 1069"/>
                <a:gd name="T71" fmla="*/ 0 h 866"/>
                <a:gd name="T72" fmla="*/ 0 w 1069"/>
                <a:gd name="T73" fmla="*/ 0 h 866"/>
                <a:gd name="T74" fmla="*/ 0 w 1069"/>
                <a:gd name="T75" fmla="*/ 0 h 866"/>
                <a:gd name="T76" fmla="*/ 0 w 1069"/>
                <a:gd name="T77" fmla="*/ 0 h 866"/>
                <a:gd name="T78" fmla="*/ 0 w 1069"/>
                <a:gd name="T79" fmla="*/ 0 h 866"/>
                <a:gd name="T80" fmla="*/ 0 w 1069"/>
                <a:gd name="T81" fmla="*/ 0 h 866"/>
                <a:gd name="T82" fmla="*/ 0 w 1069"/>
                <a:gd name="T83" fmla="*/ 0 h 866"/>
                <a:gd name="T84" fmla="*/ 0 w 1069"/>
                <a:gd name="T85" fmla="*/ 0 h 866"/>
                <a:gd name="T86" fmla="*/ 0 w 1069"/>
                <a:gd name="T87" fmla="*/ 0 h 866"/>
                <a:gd name="T88" fmla="*/ 0 w 1069"/>
                <a:gd name="T89" fmla="*/ 0 h 866"/>
                <a:gd name="T90" fmla="*/ 0 w 1069"/>
                <a:gd name="T91" fmla="*/ 0 h 866"/>
                <a:gd name="T92" fmla="*/ 0 w 1069"/>
                <a:gd name="T93" fmla="*/ 0 h 866"/>
                <a:gd name="T94" fmla="*/ 0 w 1069"/>
                <a:gd name="T95" fmla="*/ 0 h 866"/>
                <a:gd name="T96" fmla="*/ 0 w 1069"/>
                <a:gd name="T97" fmla="*/ 0 h 866"/>
                <a:gd name="T98" fmla="*/ 0 w 1069"/>
                <a:gd name="T99" fmla="*/ 0 h 866"/>
                <a:gd name="T100" fmla="*/ 0 w 1069"/>
                <a:gd name="T101" fmla="*/ 0 h 866"/>
                <a:gd name="T102" fmla="*/ 0 w 1069"/>
                <a:gd name="T103" fmla="*/ 0 h 866"/>
                <a:gd name="T104" fmla="*/ 0 w 1069"/>
                <a:gd name="T105" fmla="*/ 0 h 866"/>
                <a:gd name="T106" fmla="*/ 0 w 1069"/>
                <a:gd name="T107" fmla="*/ 0 h 866"/>
                <a:gd name="T108" fmla="*/ 0 w 1069"/>
                <a:gd name="T109" fmla="*/ 0 h 866"/>
                <a:gd name="T110" fmla="*/ 0 w 1069"/>
                <a:gd name="T111" fmla="*/ 0 h 866"/>
                <a:gd name="T112" fmla="*/ 0 w 1069"/>
                <a:gd name="T113" fmla="*/ 0 h 866"/>
                <a:gd name="T114" fmla="*/ 0 w 1069"/>
                <a:gd name="T115" fmla="*/ 0 h 866"/>
                <a:gd name="T116" fmla="*/ 0 w 1069"/>
                <a:gd name="T117" fmla="*/ 0 h 866"/>
                <a:gd name="T118" fmla="*/ 0 w 1069"/>
                <a:gd name="T119" fmla="*/ 0 h 866"/>
                <a:gd name="T120" fmla="*/ 0 w 1069"/>
                <a:gd name="T121" fmla="*/ 0 h 866"/>
                <a:gd name="T122" fmla="*/ 0 w 1069"/>
                <a:gd name="T123" fmla="*/ 0 h 866"/>
                <a:gd name="T124" fmla="*/ 0 w 1069"/>
                <a:gd name="T125" fmla="*/ 0 h 86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069"/>
                <a:gd name="T190" fmla="*/ 0 h 866"/>
                <a:gd name="T191" fmla="*/ 1069 w 1069"/>
                <a:gd name="T192" fmla="*/ 866 h 86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069" h="866">
                  <a:moveTo>
                    <a:pt x="192" y="754"/>
                  </a:moveTo>
                  <a:lnTo>
                    <a:pt x="201" y="760"/>
                  </a:lnTo>
                  <a:lnTo>
                    <a:pt x="209" y="766"/>
                  </a:lnTo>
                  <a:lnTo>
                    <a:pt x="215" y="773"/>
                  </a:lnTo>
                  <a:lnTo>
                    <a:pt x="220" y="779"/>
                  </a:lnTo>
                  <a:lnTo>
                    <a:pt x="230" y="792"/>
                  </a:lnTo>
                  <a:lnTo>
                    <a:pt x="239" y="805"/>
                  </a:lnTo>
                  <a:lnTo>
                    <a:pt x="245" y="819"/>
                  </a:lnTo>
                  <a:lnTo>
                    <a:pt x="253" y="833"/>
                  </a:lnTo>
                  <a:lnTo>
                    <a:pt x="261" y="848"/>
                  </a:lnTo>
                  <a:lnTo>
                    <a:pt x="272" y="862"/>
                  </a:lnTo>
                  <a:lnTo>
                    <a:pt x="274" y="864"/>
                  </a:lnTo>
                  <a:lnTo>
                    <a:pt x="277" y="865"/>
                  </a:lnTo>
                  <a:lnTo>
                    <a:pt x="280" y="866"/>
                  </a:lnTo>
                  <a:lnTo>
                    <a:pt x="283" y="865"/>
                  </a:lnTo>
                  <a:lnTo>
                    <a:pt x="291" y="863"/>
                  </a:lnTo>
                  <a:lnTo>
                    <a:pt x="299" y="859"/>
                  </a:lnTo>
                  <a:lnTo>
                    <a:pt x="319" y="846"/>
                  </a:lnTo>
                  <a:lnTo>
                    <a:pt x="341" y="829"/>
                  </a:lnTo>
                  <a:lnTo>
                    <a:pt x="353" y="820"/>
                  </a:lnTo>
                  <a:lnTo>
                    <a:pt x="366" y="812"/>
                  </a:lnTo>
                  <a:lnTo>
                    <a:pt x="378" y="805"/>
                  </a:lnTo>
                  <a:lnTo>
                    <a:pt x="391" y="800"/>
                  </a:lnTo>
                  <a:lnTo>
                    <a:pt x="396" y="798"/>
                  </a:lnTo>
                  <a:lnTo>
                    <a:pt x="403" y="796"/>
                  </a:lnTo>
                  <a:lnTo>
                    <a:pt x="409" y="795"/>
                  </a:lnTo>
                  <a:lnTo>
                    <a:pt x="414" y="794"/>
                  </a:lnTo>
                  <a:lnTo>
                    <a:pt x="420" y="795"/>
                  </a:lnTo>
                  <a:lnTo>
                    <a:pt x="426" y="796"/>
                  </a:lnTo>
                  <a:lnTo>
                    <a:pt x="432" y="799"/>
                  </a:lnTo>
                  <a:lnTo>
                    <a:pt x="437" y="801"/>
                  </a:lnTo>
                  <a:lnTo>
                    <a:pt x="445" y="805"/>
                  </a:lnTo>
                  <a:lnTo>
                    <a:pt x="455" y="808"/>
                  </a:lnTo>
                  <a:lnTo>
                    <a:pt x="467" y="810"/>
                  </a:lnTo>
                  <a:lnTo>
                    <a:pt x="481" y="812"/>
                  </a:lnTo>
                  <a:lnTo>
                    <a:pt x="496" y="813"/>
                  </a:lnTo>
                  <a:lnTo>
                    <a:pt x="512" y="813"/>
                  </a:lnTo>
                  <a:lnTo>
                    <a:pt x="529" y="812"/>
                  </a:lnTo>
                  <a:lnTo>
                    <a:pt x="545" y="810"/>
                  </a:lnTo>
                  <a:lnTo>
                    <a:pt x="561" y="807"/>
                  </a:lnTo>
                  <a:lnTo>
                    <a:pt x="576" y="804"/>
                  </a:lnTo>
                  <a:lnTo>
                    <a:pt x="590" y="800"/>
                  </a:lnTo>
                  <a:lnTo>
                    <a:pt x="602" y="794"/>
                  </a:lnTo>
                  <a:lnTo>
                    <a:pt x="607" y="791"/>
                  </a:lnTo>
                  <a:lnTo>
                    <a:pt x="613" y="788"/>
                  </a:lnTo>
                  <a:lnTo>
                    <a:pt x="617" y="784"/>
                  </a:lnTo>
                  <a:lnTo>
                    <a:pt x="620" y="780"/>
                  </a:lnTo>
                  <a:lnTo>
                    <a:pt x="623" y="776"/>
                  </a:lnTo>
                  <a:lnTo>
                    <a:pt x="626" y="772"/>
                  </a:lnTo>
                  <a:lnTo>
                    <a:pt x="627" y="766"/>
                  </a:lnTo>
                  <a:lnTo>
                    <a:pt x="627" y="762"/>
                  </a:lnTo>
                  <a:lnTo>
                    <a:pt x="627" y="750"/>
                  </a:lnTo>
                  <a:lnTo>
                    <a:pt x="628" y="738"/>
                  </a:lnTo>
                  <a:lnTo>
                    <a:pt x="628" y="732"/>
                  </a:lnTo>
                  <a:lnTo>
                    <a:pt x="629" y="726"/>
                  </a:lnTo>
                  <a:lnTo>
                    <a:pt x="631" y="720"/>
                  </a:lnTo>
                  <a:lnTo>
                    <a:pt x="633" y="715"/>
                  </a:lnTo>
                  <a:lnTo>
                    <a:pt x="635" y="710"/>
                  </a:lnTo>
                  <a:lnTo>
                    <a:pt x="640" y="707"/>
                  </a:lnTo>
                  <a:lnTo>
                    <a:pt x="645" y="704"/>
                  </a:lnTo>
                  <a:lnTo>
                    <a:pt x="650" y="702"/>
                  </a:lnTo>
                  <a:lnTo>
                    <a:pt x="658" y="701"/>
                  </a:lnTo>
                  <a:lnTo>
                    <a:pt x="666" y="702"/>
                  </a:lnTo>
                  <a:lnTo>
                    <a:pt x="676" y="704"/>
                  </a:lnTo>
                  <a:lnTo>
                    <a:pt x="688" y="708"/>
                  </a:lnTo>
                  <a:lnTo>
                    <a:pt x="697" y="710"/>
                  </a:lnTo>
                  <a:lnTo>
                    <a:pt x="703" y="711"/>
                  </a:lnTo>
                  <a:lnTo>
                    <a:pt x="706" y="710"/>
                  </a:lnTo>
                  <a:lnTo>
                    <a:pt x="708" y="709"/>
                  </a:lnTo>
                  <a:lnTo>
                    <a:pt x="710" y="708"/>
                  </a:lnTo>
                  <a:lnTo>
                    <a:pt x="712" y="706"/>
                  </a:lnTo>
                  <a:lnTo>
                    <a:pt x="714" y="702"/>
                  </a:lnTo>
                  <a:lnTo>
                    <a:pt x="715" y="695"/>
                  </a:lnTo>
                  <a:lnTo>
                    <a:pt x="715" y="689"/>
                  </a:lnTo>
                  <a:lnTo>
                    <a:pt x="715" y="681"/>
                  </a:lnTo>
                  <a:lnTo>
                    <a:pt x="716" y="665"/>
                  </a:lnTo>
                  <a:lnTo>
                    <a:pt x="718" y="650"/>
                  </a:lnTo>
                  <a:lnTo>
                    <a:pt x="720" y="644"/>
                  </a:lnTo>
                  <a:lnTo>
                    <a:pt x="725" y="637"/>
                  </a:lnTo>
                  <a:lnTo>
                    <a:pt x="728" y="635"/>
                  </a:lnTo>
                  <a:lnTo>
                    <a:pt x="730" y="633"/>
                  </a:lnTo>
                  <a:lnTo>
                    <a:pt x="734" y="631"/>
                  </a:lnTo>
                  <a:lnTo>
                    <a:pt x="739" y="628"/>
                  </a:lnTo>
                  <a:lnTo>
                    <a:pt x="746" y="626"/>
                  </a:lnTo>
                  <a:lnTo>
                    <a:pt x="753" y="623"/>
                  </a:lnTo>
                  <a:lnTo>
                    <a:pt x="758" y="620"/>
                  </a:lnTo>
                  <a:lnTo>
                    <a:pt x="762" y="617"/>
                  </a:lnTo>
                  <a:lnTo>
                    <a:pt x="766" y="612"/>
                  </a:lnTo>
                  <a:lnTo>
                    <a:pt x="769" y="608"/>
                  </a:lnTo>
                  <a:lnTo>
                    <a:pt x="771" y="604"/>
                  </a:lnTo>
                  <a:lnTo>
                    <a:pt x="772" y="599"/>
                  </a:lnTo>
                  <a:lnTo>
                    <a:pt x="772" y="589"/>
                  </a:lnTo>
                  <a:lnTo>
                    <a:pt x="771" y="578"/>
                  </a:lnTo>
                  <a:lnTo>
                    <a:pt x="768" y="567"/>
                  </a:lnTo>
                  <a:lnTo>
                    <a:pt x="765" y="554"/>
                  </a:lnTo>
                  <a:lnTo>
                    <a:pt x="761" y="542"/>
                  </a:lnTo>
                  <a:lnTo>
                    <a:pt x="759" y="529"/>
                  </a:lnTo>
                  <a:lnTo>
                    <a:pt x="757" y="516"/>
                  </a:lnTo>
                  <a:lnTo>
                    <a:pt x="758" y="503"/>
                  </a:lnTo>
                  <a:lnTo>
                    <a:pt x="759" y="497"/>
                  </a:lnTo>
                  <a:lnTo>
                    <a:pt x="761" y="491"/>
                  </a:lnTo>
                  <a:lnTo>
                    <a:pt x="763" y="484"/>
                  </a:lnTo>
                  <a:lnTo>
                    <a:pt x="768" y="478"/>
                  </a:lnTo>
                  <a:lnTo>
                    <a:pt x="772" y="471"/>
                  </a:lnTo>
                  <a:lnTo>
                    <a:pt x="777" y="465"/>
                  </a:lnTo>
                  <a:lnTo>
                    <a:pt x="784" y="459"/>
                  </a:lnTo>
                  <a:lnTo>
                    <a:pt x="793" y="453"/>
                  </a:lnTo>
                  <a:lnTo>
                    <a:pt x="798" y="449"/>
                  </a:lnTo>
                  <a:lnTo>
                    <a:pt x="803" y="442"/>
                  </a:lnTo>
                  <a:lnTo>
                    <a:pt x="808" y="435"/>
                  </a:lnTo>
                  <a:lnTo>
                    <a:pt x="811" y="426"/>
                  </a:lnTo>
                  <a:lnTo>
                    <a:pt x="817" y="408"/>
                  </a:lnTo>
                  <a:lnTo>
                    <a:pt x="823" y="387"/>
                  </a:lnTo>
                  <a:lnTo>
                    <a:pt x="828" y="352"/>
                  </a:lnTo>
                  <a:lnTo>
                    <a:pt x="831" y="334"/>
                  </a:lnTo>
                  <a:lnTo>
                    <a:pt x="835" y="332"/>
                  </a:lnTo>
                  <a:lnTo>
                    <a:pt x="839" y="329"/>
                  </a:lnTo>
                  <a:lnTo>
                    <a:pt x="844" y="328"/>
                  </a:lnTo>
                  <a:lnTo>
                    <a:pt x="851" y="327"/>
                  </a:lnTo>
                  <a:lnTo>
                    <a:pt x="865" y="326"/>
                  </a:lnTo>
                  <a:lnTo>
                    <a:pt x="880" y="327"/>
                  </a:lnTo>
                  <a:lnTo>
                    <a:pt x="896" y="327"/>
                  </a:lnTo>
                  <a:lnTo>
                    <a:pt x="911" y="328"/>
                  </a:lnTo>
                  <a:lnTo>
                    <a:pt x="919" y="327"/>
                  </a:lnTo>
                  <a:lnTo>
                    <a:pt x="925" y="327"/>
                  </a:lnTo>
                  <a:lnTo>
                    <a:pt x="930" y="326"/>
                  </a:lnTo>
                  <a:lnTo>
                    <a:pt x="936" y="324"/>
                  </a:lnTo>
                  <a:lnTo>
                    <a:pt x="948" y="318"/>
                  </a:lnTo>
                  <a:lnTo>
                    <a:pt x="967" y="309"/>
                  </a:lnTo>
                  <a:lnTo>
                    <a:pt x="990" y="296"/>
                  </a:lnTo>
                  <a:lnTo>
                    <a:pt x="1013" y="281"/>
                  </a:lnTo>
                  <a:lnTo>
                    <a:pt x="1025" y="273"/>
                  </a:lnTo>
                  <a:lnTo>
                    <a:pt x="1036" y="264"/>
                  </a:lnTo>
                  <a:lnTo>
                    <a:pt x="1046" y="256"/>
                  </a:lnTo>
                  <a:lnTo>
                    <a:pt x="1054" y="247"/>
                  </a:lnTo>
                  <a:lnTo>
                    <a:pt x="1062" y="240"/>
                  </a:lnTo>
                  <a:lnTo>
                    <a:pt x="1066" y="231"/>
                  </a:lnTo>
                  <a:lnTo>
                    <a:pt x="1067" y="228"/>
                  </a:lnTo>
                  <a:lnTo>
                    <a:pt x="1068" y="223"/>
                  </a:lnTo>
                  <a:lnTo>
                    <a:pt x="1069" y="220"/>
                  </a:lnTo>
                  <a:lnTo>
                    <a:pt x="1068" y="216"/>
                  </a:lnTo>
                  <a:lnTo>
                    <a:pt x="1065" y="205"/>
                  </a:lnTo>
                  <a:lnTo>
                    <a:pt x="1061" y="195"/>
                  </a:lnTo>
                  <a:lnTo>
                    <a:pt x="1055" y="188"/>
                  </a:lnTo>
                  <a:lnTo>
                    <a:pt x="1050" y="181"/>
                  </a:lnTo>
                  <a:lnTo>
                    <a:pt x="1044" y="176"/>
                  </a:lnTo>
                  <a:lnTo>
                    <a:pt x="1036" y="173"/>
                  </a:lnTo>
                  <a:lnTo>
                    <a:pt x="1028" y="171"/>
                  </a:lnTo>
                  <a:lnTo>
                    <a:pt x="1020" y="168"/>
                  </a:lnTo>
                  <a:lnTo>
                    <a:pt x="1002" y="167"/>
                  </a:lnTo>
                  <a:lnTo>
                    <a:pt x="981" y="167"/>
                  </a:lnTo>
                  <a:lnTo>
                    <a:pt x="959" y="168"/>
                  </a:lnTo>
                  <a:lnTo>
                    <a:pt x="936" y="170"/>
                  </a:lnTo>
                  <a:lnTo>
                    <a:pt x="929" y="168"/>
                  </a:lnTo>
                  <a:lnTo>
                    <a:pt x="923" y="165"/>
                  </a:lnTo>
                  <a:lnTo>
                    <a:pt x="915" y="160"/>
                  </a:lnTo>
                  <a:lnTo>
                    <a:pt x="907" y="153"/>
                  </a:lnTo>
                  <a:lnTo>
                    <a:pt x="897" y="146"/>
                  </a:lnTo>
                  <a:lnTo>
                    <a:pt x="887" y="139"/>
                  </a:lnTo>
                  <a:lnTo>
                    <a:pt x="877" y="132"/>
                  </a:lnTo>
                  <a:lnTo>
                    <a:pt x="864" y="126"/>
                  </a:lnTo>
                  <a:lnTo>
                    <a:pt x="853" y="123"/>
                  </a:lnTo>
                  <a:lnTo>
                    <a:pt x="844" y="121"/>
                  </a:lnTo>
                  <a:lnTo>
                    <a:pt x="838" y="121"/>
                  </a:lnTo>
                  <a:lnTo>
                    <a:pt x="833" y="122"/>
                  </a:lnTo>
                  <a:lnTo>
                    <a:pt x="830" y="124"/>
                  </a:lnTo>
                  <a:lnTo>
                    <a:pt x="827" y="129"/>
                  </a:lnTo>
                  <a:lnTo>
                    <a:pt x="826" y="132"/>
                  </a:lnTo>
                  <a:lnTo>
                    <a:pt x="825" y="136"/>
                  </a:lnTo>
                  <a:lnTo>
                    <a:pt x="823" y="145"/>
                  </a:lnTo>
                  <a:lnTo>
                    <a:pt x="819" y="151"/>
                  </a:lnTo>
                  <a:lnTo>
                    <a:pt x="816" y="153"/>
                  </a:lnTo>
                  <a:lnTo>
                    <a:pt x="813" y="154"/>
                  </a:lnTo>
                  <a:lnTo>
                    <a:pt x="807" y="154"/>
                  </a:lnTo>
                  <a:lnTo>
                    <a:pt x="799" y="151"/>
                  </a:lnTo>
                  <a:lnTo>
                    <a:pt x="770" y="138"/>
                  </a:lnTo>
                  <a:lnTo>
                    <a:pt x="735" y="122"/>
                  </a:lnTo>
                  <a:lnTo>
                    <a:pt x="699" y="104"/>
                  </a:lnTo>
                  <a:lnTo>
                    <a:pt x="662" y="84"/>
                  </a:lnTo>
                  <a:lnTo>
                    <a:pt x="643" y="76"/>
                  </a:lnTo>
                  <a:lnTo>
                    <a:pt x="626" y="68"/>
                  </a:lnTo>
                  <a:lnTo>
                    <a:pt x="608" y="62"/>
                  </a:lnTo>
                  <a:lnTo>
                    <a:pt x="591" y="56"/>
                  </a:lnTo>
                  <a:lnTo>
                    <a:pt x="576" y="52"/>
                  </a:lnTo>
                  <a:lnTo>
                    <a:pt x="561" y="50"/>
                  </a:lnTo>
                  <a:lnTo>
                    <a:pt x="554" y="49"/>
                  </a:lnTo>
                  <a:lnTo>
                    <a:pt x="549" y="49"/>
                  </a:lnTo>
                  <a:lnTo>
                    <a:pt x="543" y="50"/>
                  </a:lnTo>
                  <a:lnTo>
                    <a:pt x="537" y="51"/>
                  </a:lnTo>
                  <a:lnTo>
                    <a:pt x="519" y="56"/>
                  </a:lnTo>
                  <a:lnTo>
                    <a:pt x="501" y="60"/>
                  </a:lnTo>
                  <a:lnTo>
                    <a:pt x="482" y="62"/>
                  </a:lnTo>
                  <a:lnTo>
                    <a:pt x="465" y="63"/>
                  </a:lnTo>
                  <a:lnTo>
                    <a:pt x="448" y="63"/>
                  </a:lnTo>
                  <a:lnTo>
                    <a:pt x="432" y="62"/>
                  </a:lnTo>
                  <a:lnTo>
                    <a:pt x="414" y="60"/>
                  </a:lnTo>
                  <a:lnTo>
                    <a:pt x="398" y="58"/>
                  </a:lnTo>
                  <a:lnTo>
                    <a:pt x="364" y="52"/>
                  </a:lnTo>
                  <a:lnTo>
                    <a:pt x="328" y="47"/>
                  </a:lnTo>
                  <a:lnTo>
                    <a:pt x="310" y="45"/>
                  </a:lnTo>
                  <a:lnTo>
                    <a:pt x="292" y="42"/>
                  </a:lnTo>
                  <a:lnTo>
                    <a:pt x="271" y="41"/>
                  </a:lnTo>
                  <a:lnTo>
                    <a:pt x="251" y="40"/>
                  </a:lnTo>
                  <a:lnTo>
                    <a:pt x="228" y="41"/>
                  </a:lnTo>
                  <a:lnTo>
                    <a:pt x="205" y="41"/>
                  </a:lnTo>
                  <a:lnTo>
                    <a:pt x="182" y="41"/>
                  </a:lnTo>
                  <a:lnTo>
                    <a:pt x="157" y="40"/>
                  </a:lnTo>
                  <a:lnTo>
                    <a:pt x="153" y="40"/>
                  </a:lnTo>
                  <a:lnTo>
                    <a:pt x="149" y="38"/>
                  </a:lnTo>
                  <a:lnTo>
                    <a:pt x="146" y="36"/>
                  </a:lnTo>
                  <a:lnTo>
                    <a:pt x="144" y="33"/>
                  </a:lnTo>
                  <a:lnTo>
                    <a:pt x="142" y="24"/>
                  </a:lnTo>
                  <a:lnTo>
                    <a:pt x="140" y="16"/>
                  </a:lnTo>
                  <a:lnTo>
                    <a:pt x="139" y="8"/>
                  </a:lnTo>
                  <a:lnTo>
                    <a:pt x="135" y="3"/>
                  </a:lnTo>
                  <a:lnTo>
                    <a:pt x="134" y="2"/>
                  </a:lnTo>
                  <a:lnTo>
                    <a:pt x="132" y="0"/>
                  </a:lnTo>
                  <a:lnTo>
                    <a:pt x="129" y="2"/>
                  </a:lnTo>
                  <a:lnTo>
                    <a:pt x="125" y="5"/>
                  </a:lnTo>
                  <a:lnTo>
                    <a:pt x="113" y="11"/>
                  </a:lnTo>
                  <a:lnTo>
                    <a:pt x="99" y="18"/>
                  </a:lnTo>
                  <a:lnTo>
                    <a:pt x="92" y="21"/>
                  </a:lnTo>
                  <a:lnTo>
                    <a:pt x="86" y="25"/>
                  </a:lnTo>
                  <a:lnTo>
                    <a:pt x="82" y="31"/>
                  </a:lnTo>
                  <a:lnTo>
                    <a:pt x="78" y="37"/>
                  </a:lnTo>
                  <a:lnTo>
                    <a:pt x="76" y="42"/>
                  </a:lnTo>
                  <a:lnTo>
                    <a:pt x="73" y="47"/>
                  </a:lnTo>
                  <a:lnTo>
                    <a:pt x="70" y="50"/>
                  </a:lnTo>
                  <a:lnTo>
                    <a:pt x="65" y="53"/>
                  </a:lnTo>
                  <a:lnTo>
                    <a:pt x="57" y="56"/>
                  </a:lnTo>
                  <a:lnTo>
                    <a:pt x="48" y="58"/>
                  </a:lnTo>
                  <a:lnTo>
                    <a:pt x="38" y="59"/>
                  </a:lnTo>
                  <a:lnTo>
                    <a:pt x="31" y="61"/>
                  </a:lnTo>
                  <a:lnTo>
                    <a:pt x="28" y="62"/>
                  </a:lnTo>
                  <a:lnTo>
                    <a:pt x="24" y="64"/>
                  </a:lnTo>
                  <a:lnTo>
                    <a:pt x="22" y="66"/>
                  </a:lnTo>
                  <a:lnTo>
                    <a:pt x="21" y="69"/>
                  </a:lnTo>
                  <a:lnTo>
                    <a:pt x="16" y="78"/>
                  </a:lnTo>
                  <a:lnTo>
                    <a:pt x="8" y="87"/>
                  </a:lnTo>
                  <a:lnTo>
                    <a:pt x="5" y="91"/>
                  </a:lnTo>
                  <a:lnTo>
                    <a:pt x="2" y="96"/>
                  </a:lnTo>
                  <a:lnTo>
                    <a:pt x="0" y="102"/>
                  </a:lnTo>
                  <a:lnTo>
                    <a:pt x="0" y="108"/>
                  </a:lnTo>
                  <a:lnTo>
                    <a:pt x="0" y="115"/>
                  </a:lnTo>
                  <a:lnTo>
                    <a:pt x="2" y="119"/>
                  </a:lnTo>
                  <a:lnTo>
                    <a:pt x="5" y="122"/>
                  </a:lnTo>
                  <a:lnTo>
                    <a:pt x="8" y="125"/>
                  </a:lnTo>
                  <a:lnTo>
                    <a:pt x="12" y="129"/>
                  </a:lnTo>
                  <a:lnTo>
                    <a:pt x="13" y="132"/>
                  </a:lnTo>
                  <a:lnTo>
                    <a:pt x="13" y="135"/>
                  </a:lnTo>
                  <a:lnTo>
                    <a:pt x="10" y="140"/>
                  </a:lnTo>
                  <a:lnTo>
                    <a:pt x="14" y="147"/>
                  </a:lnTo>
                  <a:lnTo>
                    <a:pt x="22" y="159"/>
                  </a:lnTo>
                  <a:lnTo>
                    <a:pt x="28" y="166"/>
                  </a:lnTo>
                  <a:lnTo>
                    <a:pt x="33" y="174"/>
                  </a:lnTo>
                  <a:lnTo>
                    <a:pt x="36" y="181"/>
                  </a:lnTo>
                  <a:lnTo>
                    <a:pt x="38" y="188"/>
                  </a:lnTo>
                  <a:lnTo>
                    <a:pt x="41" y="199"/>
                  </a:lnTo>
                  <a:lnTo>
                    <a:pt x="43" y="204"/>
                  </a:lnTo>
                  <a:lnTo>
                    <a:pt x="45" y="205"/>
                  </a:lnTo>
                  <a:lnTo>
                    <a:pt x="46" y="205"/>
                  </a:lnTo>
                  <a:lnTo>
                    <a:pt x="48" y="205"/>
                  </a:lnTo>
                  <a:lnTo>
                    <a:pt x="50" y="204"/>
                  </a:lnTo>
                  <a:lnTo>
                    <a:pt x="61" y="195"/>
                  </a:lnTo>
                  <a:lnTo>
                    <a:pt x="74" y="188"/>
                  </a:lnTo>
                  <a:lnTo>
                    <a:pt x="79" y="187"/>
                  </a:lnTo>
                  <a:lnTo>
                    <a:pt x="84" y="188"/>
                  </a:lnTo>
                  <a:lnTo>
                    <a:pt x="87" y="190"/>
                  </a:lnTo>
                  <a:lnTo>
                    <a:pt x="89" y="193"/>
                  </a:lnTo>
                  <a:lnTo>
                    <a:pt x="92" y="204"/>
                  </a:lnTo>
                  <a:lnTo>
                    <a:pt x="94" y="216"/>
                  </a:lnTo>
                  <a:lnTo>
                    <a:pt x="97" y="221"/>
                  </a:lnTo>
                  <a:lnTo>
                    <a:pt x="98" y="227"/>
                  </a:lnTo>
                  <a:lnTo>
                    <a:pt x="100" y="232"/>
                  </a:lnTo>
                  <a:lnTo>
                    <a:pt x="102" y="235"/>
                  </a:lnTo>
                  <a:lnTo>
                    <a:pt x="105" y="237"/>
                  </a:lnTo>
                  <a:lnTo>
                    <a:pt x="110" y="238"/>
                  </a:lnTo>
                  <a:lnTo>
                    <a:pt x="115" y="237"/>
                  </a:lnTo>
                  <a:lnTo>
                    <a:pt x="121" y="234"/>
                  </a:lnTo>
                  <a:lnTo>
                    <a:pt x="129" y="230"/>
                  </a:lnTo>
                  <a:lnTo>
                    <a:pt x="140" y="224"/>
                  </a:lnTo>
                  <a:lnTo>
                    <a:pt x="150" y="220"/>
                  </a:lnTo>
                  <a:lnTo>
                    <a:pt x="162" y="217"/>
                  </a:lnTo>
                  <a:lnTo>
                    <a:pt x="174" y="214"/>
                  </a:lnTo>
                  <a:lnTo>
                    <a:pt x="185" y="212"/>
                  </a:lnTo>
                  <a:lnTo>
                    <a:pt x="196" y="212"/>
                  </a:lnTo>
                  <a:lnTo>
                    <a:pt x="203" y="213"/>
                  </a:lnTo>
                  <a:lnTo>
                    <a:pt x="218" y="222"/>
                  </a:lnTo>
                  <a:lnTo>
                    <a:pt x="227" y="230"/>
                  </a:lnTo>
                  <a:lnTo>
                    <a:pt x="229" y="234"/>
                  </a:lnTo>
                  <a:lnTo>
                    <a:pt x="231" y="240"/>
                  </a:lnTo>
                  <a:lnTo>
                    <a:pt x="232" y="247"/>
                  </a:lnTo>
                  <a:lnTo>
                    <a:pt x="232" y="256"/>
                  </a:lnTo>
                  <a:lnTo>
                    <a:pt x="232" y="264"/>
                  </a:lnTo>
                  <a:lnTo>
                    <a:pt x="232" y="271"/>
                  </a:lnTo>
                  <a:lnTo>
                    <a:pt x="231" y="275"/>
                  </a:lnTo>
                  <a:lnTo>
                    <a:pt x="229" y="278"/>
                  </a:lnTo>
                  <a:lnTo>
                    <a:pt x="224" y="283"/>
                  </a:lnTo>
                  <a:lnTo>
                    <a:pt x="214" y="288"/>
                  </a:lnTo>
                  <a:lnTo>
                    <a:pt x="213" y="289"/>
                  </a:lnTo>
                  <a:lnTo>
                    <a:pt x="212" y="291"/>
                  </a:lnTo>
                  <a:lnTo>
                    <a:pt x="211" y="293"/>
                  </a:lnTo>
                  <a:lnTo>
                    <a:pt x="212" y="296"/>
                  </a:lnTo>
                  <a:lnTo>
                    <a:pt x="213" y="301"/>
                  </a:lnTo>
                  <a:lnTo>
                    <a:pt x="214" y="306"/>
                  </a:lnTo>
                  <a:lnTo>
                    <a:pt x="214" y="309"/>
                  </a:lnTo>
                  <a:lnTo>
                    <a:pt x="213" y="312"/>
                  </a:lnTo>
                  <a:lnTo>
                    <a:pt x="213" y="315"/>
                  </a:lnTo>
                  <a:lnTo>
                    <a:pt x="211" y="317"/>
                  </a:lnTo>
                  <a:lnTo>
                    <a:pt x="208" y="320"/>
                  </a:lnTo>
                  <a:lnTo>
                    <a:pt x="204" y="323"/>
                  </a:lnTo>
                  <a:lnTo>
                    <a:pt x="199" y="326"/>
                  </a:lnTo>
                  <a:lnTo>
                    <a:pt x="192" y="328"/>
                  </a:lnTo>
                  <a:lnTo>
                    <a:pt x="188" y="330"/>
                  </a:lnTo>
                  <a:lnTo>
                    <a:pt x="185" y="334"/>
                  </a:lnTo>
                  <a:lnTo>
                    <a:pt x="182" y="339"/>
                  </a:lnTo>
                  <a:lnTo>
                    <a:pt x="181" y="345"/>
                  </a:lnTo>
                  <a:lnTo>
                    <a:pt x="181" y="353"/>
                  </a:lnTo>
                  <a:lnTo>
                    <a:pt x="182" y="360"/>
                  </a:lnTo>
                  <a:lnTo>
                    <a:pt x="183" y="368"/>
                  </a:lnTo>
                  <a:lnTo>
                    <a:pt x="184" y="376"/>
                  </a:lnTo>
                  <a:lnTo>
                    <a:pt x="194" y="411"/>
                  </a:lnTo>
                  <a:lnTo>
                    <a:pt x="200" y="436"/>
                  </a:lnTo>
                  <a:lnTo>
                    <a:pt x="201" y="449"/>
                  </a:lnTo>
                  <a:lnTo>
                    <a:pt x="200" y="463"/>
                  </a:lnTo>
                  <a:lnTo>
                    <a:pt x="199" y="469"/>
                  </a:lnTo>
                  <a:lnTo>
                    <a:pt x="196" y="473"/>
                  </a:lnTo>
                  <a:lnTo>
                    <a:pt x="195" y="475"/>
                  </a:lnTo>
                  <a:lnTo>
                    <a:pt x="191" y="477"/>
                  </a:lnTo>
                  <a:lnTo>
                    <a:pt x="189" y="478"/>
                  </a:lnTo>
                  <a:lnTo>
                    <a:pt x="186" y="479"/>
                  </a:lnTo>
                  <a:lnTo>
                    <a:pt x="180" y="478"/>
                  </a:lnTo>
                  <a:lnTo>
                    <a:pt x="173" y="477"/>
                  </a:lnTo>
                  <a:lnTo>
                    <a:pt x="168" y="475"/>
                  </a:lnTo>
                  <a:lnTo>
                    <a:pt x="161" y="473"/>
                  </a:lnTo>
                  <a:lnTo>
                    <a:pt x="156" y="471"/>
                  </a:lnTo>
                  <a:lnTo>
                    <a:pt x="152" y="468"/>
                  </a:lnTo>
                  <a:lnTo>
                    <a:pt x="148" y="465"/>
                  </a:lnTo>
                  <a:lnTo>
                    <a:pt x="146" y="460"/>
                  </a:lnTo>
                  <a:lnTo>
                    <a:pt x="149" y="477"/>
                  </a:lnTo>
                  <a:lnTo>
                    <a:pt x="153" y="489"/>
                  </a:lnTo>
                  <a:lnTo>
                    <a:pt x="155" y="494"/>
                  </a:lnTo>
                  <a:lnTo>
                    <a:pt x="158" y="499"/>
                  </a:lnTo>
                  <a:lnTo>
                    <a:pt x="162" y="503"/>
                  </a:lnTo>
                  <a:lnTo>
                    <a:pt x="168" y="507"/>
                  </a:lnTo>
                  <a:lnTo>
                    <a:pt x="180" y="514"/>
                  </a:lnTo>
                  <a:lnTo>
                    <a:pt x="187" y="522"/>
                  </a:lnTo>
                  <a:lnTo>
                    <a:pt x="190" y="526"/>
                  </a:lnTo>
                  <a:lnTo>
                    <a:pt x="192" y="530"/>
                  </a:lnTo>
                  <a:lnTo>
                    <a:pt x="195" y="535"/>
                  </a:lnTo>
                  <a:lnTo>
                    <a:pt x="196" y="538"/>
                  </a:lnTo>
                  <a:lnTo>
                    <a:pt x="196" y="547"/>
                  </a:lnTo>
                  <a:lnTo>
                    <a:pt x="195" y="555"/>
                  </a:lnTo>
                  <a:lnTo>
                    <a:pt x="191" y="564"/>
                  </a:lnTo>
                  <a:lnTo>
                    <a:pt x="187" y="572"/>
                  </a:lnTo>
                  <a:lnTo>
                    <a:pt x="176" y="590"/>
                  </a:lnTo>
                  <a:lnTo>
                    <a:pt x="166" y="608"/>
                  </a:lnTo>
                  <a:lnTo>
                    <a:pt x="161" y="618"/>
                  </a:lnTo>
                  <a:lnTo>
                    <a:pt x="157" y="627"/>
                  </a:lnTo>
                  <a:lnTo>
                    <a:pt x="155" y="637"/>
                  </a:lnTo>
                  <a:lnTo>
                    <a:pt x="154" y="647"/>
                  </a:lnTo>
                  <a:lnTo>
                    <a:pt x="155" y="664"/>
                  </a:lnTo>
                  <a:lnTo>
                    <a:pt x="157" y="684"/>
                  </a:lnTo>
                  <a:lnTo>
                    <a:pt x="158" y="694"/>
                  </a:lnTo>
                  <a:lnTo>
                    <a:pt x="157" y="704"/>
                  </a:lnTo>
                  <a:lnTo>
                    <a:pt x="156" y="708"/>
                  </a:lnTo>
                  <a:lnTo>
                    <a:pt x="155" y="712"/>
                  </a:lnTo>
                  <a:lnTo>
                    <a:pt x="153" y="716"/>
                  </a:lnTo>
                  <a:lnTo>
                    <a:pt x="149" y="719"/>
                  </a:lnTo>
                  <a:lnTo>
                    <a:pt x="146" y="723"/>
                  </a:lnTo>
                  <a:lnTo>
                    <a:pt x="145" y="728"/>
                  </a:lnTo>
                  <a:lnTo>
                    <a:pt x="145" y="731"/>
                  </a:lnTo>
                  <a:lnTo>
                    <a:pt x="146" y="734"/>
                  </a:lnTo>
                  <a:lnTo>
                    <a:pt x="148" y="737"/>
                  </a:lnTo>
                  <a:lnTo>
                    <a:pt x="153" y="740"/>
                  </a:lnTo>
                  <a:lnTo>
                    <a:pt x="156" y="744"/>
                  </a:lnTo>
                  <a:lnTo>
                    <a:pt x="161" y="746"/>
                  </a:lnTo>
                  <a:lnTo>
                    <a:pt x="182" y="752"/>
                  </a:lnTo>
                  <a:lnTo>
                    <a:pt x="192" y="75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87" name="Freeform 280"/>
            <p:cNvSpPr>
              <a:spLocks/>
            </p:cNvSpPr>
            <p:nvPr/>
          </p:nvSpPr>
          <p:spPr bwMode="auto">
            <a:xfrm>
              <a:off x="1117" y="2834"/>
              <a:ext cx="23" cy="34"/>
            </a:xfrm>
            <a:custGeom>
              <a:avLst/>
              <a:gdLst>
                <a:gd name="T0" fmla="*/ 0 w 92"/>
                <a:gd name="T1" fmla="*/ 0 h 136"/>
                <a:gd name="T2" fmla="*/ 0 w 92"/>
                <a:gd name="T3" fmla="*/ 0 h 136"/>
                <a:gd name="T4" fmla="*/ 0 w 92"/>
                <a:gd name="T5" fmla="*/ 0 h 136"/>
                <a:gd name="T6" fmla="*/ 0 w 92"/>
                <a:gd name="T7" fmla="*/ 0 h 136"/>
                <a:gd name="T8" fmla="*/ 0 w 92"/>
                <a:gd name="T9" fmla="*/ 0 h 136"/>
                <a:gd name="T10" fmla="*/ 0 w 92"/>
                <a:gd name="T11" fmla="*/ 0 h 136"/>
                <a:gd name="T12" fmla="*/ 0 w 92"/>
                <a:gd name="T13" fmla="*/ 0 h 136"/>
                <a:gd name="T14" fmla="*/ 0 w 92"/>
                <a:gd name="T15" fmla="*/ 0 h 136"/>
                <a:gd name="T16" fmla="*/ 0 w 92"/>
                <a:gd name="T17" fmla="*/ 0 h 136"/>
                <a:gd name="T18" fmla="*/ 0 w 92"/>
                <a:gd name="T19" fmla="*/ 0 h 136"/>
                <a:gd name="T20" fmla="*/ 0 w 92"/>
                <a:gd name="T21" fmla="*/ 0 h 136"/>
                <a:gd name="T22" fmla="*/ 0 w 92"/>
                <a:gd name="T23" fmla="*/ 0 h 136"/>
                <a:gd name="T24" fmla="*/ 0 w 92"/>
                <a:gd name="T25" fmla="*/ 0 h 136"/>
                <a:gd name="T26" fmla="*/ 0 w 92"/>
                <a:gd name="T27" fmla="*/ 0 h 136"/>
                <a:gd name="T28" fmla="*/ 0 w 92"/>
                <a:gd name="T29" fmla="*/ 0 h 136"/>
                <a:gd name="T30" fmla="*/ 0 w 92"/>
                <a:gd name="T31" fmla="*/ 0 h 136"/>
                <a:gd name="T32" fmla="*/ 0 w 92"/>
                <a:gd name="T33" fmla="*/ 0 h 136"/>
                <a:gd name="T34" fmla="*/ 0 w 92"/>
                <a:gd name="T35" fmla="*/ 0 h 136"/>
                <a:gd name="T36" fmla="*/ 0 w 92"/>
                <a:gd name="T37" fmla="*/ 0 h 136"/>
                <a:gd name="T38" fmla="*/ 0 w 92"/>
                <a:gd name="T39" fmla="*/ 0 h 136"/>
                <a:gd name="T40" fmla="*/ 0 w 92"/>
                <a:gd name="T41" fmla="*/ 0 h 136"/>
                <a:gd name="T42" fmla="*/ 0 w 92"/>
                <a:gd name="T43" fmla="*/ 0 h 136"/>
                <a:gd name="T44" fmla="*/ 0 w 92"/>
                <a:gd name="T45" fmla="*/ 0 h 136"/>
                <a:gd name="T46" fmla="*/ 0 w 92"/>
                <a:gd name="T47" fmla="*/ 0 h 136"/>
                <a:gd name="T48" fmla="*/ 0 w 92"/>
                <a:gd name="T49" fmla="*/ 0 h 136"/>
                <a:gd name="T50" fmla="*/ 0 w 92"/>
                <a:gd name="T51" fmla="*/ 0 h 136"/>
                <a:gd name="T52" fmla="*/ 0 w 92"/>
                <a:gd name="T53" fmla="*/ 0 h 136"/>
                <a:gd name="T54" fmla="*/ 0 w 92"/>
                <a:gd name="T55" fmla="*/ 0 h 136"/>
                <a:gd name="T56" fmla="*/ 0 w 92"/>
                <a:gd name="T57" fmla="*/ 0 h 136"/>
                <a:gd name="T58" fmla="*/ 0 w 92"/>
                <a:gd name="T59" fmla="*/ 0 h 136"/>
                <a:gd name="T60" fmla="*/ 0 w 92"/>
                <a:gd name="T61" fmla="*/ 0 h 136"/>
                <a:gd name="T62" fmla="*/ 0 w 92"/>
                <a:gd name="T63" fmla="*/ 0 h 136"/>
                <a:gd name="T64" fmla="*/ 0 w 92"/>
                <a:gd name="T65" fmla="*/ 0 h 136"/>
                <a:gd name="T66" fmla="*/ 0 w 92"/>
                <a:gd name="T67" fmla="*/ 0 h 136"/>
                <a:gd name="T68" fmla="*/ 0 w 92"/>
                <a:gd name="T69" fmla="*/ 0 h 136"/>
                <a:gd name="T70" fmla="*/ 0 w 92"/>
                <a:gd name="T71" fmla="*/ 0 h 136"/>
                <a:gd name="T72" fmla="*/ 0 w 92"/>
                <a:gd name="T73" fmla="*/ 0 h 136"/>
                <a:gd name="T74" fmla="*/ 0 w 92"/>
                <a:gd name="T75" fmla="*/ 0 h 136"/>
                <a:gd name="T76" fmla="*/ 0 w 92"/>
                <a:gd name="T77" fmla="*/ 0 h 136"/>
                <a:gd name="T78" fmla="*/ 0 w 92"/>
                <a:gd name="T79" fmla="*/ 0 h 136"/>
                <a:gd name="T80" fmla="*/ 0 w 92"/>
                <a:gd name="T81" fmla="*/ 0 h 136"/>
                <a:gd name="T82" fmla="*/ 0 w 92"/>
                <a:gd name="T83" fmla="*/ 0 h 136"/>
                <a:gd name="T84" fmla="*/ 0 w 92"/>
                <a:gd name="T85" fmla="*/ 0 h 136"/>
                <a:gd name="T86" fmla="*/ 0 w 92"/>
                <a:gd name="T87" fmla="*/ 0 h 136"/>
                <a:gd name="T88" fmla="*/ 0 w 92"/>
                <a:gd name="T89" fmla="*/ 0 h 136"/>
                <a:gd name="T90" fmla="*/ 0 w 92"/>
                <a:gd name="T91" fmla="*/ 0 h 136"/>
                <a:gd name="T92" fmla="*/ 0 w 92"/>
                <a:gd name="T93" fmla="*/ 0 h 136"/>
                <a:gd name="T94" fmla="*/ 0 w 92"/>
                <a:gd name="T95" fmla="*/ 0 h 136"/>
                <a:gd name="T96" fmla="*/ 0 w 92"/>
                <a:gd name="T97" fmla="*/ 0 h 1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92"/>
                <a:gd name="T148" fmla="*/ 0 h 136"/>
                <a:gd name="T149" fmla="*/ 92 w 92"/>
                <a:gd name="T150" fmla="*/ 136 h 1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92" h="136">
                  <a:moveTo>
                    <a:pt x="5" y="17"/>
                  </a:moveTo>
                  <a:lnTo>
                    <a:pt x="3" y="23"/>
                  </a:lnTo>
                  <a:lnTo>
                    <a:pt x="2" y="31"/>
                  </a:lnTo>
                  <a:lnTo>
                    <a:pt x="1" y="39"/>
                  </a:lnTo>
                  <a:lnTo>
                    <a:pt x="0" y="47"/>
                  </a:lnTo>
                  <a:lnTo>
                    <a:pt x="1" y="65"/>
                  </a:lnTo>
                  <a:lnTo>
                    <a:pt x="2" y="81"/>
                  </a:lnTo>
                  <a:lnTo>
                    <a:pt x="4" y="88"/>
                  </a:lnTo>
                  <a:lnTo>
                    <a:pt x="10" y="99"/>
                  </a:lnTo>
                  <a:lnTo>
                    <a:pt x="16" y="110"/>
                  </a:lnTo>
                  <a:lnTo>
                    <a:pt x="20" y="117"/>
                  </a:lnTo>
                  <a:lnTo>
                    <a:pt x="34" y="121"/>
                  </a:lnTo>
                  <a:lnTo>
                    <a:pt x="48" y="124"/>
                  </a:lnTo>
                  <a:lnTo>
                    <a:pt x="57" y="129"/>
                  </a:lnTo>
                  <a:lnTo>
                    <a:pt x="63" y="133"/>
                  </a:lnTo>
                  <a:lnTo>
                    <a:pt x="69" y="135"/>
                  </a:lnTo>
                  <a:lnTo>
                    <a:pt x="73" y="136"/>
                  </a:lnTo>
                  <a:lnTo>
                    <a:pt x="75" y="135"/>
                  </a:lnTo>
                  <a:lnTo>
                    <a:pt x="76" y="133"/>
                  </a:lnTo>
                  <a:lnTo>
                    <a:pt x="78" y="131"/>
                  </a:lnTo>
                  <a:lnTo>
                    <a:pt x="80" y="127"/>
                  </a:lnTo>
                  <a:lnTo>
                    <a:pt x="81" y="119"/>
                  </a:lnTo>
                  <a:lnTo>
                    <a:pt x="81" y="106"/>
                  </a:lnTo>
                  <a:lnTo>
                    <a:pt x="84" y="93"/>
                  </a:lnTo>
                  <a:lnTo>
                    <a:pt x="84" y="81"/>
                  </a:lnTo>
                  <a:lnTo>
                    <a:pt x="82" y="77"/>
                  </a:lnTo>
                  <a:lnTo>
                    <a:pt x="80" y="75"/>
                  </a:lnTo>
                  <a:lnTo>
                    <a:pt x="77" y="71"/>
                  </a:lnTo>
                  <a:lnTo>
                    <a:pt x="77" y="66"/>
                  </a:lnTo>
                  <a:lnTo>
                    <a:pt x="84" y="52"/>
                  </a:lnTo>
                  <a:lnTo>
                    <a:pt x="91" y="34"/>
                  </a:lnTo>
                  <a:lnTo>
                    <a:pt x="92" y="24"/>
                  </a:lnTo>
                  <a:lnTo>
                    <a:pt x="92" y="15"/>
                  </a:lnTo>
                  <a:lnTo>
                    <a:pt x="92" y="9"/>
                  </a:lnTo>
                  <a:lnTo>
                    <a:pt x="90" y="5"/>
                  </a:lnTo>
                  <a:lnTo>
                    <a:pt x="88" y="3"/>
                  </a:lnTo>
                  <a:lnTo>
                    <a:pt x="86" y="1"/>
                  </a:lnTo>
                  <a:lnTo>
                    <a:pt x="84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2" y="1"/>
                  </a:lnTo>
                  <a:lnTo>
                    <a:pt x="50" y="7"/>
                  </a:lnTo>
                  <a:lnTo>
                    <a:pt x="38" y="9"/>
                  </a:lnTo>
                  <a:lnTo>
                    <a:pt x="28" y="10"/>
                  </a:lnTo>
                  <a:lnTo>
                    <a:pt x="17" y="11"/>
                  </a:lnTo>
                  <a:lnTo>
                    <a:pt x="13" y="12"/>
                  </a:lnTo>
                  <a:lnTo>
                    <a:pt x="8" y="13"/>
                  </a:lnTo>
                  <a:lnTo>
                    <a:pt x="6" y="15"/>
                  </a:lnTo>
                  <a:lnTo>
                    <a:pt x="5" y="17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88" name="Freeform 281"/>
            <p:cNvSpPr>
              <a:spLocks/>
            </p:cNvSpPr>
            <p:nvPr/>
          </p:nvSpPr>
          <p:spPr bwMode="auto">
            <a:xfrm>
              <a:off x="1078" y="2699"/>
              <a:ext cx="253" cy="269"/>
            </a:xfrm>
            <a:custGeom>
              <a:avLst/>
              <a:gdLst>
                <a:gd name="T0" fmla="*/ 0 w 1012"/>
                <a:gd name="T1" fmla="*/ 0 h 1075"/>
                <a:gd name="T2" fmla="*/ 0 w 1012"/>
                <a:gd name="T3" fmla="*/ 0 h 1075"/>
                <a:gd name="T4" fmla="*/ 0 w 1012"/>
                <a:gd name="T5" fmla="*/ 0 h 1075"/>
                <a:gd name="T6" fmla="*/ 0 w 1012"/>
                <a:gd name="T7" fmla="*/ 0 h 1075"/>
                <a:gd name="T8" fmla="*/ 0 w 1012"/>
                <a:gd name="T9" fmla="*/ 0 h 1075"/>
                <a:gd name="T10" fmla="*/ 0 w 1012"/>
                <a:gd name="T11" fmla="*/ 0 h 1075"/>
                <a:gd name="T12" fmla="*/ 0 w 1012"/>
                <a:gd name="T13" fmla="*/ 0 h 1075"/>
                <a:gd name="T14" fmla="*/ 0 w 1012"/>
                <a:gd name="T15" fmla="*/ 0 h 1075"/>
                <a:gd name="T16" fmla="*/ 0 w 1012"/>
                <a:gd name="T17" fmla="*/ 0 h 1075"/>
                <a:gd name="T18" fmla="*/ 0 w 1012"/>
                <a:gd name="T19" fmla="*/ 0 h 1075"/>
                <a:gd name="T20" fmla="*/ 0 w 1012"/>
                <a:gd name="T21" fmla="*/ 0 h 1075"/>
                <a:gd name="T22" fmla="*/ 0 w 1012"/>
                <a:gd name="T23" fmla="*/ 0 h 1075"/>
                <a:gd name="T24" fmla="*/ 0 w 1012"/>
                <a:gd name="T25" fmla="*/ 0 h 1075"/>
                <a:gd name="T26" fmla="*/ 0 w 1012"/>
                <a:gd name="T27" fmla="*/ 0 h 1075"/>
                <a:gd name="T28" fmla="*/ 0 w 1012"/>
                <a:gd name="T29" fmla="*/ 0 h 1075"/>
                <a:gd name="T30" fmla="*/ 0 w 1012"/>
                <a:gd name="T31" fmla="*/ 0 h 1075"/>
                <a:gd name="T32" fmla="*/ 0 w 1012"/>
                <a:gd name="T33" fmla="*/ 0 h 1075"/>
                <a:gd name="T34" fmla="*/ 0 w 1012"/>
                <a:gd name="T35" fmla="*/ 0 h 1075"/>
                <a:gd name="T36" fmla="*/ 0 w 1012"/>
                <a:gd name="T37" fmla="*/ 0 h 1075"/>
                <a:gd name="T38" fmla="*/ 0 w 1012"/>
                <a:gd name="T39" fmla="*/ 0 h 1075"/>
                <a:gd name="T40" fmla="*/ 0 w 1012"/>
                <a:gd name="T41" fmla="*/ 0 h 1075"/>
                <a:gd name="T42" fmla="*/ 0 w 1012"/>
                <a:gd name="T43" fmla="*/ 0 h 1075"/>
                <a:gd name="T44" fmla="*/ 0 w 1012"/>
                <a:gd name="T45" fmla="*/ 0 h 1075"/>
                <a:gd name="T46" fmla="*/ 0 w 1012"/>
                <a:gd name="T47" fmla="*/ 0 h 1075"/>
                <a:gd name="T48" fmla="*/ 0 w 1012"/>
                <a:gd name="T49" fmla="*/ 0 h 1075"/>
                <a:gd name="T50" fmla="*/ 0 w 1012"/>
                <a:gd name="T51" fmla="*/ 0 h 1075"/>
                <a:gd name="T52" fmla="*/ 0 w 1012"/>
                <a:gd name="T53" fmla="*/ 0 h 1075"/>
                <a:gd name="T54" fmla="*/ 0 w 1012"/>
                <a:gd name="T55" fmla="*/ 0 h 1075"/>
                <a:gd name="T56" fmla="*/ 0 w 1012"/>
                <a:gd name="T57" fmla="*/ 0 h 1075"/>
                <a:gd name="T58" fmla="*/ 0 w 1012"/>
                <a:gd name="T59" fmla="*/ 0 h 1075"/>
                <a:gd name="T60" fmla="*/ 0 w 1012"/>
                <a:gd name="T61" fmla="*/ 0 h 1075"/>
                <a:gd name="T62" fmla="*/ 0 w 1012"/>
                <a:gd name="T63" fmla="*/ 0 h 1075"/>
                <a:gd name="T64" fmla="*/ 0 w 1012"/>
                <a:gd name="T65" fmla="*/ 0 h 1075"/>
                <a:gd name="T66" fmla="*/ 0 w 1012"/>
                <a:gd name="T67" fmla="*/ 0 h 1075"/>
                <a:gd name="T68" fmla="*/ 0 w 1012"/>
                <a:gd name="T69" fmla="*/ 0 h 1075"/>
                <a:gd name="T70" fmla="*/ 0 w 1012"/>
                <a:gd name="T71" fmla="*/ 0 h 1075"/>
                <a:gd name="T72" fmla="*/ 0 w 1012"/>
                <a:gd name="T73" fmla="*/ 0 h 1075"/>
                <a:gd name="T74" fmla="*/ 0 w 1012"/>
                <a:gd name="T75" fmla="*/ 0 h 1075"/>
                <a:gd name="T76" fmla="*/ 0 w 1012"/>
                <a:gd name="T77" fmla="*/ 0 h 1075"/>
                <a:gd name="T78" fmla="*/ 0 w 1012"/>
                <a:gd name="T79" fmla="*/ 0 h 1075"/>
                <a:gd name="T80" fmla="*/ 0 w 1012"/>
                <a:gd name="T81" fmla="*/ 0 h 1075"/>
                <a:gd name="T82" fmla="*/ 0 w 1012"/>
                <a:gd name="T83" fmla="*/ 0 h 1075"/>
                <a:gd name="T84" fmla="*/ 0 w 1012"/>
                <a:gd name="T85" fmla="*/ 0 h 1075"/>
                <a:gd name="T86" fmla="*/ 0 w 1012"/>
                <a:gd name="T87" fmla="*/ 0 h 1075"/>
                <a:gd name="T88" fmla="*/ 0 w 1012"/>
                <a:gd name="T89" fmla="*/ 0 h 1075"/>
                <a:gd name="T90" fmla="*/ 0 w 1012"/>
                <a:gd name="T91" fmla="*/ 0 h 1075"/>
                <a:gd name="T92" fmla="*/ 0 w 1012"/>
                <a:gd name="T93" fmla="*/ 0 h 1075"/>
                <a:gd name="T94" fmla="*/ 0 w 1012"/>
                <a:gd name="T95" fmla="*/ 0 h 1075"/>
                <a:gd name="T96" fmla="*/ 0 w 1012"/>
                <a:gd name="T97" fmla="*/ 0 h 1075"/>
                <a:gd name="T98" fmla="*/ 0 w 1012"/>
                <a:gd name="T99" fmla="*/ 0 h 1075"/>
                <a:gd name="T100" fmla="*/ 0 w 1012"/>
                <a:gd name="T101" fmla="*/ 0 h 1075"/>
                <a:gd name="T102" fmla="*/ 0 w 1012"/>
                <a:gd name="T103" fmla="*/ 0 h 1075"/>
                <a:gd name="T104" fmla="*/ 0 w 1012"/>
                <a:gd name="T105" fmla="*/ 0 h 1075"/>
                <a:gd name="T106" fmla="*/ 0 w 1012"/>
                <a:gd name="T107" fmla="*/ 0 h 1075"/>
                <a:gd name="T108" fmla="*/ 0 w 1012"/>
                <a:gd name="T109" fmla="*/ 0 h 1075"/>
                <a:gd name="T110" fmla="*/ 0 w 1012"/>
                <a:gd name="T111" fmla="*/ 0 h 1075"/>
                <a:gd name="T112" fmla="*/ 0 w 1012"/>
                <a:gd name="T113" fmla="*/ 0 h 107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012"/>
                <a:gd name="T172" fmla="*/ 0 h 1075"/>
                <a:gd name="T173" fmla="*/ 1012 w 1012"/>
                <a:gd name="T174" fmla="*/ 1075 h 107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012" h="1075">
                  <a:moveTo>
                    <a:pt x="711" y="626"/>
                  </a:moveTo>
                  <a:lnTo>
                    <a:pt x="738" y="632"/>
                  </a:lnTo>
                  <a:lnTo>
                    <a:pt x="773" y="641"/>
                  </a:lnTo>
                  <a:lnTo>
                    <a:pt x="781" y="643"/>
                  </a:lnTo>
                  <a:lnTo>
                    <a:pt x="787" y="645"/>
                  </a:lnTo>
                  <a:lnTo>
                    <a:pt x="792" y="647"/>
                  </a:lnTo>
                  <a:lnTo>
                    <a:pt x="797" y="650"/>
                  </a:lnTo>
                  <a:lnTo>
                    <a:pt x="799" y="654"/>
                  </a:lnTo>
                  <a:lnTo>
                    <a:pt x="800" y="656"/>
                  </a:lnTo>
                  <a:lnTo>
                    <a:pt x="798" y="659"/>
                  </a:lnTo>
                  <a:lnTo>
                    <a:pt x="792" y="662"/>
                  </a:lnTo>
                  <a:lnTo>
                    <a:pt x="790" y="664"/>
                  </a:lnTo>
                  <a:lnTo>
                    <a:pt x="789" y="667"/>
                  </a:lnTo>
                  <a:lnTo>
                    <a:pt x="789" y="670"/>
                  </a:lnTo>
                  <a:lnTo>
                    <a:pt x="791" y="674"/>
                  </a:lnTo>
                  <a:lnTo>
                    <a:pt x="798" y="682"/>
                  </a:lnTo>
                  <a:lnTo>
                    <a:pt x="808" y="690"/>
                  </a:lnTo>
                  <a:lnTo>
                    <a:pt x="829" y="705"/>
                  </a:lnTo>
                  <a:lnTo>
                    <a:pt x="843" y="712"/>
                  </a:lnTo>
                  <a:lnTo>
                    <a:pt x="861" y="719"/>
                  </a:lnTo>
                  <a:lnTo>
                    <a:pt x="884" y="730"/>
                  </a:lnTo>
                  <a:lnTo>
                    <a:pt x="911" y="745"/>
                  </a:lnTo>
                  <a:lnTo>
                    <a:pt x="938" y="764"/>
                  </a:lnTo>
                  <a:lnTo>
                    <a:pt x="951" y="772"/>
                  </a:lnTo>
                  <a:lnTo>
                    <a:pt x="964" y="782"/>
                  </a:lnTo>
                  <a:lnTo>
                    <a:pt x="976" y="793"/>
                  </a:lnTo>
                  <a:lnTo>
                    <a:pt x="986" y="802"/>
                  </a:lnTo>
                  <a:lnTo>
                    <a:pt x="995" y="812"/>
                  </a:lnTo>
                  <a:lnTo>
                    <a:pt x="1003" y="823"/>
                  </a:lnTo>
                  <a:lnTo>
                    <a:pt x="1009" y="832"/>
                  </a:lnTo>
                  <a:lnTo>
                    <a:pt x="1012" y="841"/>
                  </a:lnTo>
                  <a:lnTo>
                    <a:pt x="1011" y="845"/>
                  </a:lnTo>
                  <a:lnTo>
                    <a:pt x="1009" y="851"/>
                  </a:lnTo>
                  <a:lnTo>
                    <a:pt x="1005" y="856"/>
                  </a:lnTo>
                  <a:lnTo>
                    <a:pt x="1000" y="862"/>
                  </a:lnTo>
                  <a:lnTo>
                    <a:pt x="995" y="867"/>
                  </a:lnTo>
                  <a:lnTo>
                    <a:pt x="990" y="869"/>
                  </a:lnTo>
                  <a:lnTo>
                    <a:pt x="987" y="869"/>
                  </a:lnTo>
                  <a:lnTo>
                    <a:pt x="986" y="868"/>
                  </a:lnTo>
                  <a:lnTo>
                    <a:pt x="984" y="866"/>
                  </a:lnTo>
                  <a:lnTo>
                    <a:pt x="983" y="863"/>
                  </a:lnTo>
                  <a:lnTo>
                    <a:pt x="981" y="855"/>
                  </a:lnTo>
                  <a:lnTo>
                    <a:pt x="978" y="849"/>
                  </a:lnTo>
                  <a:lnTo>
                    <a:pt x="973" y="842"/>
                  </a:lnTo>
                  <a:lnTo>
                    <a:pt x="968" y="837"/>
                  </a:lnTo>
                  <a:lnTo>
                    <a:pt x="956" y="826"/>
                  </a:lnTo>
                  <a:lnTo>
                    <a:pt x="943" y="817"/>
                  </a:lnTo>
                  <a:lnTo>
                    <a:pt x="913" y="801"/>
                  </a:lnTo>
                  <a:lnTo>
                    <a:pt x="883" y="784"/>
                  </a:lnTo>
                  <a:lnTo>
                    <a:pt x="875" y="780"/>
                  </a:lnTo>
                  <a:lnTo>
                    <a:pt x="869" y="775"/>
                  </a:lnTo>
                  <a:lnTo>
                    <a:pt x="862" y="773"/>
                  </a:lnTo>
                  <a:lnTo>
                    <a:pt x="857" y="772"/>
                  </a:lnTo>
                  <a:lnTo>
                    <a:pt x="853" y="771"/>
                  </a:lnTo>
                  <a:lnTo>
                    <a:pt x="848" y="771"/>
                  </a:lnTo>
                  <a:lnTo>
                    <a:pt x="845" y="771"/>
                  </a:lnTo>
                  <a:lnTo>
                    <a:pt x="843" y="772"/>
                  </a:lnTo>
                  <a:lnTo>
                    <a:pt x="841" y="773"/>
                  </a:lnTo>
                  <a:lnTo>
                    <a:pt x="841" y="774"/>
                  </a:lnTo>
                  <a:lnTo>
                    <a:pt x="841" y="776"/>
                  </a:lnTo>
                  <a:lnTo>
                    <a:pt x="843" y="779"/>
                  </a:lnTo>
                  <a:lnTo>
                    <a:pt x="845" y="780"/>
                  </a:lnTo>
                  <a:lnTo>
                    <a:pt x="850" y="782"/>
                  </a:lnTo>
                  <a:lnTo>
                    <a:pt x="855" y="783"/>
                  </a:lnTo>
                  <a:lnTo>
                    <a:pt x="861" y="784"/>
                  </a:lnTo>
                  <a:lnTo>
                    <a:pt x="864" y="784"/>
                  </a:lnTo>
                  <a:lnTo>
                    <a:pt x="866" y="785"/>
                  </a:lnTo>
                  <a:lnTo>
                    <a:pt x="867" y="787"/>
                  </a:lnTo>
                  <a:lnTo>
                    <a:pt x="868" y="788"/>
                  </a:lnTo>
                  <a:lnTo>
                    <a:pt x="869" y="793"/>
                  </a:lnTo>
                  <a:lnTo>
                    <a:pt x="868" y="799"/>
                  </a:lnTo>
                  <a:lnTo>
                    <a:pt x="864" y="813"/>
                  </a:lnTo>
                  <a:lnTo>
                    <a:pt x="856" y="830"/>
                  </a:lnTo>
                  <a:lnTo>
                    <a:pt x="848" y="848"/>
                  </a:lnTo>
                  <a:lnTo>
                    <a:pt x="843" y="865"/>
                  </a:lnTo>
                  <a:lnTo>
                    <a:pt x="842" y="873"/>
                  </a:lnTo>
                  <a:lnTo>
                    <a:pt x="842" y="880"/>
                  </a:lnTo>
                  <a:lnTo>
                    <a:pt x="842" y="883"/>
                  </a:lnTo>
                  <a:lnTo>
                    <a:pt x="843" y="886"/>
                  </a:lnTo>
                  <a:lnTo>
                    <a:pt x="845" y="890"/>
                  </a:lnTo>
                  <a:lnTo>
                    <a:pt x="846" y="892"/>
                  </a:lnTo>
                  <a:lnTo>
                    <a:pt x="864" y="905"/>
                  </a:lnTo>
                  <a:lnTo>
                    <a:pt x="887" y="926"/>
                  </a:lnTo>
                  <a:lnTo>
                    <a:pt x="892" y="933"/>
                  </a:lnTo>
                  <a:lnTo>
                    <a:pt x="896" y="938"/>
                  </a:lnTo>
                  <a:lnTo>
                    <a:pt x="898" y="944"/>
                  </a:lnTo>
                  <a:lnTo>
                    <a:pt x="898" y="950"/>
                  </a:lnTo>
                  <a:lnTo>
                    <a:pt x="897" y="952"/>
                  </a:lnTo>
                  <a:lnTo>
                    <a:pt x="896" y="955"/>
                  </a:lnTo>
                  <a:lnTo>
                    <a:pt x="895" y="957"/>
                  </a:lnTo>
                  <a:lnTo>
                    <a:pt x="893" y="960"/>
                  </a:lnTo>
                  <a:lnTo>
                    <a:pt x="885" y="964"/>
                  </a:lnTo>
                  <a:lnTo>
                    <a:pt x="875" y="967"/>
                  </a:lnTo>
                  <a:lnTo>
                    <a:pt x="866" y="969"/>
                  </a:lnTo>
                  <a:lnTo>
                    <a:pt x="860" y="970"/>
                  </a:lnTo>
                  <a:lnTo>
                    <a:pt x="856" y="971"/>
                  </a:lnTo>
                  <a:lnTo>
                    <a:pt x="855" y="974"/>
                  </a:lnTo>
                  <a:lnTo>
                    <a:pt x="853" y="981"/>
                  </a:lnTo>
                  <a:lnTo>
                    <a:pt x="846" y="999"/>
                  </a:lnTo>
                  <a:lnTo>
                    <a:pt x="842" y="1008"/>
                  </a:lnTo>
                  <a:lnTo>
                    <a:pt x="833" y="1023"/>
                  </a:lnTo>
                  <a:lnTo>
                    <a:pt x="822" y="1040"/>
                  </a:lnTo>
                  <a:lnTo>
                    <a:pt x="809" y="1058"/>
                  </a:lnTo>
                  <a:lnTo>
                    <a:pt x="802" y="1064"/>
                  </a:lnTo>
                  <a:lnTo>
                    <a:pt x="797" y="1069"/>
                  </a:lnTo>
                  <a:lnTo>
                    <a:pt x="790" y="1073"/>
                  </a:lnTo>
                  <a:lnTo>
                    <a:pt x="785" y="1075"/>
                  </a:lnTo>
                  <a:lnTo>
                    <a:pt x="783" y="1074"/>
                  </a:lnTo>
                  <a:lnTo>
                    <a:pt x="782" y="1074"/>
                  </a:lnTo>
                  <a:lnTo>
                    <a:pt x="780" y="1072"/>
                  </a:lnTo>
                  <a:lnTo>
                    <a:pt x="777" y="1069"/>
                  </a:lnTo>
                  <a:lnTo>
                    <a:pt x="775" y="1061"/>
                  </a:lnTo>
                  <a:lnTo>
                    <a:pt x="775" y="1049"/>
                  </a:lnTo>
                  <a:lnTo>
                    <a:pt x="776" y="1033"/>
                  </a:lnTo>
                  <a:lnTo>
                    <a:pt x="778" y="1020"/>
                  </a:lnTo>
                  <a:lnTo>
                    <a:pt x="783" y="1009"/>
                  </a:lnTo>
                  <a:lnTo>
                    <a:pt x="787" y="999"/>
                  </a:lnTo>
                  <a:lnTo>
                    <a:pt x="792" y="990"/>
                  </a:lnTo>
                  <a:lnTo>
                    <a:pt x="798" y="980"/>
                  </a:lnTo>
                  <a:lnTo>
                    <a:pt x="803" y="968"/>
                  </a:lnTo>
                  <a:lnTo>
                    <a:pt x="808" y="953"/>
                  </a:lnTo>
                  <a:lnTo>
                    <a:pt x="806" y="939"/>
                  </a:lnTo>
                  <a:lnTo>
                    <a:pt x="804" y="928"/>
                  </a:lnTo>
                  <a:lnTo>
                    <a:pt x="802" y="921"/>
                  </a:lnTo>
                  <a:lnTo>
                    <a:pt x="799" y="913"/>
                  </a:lnTo>
                  <a:lnTo>
                    <a:pt x="790" y="901"/>
                  </a:lnTo>
                  <a:lnTo>
                    <a:pt x="782" y="888"/>
                  </a:lnTo>
                  <a:lnTo>
                    <a:pt x="780" y="882"/>
                  </a:lnTo>
                  <a:lnTo>
                    <a:pt x="778" y="877"/>
                  </a:lnTo>
                  <a:lnTo>
                    <a:pt x="777" y="871"/>
                  </a:lnTo>
                  <a:lnTo>
                    <a:pt x="777" y="866"/>
                  </a:lnTo>
                  <a:lnTo>
                    <a:pt x="777" y="855"/>
                  </a:lnTo>
                  <a:lnTo>
                    <a:pt x="777" y="844"/>
                  </a:lnTo>
                  <a:lnTo>
                    <a:pt x="777" y="840"/>
                  </a:lnTo>
                  <a:lnTo>
                    <a:pt x="776" y="836"/>
                  </a:lnTo>
                  <a:lnTo>
                    <a:pt x="774" y="832"/>
                  </a:lnTo>
                  <a:lnTo>
                    <a:pt x="772" y="829"/>
                  </a:lnTo>
                  <a:lnTo>
                    <a:pt x="769" y="827"/>
                  </a:lnTo>
                  <a:lnTo>
                    <a:pt x="763" y="825"/>
                  </a:lnTo>
                  <a:lnTo>
                    <a:pt x="758" y="824"/>
                  </a:lnTo>
                  <a:lnTo>
                    <a:pt x="749" y="824"/>
                  </a:lnTo>
                  <a:lnTo>
                    <a:pt x="740" y="823"/>
                  </a:lnTo>
                  <a:lnTo>
                    <a:pt x="732" y="821"/>
                  </a:lnTo>
                  <a:lnTo>
                    <a:pt x="727" y="817"/>
                  </a:lnTo>
                  <a:lnTo>
                    <a:pt x="722" y="813"/>
                  </a:lnTo>
                  <a:lnTo>
                    <a:pt x="719" y="809"/>
                  </a:lnTo>
                  <a:lnTo>
                    <a:pt x="717" y="802"/>
                  </a:lnTo>
                  <a:lnTo>
                    <a:pt x="715" y="795"/>
                  </a:lnTo>
                  <a:lnTo>
                    <a:pt x="714" y="787"/>
                  </a:lnTo>
                  <a:lnTo>
                    <a:pt x="713" y="785"/>
                  </a:lnTo>
                  <a:lnTo>
                    <a:pt x="708" y="782"/>
                  </a:lnTo>
                  <a:lnTo>
                    <a:pt x="704" y="780"/>
                  </a:lnTo>
                  <a:lnTo>
                    <a:pt x="698" y="778"/>
                  </a:lnTo>
                  <a:lnTo>
                    <a:pt x="685" y="773"/>
                  </a:lnTo>
                  <a:lnTo>
                    <a:pt x="675" y="770"/>
                  </a:lnTo>
                  <a:lnTo>
                    <a:pt x="663" y="765"/>
                  </a:lnTo>
                  <a:lnTo>
                    <a:pt x="656" y="758"/>
                  </a:lnTo>
                  <a:lnTo>
                    <a:pt x="649" y="752"/>
                  </a:lnTo>
                  <a:lnTo>
                    <a:pt x="644" y="745"/>
                  </a:lnTo>
                  <a:lnTo>
                    <a:pt x="641" y="739"/>
                  </a:lnTo>
                  <a:lnTo>
                    <a:pt x="636" y="731"/>
                  </a:lnTo>
                  <a:lnTo>
                    <a:pt x="631" y="725"/>
                  </a:lnTo>
                  <a:lnTo>
                    <a:pt x="624" y="719"/>
                  </a:lnTo>
                  <a:lnTo>
                    <a:pt x="617" y="716"/>
                  </a:lnTo>
                  <a:lnTo>
                    <a:pt x="606" y="713"/>
                  </a:lnTo>
                  <a:lnTo>
                    <a:pt x="593" y="710"/>
                  </a:lnTo>
                  <a:lnTo>
                    <a:pt x="580" y="706"/>
                  </a:lnTo>
                  <a:lnTo>
                    <a:pt x="566" y="703"/>
                  </a:lnTo>
                  <a:lnTo>
                    <a:pt x="555" y="699"/>
                  </a:lnTo>
                  <a:lnTo>
                    <a:pt x="550" y="697"/>
                  </a:lnTo>
                  <a:lnTo>
                    <a:pt x="547" y="694"/>
                  </a:lnTo>
                  <a:lnTo>
                    <a:pt x="544" y="690"/>
                  </a:lnTo>
                  <a:lnTo>
                    <a:pt x="541" y="687"/>
                  </a:lnTo>
                  <a:lnTo>
                    <a:pt x="523" y="667"/>
                  </a:lnTo>
                  <a:lnTo>
                    <a:pt x="506" y="650"/>
                  </a:lnTo>
                  <a:lnTo>
                    <a:pt x="497" y="642"/>
                  </a:lnTo>
                  <a:lnTo>
                    <a:pt x="489" y="632"/>
                  </a:lnTo>
                  <a:lnTo>
                    <a:pt x="479" y="619"/>
                  </a:lnTo>
                  <a:lnTo>
                    <a:pt x="470" y="604"/>
                  </a:lnTo>
                  <a:lnTo>
                    <a:pt x="467" y="601"/>
                  </a:lnTo>
                  <a:lnTo>
                    <a:pt x="463" y="597"/>
                  </a:lnTo>
                  <a:lnTo>
                    <a:pt x="457" y="594"/>
                  </a:lnTo>
                  <a:lnTo>
                    <a:pt x="451" y="591"/>
                  </a:lnTo>
                  <a:lnTo>
                    <a:pt x="437" y="587"/>
                  </a:lnTo>
                  <a:lnTo>
                    <a:pt x="421" y="583"/>
                  </a:lnTo>
                  <a:lnTo>
                    <a:pt x="413" y="579"/>
                  </a:lnTo>
                  <a:lnTo>
                    <a:pt x="405" y="576"/>
                  </a:lnTo>
                  <a:lnTo>
                    <a:pt x="397" y="572"/>
                  </a:lnTo>
                  <a:lnTo>
                    <a:pt x="388" y="566"/>
                  </a:lnTo>
                  <a:lnTo>
                    <a:pt x="381" y="561"/>
                  </a:lnTo>
                  <a:lnTo>
                    <a:pt x="374" y="555"/>
                  </a:lnTo>
                  <a:lnTo>
                    <a:pt x="368" y="546"/>
                  </a:lnTo>
                  <a:lnTo>
                    <a:pt x="363" y="536"/>
                  </a:lnTo>
                  <a:lnTo>
                    <a:pt x="356" y="525"/>
                  </a:lnTo>
                  <a:lnTo>
                    <a:pt x="351" y="517"/>
                  </a:lnTo>
                  <a:lnTo>
                    <a:pt x="345" y="510"/>
                  </a:lnTo>
                  <a:lnTo>
                    <a:pt x="340" y="505"/>
                  </a:lnTo>
                  <a:lnTo>
                    <a:pt x="325" y="495"/>
                  </a:lnTo>
                  <a:lnTo>
                    <a:pt x="304" y="482"/>
                  </a:lnTo>
                  <a:lnTo>
                    <a:pt x="302" y="480"/>
                  </a:lnTo>
                  <a:lnTo>
                    <a:pt x="300" y="476"/>
                  </a:lnTo>
                  <a:lnTo>
                    <a:pt x="297" y="471"/>
                  </a:lnTo>
                  <a:lnTo>
                    <a:pt x="294" y="464"/>
                  </a:lnTo>
                  <a:lnTo>
                    <a:pt x="288" y="449"/>
                  </a:lnTo>
                  <a:lnTo>
                    <a:pt x="282" y="431"/>
                  </a:lnTo>
                  <a:lnTo>
                    <a:pt x="274" y="412"/>
                  </a:lnTo>
                  <a:lnTo>
                    <a:pt x="267" y="394"/>
                  </a:lnTo>
                  <a:lnTo>
                    <a:pt x="264" y="387"/>
                  </a:lnTo>
                  <a:lnTo>
                    <a:pt x="259" y="379"/>
                  </a:lnTo>
                  <a:lnTo>
                    <a:pt x="255" y="373"/>
                  </a:lnTo>
                  <a:lnTo>
                    <a:pt x="251" y="368"/>
                  </a:lnTo>
                  <a:lnTo>
                    <a:pt x="243" y="361"/>
                  </a:lnTo>
                  <a:lnTo>
                    <a:pt x="232" y="353"/>
                  </a:lnTo>
                  <a:lnTo>
                    <a:pt x="219" y="347"/>
                  </a:lnTo>
                  <a:lnTo>
                    <a:pt x="205" y="341"/>
                  </a:lnTo>
                  <a:lnTo>
                    <a:pt x="198" y="339"/>
                  </a:lnTo>
                  <a:lnTo>
                    <a:pt x="191" y="339"/>
                  </a:lnTo>
                  <a:lnTo>
                    <a:pt x="185" y="339"/>
                  </a:lnTo>
                  <a:lnTo>
                    <a:pt x="178" y="341"/>
                  </a:lnTo>
                  <a:lnTo>
                    <a:pt x="173" y="345"/>
                  </a:lnTo>
                  <a:lnTo>
                    <a:pt x="169" y="349"/>
                  </a:lnTo>
                  <a:lnTo>
                    <a:pt x="164" y="355"/>
                  </a:lnTo>
                  <a:lnTo>
                    <a:pt x="161" y="364"/>
                  </a:lnTo>
                  <a:lnTo>
                    <a:pt x="160" y="368"/>
                  </a:lnTo>
                  <a:lnTo>
                    <a:pt x="157" y="373"/>
                  </a:lnTo>
                  <a:lnTo>
                    <a:pt x="155" y="376"/>
                  </a:lnTo>
                  <a:lnTo>
                    <a:pt x="152" y="379"/>
                  </a:lnTo>
                  <a:lnTo>
                    <a:pt x="143" y="383"/>
                  </a:lnTo>
                  <a:lnTo>
                    <a:pt x="135" y="387"/>
                  </a:lnTo>
                  <a:lnTo>
                    <a:pt x="127" y="389"/>
                  </a:lnTo>
                  <a:lnTo>
                    <a:pt x="119" y="391"/>
                  </a:lnTo>
                  <a:lnTo>
                    <a:pt x="114" y="393"/>
                  </a:lnTo>
                  <a:lnTo>
                    <a:pt x="112" y="396"/>
                  </a:lnTo>
                  <a:lnTo>
                    <a:pt x="101" y="394"/>
                  </a:lnTo>
                  <a:lnTo>
                    <a:pt x="94" y="391"/>
                  </a:lnTo>
                  <a:lnTo>
                    <a:pt x="89" y="388"/>
                  </a:lnTo>
                  <a:lnTo>
                    <a:pt x="86" y="384"/>
                  </a:lnTo>
                  <a:lnTo>
                    <a:pt x="84" y="379"/>
                  </a:lnTo>
                  <a:lnTo>
                    <a:pt x="83" y="374"/>
                  </a:lnTo>
                  <a:lnTo>
                    <a:pt x="83" y="366"/>
                  </a:lnTo>
                  <a:lnTo>
                    <a:pt x="83" y="357"/>
                  </a:lnTo>
                  <a:lnTo>
                    <a:pt x="81" y="353"/>
                  </a:lnTo>
                  <a:lnTo>
                    <a:pt x="80" y="351"/>
                  </a:lnTo>
                  <a:lnTo>
                    <a:pt x="78" y="350"/>
                  </a:lnTo>
                  <a:lnTo>
                    <a:pt x="74" y="349"/>
                  </a:lnTo>
                  <a:lnTo>
                    <a:pt x="66" y="350"/>
                  </a:lnTo>
                  <a:lnTo>
                    <a:pt x="56" y="351"/>
                  </a:lnTo>
                  <a:lnTo>
                    <a:pt x="46" y="353"/>
                  </a:lnTo>
                  <a:lnTo>
                    <a:pt x="35" y="354"/>
                  </a:lnTo>
                  <a:lnTo>
                    <a:pt x="31" y="354"/>
                  </a:lnTo>
                  <a:lnTo>
                    <a:pt x="28" y="354"/>
                  </a:lnTo>
                  <a:lnTo>
                    <a:pt x="24" y="352"/>
                  </a:lnTo>
                  <a:lnTo>
                    <a:pt x="21" y="350"/>
                  </a:lnTo>
                  <a:lnTo>
                    <a:pt x="19" y="345"/>
                  </a:lnTo>
                  <a:lnTo>
                    <a:pt x="18" y="338"/>
                  </a:lnTo>
                  <a:lnTo>
                    <a:pt x="18" y="332"/>
                  </a:lnTo>
                  <a:lnTo>
                    <a:pt x="19" y="324"/>
                  </a:lnTo>
                  <a:lnTo>
                    <a:pt x="20" y="318"/>
                  </a:lnTo>
                  <a:lnTo>
                    <a:pt x="23" y="312"/>
                  </a:lnTo>
                  <a:lnTo>
                    <a:pt x="25" y="307"/>
                  </a:lnTo>
                  <a:lnTo>
                    <a:pt x="29" y="304"/>
                  </a:lnTo>
                  <a:lnTo>
                    <a:pt x="32" y="299"/>
                  </a:lnTo>
                  <a:lnTo>
                    <a:pt x="33" y="296"/>
                  </a:lnTo>
                  <a:lnTo>
                    <a:pt x="33" y="294"/>
                  </a:lnTo>
                  <a:lnTo>
                    <a:pt x="33" y="292"/>
                  </a:lnTo>
                  <a:lnTo>
                    <a:pt x="29" y="286"/>
                  </a:lnTo>
                  <a:lnTo>
                    <a:pt x="22" y="282"/>
                  </a:lnTo>
                  <a:lnTo>
                    <a:pt x="15" y="277"/>
                  </a:lnTo>
                  <a:lnTo>
                    <a:pt x="7" y="269"/>
                  </a:lnTo>
                  <a:lnTo>
                    <a:pt x="4" y="266"/>
                  </a:lnTo>
                  <a:lnTo>
                    <a:pt x="2" y="260"/>
                  </a:lnTo>
                  <a:lnTo>
                    <a:pt x="1" y="255"/>
                  </a:lnTo>
                  <a:lnTo>
                    <a:pt x="0" y="250"/>
                  </a:lnTo>
                  <a:lnTo>
                    <a:pt x="1" y="243"/>
                  </a:lnTo>
                  <a:lnTo>
                    <a:pt x="4" y="238"/>
                  </a:lnTo>
                  <a:lnTo>
                    <a:pt x="8" y="234"/>
                  </a:lnTo>
                  <a:lnTo>
                    <a:pt x="13" y="231"/>
                  </a:lnTo>
                  <a:lnTo>
                    <a:pt x="24" y="228"/>
                  </a:lnTo>
                  <a:lnTo>
                    <a:pt x="36" y="228"/>
                  </a:lnTo>
                  <a:lnTo>
                    <a:pt x="39" y="227"/>
                  </a:lnTo>
                  <a:lnTo>
                    <a:pt x="43" y="227"/>
                  </a:lnTo>
                  <a:lnTo>
                    <a:pt x="45" y="226"/>
                  </a:lnTo>
                  <a:lnTo>
                    <a:pt x="47" y="224"/>
                  </a:lnTo>
                  <a:lnTo>
                    <a:pt x="49" y="221"/>
                  </a:lnTo>
                  <a:lnTo>
                    <a:pt x="49" y="216"/>
                  </a:lnTo>
                  <a:lnTo>
                    <a:pt x="48" y="209"/>
                  </a:lnTo>
                  <a:lnTo>
                    <a:pt x="47" y="207"/>
                  </a:lnTo>
                  <a:lnTo>
                    <a:pt x="35" y="193"/>
                  </a:lnTo>
                  <a:lnTo>
                    <a:pt x="28" y="182"/>
                  </a:lnTo>
                  <a:lnTo>
                    <a:pt x="22" y="173"/>
                  </a:lnTo>
                  <a:lnTo>
                    <a:pt x="19" y="166"/>
                  </a:lnTo>
                  <a:lnTo>
                    <a:pt x="19" y="161"/>
                  </a:lnTo>
                  <a:lnTo>
                    <a:pt x="20" y="157"/>
                  </a:lnTo>
                  <a:lnTo>
                    <a:pt x="23" y="155"/>
                  </a:lnTo>
                  <a:lnTo>
                    <a:pt x="28" y="154"/>
                  </a:lnTo>
                  <a:lnTo>
                    <a:pt x="41" y="154"/>
                  </a:lnTo>
                  <a:lnTo>
                    <a:pt x="57" y="154"/>
                  </a:lnTo>
                  <a:lnTo>
                    <a:pt x="66" y="155"/>
                  </a:lnTo>
                  <a:lnTo>
                    <a:pt x="75" y="155"/>
                  </a:lnTo>
                  <a:lnTo>
                    <a:pt x="85" y="154"/>
                  </a:lnTo>
                  <a:lnTo>
                    <a:pt x="93" y="153"/>
                  </a:lnTo>
                  <a:lnTo>
                    <a:pt x="100" y="150"/>
                  </a:lnTo>
                  <a:lnTo>
                    <a:pt x="104" y="145"/>
                  </a:lnTo>
                  <a:lnTo>
                    <a:pt x="108" y="140"/>
                  </a:lnTo>
                  <a:lnTo>
                    <a:pt x="113" y="133"/>
                  </a:lnTo>
                  <a:lnTo>
                    <a:pt x="119" y="120"/>
                  </a:lnTo>
                  <a:lnTo>
                    <a:pt x="126" y="110"/>
                  </a:lnTo>
                  <a:lnTo>
                    <a:pt x="130" y="104"/>
                  </a:lnTo>
                  <a:lnTo>
                    <a:pt x="134" y="101"/>
                  </a:lnTo>
                  <a:lnTo>
                    <a:pt x="137" y="98"/>
                  </a:lnTo>
                  <a:lnTo>
                    <a:pt x="141" y="97"/>
                  </a:lnTo>
                  <a:lnTo>
                    <a:pt x="144" y="96"/>
                  </a:lnTo>
                  <a:lnTo>
                    <a:pt x="146" y="96"/>
                  </a:lnTo>
                  <a:lnTo>
                    <a:pt x="149" y="97"/>
                  </a:lnTo>
                  <a:lnTo>
                    <a:pt x="152" y="98"/>
                  </a:lnTo>
                  <a:lnTo>
                    <a:pt x="155" y="102"/>
                  </a:lnTo>
                  <a:lnTo>
                    <a:pt x="159" y="109"/>
                  </a:lnTo>
                  <a:lnTo>
                    <a:pt x="162" y="116"/>
                  </a:lnTo>
                  <a:lnTo>
                    <a:pt x="164" y="124"/>
                  </a:lnTo>
                  <a:lnTo>
                    <a:pt x="168" y="132"/>
                  </a:lnTo>
                  <a:lnTo>
                    <a:pt x="171" y="140"/>
                  </a:lnTo>
                  <a:lnTo>
                    <a:pt x="175" y="146"/>
                  </a:lnTo>
                  <a:lnTo>
                    <a:pt x="180" y="151"/>
                  </a:lnTo>
                  <a:lnTo>
                    <a:pt x="182" y="153"/>
                  </a:lnTo>
                  <a:lnTo>
                    <a:pt x="185" y="154"/>
                  </a:lnTo>
                  <a:lnTo>
                    <a:pt x="188" y="154"/>
                  </a:lnTo>
                  <a:lnTo>
                    <a:pt x="191" y="153"/>
                  </a:lnTo>
                  <a:lnTo>
                    <a:pt x="195" y="152"/>
                  </a:lnTo>
                  <a:lnTo>
                    <a:pt x="199" y="150"/>
                  </a:lnTo>
                  <a:lnTo>
                    <a:pt x="203" y="146"/>
                  </a:lnTo>
                  <a:lnTo>
                    <a:pt x="208" y="142"/>
                  </a:lnTo>
                  <a:lnTo>
                    <a:pt x="214" y="136"/>
                  </a:lnTo>
                  <a:lnTo>
                    <a:pt x="218" y="128"/>
                  </a:lnTo>
                  <a:lnTo>
                    <a:pt x="220" y="120"/>
                  </a:lnTo>
                  <a:lnTo>
                    <a:pt x="223" y="114"/>
                  </a:lnTo>
                  <a:lnTo>
                    <a:pt x="226" y="100"/>
                  </a:lnTo>
                  <a:lnTo>
                    <a:pt x="227" y="89"/>
                  </a:lnTo>
                  <a:lnTo>
                    <a:pt x="228" y="85"/>
                  </a:lnTo>
                  <a:lnTo>
                    <a:pt x="230" y="82"/>
                  </a:lnTo>
                  <a:lnTo>
                    <a:pt x="232" y="81"/>
                  </a:lnTo>
                  <a:lnTo>
                    <a:pt x="236" y="81"/>
                  </a:lnTo>
                  <a:lnTo>
                    <a:pt x="240" y="83"/>
                  </a:lnTo>
                  <a:lnTo>
                    <a:pt x="245" y="87"/>
                  </a:lnTo>
                  <a:lnTo>
                    <a:pt x="253" y="94"/>
                  </a:lnTo>
                  <a:lnTo>
                    <a:pt x="261" y="102"/>
                  </a:lnTo>
                  <a:lnTo>
                    <a:pt x="268" y="108"/>
                  </a:lnTo>
                  <a:lnTo>
                    <a:pt x="273" y="110"/>
                  </a:lnTo>
                  <a:lnTo>
                    <a:pt x="278" y="111"/>
                  </a:lnTo>
                  <a:lnTo>
                    <a:pt x="282" y="110"/>
                  </a:lnTo>
                  <a:lnTo>
                    <a:pt x="285" y="108"/>
                  </a:lnTo>
                  <a:lnTo>
                    <a:pt x="288" y="104"/>
                  </a:lnTo>
                  <a:lnTo>
                    <a:pt x="290" y="100"/>
                  </a:lnTo>
                  <a:lnTo>
                    <a:pt x="293" y="96"/>
                  </a:lnTo>
                  <a:lnTo>
                    <a:pt x="296" y="85"/>
                  </a:lnTo>
                  <a:lnTo>
                    <a:pt x="299" y="74"/>
                  </a:lnTo>
                  <a:lnTo>
                    <a:pt x="301" y="70"/>
                  </a:lnTo>
                  <a:lnTo>
                    <a:pt x="302" y="67"/>
                  </a:lnTo>
                  <a:lnTo>
                    <a:pt x="303" y="63"/>
                  </a:lnTo>
                  <a:lnTo>
                    <a:pt x="304" y="62"/>
                  </a:lnTo>
                  <a:lnTo>
                    <a:pt x="315" y="63"/>
                  </a:lnTo>
                  <a:lnTo>
                    <a:pt x="326" y="66"/>
                  </a:lnTo>
                  <a:lnTo>
                    <a:pt x="331" y="66"/>
                  </a:lnTo>
                  <a:lnTo>
                    <a:pt x="336" y="66"/>
                  </a:lnTo>
                  <a:lnTo>
                    <a:pt x="339" y="64"/>
                  </a:lnTo>
                  <a:lnTo>
                    <a:pt x="341" y="62"/>
                  </a:lnTo>
                  <a:lnTo>
                    <a:pt x="344" y="45"/>
                  </a:lnTo>
                  <a:lnTo>
                    <a:pt x="345" y="34"/>
                  </a:lnTo>
                  <a:lnTo>
                    <a:pt x="344" y="29"/>
                  </a:lnTo>
                  <a:lnTo>
                    <a:pt x="344" y="28"/>
                  </a:lnTo>
                  <a:lnTo>
                    <a:pt x="346" y="30"/>
                  </a:lnTo>
                  <a:lnTo>
                    <a:pt x="352" y="34"/>
                  </a:lnTo>
                  <a:lnTo>
                    <a:pt x="356" y="35"/>
                  </a:lnTo>
                  <a:lnTo>
                    <a:pt x="363" y="38"/>
                  </a:lnTo>
                  <a:lnTo>
                    <a:pt x="370" y="40"/>
                  </a:lnTo>
                  <a:lnTo>
                    <a:pt x="380" y="41"/>
                  </a:lnTo>
                  <a:lnTo>
                    <a:pt x="386" y="41"/>
                  </a:lnTo>
                  <a:lnTo>
                    <a:pt x="392" y="40"/>
                  </a:lnTo>
                  <a:lnTo>
                    <a:pt x="397" y="38"/>
                  </a:lnTo>
                  <a:lnTo>
                    <a:pt x="401" y="33"/>
                  </a:lnTo>
                  <a:lnTo>
                    <a:pt x="410" y="25"/>
                  </a:lnTo>
                  <a:lnTo>
                    <a:pt x="418" y="15"/>
                  </a:lnTo>
                  <a:lnTo>
                    <a:pt x="421" y="11"/>
                  </a:lnTo>
                  <a:lnTo>
                    <a:pt x="425" y="6"/>
                  </a:lnTo>
                  <a:lnTo>
                    <a:pt x="428" y="3"/>
                  </a:lnTo>
                  <a:lnTo>
                    <a:pt x="433" y="1"/>
                  </a:lnTo>
                  <a:lnTo>
                    <a:pt x="438" y="0"/>
                  </a:lnTo>
                  <a:lnTo>
                    <a:pt x="443" y="0"/>
                  </a:lnTo>
                  <a:lnTo>
                    <a:pt x="449" y="2"/>
                  </a:lnTo>
                  <a:lnTo>
                    <a:pt x="455" y="5"/>
                  </a:lnTo>
                  <a:lnTo>
                    <a:pt x="462" y="10"/>
                  </a:lnTo>
                  <a:lnTo>
                    <a:pt x="466" y="15"/>
                  </a:lnTo>
                  <a:lnTo>
                    <a:pt x="470" y="20"/>
                  </a:lnTo>
                  <a:lnTo>
                    <a:pt x="474" y="26"/>
                  </a:lnTo>
                  <a:lnTo>
                    <a:pt x="480" y="36"/>
                  </a:lnTo>
                  <a:lnTo>
                    <a:pt x="485" y="47"/>
                  </a:lnTo>
                  <a:lnTo>
                    <a:pt x="490" y="52"/>
                  </a:lnTo>
                  <a:lnTo>
                    <a:pt x="494" y="55"/>
                  </a:lnTo>
                  <a:lnTo>
                    <a:pt x="499" y="58"/>
                  </a:lnTo>
                  <a:lnTo>
                    <a:pt x="505" y="60"/>
                  </a:lnTo>
                  <a:lnTo>
                    <a:pt x="513" y="60"/>
                  </a:lnTo>
                  <a:lnTo>
                    <a:pt x="522" y="60"/>
                  </a:lnTo>
                  <a:lnTo>
                    <a:pt x="533" y="59"/>
                  </a:lnTo>
                  <a:lnTo>
                    <a:pt x="546" y="56"/>
                  </a:lnTo>
                  <a:lnTo>
                    <a:pt x="554" y="54"/>
                  </a:lnTo>
                  <a:lnTo>
                    <a:pt x="562" y="54"/>
                  </a:lnTo>
                  <a:lnTo>
                    <a:pt x="567" y="56"/>
                  </a:lnTo>
                  <a:lnTo>
                    <a:pt x="571" y="59"/>
                  </a:lnTo>
                  <a:lnTo>
                    <a:pt x="574" y="63"/>
                  </a:lnTo>
                  <a:lnTo>
                    <a:pt x="575" y="69"/>
                  </a:lnTo>
                  <a:lnTo>
                    <a:pt x="575" y="75"/>
                  </a:lnTo>
                  <a:lnTo>
                    <a:pt x="575" y="83"/>
                  </a:lnTo>
                  <a:lnTo>
                    <a:pt x="574" y="97"/>
                  </a:lnTo>
                  <a:lnTo>
                    <a:pt x="574" y="111"/>
                  </a:lnTo>
                  <a:lnTo>
                    <a:pt x="575" y="116"/>
                  </a:lnTo>
                  <a:lnTo>
                    <a:pt x="577" y="122"/>
                  </a:lnTo>
                  <a:lnTo>
                    <a:pt x="580" y="125"/>
                  </a:lnTo>
                  <a:lnTo>
                    <a:pt x="585" y="127"/>
                  </a:lnTo>
                  <a:lnTo>
                    <a:pt x="591" y="129"/>
                  </a:lnTo>
                  <a:lnTo>
                    <a:pt x="595" y="131"/>
                  </a:lnTo>
                  <a:lnTo>
                    <a:pt x="600" y="133"/>
                  </a:lnTo>
                  <a:lnTo>
                    <a:pt x="603" y="137"/>
                  </a:lnTo>
                  <a:lnTo>
                    <a:pt x="605" y="140"/>
                  </a:lnTo>
                  <a:lnTo>
                    <a:pt x="607" y="143"/>
                  </a:lnTo>
                  <a:lnTo>
                    <a:pt x="608" y="146"/>
                  </a:lnTo>
                  <a:lnTo>
                    <a:pt x="608" y="150"/>
                  </a:lnTo>
                  <a:lnTo>
                    <a:pt x="608" y="157"/>
                  </a:lnTo>
                  <a:lnTo>
                    <a:pt x="605" y="165"/>
                  </a:lnTo>
                  <a:lnTo>
                    <a:pt x="601" y="171"/>
                  </a:lnTo>
                  <a:lnTo>
                    <a:pt x="595" y="178"/>
                  </a:lnTo>
                  <a:lnTo>
                    <a:pt x="590" y="183"/>
                  </a:lnTo>
                  <a:lnTo>
                    <a:pt x="586" y="185"/>
                  </a:lnTo>
                  <a:lnTo>
                    <a:pt x="581" y="186"/>
                  </a:lnTo>
                  <a:lnTo>
                    <a:pt x="577" y="185"/>
                  </a:lnTo>
                  <a:lnTo>
                    <a:pt x="568" y="183"/>
                  </a:lnTo>
                  <a:lnTo>
                    <a:pt x="557" y="181"/>
                  </a:lnTo>
                  <a:lnTo>
                    <a:pt x="553" y="182"/>
                  </a:lnTo>
                  <a:lnTo>
                    <a:pt x="551" y="184"/>
                  </a:lnTo>
                  <a:lnTo>
                    <a:pt x="549" y="186"/>
                  </a:lnTo>
                  <a:lnTo>
                    <a:pt x="547" y="189"/>
                  </a:lnTo>
                  <a:lnTo>
                    <a:pt x="543" y="197"/>
                  </a:lnTo>
                  <a:lnTo>
                    <a:pt x="537" y="206"/>
                  </a:lnTo>
                  <a:lnTo>
                    <a:pt x="534" y="209"/>
                  </a:lnTo>
                  <a:lnTo>
                    <a:pt x="531" y="212"/>
                  </a:lnTo>
                  <a:lnTo>
                    <a:pt x="527" y="215"/>
                  </a:lnTo>
                  <a:lnTo>
                    <a:pt x="523" y="216"/>
                  </a:lnTo>
                  <a:lnTo>
                    <a:pt x="519" y="217"/>
                  </a:lnTo>
                  <a:lnTo>
                    <a:pt x="513" y="216"/>
                  </a:lnTo>
                  <a:lnTo>
                    <a:pt x="508" y="214"/>
                  </a:lnTo>
                  <a:lnTo>
                    <a:pt x="503" y="210"/>
                  </a:lnTo>
                  <a:lnTo>
                    <a:pt x="493" y="203"/>
                  </a:lnTo>
                  <a:lnTo>
                    <a:pt x="487" y="199"/>
                  </a:lnTo>
                  <a:lnTo>
                    <a:pt x="481" y="197"/>
                  </a:lnTo>
                  <a:lnTo>
                    <a:pt x="477" y="197"/>
                  </a:lnTo>
                  <a:lnTo>
                    <a:pt x="475" y="198"/>
                  </a:lnTo>
                  <a:lnTo>
                    <a:pt x="473" y="200"/>
                  </a:lnTo>
                  <a:lnTo>
                    <a:pt x="473" y="203"/>
                  </a:lnTo>
                  <a:lnTo>
                    <a:pt x="473" y="208"/>
                  </a:lnTo>
                  <a:lnTo>
                    <a:pt x="479" y="227"/>
                  </a:lnTo>
                  <a:lnTo>
                    <a:pt x="484" y="242"/>
                  </a:lnTo>
                  <a:lnTo>
                    <a:pt x="488" y="256"/>
                  </a:lnTo>
                  <a:lnTo>
                    <a:pt x="490" y="265"/>
                  </a:lnTo>
                  <a:lnTo>
                    <a:pt x="490" y="271"/>
                  </a:lnTo>
                  <a:lnTo>
                    <a:pt x="489" y="274"/>
                  </a:lnTo>
                  <a:lnTo>
                    <a:pt x="481" y="280"/>
                  </a:lnTo>
                  <a:lnTo>
                    <a:pt x="466" y="293"/>
                  </a:lnTo>
                  <a:lnTo>
                    <a:pt x="465" y="294"/>
                  </a:lnTo>
                  <a:lnTo>
                    <a:pt x="465" y="296"/>
                  </a:lnTo>
                  <a:lnTo>
                    <a:pt x="465" y="298"/>
                  </a:lnTo>
                  <a:lnTo>
                    <a:pt x="466" y="300"/>
                  </a:lnTo>
                  <a:lnTo>
                    <a:pt x="469" y="306"/>
                  </a:lnTo>
                  <a:lnTo>
                    <a:pt x="474" y="310"/>
                  </a:lnTo>
                  <a:lnTo>
                    <a:pt x="479" y="315"/>
                  </a:lnTo>
                  <a:lnTo>
                    <a:pt x="483" y="322"/>
                  </a:lnTo>
                  <a:lnTo>
                    <a:pt x="487" y="327"/>
                  </a:lnTo>
                  <a:lnTo>
                    <a:pt x="488" y="332"/>
                  </a:lnTo>
                  <a:lnTo>
                    <a:pt x="488" y="351"/>
                  </a:lnTo>
                  <a:lnTo>
                    <a:pt x="488" y="363"/>
                  </a:lnTo>
                  <a:lnTo>
                    <a:pt x="488" y="366"/>
                  </a:lnTo>
                  <a:lnTo>
                    <a:pt x="489" y="369"/>
                  </a:lnTo>
                  <a:lnTo>
                    <a:pt x="490" y="371"/>
                  </a:lnTo>
                  <a:lnTo>
                    <a:pt x="491" y="373"/>
                  </a:lnTo>
                  <a:lnTo>
                    <a:pt x="496" y="374"/>
                  </a:lnTo>
                  <a:lnTo>
                    <a:pt x="505" y="377"/>
                  </a:lnTo>
                  <a:lnTo>
                    <a:pt x="518" y="382"/>
                  </a:lnTo>
                  <a:lnTo>
                    <a:pt x="535" y="393"/>
                  </a:lnTo>
                  <a:lnTo>
                    <a:pt x="538" y="396"/>
                  </a:lnTo>
                  <a:lnTo>
                    <a:pt x="540" y="399"/>
                  </a:lnTo>
                  <a:lnTo>
                    <a:pt x="541" y="404"/>
                  </a:lnTo>
                  <a:lnTo>
                    <a:pt x="541" y="408"/>
                  </a:lnTo>
                  <a:lnTo>
                    <a:pt x="543" y="419"/>
                  </a:lnTo>
                  <a:lnTo>
                    <a:pt x="541" y="429"/>
                  </a:lnTo>
                  <a:lnTo>
                    <a:pt x="544" y="435"/>
                  </a:lnTo>
                  <a:lnTo>
                    <a:pt x="549" y="444"/>
                  </a:lnTo>
                  <a:lnTo>
                    <a:pt x="557" y="453"/>
                  </a:lnTo>
                  <a:lnTo>
                    <a:pt x="566" y="464"/>
                  </a:lnTo>
                  <a:lnTo>
                    <a:pt x="585" y="486"/>
                  </a:lnTo>
                  <a:lnTo>
                    <a:pt x="600" y="504"/>
                  </a:lnTo>
                  <a:lnTo>
                    <a:pt x="602" y="513"/>
                  </a:lnTo>
                  <a:lnTo>
                    <a:pt x="605" y="524"/>
                  </a:lnTo>
                  <a:lnTo>
                    <a:pt x="606" y="530"/>
                  </a:lnTo>
                  <a:lnTo>
                    <a:pt x="608" y="534"/>
                  </a:lnTo>
                  <a:lnTo>
                    <a:pt x="610" y="538"/>
                  </a:lnTo>
                  <a:lnTo>
                    <a:pt x="614" y="539"/>
                  </a:lnTo>
                  <a:lnTo>
                    <a:pt x="620" y="543"/>
                  </a:lnTo>
                  <a:lnTo>
                    <a:pt x="628" y="546"/>
                  </a:lnTo>
                  <a:lnTo>
                    <a:pt x="634" y="551"/>
                  </a:lnTo>
                  <a:lnTo>
                    <a:pt x="639" y="557"/>
                  </a:lnTo>
                  <a:lnTo>
                    <a:pt x="651" y="570"/>
                  </a:lnTo>
                  <a:lnTo>
                    <a:pt x="663" y="584"/>
                  </a:lnTo>
                  <a:lnTo>
                    <a:pt x="674" y="598"/>
                  </a:lnTo>
                  <a:lnTo>
                    <a:pt x="686" y="611"/>
                  </a:lnTo>
                  <a:lnTo>
                    <a:pt x="691" y="616"/>
                  </a:lnTo>
                  <a:lnTo>
                    <a:pt x="698" y="620"/>
                  </a:lnTo>
                  <a:lnTo>
                    <a:pt x="704" y="623"/>
                  </a:lnTo>
                  <a:lnTo>
                    <a:pt x="711" y="62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89" name="Freeform 282"/>
            <p:cNvSpPr>
              <a:spLocks/>
            </p:cNvSpPr>
            <p:nvPr/>
          </p:nvSpPr>
          <p:spPr bwMode="auto">
            <a:xfrm>
              <a:off x="1202" y="2959"/>
              <a:ext cx="63" cy="42"/>
            </a:xfrm>
            <a:custGeom>
              <a:avLst/>
              <a:gdLst>
                <a:gd name="T0" fmla="*/ 0 w 253"/>
                <a:gd name="T1" fmla="*/ 0 h 168"/>
                <a:gd name="T2" fmla="*/ 0 w 253"/>
                <a:gd name="T3" fmla="*/ 0 h 168"/>
                <a:gd name="T4" fmla="*/ 0 w 253"/>
                <a:gd name="T5" fmla="*/ 0 h 168"/>
                <a:gd name="T6" fmla="*/ 0 w 253"/>
                <a:gd name="T7" fmla="*/ 0 h 168"/>
                <a:gd name="T8" fmla="*/ 0 w 253"/>
                <a:gd name="T9" fmla="*/ 0 h 168"/>
                <a:gd name="T10" fmla="*/ 0 w 253"/>
                <a:gd name="T11" fmla="*/ 0 h 168"/>
                <a:gd name="T12" fmla="*/ 0 w 253"/>
                <a:gd name="T13" fmla="*/ 0 h 168"/>
                <a:gd name="T14" fmla="*/ 0 w 253"/>
                <a:gd name="T15" fmla="*/ 0 h 168"/>
                <a:gd name="T16" fmla="*/ 0 w 253"/>
                <a:gd name="T17" fmla="*/ 0 h 168"/>
                <a:gd name="T18" fmla="*/ 0 w 253"/>
                <a:gd name="T19" fmla="*/ 0 h 168"/>
                <a:gd name="T20" fmla="*/ 0 w 253"/>
                <a:gd name="T21" fmla="*/ 0 h 168"/>
                <a:gd name="T22" fmla="*/ 0 w 253"/>
                <a:gd name="T23" fmla="*/ 0 h 168"/>
                <a:gd name="T24" fmla="*/ 0 w 253"/>
                <a:gd name="T25" fmla="*/ 0 h 168"/>
                <a:gd name="T26" fmla="*/ 0 w 253"/>
                <a:gd name="T27" fmla="*/ 0 h 168"/>
                <a:gd name="T28" fmla="*/ 0 w 253"/>
                <a:gd name="T29" fmla="*/ 0 h 168"/>
                <a:gd name="T30" fmla="*/ 0 w 253"/>
                <a:gd name="T31" fmla="*/ 0 h 168"/>
                <a:gd name="T32" fmla="*/ 0 w 253"/>
                <a:gd name="T33" fmla="*/ 0 h 168"/>
                <a:gd name="T34" fmla="*/ 0 w 253"/>
                <a:gd name="T35" fmla="*/ 0 h 168"/>
                <a:gd name="T36" fmla="*/ 0 w 253"/>
                <a:gd name="T37" fmla="*/ 0 h 168"/>
                <a:gd name="T38" fmla="*/ 0 w 253"/>
                <a:gd name="T39" fmla="*/ 0 h 168"/>
                <a:gd name="T40" fmla="*/ 0 w 253"/>
                <a:gd name="T41" fmla="*/ 0 h 168"/>
                <a:gd name="T42" fmla="*/ 0 w 253"/>
                <a:gd name="T43" fmla="*/ 0 h 168"/>
                <a:gd name="T44" fmla="*/ 0 w 253"/>
                <a:gd name="T45" fmla="*/ 0 h 168"/>
                <a:gd name="T46" fmla="*/ 0 w 253"/>
                <a:gd name="T47" fmla="*/ 0 h 168"/>
                <a:gd name="T48" fmla="*/ 0 w 253"/>
                <a:gd name="T49" fmla="*/ 0 h 168"/>
                <a:gd name="T50" fmla="*/ 0 w 253"/>
                <a:gd name="T51" fmla="*/ 0 h 168"/>
                <a:gd name="T52" fmla="*/ 0 w 253"/>
                <a:gd name="T53" fmla="*/ 0 h 168"/>
                <a:gd name="T54" fmla="*/ 0 w 253"/>
                <a:gd name="T55" fmla="*/ 0 h 168"/>
                <a:gd name="T56" fmla="*/ 0 w 253"/>
                <a:gd name="T57" fmla="*/ 0 h 168"/>
                <a:gd name="T58" fmla="*/ 0 w 253"/>
                <a:gd name="T59" fmla="*/ 0 h 168"/>
                <a:gd name="T60" fmla="*/ 0 w 253"/>
                <a:gd name="T61" fmla="*/ 0 h 168"/>
                <a:gd name="T62" fmla="*/ 0 w 253"/>
                <a:gd name="T63" fmla="*/ 0 h 168"/>
                <a:gd name="T64" fmla="*/ 0 w 253"/>
                <a:gd name="T65" fmla="*/ 0 h 168"/>
                <a:gd name="T66" fmla="*/ 0 w 253"/>
                <a:gd name="T67" fmla="*/ 0 h 168"/>
                <a:gd name="T68" fmla="*/ 0 w 253"/>
                <a:gd name="T69" fmla="*/ 0 h 168"/>
                <a:gd name="T70" fmla="*/ 0 w 253"/>
                <a:gd name="T71" fmla="*/ 0 h 168"/>
                <a:gd name="T72" fmla="*/ 0 w 253"/>
                <a:gd name="T73" fmla="*/ 0 h 168"/>
                <a:gd name="T74" fmla="*/ 0 w 253"/>
                <a:gd name="T75" fmla="*/ 0 h 168"/>
                <a:gd name="T76" fmla="*/ 0 w 253"/>
                <a:gd name="T77" fmla="*/ 0 h 168"/>
                <a:gd name="T78" fmla="*/ 0 w 253"/>
                <a:gd name="T79" fmla="*/ 0 h 168"/>
                <a:gd name="T80" fmla="*/ 0 w 253"/>
                <a:gd name="T81" fmla="*/ 0 h 168"/>
                <a:gd name="T82" fmla="*/ 0 w 253"/>
                <a:gd name="T83" fmla="*/ 0 h 168"/>
                <a:gd name="T84" fmla="*/ 0 w 253"/>
                <a:gd name="T85" fmla="*/ 0 h 168"/>
                <a:gd name="T86" fmla="*/ 0 w 253"/>
                <a:gd name="T87" fmla="*/ 0 h 168"/>
                <a:gd name="T88" fmla="*/ 0 w 253"/>
                <a:gd name="T89" fmla="*/ 0 h 168"/>
                <a:gd name="T90" fmla="*/ 0 w 253"/>
                <a:gd name="T91" fmla="*/ 0 h 168"/>
                <a:gd name="T92" fmla="*/ 0 w 253"/>
                <a:gd name="T93" fmla="*/ 0 h 16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253"/>
                <a:gd name="T142" fmla="*/ 0 h 168"/>
                <a:gd name="T143" fmla="*/ 253 w 253"/>
                <a:gd name="T144" fmla="*/ 168 h 168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253" h="168">
                  <a:moveTo>
                    <a:pt x="129" y="26"/>
                  </a:moveTo>
                  <a:lnTo>
                    <a:pt x="123" y="26"/>
                  </a:lnTo>
                  <a:lnTo>
                    <a:pt x="118" y="26"/>
                  </a:lnTo>
                  <a:lnTo>
                    <a:pt x="111" y="25"/>
                  </a:lnTo>
                  <a:lnTo>
                    <a:pt x="106" y="24"/>
                  </a:lnTo>
                  <a:lnTo>
                    <a:pt x="95" y="20"/>
                  </a:lnTo>
                  <a:lnTo>
                    <a:pt x="84" y="15"/>
                  </a:lnTo>
                  <a:lnTo>
                    <a:pt x="74" y="10"/>
                  </a:lnTo>
                  <a:lnTo>
                    <a:pt x="64" y="6"/>
                  </a:lnTo>
                  <a:lnTo>
                    <a:pt x="54" y="2"/>
                  </a:lnTo>
                  <a:lnTo>
                    <a:pt x="43" y="0"/>
                  </a:lnTo>
                  <a:lnTo>
                    <a:pt x="37" y="1"/>
                  </a:lnTo>
                  <a:lnTo>
                    <a:pt x="30" y="2"/>
                  </a:lnTo>
                  <a:lnTo>
                    <a:pt x="25" y="5"/>
                  </a:lnTo>
                  <a:lnTo>
                    <a:pt x="20" y="7"/>
                  </a:lnTo>
                  <a:lnTo>
                    <a:pt x="14" y="9"/>
                  </a:lnTo>
                  <a:lnTo>
                    <a:pt x="10" y="12"/>
                  </a:lnTo>
                  <a:lnTo>
                    <a:pt x="6" y="16"/>
                  </a:lnTo>
                  <a:lnTo>
                    <a:pt x="3" y="20"/>
                  </a:lnTo>
                  <a:lnTo>
                    <a:pt x="1" y="24"/>
                  </a:lnTo>
                  <a:lnTo>
                    <a:pt x="0" y="27"/>
                  </a:lnTo>
                  <a:lnTo>
                    <a:pt x="0" y="31"/>
                  </a:lnTo>
                  <a:lnTo>
                    <a:pt x="2" y="35"/>
                  </a:lnTo>
                  <a:lnTo>
                    <a:pt x="6" y="39"/>
                  </a:lnTo>
                  <a:lnTo>
                    <a:pt x="10" y="42"/>
                  </a:lnTo>
                  <a:lnTo>
                    <a:pt x="16" y="45"/>
                  </a:lnTo>
                  <a:lnTo>
                    <a:pt x="25" y="48"/>
                  </a:lnTo>
                  <a:lnTo>
                    <a:pt x="31" y="50"/>
                  </a:lnTo>
                  <a:lnTo>
                    <a:pt x="39" y="53"/>
                  </a:lnTo>
                  <a:lnTo>
                    <a:pt x="46" y="57"/>
                  </a:lnTo>
                  <a:lnTo>
                    <a:pt x="54" y="62"/>
                  </a:lnTo>
                  <a:lnTo>
                    <a:pt x="71" y="72"/>
                  </a:lnTo>
                  <a:lnTo>
                    <a:pt x="86" y="80"/>
                  </a:lnTo>
                  <a:lnTo>
                    <a:pt x="100" y="84"/>
                  </a:lnTo>
                  <a:lnTo>
                    <a:pt x="113" y="89"/>
                  </a:lnTo>
                  <a:lnTo>
                    <a:pt x="119" y="91"/>
                  </a:lnTo>
                  <a:lnTo>
                    <a:pt x="124" y="94"/>
                  </a:lnTo>
                  <a:lnTo>
                    <a:pt x="128" y="97"/>
                  </a:lnTo>
                  <a:lnTo>
                    <a:pt x="133" y="101"/>
                  </a:lnTo>
                  <a:lnTo>
                    <a:pt x="140" y="109"/>
                  </a:lnTo>
                  <a:lnTo>
                    <a:pt x="154" y="122"/>
                  </a:lnTo>
                  <a:lnTo>
                    <a:pt x="173" y="138"/>
                  </a:lnTo>
                  <a:lnTo>
                    <a:pt x="192" y="153"/>
                  </a:lnTo>
                  <a:lnTo>
                    <a:pt x="202" y="160"/>
                  </a:lnTo>
                  <a:lnTo>
                    <a:pt x="211" y="164"/>
                  </a:lnTo>
                  <a:lnTo>
                    <a:pt x="220" y="167"/>
                  </a:lnTo>
                  <a:lnTo>
                    <a:pt x="227" y="168"/>
                  </a:lnTo>
                  <a:lnTo>
                    <a:pt x="231" y="168"/>
                  </a:lnTo>
                  <a:lnTo>
                    <a:pt x="233" y="167"/>
                  </a:lnTo>
                  <a:lnTo>
                    <a:pt x="236" y="165"/>
                  </a:lnTo>
                  <a:lnTo>
                    <a:pt x="238" y="163"/>
                  </a:lnTo>
                  <a:lnTo>
                    <a:pt x="239" y="160"/>
                  </a:lnTo>
                  <a:lnTo>
                    <a:pt x="240" y="155"/>
                  </a:lnTo>
                  <a:lnTo>
                    <a:pt x="240" y="150"/>
                  </a:lnTo>
                  <a:lnTo>
                    <a:pt x="240" y="145"/>
                  </a:lnTo>
                  <a:lnTo>
                    <a:pt x="239" y="137"/>
                  </a:lnTo>
                  <a:lnTo>
                    <a:pt x="235" y="128"/>
                  </a:lnTo>
                  <a:lnTo>
                    <a:pt x="231" y="119"/>
                  </a:lnTo>
                  <a:lnTo>
                    <a:pt x="226" y="108"/>
                  </a:lnTo>
                  <a:lnTo>
                    <a:pt x="222" y="97"/>
                  </a:lnTo>
                  <a:lnTo>
                    <a:pt x="219" y="87"/>
                  </a:lnTo>
                  <a:lnTo>
                    <a:pt x="218" y="83"/>
                  </a:lnTo>
                  <a:lnTo>
                    <a:pt x="218" y="79"/>
                  </a:lnTo>
                  <a:lnTo>
                    <a:pt x="218" y="76"/>
                  </a:lnTo>
                  <a:lnTo>
                    <a:pt x="219" y="72"/>
                  </a:lnTo>
                  <a:lnTo>
                    <a:pt x="227" y="64"/>
                  </a:lnTo>
                  <a:lnTo>
                    <a:pt x="236" y="55"/>
                  </a:lnTo>
                  <a:lnTo>
                    <a:pt x="240" y="51"/>
                  </a:lnTo>
                  <a:lnTo>
                    <a:pt x="245" y="45"/>
                  </a:lnTo>
                  <a:lnTo>
                    <a:pt x="249" y="38"/>
                  </a:lnTo>
                  <a:lnTo>
                    <a:pt x="251" y="29"/>
                  </a:lnTo>
                  <a:lnTo>
                    <a:pt x="252" y="23"/>
                  </a:lnTo>
                  <a:lnTo>
                    <a:pt x="253" y="17"/>
                  </a:lnTo>
                  <a:lnTo>
                    <a:pt x="253" y="13"/>
                  </a:lnTo>
                  <a:lnTo>
                    <a:pt x="252" y="10"/>
                  </a:lnTo>
                  <a:lnTo>
                    <a:pt x="251" y="9"/>
                  </a:lnTo>
                  <a:lnTo>
                    <a:pt x="249" y="8"/>
                  </a:lnTo>
                  <a:lnTo>
                    <a:pt x="247" y="8"/>
                  </a:lnTo>
                  <a:lnTo>
                    <a:pt x="244" y="9"/>
                  </a:lnTo>
                  <a:lnTo>
                    <a:pt x="229" y="16"/>
                  </a:lnTo>
                  <a:lnTo>
                    <a:pt x="212" y="22"/>
                  </a:lnTo>
                  <a:lnTo>
                    <a:pt x="203" y="24"/>
                  </a:lnTo>
                  <a:lnTo>
                    <a:pt x="196" y="27"/>
                  </a:lnTo>
                  <a:lnTo>
                    <a:pt x="190" y="29"/>
                  </a:lnTo>
                  <a:lnTo>
                    <a:pt x="184" y="33"/>
                  </a:lnTo>
                  <a:lnTo>
                    <a:pt x="178" y="36"/>
                  </a:lnTo>
                  <a:lnTo>
                    <a:pt x="170" y="38"/>
                  </a:lnTo>
                  <a:lnTo>
                    <a:pt x="162" y="40"/>
                  </a:lnTo>
                  <a:lnTo>
                    <a:pt x="151" y="40"/>
                  </a:lnTo>
                  <a:lnTo>
                    <a:pt x="142" y="37"/>
                  </a:lnTo>
                  <a:lnTo>
                    <a:pt x="134" y="30"/>
                  </a:lnTo>
                  <a:lnTo>
                    <a:pt x="129" y="28"/>
                  </a:lnTo>
                  <a:lnTo>
                    <a:pt x="127" y="26"/>
                  </a:lnTo>
                  <a:lnTo>
                    <a:pt x="127" y="25"/>
                  </a:lnTo>
                  <a:lnTo>
                    <a:pt x="129" y="2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90" name="Freeform 283"/>
            <p:cNvSpPr>
              <a:spLocks/>
            </p:cNvSpPr>
            <p:nvPr/>
          </p:nvSpPr>
          <p:spPr bwMode="auto">
            <a:xfrm>
              <a:off x="1111" y="2881"/>
              <a:ext cx="32" cy="61"/>
            </a:xfrm>
            <a:custGeom>
              <a:avLst/>
              <a:gdLst>
                <a:gd name="T0" fmla="*/ 0 w 129"/>
                <a:gd name="T1" fmla="*/ 0 h 245"/>
                <a:gd name="T2" fmla="*/ 0 w 129"/>
                <a:gd name="T3" fmla="*/ 0 h 245"/>
                <a:gd name="T4" fmla="*/ 0 w 129"/>
                <a:gd name="T5" fmla="*/ 0 h 245"/>
                <a:gd name="T6" fmla="*/ 0 w 129"/>
                <a:gd name="T7" fmla="*/ 0 h 245"/>
                <a:gd name="T8" fmla="*/ 0 w 129"/>
                <a:gd name="T9" fmla="*/ 0 h 245"/>
                <a:gd name="T10" fmla="*/ 0 w 129"/>
                <a:gd name="T11" fmla="*/ 0 h 245"/>
                <a:gd name="T12" fmla="*/ 0 w 129"/>
                <a:gd name="T13" fmla="*/ 0 h 245"/>
                <a:gd name="T14" fmla="*/ 0 w 129"/>
                <a:gd name="T15" fmla="*/ 0 h 245"/>
                <a:gd name="T16" fmla="*/ 0 w 129"/>
                <a:gd name="T17" fmla="*/ 0 h 245"/>
                <a:gd name="T18" fmla="*/ 0 w 129"/>
                <a:gd name="T19" fmla="*/ 0 h 245"/>
                <a:gd name="T20" fmla="*/ 0 w 129"/>
                <a:gd name="T21" fmla="*/ 0 h 245"/>
                <a:gd name="T22" fmla="*/ 0 w 129"/>
                <a:gd name="T23" fmla="*/ 0 h 245"/>
                <a:gd name="T24" fmla="*/ 0 w 129"/>
                <a:gd name="T25" fmla="*/ 0 h 245"/>
                <a:gd name="T26" fmla="*/ 0 w 129"/>
                <a:gd name="T27" fmla="*/ 0 h 245"/>
                <a:gd name="T28" fmla="*/ 0 w 129"/>
                <a:gd name="T29" fmla="*/ 0 h 245"/>
                <a:gd name="T30" fmla="*/ 0 w 129"/>
                <a:gd name="T31" fmla="*/ 0 h 245"/>
                <a:gd name="T32" fmla="*/ 0 w 129"/>
                <a:gd name="T33" fmla="*/ 0 h 245"/>
                <a:gd name="T34" fmla="*/ 0 w 129"/>
                <a:gd name="T35" fmla="*/ 0 h 245"/>
                <a:gd name="T36" fmla="*/ 0 w 129"/>
                <a:gd name="T37" fmla="*/ 0 h 245"/>
                <a:gd name="T38" fmla="*/ 0 w 129"/>
                <a:gd name="T39" fmla="*/ 0 h 245"/>
                <a:gd name="T40" fmla="*/ 0 w 129"/>
                <a:gd name="T41" fmla="*/ 0 h 245"/>
                <a:gd name="T42" fmla="*/ 0 w 129"/>
                <a:gd name="T43" fmla="*/ 0 h 245"/>
                <a:gd name="T44" fmla="*/ 0 w 129"/>
                <a:gd name="T45" fmla="*/ 0 h 245"/>
                <a:gd name="T46" fmla="*/ 0 w 129"/>
                <a:gd name="T47" fmla="*/ 0 h 245"/>
                <a:gd name="T48" fmla="*/ 0 w 129"/>
                <a:gd name="T49" fmla="*/ 0 h 245"/>
                <a:gd name="T50" fmla="*/ 0 w 129"/>
                <a:gd name="T51" fmla="*/ 0 h 245"/>
                <a:gd name="T52" fmla="*/ 0 w 129"/>
                <a:gd name="T53" fmla="*/ 0 h 245"/>
                <a:gd name="T54" fmla="*/ 0 w 129"/>
                <a:gd name="T55" fmla="*/ 0 h 245"/>
                <a:gd name="T56" fmla="*/ 0 w 129"/>
                <a:gd name="T57" fmla="*/ 0 h 245"/>
                <a:gd name="T58" fmla="*/ 0 w 129"/>
                <a:gd name="T59" fmla="*/ 0 h 245"/>
                <a:gd name="T60" fmla="*/ 0 w 129"/>
                <a:gd name="T61" fmla="*/ 0 h 245"/>
                <a:gd name="T62" fmla="*/ 0 w 129"/>
                <a:gd name="T63" fmla="*/ 0 h 245"/>
                <a:gd name="T64" fmla="*/ 0 w 129"/>
                <a:gd name="T65" fmla="*/ 0 h 245"/>
                <a:gd name="T66" fmla="*/ 0 w 129"/>
                <a:gd name="T67" fmla="*/ 0 h 245"/>
                <a:gd name="T68" fmla="*/ 0 w 129"/>
                <a:gd name="T69" fmla="*/ 0 h 245"/>
                <a:gd name="T70" fmla="*/ 0 w 129"/>
                <a:gd name="T71" fmla="*/ 0 h 245"/>
                <a:gd name="T72" fmla="*/ 0 w 129"/>
                <a:gd name="T73" fmla="*/ 0 h 245"/>
                <a:gd name="T74" fmla="*/ 0 w 129"/>
                <a:gd name="T75" fmla="*/ 0 h 245"/>
                <a:gd name="T76" fmla="*/ 0 w 129"/>
                <a:gd name="T77" fmla="*/ 0 h 245"/>
                <a:gd name="T78" fmla="*/ 0 w 129"/>
                <a:gd name="T79" fmla="*/ 0 h 245"/>
                <a:gd name="T80" fmla="*/ 0 w 129"/>
                <a:gd name="T81" fmla="*/ 0 h 245"/>
                <a:gd name="T82" fmla="*/ 0 w 129"/>
                <a:gd name="T83" fmla="*/ 0 h 245"/>
                <a:gd name="T84" fmla="*/ 0 w 129"/>
                <a:gd name="T85" fmla="*/ 0 h 245"/>
                <a:gd name="T86" fmla="*/ 0 w 129"/>
                <a:gd name="T87" fmla="*/ 0 h 245"/>
                <a:gd name="T88" fmla="*/ 0 w 129"/>
                <a:gd name="T89" fmla="*/ 0 h 245"/>
                <a:gd name="T90" fmla="*/ 0 w 129"/>
                <a:gd name="T91" fmla="*/ 0 h 245"/>
                <a:gd name="T92" fmla="*/ 0 w 129"/>
                <a:gd name="T93" fmla="*/ 0 h 245"/>
                <a:gd name="T94" fmla="*/ 0 w 129"/>
                <a:gd name="T95" fmla="*/ 0 h 245"/>
                <a:gd name="T96" fmla="*/ 0 w 129"/>
                <a:gd name="T97" fmla="*/ 0 h 245"/>
                <a:gd name="T98" fmla="*/ 0 w 129"/>
                <a:gd name="T99" fmla="*/ 0 h 245"/>
                <a:gd name="T100" fmla="*/ 0 w 129"/>
                <a:gd name="T101" fmla="*/ 0 h 245"/>
                <a:gd name="T102" fmla="*/ 0 w 129"/>
                <a:gd name="T103" fmla="*/ 0 h 245"/>
                <a:gd name="T104" fmla="*/ 0 w 129"/>
                <a:gd name="T105" fmla="*/ 0 h 245"/>
                <a:gd name="T106" fmla="*/ 0 w 129"/>
                <a:gd name="T107" fmla="*/ 0 h 24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29"/>
                <a:gd name="T163" fmla="*/ 0 h 245"/>
                <a:gd name="T164" fmla="*/ 129 w 129"/>
                <a:gd name="T165" fmla="*/ 245 h 24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29" h="245">
                  <a:moveTo>
                    <a:pt x="2" y="25"/>
                  </a:moveTo>
                  <a:lnTo>
                    <a:pt x="12" y="30"/>
                  </a:lnTo>
                  <a:lnTo>
                    <a:pt x="22" y="34"/>
                  </a:lnTo>
                  <a:lnTo>
                    <a:pt x="29" y="37"/>
                  </a:lnTo>
                  <a:lnTo>
                    <a:pt x="36" y="39"/>
                  </a:lnTo>
                  <a:lnTo>
                    <a:pt x="41" y="39"/>
                  </a:lnTo>
                  <a:lnTo>
                    <a:pt x="46" y="38"/>
                  </a:lnTo>
                  <a:lnTo>
                    <a:pt x="51" y="37"/>
                  </a:lnTo>
                  <a:lnTo>
                    <a:pt x="54" y="33"/>
                  </a:lnTo>
                  <a:lnTo>
                    <a:pt x="67" y="19"/>
                  </a:lnTo>
                  <a:lnTo>
                    <a:pt x="84" y="3"/>
                  </a:lnTo>
                  <a:lnTo>
                    <a:pt x="89" y="1"/>
                  </a:lnTo>
                  <a:lnTo>
                    <a:pt x="96" y="0"/>
                  </a:lnTo>
                  <a:lnTo>
                    <a:pt x="101" y="0"/>
                  </a:lnTo>
                  <a:lnTo>
                    <a:pt x="108" y="3"/>
                  </a:lnTo>
                  <a:lnTo>
                    <a:pt x="113" y="6"/>
                  </a:lnTo>
                  <a:lnTo>
                    <a:pt x="119" y="12"/>
                  </a:lnTo>
                  <a:lnTo>
                    <a:pt x="123" y="17"/>
                  </a:lnTo>
                  <a:lnTo>
                    <a:pt x="127" y="25"/>
                  </a:lnTo>
                  <a:lnTo>
                    <a:pt x="128" y="28"/>
                  </a:lnTo>
                  <a:lnTo>
                    <a:pt x="129" y="32"/>
                  </a:lnTo>
                  <a:lnTo>
                    <a:pt x="129" y="37"/>
                  </a:lnTo>
                  <a:lnTo>
                    <a:pt x="129" y="41"/>
                  </a:lnTo>
                  <a:lnTo>
                    <a:pt x="126" y="52"/>
                  </a:lnTo>
                  <a:lnTo>
                    <a:pt x="123" y="61"/>
                  </a:lnTo>
                  <a:lnTo>
                    <a:pt x="113" y="81"/>
                  </a:lnTo>
                  <a:lnTo>
                    <a:pt x="106" y="97"/>
                  </a:lnTo>
                  <a:lnTo>
                    <a:pt x="102" y="105"/>
                  </a:lnTo>
                  <a:lnTo>
                    <a:pt x="99" y="115"/>
                  </a:lnTo>
                  <a:lnTo>
                    <a:pt x="97" y="124"/>
                  </a:lnTo>
                  <a:lnTo>
                    <a:pt x="96" y="133"/>
                  </a:lnTo>
                  <a:lnTo>
                    <a:pt x="96" y="141"/>
                  </a:lnTo>
                  <a:lnTo>
                    <a:pt x="97" y="150"/>
                  </a:lnTo>
                  <a:lnTo>
                    <a:pt x="99" y="157"/>
                  </a:lnTo>
                  <a:lnTo>
                    <a:pt x="102" y="165"/>
                  </a:lnTo>
                  <a:lnTo>
                    <a:pt x="111" y="180"/>
                  </a:lnTo>
                  <a:lnTo>
                    <a:pt x="119" y="195"/>
                  </a:lnTo>
                  <a:lnTo>
                    <a:pt x="121" y="202"/>
                  </a:lnTo>
                  <a:lnTo>
                    <a:pt x="122" y="210"/>
                  </a:lnTo>
                  <a:lnTo>
                    <a:pt x="121" y="217"/>
                  </a:lnTo>
                  <a:lnTo>
                    <a:pt x="116" y="226"/>
                  </a:lnTo>
                  <a:lnTo>
                    <a:pt x="114" y="228"/>
                  </a:lnTo>
                  <a:lnTo>
                    <a:pt x="112" y="229"/>
                  </a:lnTo>
                  <a:lnTo>
                    <a:pt x="109" y="229"/>
                  </a:lnTo>
                  <a:lnTo>
                    <a:pt x="107" y="228"/>
                  </a:lnTo>
                  <a:lnTo>
                    <a:pt x="100" y="225"/>
                  </a:lnTo>
                  <a:lnTo>
                    <a:pt x="94" y="220"/>
                  </a:lnTo>
                  <a:lnTo>
                    <a:pt x="86" y="213"/>
                  </a:lnTo>
                  <a:lnTo>
                    <a:pt x="81" y="207"/>
                  </a:lnTo>
                  <a:lnTo>
                    <a:pt x="74" y="202"/>
                  </a:lnTo>
                  <a:lnTo>
                    <a:pt x="70" y="200"/>
                  </a:lnTo>
                  <a:lnTo>
                    <a:pt x="65" y="200"/>
                  </a:lnTo>
                  <a:lnTo>
                    <a:pt x="60" y="202"/>
                  </a:lnTo>
                  <a:lnTo>
                    <a:pt x="57" y="206"/>
                  </a:lnTo>
                  <a:lnTo>
                    <a:pt x="56" y="209"/>
                  </a:lnTo>
                  <a:lnTo>
                    <a:pt x="55" y="219"/>
                  </a:lnTo>
                  <a:lnTo>
                    <a:pt x="55" y="229"/>
                  </a:lnTo>
                  <a:lnTo>
                    <a:pt x="55" y="234"/>
                  </a:lnTo>
                  <a:lnTo>
                    <a:pt x="55" y="238"/>
                  </a:lnTo>
                  <a:lnTo>
                    <a:pt x="55" y="242"/>
                  </a:lnTo>
                  <a:lnTo>
                    <a:pt x="54" y="244"/>
                  </a:lnTo>
                  <a:lnTo>
                    <a:pt x="52" y="245"/>
                  </a:lnTo>
                  <a:lnTo>
                    <a:pt x="49" y="245"/>
                  </a:lnTo>
                  <a:lnTo>
                    <a:pt x="44" y="243"/>
                  </a:lnTo>
                  <a:lnTo>
                    <a:pt x="38" y="240"/>
                  </a:lnTo>
                  <a:lnTo>
                    <a:pt x="32" y="236"/>
                  </a:lnTo>
                  <a:lnTo>
                    <a:pt x="28" y="231"/>
                  </a:lnTo>
                  <a:lnTo>
                    <a:pt x="25" y="227"/>
                  </a:lnTo>
                  <a:lnTo>
                    <a:pt x="22" y="223"/>
                  </a:lnTo>
                  <a:lnTo>
                    <a:pt x="19" y="219"/>
                  </a:lnTo>
                  <a:lnTo>
                    <a:pt x="17" y="214"/>
                  </a:lnTo>
                  <a:lnTo>
                    <a:pt x="16" y="209"/>
                  </a:lnTo>
                  <a:lnTo>
                    <a:pt x="16" y="205"/>
                  </a:lnTo>
                  <a:lnTo>
                    <a:pt x="16" y="199"/>
                  </a:lnTo>
                  <a:lnTo>
                    <a:pt x="17" y="195"/>
                  </a:lnTo>
                  <a:lnTo>
                    <a:pt x="18" y="189"/>
                  </a:lnTo>
                  <a:lnTo>
                    <a:pt x="21" y="185"/>
                  </a:lnTo>
                  <a:lnTo>
                    <a:pt x="23" y="181"/>
                  </a:lnTo>
                  <a:lnTo>
                    <a:pt x="26" y="177"/>
                  </a:lnTo>
                  <a:lnTo>
                    <a:pt x="30" y="172"/>
                  </a:lnTo>
                  <a:lnTo>
                    <a:pt x="35" y="168"/>
                  </a:lnTo>
                  <a:lnTo>
                    <a:pt x="38" y="165"/>
                  </a:lnTo>
                  <a:lnTo>
                    <a:pt x="40" y="161"/>
                  </a:lnTo>
                  <a:lnTo>
                    <a:pt x="42" y="157"/>
                  </a:lnTo>
                  <a:lnTo>
                    <a:pt x="44" y="154"/>
                  </a:lnTo>
                  <a:lnTo>
                    <a:pt x="45" y="150"/>
                  </a:lnTo>
                  <a:lnTo>
                    <a:pt x="45" y="145"/>
                  </a:lnTo>
                  <a:lnTo>
                    <a:pt x="45" y="141"/>
                  </a:lnTo>
                  <a:lnTo>
                    <a:pt x="44" y="137"/>
                  </a:lnTo>
                  <a:lnTo>
                    <a:pt x="43" y="132"/>
                  </a:lnTo>
                  <a:lnTo>
                    <a:pt x="41" y="128"/>
                  </a:lnTo>
                  <a:lnTo>
                    <a:pt x="39" y="125"/>
                  </a:lnTo>
                  <a:lnTo>
                    <a:pt x="36" y="121"/>
                  </a:lnTo>
                  <a:lnTo>
                    <a:pt x="32" y="117"/>
                  </a:lnTo>
                  <a:lnTo>
                    <a:pt x="29" y="115"/>
                  </a:lnTo>
                  <a:lnTo>
                    <a:pt x="25" y="113"/>
                  </a:lnTo>
                  <a:lnTo>
                    <a:pt x="19" y="111"/>
                  </a:lnTo>
                  <a:lnTo>
                    <a:pt x="15" y="109"/>
                  </a:lnTo>
                  <a:lnTo>
                    <a:pt x="13" y="105"/>
                  </a:lnTo>
                  <a:lnTo>
                    <a:pt x="11" y="101"/>
                  </a:lnTo>
                  <a:lnTo>
                    <a:pt x="10" y="96"/>
                  </a:lnTo>
                  <a:lnTo>
                    <a:pt x="9" y="84"/>
                  </a:lnTo>
                  <a:lnTo>
                    <a:pt x="9" y="71"/>
                  </a:lnTo>
                  <a:lnTo>
                    <a:pt x="6" y="58"/>
                  </a:lnTo>
                  <a:lnTo>
                    <a:pt x="3" y="45"/>
                  </a:lnTo>
                  <a:lnTo>
                    <a:pt x="1" y="39"/>
                  </a:lnTo>
                  <a:lnTo>
                    <a:pt x="0" y="33"/>
                  </a:lnTo>
                  <a:lnTo>
                    <a:pt x="0" y="28"/>
                  </a:lnTo>
                  <a:lnTo>
                    <a:pt x="2" y="2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91" name="Freeform 284"/>
            <p:cNvSpPr>
              <a:spLocks/>
            </p:cNvSpPr>
            <p:nvPr/>
          </p:nvSpPr>
          <p:spPr bwMode="auto">
            <a:xfrm>
              <a:off x="838" y="2572"/>
              <a:ext cx="273" cy="269"/>
            </a:xfrm>
            <a:custGeom>
              <a:avLst/>
              <a:gdLst>
                <a:gd name="T0" fmla="*/ 0 w 1092"/>
                <a:gd name="T1" fmla="*/ 0 h 1080"/>
                <a:gd name="T2" fmla="*/ 0 w 1092"/>
                <a:gd name="T3" fmla="*/ 0 h 1080"/>
                <a:gd name="T4" fmla="*/ 0 w 1092"/>
                <a:gd name="T5" fmla="*/ 0 h 1080"/>
                <a:gd name="T6" fmla="*/ 0 w 1092"/>
                <a:gd name="T7" fmla="*/ 0 h 1080"/>
                <a:gd name="T8" fmla="*/ 0 w 1092"/>
                <a:gd name="T9" fmla="*/ 0 h 1080"/>
                <a:gd name="T10" fmla="*/ 0 w 1092"/>
                <a:gd name="T11" fmla="*/ 0 h 1080"/>
                <a:gd name="T12" fmla="*/ 0 w 1092"/>
                <a:gd name="T13" fmla="*/ 0 h 1080"/>
                <a:gd name="T14" fmla="*/ 0 w 1092"/>
                <a:gd name="T15" fmla="*/ 0 h 1080"/>
                <a:gd name="T16" fmla="*/ 0 w 1092"/>
                <a:gd name="T17" fmla="*/ 0 h 1080"/>
                <a:gd name="T18" fmla="*/ 0 w 1092"/>
                <a:gd name="T19" fmla="*/ 0 h 1080"/>
                <a:gd name="T20" fmla="*/ 0 w 1092"/>
                <a:gd name="T21" fmla="*/ 0 h 1080"/>
                <a:gd name="T22" fmla="*/ 0 w 1092"/>
                <a:gd name="T23" fmla="*/ 0 h 1080"/>
                <a:gd name="T24" fmla="*/ 0 w 1092"/>
                <a:gd name="T25" fmla="*/ 0 h 1080"/>
                <a:gd name="T26" fmla="*/ 0 w 1092"/>
                <a:gd name="T27" fmla="*/ 0 h 1080"/>
                <a:gd name="T28" fmla="*/ 0 w 1092"/>
                <a:gd name="T29" fmla="*/ 0 h 1080"/>
                <a:gd name="T30" fmla="*/ 0 w 1092"/>
                <a:gd name="T31" fmla="*/ 0 h 1080"/>
                <a:gd name="T32" fmla="*/ 0 w 1092"/>
                <a:gd name="T33" fmla="*/ 0 h 1080"/>
                <a:gd name="T34" fmla="*/ 0 w 1092"/>
                <a:gd name="T35" fmla="*/ 0 h 1080"/>
                <a:gd name="T36" fmla="*/ 0 w 1092"/>
                <a:gd name="T37" fmla="*/ 0 h 1080"/>
                <a:gd name="T38" fmla="*/ 0 w 1092"/>
                <a:gd name="T39" fmla="*/ 0 h 1080"/>
                <a:gd name="T40" fmla="*/ 0 w 1092"/>
                <a:gd name="T41" fmla="*/ 0 h 1080"/>
                <a:gd name="T42" fmla="*/ 0 w 1092"/>
                <a:gd name="T43" fmla="*/ 0 h 1080"/>
                <a:gd name="T44" fmla="*/ 0 w 1092"/>
                <a:gd name="T45" fmla="*/ 0 h 1080"/>
                <a:gd name="T46" fmla="*/ 0 w 1092"/>
                <a:gd name="T47" fmla="*/ 0 h 1080"/>
                <a:gd name="T48" fmla="*/ 0 w 1092"/>
                <a:gd name="T49" fmla="*/ 0 h 1080"/>
                <a:gd name="T50" fmla="*/ 0 w 1092"/>
                <a:gd name="T51" fmla="*/ 0 h 1080"/>
                <a:gd name="T52" fmla="*/ 0 w 1092"/>
                <a:gd name="T53" fmla="*/ 0 h 1080"/>
                <a:gd name="T54" fmla="*/ 0 w 1092"/>
                <a:gd name="T55" fmla="*/ 0 h 1080"/>
                <a:gd name="T56" fmla="*/ 0 w 1092"/>
                <a:gd name="T57" fmla="*/ 0 h 1080"/>
                <a:gd name="T58" fmla="*/ 0 w 1092"/>
                <a:gd name="T59" fmla="*/ 0 h 1080"/>
                <a:gd name="T60" fmla="*/ 0 w 1092"/>
                <a:gd name="T61" fmla="*/ 0 h 1080"/>
                <a:gd name="T62" fmla="*/ 0 w 1092"/>
                <a:gd name="T63" fmla="*/ 0 h 1080"/>
                <a:gd name="T64" fmla="*/ 0 w 1092"/>
                <a:gd name="T65" fmla="*/ 0 h 1080"/>
                <a:gd name="T66" fmla="*/ 0 w 1092"/>
                <a:gd name="T67" fmla="*/ 0 h 1080"/>
                <a:gd name="T68" fmla="*/ 0 w 1092"/>
                <a:gd name="T69" fmla="*/ 0 h 1080"/>
                <a:gd name="T70" fmla="*/ 0 w 1092"/>
                <a:gd name="T71" fmla="*/ 0 h 1080"/>
                <a:gd name="T72" fmla="*/ 0 w 1092"/>
                <a:gd name="T73" fmla="*/ 0 h 1080"/>
                <a:gd name="T74" fmla="*/ 0 w 1092"/>
                <a:gd name="T75" fmla="*/ 0 h 1080"/>
                <a:gd name="T76" fmla="*/ 0 w 1092"/>
                <a:gd name="T77" fmla="*/ 0 h 1080"/>
                <a:gd name="T78" fmla="*/ 0 w 1092"/>
                <a:gd name="T79" fmla="*/ 0 h 1080"/>
                <a:gd name="T80" fmla="*/ 0 w 1092"/>
                <a:gd name="T81" fmla="*/ 0 h 1080"/>
                <a:gd name="T82" fmla="*/ 0 w 1092"/>
                <a:gd name="T83" fmla="*/ 0 h 1080"/>
                <a:gd name="T84" fmla="*/ 0 w 1092"/>
                <a:gd name="T85" fmla="*/ 0 h 1080"/>
                <a:gd name="T86" fmla="*/ 0 w 1092"/>
                <a:gd name="T87" fmla="*/ 0 h 1080"/>
                <a:gd name="T88" fmla="*/ 0 w 1092"/>
                <a:gd name="T89" fmla="*/ 0 h 1080"/>
                <a:gd name="T90" fmla="*/ 0 w 1092"/>
                <a:gd name="T91" fmla="*/ 0 h 1080"/>
                <a:gd name="T92" fmla="*/ 0 w 1092"/>
                <a:gd name="T93" fmla="*/ 0 h 1080"/>
                <a:gd name="T94" fmla="*/ 0 w 1092"/>
                <a:gd name="T95" fmla="*/ 0 h 1080"/>
                <a:gd name="T96" fmla="*/ 0 w 1092"/>
                <a:gd name="T97" fmla="*/ 0 h 1080"/>
                <a:gd name="T98" fmla="*/ 0 w 1092"/>
                <a:gd name="T99" fmla="*/ 0 h 1080"/>
                <a:gd name="T100" fmla="*/ 0 w 1092"/>
                <a:gd name="T101" fmla="*/ 0 h 1080"/>
                <a:gd name="T102" fmla="*/ 0 w 1092"/>
                <a:gd name="T103" fmla="*/ 0 h 1080"/>
                <a:gd name="T104" fmla="*/ 0 w 1092"/>
                <a:gd name="T105" fmla="*/ 0 h 1080"/>
                <a:gd name="T106" fmla="*/ 0 w 1092"/>
                <a:gd name="T107" fmla="*/ 0 h 1080"/>
                <a:gd name="T108" fmla="*/ 0 w 1092"/>
                <a:gd name="T109" fmla="*/ 0 h 1080"/>
                <a:gd name="T110" fmla="*/ 0 w 1092"/>
                <a:gd name="T111" fmla="*/ 0 h 1080"/>
                <a:gd name="T112" fmla="*/ 0 w 1092"/>
                <a:gd name="T113" fmla="*/ 0 h 1080"/>
                <a:gd name="T114" fmla="*/ 0 w 1092"/>
                <a:gd name="T115" fmla="*/ 0 h 1080"/>
                <a:gd name="T116" fmla="*/ 0 w 1092"/>
                <a:gd name="T117" fmla="*/ 0 h 108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092"/>
                <a:gd name="T178" fmla="*/ 0 h 1080"/>
                <a:gd name="T179" fmla="*/ 1092 w 1092"/>
                <a:gd name="T180" fmla="*/ 1080 h 1080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092" h="1080">
                  <a:moveTo>
                    <a:pt x="425" y="187"/>
                  </a:moveTo>
                  <a:lnTo>
                    <a:pt x="422" y="187"/>
                  </a:lnTo>
                  <a:lnTo>
                    <a:pt x="414" y="189"/>
                  </a:lnTo>
                  <a:lnTo>
                    <a:pt x="404" y="191"/>
                  </a:lnTo>
                  <a:lnTo>
                    <a:pt x="396" y="194"/>
                  </a:lnTo>
                  <a:lnTo>
                    <a:pt x="392" y="197"/>
                  </a:lnTo>
                  <a:lnTo>
                    <a:pt x="390" y="200"/>
                  </a:lnTo>
                  <a:lnTo>
                    <a:pt x="389" y="202"/>
                  </a:lnTo>
                  <a:lnTo>
                    <a:pt x="389" y="204"/>
                  </a:lnTo>
                  <a:lnTo>
                    <a:pt x="393" y="208"/>
                  </a:lnTo>
                  <a:lnTo>
                    <a:pt x="398" y="212"/>
                  </a:lnTo>
                  <a:lnTo>
                    <a:pt x="405" y="218"/>
                  </a:lnTo>
                  <a:lnTo>
                    <a:pt x="410" y="223"/>
                  </a:lnTo>
                  <a:lnTo>
                    <a:pt x="412" y="226"/>
                  </a:lnTo>
                  <a:lnTo>
                    <a:pt x="413" y="230"/>
                  </a:lnTo>
                  <a:lnTo>
                    <a:pt x="413" y="233"/>
                  </a:lnTo>
                  <a:lnTo>
                    <a:pt x="411" y="237"/>
                  </a:lnTo>
                  <a:lnTo>
                    <a:pt x="409" y="242"/>
                  </a:lnTo>
                  <a:lnTo>
                    <a:pt x="405" y="245"/>
                  </a:lnTo>
                  <a:lnTo>
                    <a:pt x="399" y="247"/>
                  </a:lnTo>
                  <a:lnTo>
                    <a:pt x="393" y="249"/>
                  </a:lnTo>
                  <a:lnTo>
                    <a:pt x="385" y="249"/>
                  </a:lnTo>
                  <a:lnTo>
                    <a:pt x="378" y="250"/>
                  </a:lnTo>
                  <a:lnTo>
                    <a:pt x="370" y="250"/>
                  </a:lnTo>
                  <a:lnTo>
                    <a:pt x="362" y="249"/>
                  </a:lnTo>
                  <a:lnTo>
                    <a:pt x="345" y="247"/>
                  </a:lnTo>
                  <a:lnTo>
                    <a:pt x="331" y="243"/>
                  </a:lnTo>
                  <a:lnTo>
                    <a:pt x="325" y="240"/>
                  </a:lnTo>
                  <a:lnTo>
                    <a:pt x="320" y="238"/>
                  </a:lnTo>
                  <a:lnTo>
                    <a:pt x="316" y="236"/>
                  </a:lnTo>
                  <a:lnTo>
                    <a:pt x="313" y="234"/>
                  </a:lnTo>
                  <a:lnTo>
                    <a:pt x="309" y="226"/>
                  </a:lnTo>
                  <a:lnTo>
                    <a:pt x="307" y="219"/>
                  </a:lnTo>
                  <a:lnTo>
                    <a:pt x="303" y="210"/>
                  </a:lnTo>
                  <a:lnTo>
                    <a:pt x="301" y="202"/>
                  </a:lnTo>
                  <a:lnTo>
                    <a:pt x="298" y="193"/>
                  </a:lnTo>
                  <a:lnTo>
                    <a:pt x="293" y="186"/>
                  </a:lnTo>
                  <a:lnTo>
                    <a:pt x="289" y="182"/>
                  </a:lnTo>
                  <a:lnTo>
                    <a:pt x="286" y="179"/>
                  </a:lnTo>
                  <a:lnTo>
                    <a:pt x="281" y="177"/>
                  </a:lnTo>
                  <a:lnTo>
                    <a:pt x="276" y="175"/>
                  </a:lnTo>
                  <a:lnTo>
                    <a:pt x="272" y="175"/>
                  </a:lnTo>
                  <a:lnTo>
                    <a:pt x="269" y="176"/>
                  </a:lnTo>
                  <a:lnTo>
                    <a:pt x="265" y="177"/>
                  </a:lnTo>
                  <a:lnTo>
                    <a:pt x="259" y="180"/>
                  </a:lnTo>
                  <a:lnTo>
                    <a:pt x="250" y="188"/>
                  </a:lnTo>
                  <a:lnTo>
                    <a:pt x="240" y="196"/>
                  </a:lnTo>
                  <a:lnTo>
                    <a:pt x="232" y="206"/>
                  </a:lnTo>
                  <a:lnTo>
                    <a:pt x="227" y="216"/>
                  </a:lnTo>
                  <a:lnTo>
                    <a:pt x="226" y="219"/>
                  </a:lnTo>
                  <a:lnTo>
                    <a:pt x="225" y="223"/>
                  </a:lnTo>
                  <a:lnTo>
                    <a:pt x="226" y="225"/>
                  </a:lnTo>
                  <a:lnTo>
                    <a:pt x="229" y="228"/>
                  </a:lnTo>
                  <a:lnTo>
                    <a:pt x="243" y="235"/>
                  </a:lnTo>
                  <a:lnTo>
                    <a:pt x="252" y="242"/>
                  </a:lnTo>
                  <a:lnTo>
                    <a:pt x="254" y="245"/>
                  </a:lnTo>
                  <a:lnTo>
                    <a:pt x="256" y="248"/>
                  </a:lnTo>
                  <a:lnTo>
                    <a:pt x="258" y="251"/>
                  </a:lnTo>
                  <a:lnTo>
                    <a:pt x="259" y="253"/>
                  </a:lnTo>
                  <a:lnTo>
                    <a:pt x="261" y="271"/>
                  </a:lnTo>
                  <a:lnTo>
                    <a:pt x="268" y="296"/>
                  </a:lnTo>
                  <a:lnTo>
                    <a:pt x="273" y="312"/>
                  </a:lnTo>
                  <a:lnTo>
                    <a:pt x="276" y="323"/>
                  </a:lnTo>
                  <a:lnTo>
                    <a:pt x="276" y="332"/>
                  </a:lnTo>
                  <a:lnTo>
                    <a:pt x="275" y="336"/>
                  </a:lnTo>
                  <a:lnTo>
                    <a:pt x="274" y="337"/>
                  </a:lnTo>
                  <a:lnTo>
                    <a:pt x="272" y="338"/>
                  </a:lnTo>
                  <a:lnTo>
                    <a:pt x="271" y="338"/>
                  </a:lnTo>
                  <a:lnTo>
                    <a:pt x="268" y="338"/>
                  </a:lnTo>
                  <a:lnTo>
                    <a:pt x="262" y="337"/>
                  </a:lnTo>
                  <a:lnTo>
                    <a:pt x="256" y="334"/>
                  </a:lnTo>
                  <a:lnTo>
                    <a:pt x="242" y="326"/>
                  </a:lnTo>
                  <a:lnTo>
                    <a:pt x="226" y="317"/>
                  </a:lnTo>
                  <a:lnTo>
                    <a:pt x="218" y="314"/>
                  </a:lnTo>
                  <a:lnTo>
                    <a:pt x="211" y="313"/>
                  </a:lnTo>
                  <a:lnTo>
                    <a:pt x="206" y="312"/>
                  </a:lnTo>
                  <a:lnTo>
                    <a:pt x="203" y="312"/>
                  </a:lnTo>
                  <a:lnTo>
                    <a:pt x="200" y="313"/>
                  </a:lnTo>
                  <a:lnTo>
                    <a:pt x="198" y="314"/>
                  </a:lnTo>
                  <a:lnTo>
                    <a:pt x="196" y="316"/>
                  </a:lnTo>
                  <a:lnTo>
                    <a:pt x="195" y="319"/>
                  </a:lnTo>
                  <a:lnTo>
                    <a:pt x="195" y="321"/>
                  </a:lnTo>
                  <a:lnTo>
                    <a:pt x="195" y="324"/>
                  </a:lnTo>
                  <a:lnTo>
                    <a:pt x="198" y="330"/>
                  </a:lnTo>
                  <a:lnTo>
                    <a:pt x="200" y="336"/>
                  </a:lnTo>
                  <a:lnTo>
                    <a:pt x="201" y="340"/>
                  </a:lnTo>
                  <a:lnTo>
                    <a:pt x="201" y="342"/>
                  </a:lnTo>
                  <a:lnTo>
                    <a:pt x="200" y="345"/>
                  </a:lnTo>
                  <a:lnTo>
                    <a:pt x="198" y="347"/>
                  </a:lnTo>
                  <a:lnTo>
                    <a:pt x="195" y="349"/>
                  </a:lnTo>
                  <a:lnTo>
                    <a:pt x="189" y="350"/>
                  </a:lnTo>
                  <a:lnTo>
                    <a:pt x="182" y="351"/>
                  </a:lnTo>
                  <a:lnTo>
                    <a:pt x="172" y="351"/>
                  </a:lnTo>
                  <a:lnTo>
                    <a:pt x="168" y="351"/>
                  </a:lnTo>
                  <a:lnTo>
                    <a:pt x="164" y="350"/>
                  </a:lnTo>
                  <a:lnTo>
                    <a:pt x="162" y="349"/>
                  </a:lnTo>
                  <a:lnTo>
                    <a:pt x="160" y="347"/>
                  </a:lnTo>
                  <a:lnTo>
                    <a:pt x="157" y="343"/>
                  </a:lnTo>
                  <a:lnTo>
                    <a:pt x="154" y="336"/>
                  </a:lnTo>
                  <a:lnTo>
                    <a:pt x="152" y="330"/>
                  </a:lnTo>
                  <a:lnTo>
                    <a:pt x="148" y="322"/>
                  </a:lnTo>
                  <a:lnTo>
                    <a:pt x="143" y="315"/>
                  </a:lnTo>
                  <a:lnTo>
                    <a:pt x="136" y="308"/>
                  </a:lnTo>
                  <a:lnTo>
                    <a:pt x="129" y="302"/>
                  </a:lnTo>
                  <a:lnTo>
                    <a:pt x="122" y="299"/>
                  </a:lnTo>
                  <a:lnTo>
                    <a:pt x="117" y="298"/>
                  </a:lnTo>
                  <a:lnTo>
                    <a:pt x="114" y="298"/>
                  </a:lnTo>
                  <a:lnTo>
                    <a:pt x="111" y="300"/>
                  </a:lnTo>
                  <a:lnTo>
                    <a:pt x="110" y="303"/>
                  </a:lnTo>
                  <a:lnTo>
                    <a:pt x="108" y="307"/>
                  </a:lnTo>
                  <a:lnTo>
                    <a:pt x="107" y="312"/>
                  </a:lnTo>
                  <a:lnTo>
                    <a:pt x="107" y="322"/>
                  </a:lnTo>
                  <a:lnTo>
                    <a:pt x="105" y="331"/>
                  </a:lnTo>
                  <a:lnTo>
                    <a:pt x="103" y="334"/>
                  </a:lnTo>
                  <a:lnTo>
                    <a:pt x="101" y="336"/>
                  </a:lnTo>
                  <a:lnTo>
                    <a:pt x="97" y="337"/>
                  </a:lnTo>
                  <a:lnTo>
                    <a:pt x="91" y="336"/>
                  </a:lnTo>
                  <a:lnTo>
                    <a:pt x="73" y="328"/>
                  </a:lnTo>
                  <a:lnTo>
                    <a:pt x="47" y="318"/>
                  </a:lnTo>
                  <a:lnTo>
                    <a:pt x="39" y="316"/>
                  </a:lnTo>
                  <a:lnTo>
                    <a:pt x="33" y="315"/>
                  </a:lnTo>
                  <a:lnTo>
                    <a:pt x="27" y="314"/>
                  </a:lnTo>
                  <a:lnTo>
                    <a:pt x="20" y="314"/>
                  </a:lnTo>
                  <a:lnTo>
                    <a:pt x="15" y="316"/>
                  </a:lnTo>
                  <a:lnTo>
                    <a:pt x="9" y="318"/>
                  </a:lnTo>
                  <a:lnTo>
                    <a:pt x="5" y="321"/>
                  </a:lnTo>
                  <a:lnTo>
                    <a:pt x="1" y="326"/>
                  </a:lnTo>
                  <a:lnTo>
                    <a:pt x="0" y="331"/>
                  </a:lnTo>
                  <a:lnTo>
                    <a:pt x="0" y="335"/>
                  </a:lnTo>
                  <a:lnTo>
                    <a:pt x="2" y="342"/>
                  </a:lnTo>
                  <a:lnTo>
                    <a:pt x="5" y="348"/>
                  </a:lnTo>
                  <a:lnTo>
                    <a:pt x="14" y="361"/>
                  </a:lnTo>
                  <a:lnTo>
                    <a:pt x="22" y="374"/>
                  </a:lnTo>
                  <a:lnTo>
                    <a:pt x="30" y="385"/>
                  </a:lnTo>
                  <a:lnTo>
                    <a:pt x="33" y="391"/>
                  </a:lnTo>
                  <a:lnTo>
                    <a:pt x="33" y="392"/>
                  </a:lnTo>
                  <a:lnTo>
                    <a:pt x="33" y="393"/>
                  </a:lnTo>
                  <a:lnTo>
                    <a:pt x="32" y="393"/>
                  </a:lnTo>
                  <a:lnTo>
                    <a:pt x="31" y="393"/>
                  </a:lnTo>
                  <a:lnTo>
                    <a:pt x="25" y="392"/>
                  </a:lnTo>
                  <a:lnTo>
                    <a:pt x="19" y="389"/>
                  </a:lnTo>
                  <a:lnTo>
                    <a:pt x="14" y="387"/>
                  </a:lnTo>
                  <a:lnTo>
                    <a:pt x="10" y="387"/>
                  </a:lnTo>
                  <a:lnTo>
                    <a:pt x="8" y="388"/>
                  </a:lnTo>
                  <a:lnTo>
                    <a:pt x="7" y="391"/>
                  </a:lnTo>
                  <a:lnTo>
                    <a:pt x="7" y="394"/>
                  </a:lnTo>
                  <a:lnTo>
                    <a:pt x="8" y="399"/>
                  </a:lnTo>
                  <a:lnTo>
                    <a:pt x="10" y="404"/>
                  </a:lnTo>
                  <a:lnTo>
                    <a:pt x="13" y="410"/>
                  </a:lnTo>
                  <a:lnTo>
                    <a:pt x="18" y="419"/>
                  </a:lnTo>
                  <a:lnTo>
                    <a:pt x="23" y="428"/>
                  </a:lnTo>
                  <a:lnTo>
                    <a:pt x="27" y="431"/>
                  </a:lnTo>
                  <a:lnTo>
                    <a:pt x="29" y="433"/>
                  </a:lnTo>
                  <a:lnTo>
                    <a:pt x="31" y="433"/>
                  </a:lnTo>
                  <a:lnTo>
                    <a:pt x="33" y="432"/>
                  </a:lnTo>
                  <a:lnTo>
                    <a:pt x="34" y="429"/>
                  </a:lnTo>
                  <a:lnTo>
                    <a:pt x="36" y="426"/>
                  </a:lnTo>
                  <a:lnTo>
                    <a:pt x="39" y="424"/>
                  </a:lnTo>
                  <a:lnTo>
                    <a:pt x="42" y="422"/>
                  </a:lnTo>
                  <a:lnTo>
                    <a:pt x="48" y="420"/>
                  </a:lnTo>
                  <a:lnTo>
                    <a:pt x="55" y="420"/>
                  </a:lnTo>
                  <a:lnTo>
                    <a:pt x="61" y="421"/>
                  </a:lnTo>
                  <a:lnTo>
                    <a:pt x="69" y="424"/>
                  </a:lnTo>
                  <a:lnTo>
                    <a:pt x="77" y="427"/>
                  </a:lnTo>
                  <a:lnTo>
                    <a:pt x="85" y="431"/>
                  </a:lnTo>
                  <a:lnTo>
                    <a:pt x="100" y="439"/>
                  </a:lnTo>
                  <a:lnTo>
                    <a:pt x="115" y="446"/>
                  </a:lnTo>
                  <a:lnTo>
                    <a:pt x="120" y="448"/>
                  </a:lnTo>
                  <a:lnTo>
                    <a:pt x="127" y="449"/>
                  </a:lnTo>
                  <a:lnTo>
                    <a:pt x="131" y="449"/>
                  </a:lnTo>
                  <a:lnTo>
                    <a:pt x="134" y="447"/>
                  </a:lnTo>
                  <a:lnTo>
                    <a:pt x="138" y="447"/>
                  </a:lnTo>
                  <a:lnTo>
                    <a:pt x="143" y="447"/>
                  </a:lnTo>
                  <a:lnTo>
                    <a:pt x="150" y="449"/>
                  </a:lnTo>
                  <a:lnTo>
                    <a:pt x="158" y="452"/>
                  </a:lnTo>
                  <a:lnTo>
                    <a:pt x="167" y="454"/>
                  </a:lnTo>
                  <a:lnTo>
                    <a:pt x="174" y="458"/>
                  </a:lnTo>
                  <a:lnTo>
                    <a:pt x="181" y="461"/>
                  </a:lnTo>
                  <a:lnTo>
                    <a:pt x="186" y="466"/>
                  </a:lnTo>
                  <a:lnTo>
                    <a:pt x="188" y="469"/>
                  </a:lnTo>
                  <a:lnTo>
                    <a:pt x="189" y="472"/>
                  </a:lnTo>
                  <a:lnTo>
                    <a:pt x="190" y="474"/>
                  </a:lnTo>
                  <a:lnTo>
                    <a:pt x="189" y="476"/>
                  </a:lnTo>
                  <a:lnTo>
                    <a:pt x="188" y="480"/>
                  </a:lnTo>
                  <a:lnTo>
                    <a:pt x="186" y="482"/>
                  </a:lnTo>
                  <a:lnTo>
                    <a:pt x="185" y="484"/>
                  </a:lnTo>
                  <a:lnTo>
                    <a:pt x="185" y="485"/>
                  </a:lnTo>
                  <a:lnTo>
                    <a:pt x="185" y="486"/>
                  </a:lnTo>
                  <a:lnTo>
                    <a:pt x="187" y="488"/>
                  </a:lnTo>
                  <a:lnTo>
                    <a:pt x="194" y="494"/>
                  </a:lnTo>
                  <a:lnTo>
                    <a:pt x="208" y="501"/>
                  </a:lnTo>
                  <a:lnTo>
                    <a:pt x="213" y="504"/>
                  </a:lnTo>
                  <a:lnTo>
                    <a:pt x="217" y="507"/>
                  </a:lnTo>
                  <a:lnTo>
                    <a:pt x="219" y="510"/>
                  </a:lnTo>
                  <a:lnTo>
                    <a:pt x="222" y="513"/>
                  </a:lnTo>
                  <a:lnTo>
                    <a:pt x="223" y="516"/>
                  </a:lnTo>
                  <a:lnTo>
                    <a:pt x="223" y="519"/>
                  </a:lnTo>
                  <a:lnTo>
                    <a:pt x="222" y="523"/>
                  </a:lnTo>
                  <a:lnTo>
                    <a:pt x="222" y="526"/>
                  </a:lnTo>
                  <a:lnTo>
                    <a:pt x="218" y="532"/>
                  </a:lnTo>
                  <a:lnTo>
                    <a:pt x="216" y="538"/>
                  </a:lnTo>
                  <a:lnTo>
                    <a:pt x="215" y="541"/>
                  </a:lnTo>
                  <a:lnTo>
                    <a:pt x="215" y="543"/>
                  </a:lnTo>
                  <a:lnTo>
                    <a:pt x="216" y="545"/>
                  </a:lnTo>
                  <a:lnTo>
                    <a:pt x="217" y="547"/>
                  </a:lnTo>
                  <a:lnTo>
                    <a:pt x="229" y="563"/>
                  </a:lnTo>
                  <a:lnTo>
                    <a:pt x="238" y="573"/>
                  </a:lnTo>
                  <a:lnTo>
                    <a:pt x="241" y="578"/>
                  </a:lnTo>
                  <a:lnTo>
                    <a:pt x="243" y="583"/>
                  </a:lnTo>
                  <a:lnTo>
                    <a:pt x="245" y="588"/>
                  </a:lnTo>
                  <a:lnTo>
                    <a:pt x="246" y="595"/>
                  </a:lnTo>
                  <a:lnTo>
                    <a:pt x="247" y="596"/>
                  </a:lnTo>
                  <a:lnTo>
                    <a:pt x="248" y="597"/>
                  </a:lnTo>
                  <a:lnTo>
                    <a:pt x="250" y="598"/>
                  </a:lnTo>
                  <a:lnTo>
                    <a:pt x="252" y="598"/>
                  </a:lnTo>
                  <a:lnTo>
                    <a:pt x="256" y="599"/>
                  </a:lnTo>
                  <a:lnTo>
                    <a:pt x="260" y="599"/>
                  </a:lnTo>
                  <a:lnTo>
                    <a:pt x="266" y="600"/>
                  </a:lnTo>
                  <a:lnTo>
                    <a:pt x="271" y="602"/>
                  </a:lnTo>
                  <a:lnTo>
                    <a:pt x="273" y="605"/>
                  </a:lnTo>
                  <a:lnTo>
                    <a:pt x="275" y="607"/>
                  </a:lnTo>
                  <a:lnTo>
                    <a:pt x="276" y="610"/>
                  </a:lnTo>
                  <a:lnTo>
                    <a:pt x="278" y="614"/>
                  </a:lnTo>
                  <a:lnTo>
                    <a:pt x="284" y="622"/>
                  </a:lnTo>
                  <a:lnTo>
                    <a:pt x="293" y="639"/>
                  </a:lnTo>
                  <a:lnTo>
                    <a:pt x="300" y="656"/>
                  </a:lnTo>
                  <a:lnTo>
                    <a:pt x="303" y="664"/>
                  </a:lnTo>
                  <a:lnTo>
                    <a:pt x="300" y="664"/>
                  </a:lnTo>
                  <a:lnTo>
                    <a:pt x="296" y="665"/>
                  </a:lnTo>
                  <a:lnTo>
                    <a:pt x="293" y="665"/>
                  </a:lnTo>
                  <a:lnTo>
                    <a:pt x="289" y="668"/>
                  </a:lnTo>
                  <a:lnTo>
                    <a:pt x="289" y="669"/>
                  </a:lnTo>
                  <a:lnTo>
                    <a:pt x="289" y="672"/>
                  </a:lnTo>
                  <a:lnTo>
                    <a:pt x="290" y="675"/>
                  </a:lnTo>
                  <a:lnTo>
                    <a:pt x="293" y="678"/>
                  </a:lnTo>
                  <a:lnTo>
                    <a:pt x="298" y="684"/>
                  </a:lnTo>
                  <a:lnTo>
                    <a:pt x="304" y="691"/>
                  </a:lnTo>
                  <a:lnTo>
                    <a:pt x="311" y="698"/>
                  </a:lnTo>
                  <a:lnTo>
                    <a:pt x="314" y="705"/>
                  </a:lnTo>
                  <a:lnTo>
                    <a:pt x="315" y="708"/>
                  </a:lnTo>
                  <a:lnTo>
                    <a:pt x="314" y="711"/>
                  </a:lnTo>
                  <a:lnTo>
                    <a:pt x="313" y="714"/>
                  </a:lnTo>
                  <a:lnTo>
                    <a:pt x="310" y="717"/>
                  </a:lnTo>
                  <a:lnTo>
                    <a:pt x="308" y="718"/>
                  </a:lnTo>
                  <a:lnTo>
                    <a:pt x="307" y="718"/>
                  </a:lnTo>
                  <a:lnTo>
                    <a:pt x="304" y="717"/>
                  </a:lnTo>
                  <a:lnTo>
                    <a:pt x="303" y="715"/>
                  </a:lnTo>
                  <a:lnTo>
                    <a:pt x="300" y="712"/>
                  </a:lnTo>
                  <a:lnTo>
                    <a:pt x="298" y="709"/>
                  </a:lnTo>
                  <a:lnTo>
                    <a:pt x="297" y="708"/>
                  </a:lnTo>
                  <a:lnTo>
                    <a:pt x="296" y="707"/>
                  </a:lnTo>
                  <a:lnTo>
                    <a:pt x="295" y="707"/>
                  </a:lnTo>
                  <a:lnTo>
                    <a:pt x="294" y="708"/>
                  </a:lnTo>
                  <a:lnTo>
                    <a:pt x="293" y="712"/>
                  </a:lnTo>
                  <a:lnTo>
                    <a:pt x="292" y="723"/>
                  </a:lnTo>
                  <a:lnTo>
                    <a:pt x="292" y="736"/>
                  </a:lnTo>
                  <a:lnTo>
                    <a:pt x="293" y="754"/>
                  </a:lnTo>
                  <a:lnTo>
                    <a:pt x="293" y="773"/>
                  </a:lnTo>
                  <a:lnTo>
                    <a:pt x="292" y="783"/>
                  </a:lnTo>
                  <a:lnTo>
                    <a:pt x="292" y="787"/>
                  </a:lnTo>
                  <a:lnTo>
                    <a:pt x="292" y="790"/>
                  </a:lnTo>
                  <a:lnTo>
                    <a:pt x="293" y="793"/>
                  </a:lnTo>
                  <a:lnTo>
                    <a:pt x="295" y="797"/>
                  </a:lnTo>
                  <a:lnTo>
                    <a:pt x="299" y="806"/>
                  </a:lnTo>
                  <a:lnTo>
                    <a:pt x="303" y="815"/>
                  </a:lnTo>
                  <a:lnTo>
                    <a:pt x="306" y="819"/>
                  </a:lnTo>
                  <a:lnTo>
                    <a:pt x="307" y="822"/>
                  </a:lnTo>
                  <a:lnTo>
                    <a:pt x="308" y="825"/>
                  </a:lnTo>
                  <a:lnTo>
                    <a:pt x="307" y="827"/>
                  </a:lnTo>
                  <a:lnTo>
                    <a:pt x="306" y="830"/>
                  </a:lnTo>
                  <a:lnTo>
                    <a:pt x="302" y="831"/>
                  </a:lnTo>
                  <a:lnTo>
                    <a:pt x="298" y="830"/>
                  </a:lnTo>
                  <a:lnTo>
                    <a:pt x="292" y="829"/>
                  </a:lnTo>
                  <a:lnTo>
                    <a:pt x="288" y="829"/>
                  </a:lnTo>
                  <a:lnTo>
                    <a:pt x="286" y="830"/>
                  </a:lnTo>
                  <a:lnTo>
                    <a:pt x="284" y="832"/>
                  </a:lnTo>
                  <a:lnTo>
                    <a:pt x="283" y="835"/>
                  </a:lnTo>
                  <a:lnTo>
                    <a:pt x="282" y="844"/>
                  </a:lnTo>
                  <a:lnTo>
                    <a:pt x="283" y="854"/>
                  </a:lnTo>
                  <a:lnTo>
                    <a:pt x="284" y="866"/>
                  </a:lnTo>
                  <a:lnTo>
                    <a:pt x="284" y="877"/>
                  </a:lnTo>
                  <a:lnTo>
                    <a:pt x="284" y="882"/>
                  </a:lnTo>
                  <a:lnTo>
                    <a:pt x="284" y="887"/>
                  </a:lnTo>
                  <a:lnTo>
                    <a:pt x="283" y="889"/>
                  </a:lnTo>
                  <a:lnTo>
                    <a:pt x="282" y="891"/>
                  </a:lnTo>
                  <a:lnTo>
                    <a:pt x="278" y="895"/>
                  </a:lnTo>
                  <a:lnTo>
                    <a:pt x="275" y="899"/>
                  </a:lnTo>
                  <a:lnTo>
                    <a:pt x="273" y="901"/>
                  </a:lnTo>
                  <a:lnTo>
                    <a:pt x="272" y="904"/>
                  </a:lnTo>
                  <a:lnTo>
                    <a:pt x="272" y="909"/>
                  </a:lnTo>
                  <a:lnTo>
                    <a:pt x="274" y="914"/>
                  </a:lnTo>
                  <a:lnTo>
                    <a:pt x="276" y="918"/>
                  </a:lnTo>
                  <a:lnTo>
                    <a:pt x="280" y="923"/>
                  </a:lnTo>
                  <a:lnTo>
                    <a:pt x="281" y="928"/>
                  </a:lnTo>
                  <a:lnTo>
                    <a:pt x="280" y="933"/>
                  </a:lnTo>
                  <a:lnTo>
                    <a:pt x="276" y="938"/>
                  </a:lnTo>
                  <a:lnTo>
                    <a:pt x="273" y="943"/>
                  </a:lnTo>
                  <a:lnTo>
                    <a:pt x="270" y="947"/>
                  </a:lnTo>
                  <a:lnTo>
                    <a:pt x="267" y="950"/>
                  </a:lnTo>
                  <a:lnTo>
                    <a:pt x="264" y="954"/>
                  </a:lnTo>
                  <a:lnTo>
                    <a:pt x="260" y="959"/>
                  </a:lnTo>
                  <a:lnTo>
                    <a:pt x="259" y="968"/>
                  </a:lnTo>
                  <a:lnTo>
                    <a:pt x="258" y="978"/>
                  </a:lnTo>
                  <a:lnTo>
                    <a:pt x="289" y="993"/>
                  </a:lnTo>
                  <a:lnTo>
                    <a:pt x="318" y="1007"/>
                  </a:lnTo>
                  <a:lnTo>
                    <a:pt x="334" y="1014"/>
                  </a:lnTo>
                  <a:lnTo>
                    <a:pt x="349" y="1021"/>
                  </a:lnTo>
                  <a:lnTo>
                    <a:pt x="364" y="1029"/>
                  </a:lnTo>
                  <a:lnTo>
                    <a:pt x="380" y="1039"/>
                  </a:lnTo>
                  <a:lnTo>
                    <a:pt x="394" y="1047"/>
                  </a:lnTo>
                  <a:lnTo>
                    <a:pt x="410" y="1055"/>
                  </a:lnTo>
                  <a:lnTo>
                    <a:pt x="413" y="1056"/>
                  </a:lnTo>
                  <a:lnTo>
                    <a:pt x="418" y="1056"/>
                  </a:lnTo>
                  <a:lnTo>
                    <a:pt x="421" y="1056"/>
                  </a:lnTo>
                  <a:lnTo>
                    <a:pt x="423" y="1055"/>
                  </a:lnTo>
                  <a:lnTo>
                    <a:pt x="426" y="1053"/>
                  </a:lnTo>
                  <a:lnTo>
                    <a:pt x="427" y="1050"/>
                  </a:lnTo>
                  <a:lnTo>
                    <a:pt x="428" y="1046"/>
                  </a:lnTo>
                  <a:lnTo>
                    <a:pt x="429" y="1041"/>
                  </a:lnTo>
                  <a:lnTo>
                    <a:pt x="429" y="1036"/>
                  </a:lnTo>
                  <a:lnTo>
                    <a:pt x="431" y="1033"/>
                  </a:lnTo>
                  <a:lnTo>
                    <a:pt x="432" y="1030"/>
                  </a:lnTo>
                  <a:lnTo>
                    <a:pt x="433" y="1028"/>
                  </a:lnTo>
                  <a:lnTo>
                    <a:pt x="435" y="1026"/>
                  </a:lnTo>
                  <a:lnTo>
                    <a:pt x="437" y="1025"/>
                  </a:lnTo>
                  <a:lnTo>
                    <a:pt x="440" y="1024"/>
                  </a:lnTo>
                  <a:lnTo>
                    <a:pt x="443" y="1024"/>
                  </a:lnTo>
                  <a:lnTo>
                    <a:pt x="450" y="1024"/>
                  </a:lnTo>
                  <a:lnTo>
                    <a:pt x="457" y="1026"/>
                  </a:lnTo>
                  <a:lnTo>
                    <a:pt x="466" y="1029"/>
                  </a:lnTo>
                  <a:lnTo>
                    <a:pt x="474" y="1033"/>
                  </a:lnTo>
                  <a:lnTo>
                    <a:pt x="506" y="1053"/>
                  </a:lnTo>
                  <a:lnTo>
                    <a:pt x="523" y="1064"/>
                  </a:lnTo>
                  <a:lnTo>
                    <a:pt x="536" y="1070"/>
                  </a:lnTo>
                  <a:lnTo>
                    <a:pt x="553" y="1075"/>
                  </a:lnTo>
                  <a:lnTo>
                    <a:pt x="562" y="1078"/>
                  </a:lnTo>
                  <a:lnTo>
                    <a:pt x="571" y="1080"/>
                  </a:lnTo>
                  <a:lnTo>
                    <a:pt x="579" y="1080"/>
                  </a:lnTo>
                  <a:lnTo>
                    <a:pt x="587" y="1078"/>
                  </a:lnTo>
                  <a:lnTo>
                    <a:pt x="601" y="1075"/>
                  </a:lnTo>
                  <a:lnTo>
                    <a:pt x="622" y="1072"/>
                  </a:lnTo>
                  <a:lnTo>
                    <a:pt x="642" y="1071"/>
                  </a:lnTo>
                  <a:lnTo>
                    <a:pt x="649" y="1070"/>
                  </a:lnTo>
                  <a:lnTo>
                    <a:pt x="654" y="1061"/>
                  </a:lnTo>
                  <a:lnTo>
                    <a:pt x="655" y="1052"/>
                  </a:lnTo>
                  <a:lnTo>
                    <a:pt x="656" y="1043"/>
                  </a:lnTo>
                  <a:lnTo>
                    <a:pt x="655" y="1034"/>
                  </a:lnTo>
                  <a:lnTo>
                    <a:pt x="651" y="1017"/>
                  </a:lnTo>
                  <a:lnTo>
                    <a:pt x="649" y="1001"/>
                  </a:lnTo>
                  <a:lnTo>
                    <a:pt x="650" y="994"/>
                  </a:lnTo>
                  <a:lnTo>
                    <a:pt x="652" y="989"/>
                  </a:lnTo>
                  <a:lnTo>
                    <a:pt x="657" y="985"/>
                  </a:lnTo>
                  <a:lnTo>
                    <a:pt x="661" y="982"/>
                  </a:lnTo>
                  <a:lnTo>
                    <a:pt x="668" y="979"/>
                  </a:lnTo>
                  <a:lnTo>
                    <a:pt x="674" y="978"/>
                  </a:lnTo>
                  <a:lnTo>
                    <a:pt x="682" y="977"/>
                  </a:lnTo>
                  <a:lnTo>
                    <a:pt x="689" y="977"/>
                  </a:lnTo>
                  <a:lnTo>
                    <a:pt x="704" y="977"/>
                  </a:lnTo>
                  <a:lnTo>
                    <a:pt x="719" y="977"/>
                  </a:lnTo>
                  <a:lnTo>
                    <a:pt x="725" y="977"/>
                  </a:lnTo>
                  <a:lnTo>
                    <a:pt x="730" y="975"/>
                  </a:lnTo>
                  <a:lnTo>
                    <a:pt x="734" y="973"/>
                  </a:lnTo>
                  <a:lnTo>
                    <a:pt x="738" y="970"/>
                  </a:lnTo>
                  <a:lnTo>
                    <a:pt x="743" y="961"/>
                  </a:lnTo>
                  <a:lnTo>
                    <a:pt x="749" y="955"/>
                  </a:lnTo>
                  <a:lnTo>
                    <a:pt x="753" y="952"/>
                  </a:lnTo>
                  <a:lnTo>
                    <a:pt x="756" y="950"/>
                  </a:lnTo>
                  <a:lnTo>
                    <a:pt x="759" y="949"/>
                  </a:lnTo>
                  <a:lnTo>
                    <a:pt x="762" y="948"/>
                  </a:lnTo>
                  <a:lnTo>
                    <a:pt x="766" y="949"/>
                  </a:lnTo>
                  <a:lnTo>
                    <a:pt x="768" y="950"/>
                  </a:lnTo>
                  <a:lnTo>
                    <a:pt x="771" y="951"/>
                  </a:lnTo>
                  <a:lnTo>
                    <a:pt x="773" y="955"/>
                  </a:lnTo>
                  <a:lnTo>
                    <a:pt x="775" y="959"/>
                  </a:lnTo>
                  <a:lnTo>
                    <a:pt x="777" y="964"/>
                  </a:lnTo>
                  <a:lnTo>
                    <a:pt x="780" y="971"/>
                  </a:lnTo>
                  <a:lnTo>
                    <a:pt x="781" y="978"/>
                  </a:lnTo>
                  <a:lnTo>
                    <a:pt x="782" y="980"/>
                  </a:lnTo>
                  <a:lnTo>
                    <a:pt x="785" y="984"/>
                  </a:lnTo>
                  <a:lnTo>
                    <a:pt x="788" y="986"/>
                  </a:lnTo>
                  <a:lnTo>
                    <a:pt x="794" y="989"/>
                  </a:lnTo>
                  <a:lnTo>
                    <a:pt x="806" y="993"/>
                  </a:lnTo>
                  <a:lnTo>
                    <a:pt x="822" y="998"/>
                  </a:lnTo>
                  <a:lnTo>
                    <a:pt x="851" y="1003"/>
                  </a:lnTo>
                  <a:lnTo>
                    <a:pt x="871" y="1005"/>
                  </a:lnTo>
                  <a:lnTo>
                    <a:pt x="883" y="1007"/>
                  </a:lnTo>
                  <a:lnTo>
                    <a:pt x="894" y="1012"/>
                  </a:lnTo>
                  <a:lnTo>
                    <a:pt x="899" y="1013"/>
                  </a:lnTo>
                  <a:lnTo>
                    <a:pt x="906" y="1012"/>
                  </a:lnTo>
                  <a:lnTo>
                    <a:pt x="911" y="1010"/>
                  </a:lnTo>
                  <a:lnTo>
                    <a:pt x="919" y="1005"/>
                  </a:lnTo>
                  <a:lnTo>
                    <a:pt x="930" y="998"/>
                  </a:lnTo>
                  <a:lnTo>
                    <a:pt x="943" y="991"/>
                  </a:lnTo>
                  <a:lnTo>
                    <a:pt x="957" y="986"/>
                  </a:lnTo>
                  <a:lnTo>
                    <a:pt x="971" y="980"/>
                  </a:lnTo>
                  <a:lnTo>
                    <a:pt x="978" y="977"/>
                  </a:lnTo>
                  <a:lnTo>
                    <a:pt x="984" y="974"/>
                  </a:lnTo>
                  <a:lnTo>
                    <a:pt x="991" y="970"/>
                  </a:lnTo>
                  <a:lnTo>
                    <a:pt x="996" y="965"/>
                  </a:lnTo>
                  <a:lnTo>
                    <a:pt x="1000" y="961"/>
                  </a:lnTo>
                  <a:lnTo>
                    <a:pt x="1005" y="955"/>
                  </a:lnTo>
                  <a:lnTo>
                    <a:pt x="1008" y="948"/>
                  </a:lnTo>
                  <a:lnTo>
                    <a:pt x="1010" y="941"/>
                  </a:lnTo>
                  <a:lnTo>
                    <a:pt x="1011" y="937"/>
                  </a:lnTo>
                  <a:lnTo>
                    <a:pt x="1013" y="934"/>
                  </a:lnTo>
                  <a:lnTo>
                    <a:pt x="1015" y="931"/>
                  </a:lnTo>
                  <a:lnTo>
                    <a:pt x="1018" y="929"/>
                  </a:lnTo>
                  <a:lnTo>
                    <a:pt x="1023" y="924"/>
                  </a:lnTo>
                  <a:lnTo>
                    <a:pt x="1029" y="920"/>
                  </a:lnTo>
                  <a:lnTo>
                    <a:pt x="1036" y="916"/>
                  </a:lnTo>
                  <a:lnTo>
                    <a:pt x="1042" y="913"/>
                  </a:lnTo>
                  <a:lnTo>
                    <a:pt x="1047" y="908"/>
                  </a:lnTo>
                  <a:lnTo>
                    <a:pt x="1050" y="903"/>
                  </a:lnTo>
                  <a:lnTo>
                    <a:pt x="1047" y="899"/>
                  </a:lnTo>
                  <a:lnTo>
                    <a:pt x="1043" y="892"/>
                  </a:lnTo>
                  <a:lnTo>
                    <a:pt x="1041" y="886"/>
                  </a:lnTo>
                  <a:lnTo>
                    <a:pt x="1039" y="878"/>
                  </a:lnTo>
                  <a:lnTo>
                    <a:pt x="1036" y="865"/>
                  </a:lnTo>
                  <a:lnTo>
                    <a:pt x="1034" y="860"/>
                  </a:lnTo>
                  <a:lnTo>
                    <a:pt x="1022" y="865"/>
                  </a:lnTo>
                  <a:lnTo>
                    <a:pt x="1009" y="870"/>
                  </a:lnTo>
                  <a:lnTo>
                    <a:pt x="1003" y="870"/>
                  </a:lnTo>
                  <a:lnTo>
                    <a:pt x="995" y="870"/>
                  </a:lnTo>
                  <a:lnTo>
                    <a:pt x="989" y="866"/>
                  </a:lnTo>
                  <a:lnTo>
                    <a:pt x="983" y="862"/>
                  </a:lnTo>
                  <a:lnTo>
                    <a:pt x="980" y="859"/>
                  </a:lnTo>
                  <a:lnTo>
                    <a:pt x="978" y="854"/>
                  </a:lnTo>
                  <a:lnTo>
                    <a:pt x="977" y="850"/>
                  </a:lnTo>
                  <a:lnTo>
                    <a:pt x="977" y="846"/>
                  </a:lnTo>
                  <a:lnTo>
                    <a:pt x="977" y="842"/>
                  </a:lnTo>
                  <a:lnTo>
                    <a:pt x="978" y="836"/>
                  </a:lnTo>
                  <a:lnTo>
                    <a:pt x="980" y="831"/>
                  </a:lnTo>
                  <a:lnTo>
                    <a:pt x="983" y="824"/>
                  </a:lnTo>
                  <a:lnTo>
                    <a:pt x="989" y="813"/>
                  </a:lnTo>
                  <a:lnTo>
                    <a:pt x="992" y="806"/>
                  </a:lnTo>
                  <a:lnTo>
                    <a:pt x="993" y="803"/>
                  </a:lnTo>
                  <a:lnTo>
                    <a:pt x="992" y="801"/>
                  </a:lnTo>
                  <a:lnTo>
                    <a:pt x="990" y="799"/>
                  </a:lnTo>
                  <a:lnTo>
                    <a:pt x="986" y="798"/>
                  </a:lnTo>
                  <a:lnTo>
                    <a:pt x="982" y="796"/>
                  </a:lnTo>
                  <a:lnTo>
                    <a:pt x="977" y="791"/>
                  </a:lnTo>
                  <a:lnTo>
                    <a:pt x="971" y="784"/>
                  </a:lnTo>
                  <a:lnTo>
                    <a:pt x="964" y="774"/>
                  </a:lnTo>
                  <a:lnTo>
                    <a:pt x="961" y="768"/>
                  </a:lnTo>
                  <a:lnTo>
                    <a:pt x="959" y="763"/>
                  </a:lnTo>
                  <a:lnTo>
                    <a:pt x="958" y="761"/>
                  </a:lnTo>
                  <a:lnTo>
                    <a:pt x="959" y="759"/>
                  </a:lnTo>
                  <a:lnTo>
                    <a:pt x="959" y="756"/>
                  </a:lnTo>
                  <a:lnTo>
                    <a:pt x="962" y="754"/>
                  </a:lnTo>
                  <a:lnTo>
                    <a:pt x="968" y="749"/>
                  </a:lnTo>
                  <a:lnTo>
                    <a:pt x="982" y="740"/>
                  </a:lnTo>
                  <a:lnTo>
                    <a:pt x="990" y="736"/>
                  </a:lnTo>
                  <a:lnTo>
                    <a:pt x="996" y="734"/>
                  </a:lnTo>
                  <a:lnTo>
                    <a:pt x="999" y="733"/>
                  </a:lnTo>
                  <a:lnTo>
                    <a:pt x="1001" y="733"/>
                  </a:lnTo>
                  <a:lnTo>
                    <a:pt x="1004" y="735"/>
                  </a:lnTo>
                  <a:lnTo>
                    <a:pt x="1005" y="736"/>
                  </a:lnTo>
                  <a:lnTo>
                    <a:pt x="1007" y="726"/>
                  </a:lnTo>
                  <a:lnTo>
                    <a:pt x="1006" y="719"/>
                  </a:lnTo>
                  <a:lnTo>
                    <a:pt x="1004" y="714"/>
                  </a:lnTo>
                  <a:lnTo>
                    <a:pt x="999" y="710"/>
                  </a:lnTo>
                  <a:lnTo>
                    <a:pt x="995" y="706"/>
                  </a:lnTo>
                  <a:lnTo>
                    <a:pt x="990" y="703"/>
                  </a:lnTo>
                  <a:lnTo>
                    <a:pt x="984" y="697"/>
                  </a:lnTo>
                  <a:lnTo>
                    <a:pt x="979" y="690"/>
                  </a:lnTo>
                  <a:lnTo>
                    <a:pt x="976" y="683"/>
                  </a:lnTo>
                  <a:lnTo>
                    <a:pt x="975" y="679"/>
                  </a:lnTo>
                  <a:lnTo>
                    <a:pt x="973" y="675"/>
                  </a:lnTo>
                  <a:lnTo>
                    <a:pt x="973" y="671"/>
                  </a:lnTo>
                  <a:lnTo>
                    <a:pt x="977" y="666"/>
                  </a:lnTo>
                  <a:lnTo>
                    <a:pt x="980" y="662"/>
                  </a:lnTo>
                  <a:lnTo>
                    <a:pt x="985" y="658"/>
                  </a:lnTo>
                  <a:lnTo>
                    <a:pt x="989" y="653"/>
                  </a:lnTo>
                  <a:lnTo>
                    <a:pt x="991" y="651"/>
                  </a:lnTo>
                  <a:lnTo>
                    <a:pt x="992" y="648"/>
                  </a:lnTo>
                  <a:lnTo>
                    <a:pt x="992" y="643"/>
                  </a:lnTo>
                  <a:lnTo>
                    <a:pt x="991" y="638"/>
                  </a:lnTo>
                  <a:lnTo>
                    <a:pt x="987" y="624"/>
                  </a:lnTo>
                  <a:lnTo>
                    <a:pt x="983" y="615"/>
                  </a:lnTo>
                  <a:lnTo>
                    <a:pt x="981" y="612"/>
                  </a:lnTo>
                  <a:lnTo>
                    <a:pt x="978" y="610"/>
                  </a:lnTo>
                  <a:lnTo>
                    <a:pt x="976" y="608"/>
                  </a:lnTo>
                  <a:lnTo>
                    <a:pt x="972" y="607"/>
                  </a:lnTo>
                  <a:lnTo>
                    <a:pt x="955" y="606"/>
                  </a:lnTo>
                  <a:lnTo>
                    <a:pt x="930" y="601"/>
                  </a:lnTo>
                  <a:lnTo>
                    <a:pt x="927" y="599"/>
                  </a:lnTo>
                  <a:lnTo>
                    <a:pt x="925" y="597"/>
                  </a:lnTo>
                  <a:lnTo>
                    <a:pt x="924" y="594"/>
                  </a:lnTo>
                  <a:lnTo>
                    <a:pt x="923" y="589"/>
                  </a:lnTo>
                  <a:lnTo>
                    <a:pt x="924" y="581"/>
                  </a:lnTo>
                  <a:lnTo>
                    <a:pt x="927" y="570"/>
                  </a:lnTo>
                  <a:lnTo>
                    <a:pt x="934" y="550"/>
                  </a:lnTo>
                  <a:lnTo>
                    <a:pt x="938" y="536"/>
                  </a:lnTo>
                  <a:lnTo>
                    <a:pt x="943" y="532"/>
                  </a:lnTo>
                  <a:lnTo>
                    <a:pt x="956" y="527"/>
                  </a:lnTo>
                  <a:lnTo>
                    <a:pt x="970" y="522"/>
                  </a:lnTo>
                  <a:lnTo>
                    <a:pt x="979" y="518"/>
                  </a:lnTo>
                  <a:lnTo>
                    <a:pt x="984" y="515"/>
                  </a:lnTo>
                  <a:lnTo>
                    <a:pt x="993" y="510"/>
                  </a:lnTo>
                  <a:lnTo>
                    <a:pt x="1001" y="502"/>
                  </a:lnTo>
                  <a:lnTo>
                    <a:pt x="1011" y="494"/>
                  </a:lnTo>
                  <a:lnTo>
                    <a:pt x="1021" y="485"/>
                  </a:lnTo>
                  <a:lnTo>
                    <a:pt x="1028" y="476"/>
                  </a:lnTo>
                  <a:lnTo>
                    <a:pt x="1034" y="469"/>
                  </a:lnTo>
                  <a:lnTo>
                    <a:pt x="1036" y="463"/>
                  </a:lnTo>
                  <a:lnTo>
                    <a:pt x="1036" y="450"/>
                  </a:lnTo>
                  <a:lnTo>
                    <a:pt x="1034" y="436"/>
                  </a:lnTo>
                  <a:lnTo>
                    <a:pt x="1032" y="421"/>
                  </a:lnTo>
                  <a:lnTo>
                    <a:pt x="1032" y="406"/>
                  </a:lnTo>
                  <a:lnTo>
                    <a:pt x="1040" y="394"/>
                  </a:lnTo>
                  <a:lnTo>
                    <a:pt x="1046" y="387"/>
                  </a:lnTo>
                  <a:lnTo>
                    <a:pt x="1060" y="362"/>
                  </a:lnTo>
                  <a:lnTo>
                    <a:pt x="1080" y="323"/>
                  </a:lnTo>
                  <a:lnTo>
                    <a:pt x="1084" y="314"/>
                  </a:lnTo>
                  <a:lnTo>
                    <a:pt x="1089" y="304"/>
                  </a:lnTo>
                  <a:lnTo>
                    <a:pt x="1091" y="295"/>
                  </a:lnTo>
                  <a:lnTo>
                    <a:pt x="1092" y="288"/>
                  </a:lnTo>
                  <a:lnTo>
                    <a:pt x="1092" y="281"/>
                  </a:lnTo>
                  <a:lnTo>
                    <a:pt x="1090" y="276"/>
                  </a:lnTo>
                  <a:lnTo>
                    <a:pt x="1088" y="274"/>
                  </a:lnTo>
                  <a:lnTo>
                    <a:pt x="1085" y="273"/>
                  </a:lnTo>
                  <a:lnTo>
                    <a:pt x="1082" y="272"/>
                  </a:lnTo>
                  <a:lnTo>
                    <a:pt x="1079" y="271"/>
                  </a:lnTo>
                  <a:lnTo>
                    <a:pt x="1050" y="271"/>
                  </a:lnTo>
                  <a:lnTo>
                    <a:pt x="1025" y="271"/>
                  </a:lnTo>
                  <a:lnTo>
                    <a:pt x="1014" y="270"/>
                  </a:lnTo>
                  <a:lnTo>
                    <a:pt x="1004" y="266"/>
                  </a:lnTo>
                  <a:lnTo>
                    <a:pt x="998" y="263"/>
                  </a:lnTo>
                  <a:lnTo>
                    <a:pt x="994" y="260"/>
                  </a:lnTo>
                  <a:lnTo>
                    <a:pt x="989" y="257"/>
                  </a:lnTo>
                  <a:lnTo>
                    <a:pt x="983" y="251"/>
                  </a:lnTo>
                  <a:lnTo>
                    <a:pt x="970" y="240"/>
                  </a:lnTo>
                  <a:lnTo>
                    <a:pt x="961" y="232"/>
                  </a:lnTo>
                  <a:lnTo>
                    <a:pt x="957" y="228"/>
                  </a:lnTo>
                  <a:lnTo>
                    <a:pt x="955" y="222"/>
                  </a:lnTo>
                  <a:lnTo>
                    <a:pt x="954" y="215"/>
                  </a:lnTo>
                  <a:lnTo>
                    <a:pt x="953" y="204"/>
                  </a:lnTo>
                  <a:lnTo>
                    <a:pt x="953" y="190"/>
                  </a:lnTo>
                  <a:lnTo>
                    <a:pt x="951" y="174"/>
                  </a:lnTo>
                  <a:lnTo>
                    <a:pt x="949" y="165"/>
                  </a:lnTo>
                  <a:lnTo>
                    <a:pt x="947" y="156"/>
                  </a:lnTo>
                  <a:lnTo>
                    <a:pt x="943" y="149"/>
                  </a:lnTo>
                  <a:lnTo>
                    <a:pt x="940" y="141"/>
                  </a:lnTo>
                  <a:lnTo>
                    <a:pt x="936" y="135"/>
                  </a:lnTo>
                  <a:lnTo>
                    <a:pt x="931" y="130"/>
                  </a:lnTo>
                  <a:lnTo>
                    <a:pt x="927" y="125"/>
                  </a:lnTo>
                  <a:lnTo>
                    <a:pt x="922" y="123"/>
                  </a:lnTo>
                  <a:lnTo>
                    <a:pt x="915" y="122"/>
                  </a:lnTo>
                  <a:lnTo>
                    <a:pt x="908" y="123"/>
                  </a:lnTo>
                  <a:lnTo>
                    <a:pt x="900" y="126"/>
                  </a:lnTo>
                  <a:lnTo>
                    <a:pt x="893" y="132"/>
                  </a:lnTo>
                  <a:lnTo>
                    <a:pt x="889" y="135"/>
                  </a:lnTo>
                  <a:lnTo>
                    <a:pt x="888" y="137"/>
                  </a:lnTo>
                  <a:lnTo>
                    <a:pt x="887" y="141"/>
                  </a:lnTo>
                  <a:lnTo>
                    <a:pt x="887" y="146"/>
                  </a:lnTo>
                  <a:lnTo>
                    <a:pt x="887" y="155"/>
                  </a:lnTo>
                  <a:lnTo>
                    <a:pt x="886" y="167"/>
                  </a:lnTo>
                  <a:lnTo>
                    <a:pt x="886" y="186"/>
                  </a:lnTo>
                  <a:lnTo>
                    <a:pt x="886" y="196"/>
                  </a:lnTo>
                  <a:lnTo>
                    <a:pt x="886" y="198"/>
                  </a:lnTo>
                  <a:lnTo>
                    <a:pt x="885" y="201"/>
                  </a:lnTo>
                  <a:lnTo>
                    <a:pt x="883" y="202"/>
                  </a:lnTo>
                  <a:lnTo>
                    <a:pt x="881" y="203"/>
                  </a:lnTo>
                  <a:lnTo>
                    <a:pt x="874" y="204"/>
                  </a:lnTo>
                  <a:lnTo>
                    <a:pt x="865" y="204"/>
                  </a:lnTo>
                  <a:lnTo>
                    <a:pt x="854" y="204"/>
                  </a:lnTo>
                  <a:lnTo>
                    <a:pt x="847" y="204"/>
                  </a:lnTo>
                  <a:lnTo>
                    <a:pt x="843" y="204"/>
                  </a:lnTo>
                  <a:lnTo>
                    <a:pt x="838" y="203"/>
                  </a:lnTo>
                  <a:lnTo>
                    <a:pt x="833" y="201"/>
                  </a:lnTo>
                  <a:lnTo>
                    <a:pt x="830" y="198"/>
                  </a:lnTo>
                  <a:lnTo>
                    <a:pt x="823" y="192"/>
                  </a:lnTo>
                  <a:lnTo>
                    <a:pt x="816" y="184"/>
                  </a:lnTo>
                  <a:lnTo>
                    <a:pt x="811" y="175"/>
                  </a:lnTo>
                  <a:lnTo>
                    <a:pt x="808" y="164"/>
                  </a:lnTo>
                  <a:lnTo>
                    <a:pt x="805" y="154"/>
                  </a:lnTo>
                  <a:lnTo>
                    <a:pt x="806" y="144"/>
                  </a:lnTo>
                  <a:lnTo>
                    <a:pt x="806" y="137"/>
                  </a:lnTo>
                  <a:lnTo>
                    <a:pt x="806" y="132"/>
                  </a:lnTo>
                  <a:lnTo>
                    <a:pt x="805" y="127"/>
                  </a:lnTo>
                  <a:lnTo>
                    <a:pt x="803" y="125"/>
                  </a:lnTo>
                  <a:lnTo>
                    <a:pt x="801" y="124"/>
                  </a:lnTo>
                  <a:lnTo>
                    <a:pt x="798" y="124"/>
                  </a:lnTo>
                  <a:lnTo>
                    <a:pt x="794" y="125"/>
                  </a:lnTo>
                  <a:lnTo>
                    <a:pt x="789" y="127"/>
                  </a:lnTo>
                  <a:lnTo>
                    <a:pt x="772" y="137"/>
                  </a:lnTo>
                  <a:lnTo>
                    <a:pt x="757" y="146"/>
                  </a:lnTo>
                  <a:lnTo>
                    <a:pt x="753" y="147"/>
                  </a:lnTo>
                  <a:lnTo>
                    <a:pt x="748" y="146"/>
                  </a:lnTo>
                  <a:lnTo>
                    <a:pt x="746" y="145"/>
                  </a:lnTo>
                  <a:lnTo>
                    <a:pt x="744" y="141"/>
                  </a:lnTo>
                  <a:lnTo>
                    <a:pt x="743" y="135"/>
                  </a:lnTo>
                  <a:lnTo>
                    <a:pt x="743" y="125"/>
                  </a:lnTo>
                  <a:lnTo>
                    <a:pt x="744" y="116"/>
                  </a:lnTo>
                  <a:lnTo>
                    <a:pt x="745" y="106"/>
                  </a:lnTo>
                  <a:lnTo>
                    <a:pt x="745" y="101"/>
                  </a:lnTo>
                  <a:lnTo>
                    <a:pt x="744" y="98"/>
                  </a:lnTo>
                  <a:lnTo>
                    <a:pt x="743" y="96"/>
                  </a:lnTo>
                  <a:lnTo>
                    <a:pt x="742" y="94"/>
                  </a:lnTo>
                  <a:lnTo>
                    <a:pt x="735" y="93"/>
                  </a:lnTo>
                  <a:lnTo>
                    <a:pt x="729" y="92"/>
                  </a:lnTo>
                  <a:lnTo>
                    <a:pt x="720" y="91"/>
                  </a:lnTo>
                  <a:lnTo>
                    <a:pt x="713" y="91"/>
                  </a:lnTo>
                  <a:lnTo>
                    <a:pt x="705" y="91"/>
                  </a:lnTo>
                  <a:lnTo>
                    <a:pt x="699" y="90"/>
                  </a:lnTo>
                  <a:lnTo>
                    <a:pt x="697" y="89"/>
                  </a:lnTo>
                  <a:lnTo>
                    <a:pt x="694" y="87"/>
                  </a:lnTo>
                  <a:lnTo>
                    <a:pt x="693" y="86"/>
                  </a:lnTo>
                  <a:lnTo>
                    <a:pt x="692" y="84"/>
                  </a:lnTo>
                  <a:lnTo>
                    <a:pt x="690" y="79"/>
                  </a:lnTo>
                  <a:lnTo>
                    <a:pt x="684" y="70"/>
                  </a:lnTo>
                  <a:lnTo>
                    <a:pt x="675" y="59"/>
                  </a:lnTo>
                  <a:lnTo>
                    <a:pt x="666" y="47"/>
                  </a:lnTo>
                  <a:lnTo>
                    <a:pt x="648" y="25"/>
                  </a:lnTo>
                  <a:lnTo>
                    <a:pt x="640" y="15"/>
                  </a:lnTo>
                  <a:lnTo>
                    <a:pt x="632" y="16"/>
                  </a:lnTo>
                  <a:lnTo>
                    <a:pt x="626" y="16"/>
                  </a:lnTo>
                  <a:lnTo>
                    <a:pt x="620" y="16"/>
                  </a:lnTo>
                  <a:lnTo>
                    <a:pt x="617" y="15"/>
                  </a:lnTo>
                  <a:lnTo>
                    <a:pt x="612" y="12"/>
                  </a:lnTo>
                  <a:lnTo>
                    <a:pt x="608" y="9"/>
                  </a:lnTo>
                  <a:lnTo>
                    <a:pt x="606" y="5"/>
                  </a:lnTo>
                  <a:lnTo>
                    <a:pt x="603" y="2"/>
                  </a:lnTo>
                  <a:lnTo>
                    <a:pt x="600" y="0"/>
                  </a:lnTo>
                  <a:lnTo>
                    <a:pt x="597" y="0"/>
                  </a:lnTo>
                  <a:lnTo>
                    <a:pt x="593" y="0"/>
                  </a:lnTo>
                  <a:lnTo>
                    <a:pt x="588" y="0"/>
                  </a:lnTo>
                  <a:lnTo>
                    <a:pt x="573" y="2"/>
                  </a:lnTo>
                  <a:lnTo>
                    <a:pt x="560" y="6"/>
                  </a:lnTo>
                  <a:lnTo>
                    <a:pt x="551" y="9"/>
                  </a:lnTo>
                  <a:lnTo>
                    <a:pt x="545" y="13"/>
                  </a:lnTo>
                  <a:lnTo>
                    <a:pt x="540" y="19"/>
                  </a:lnTo>
                  <a:lnTo>
                    <a:pt x="539" y="24"/>
                  </a:lnTo>
                  <a:lnTo>
                    <a:pt x="538" y="29"/>
                  </a:lnTo>
                  <a:lnTo>
                    <a:pt x="539" y="36"/>
                  </a:lnTo>
                  <a:lnTo>
                    <a:pt x="543" y="50"/>
                  </a:lnTo>
                  <a:lnTo>
                    <a:pt x="546" y="65"/>
                  </a:lnTo>
                  <a:lnTo>
                    <a:pt x="546" y="72"/>
                  </a:lnTo>
                  <a:lnTo>
                    <a:pt x="545" y="81"/>
                  </a:lnTo>
                  <a:lnTo>
                    <a:pt x="540" y="90"/>
                  </a:lnTo>
                  <a:lnTo>
                    <a:pt x="535" y="98"/>
                  </a:lnTo>
                  <a:lnTo>
                    <a:pt x="526" y="110"/>
                  </a:lnTo>
                  <a:lnTo>
                    <a:pt x="513" y="126"/>
                  </a:lnTo>
                  <a:lnTo>
                    <a:pt x="506" y="135"/>
                  </a:lnTo>
                  <a:lnTo>
                    <a:pt x="499" y="142"/>
                  </a:lnTo>
                  <a:lnTo>
                    <a:pt x="494" y="148"/>
                  </a:lnTo>
                  <a:lnTo>
                    <a:pt x="490" y="151"/>
                  </a:lnTo>
                  <a:lnTo>
                    <a:pt x="471" y="158"/>
                  </a:lnTo>
                  <a:lnTo>
                    <a:pt x="451" y="164"/>
                  </a:lnTo>
                  <a:lnTo>
                    <a:pt x="442" y="167"/>
                  </a:lnTo>
                  <a:lnTo>
                    <a:pt x="435" y="173"/>
                  </a:lnTo>
                  <a:lnTo>
                    <a:pt x="432" y="175"/>
                  </a:lnTo>
                  <a:lnTo>
                    <a:pt x="428" y="179"/>
                  </a:lnTo>
                  <a:lnTo>
                    <a:pt x="426" y="182"/>
                  </a:lnTo>
                  <a:lnTo>
                    <a:pt x="425" y="187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92" name="Freeform 285"/>
            <p:cNvSpPr>
              <a:spLocks/>
            </p:cNvSpPr>
            <p:nvPr/>
          </p:nvSpPr>
          <p:spPr bwMode="auto">
            <a:xfrm>
              <a:off x="991" y="2555"/>
              <a:ext cx="81" cy="66"/>
            </a:xfrm>
            <a:custGeom>
              <a:avLst/>
              <a:gdLst>
                <a:gd name="T0" fmla="*/ 0 w 323"/>
                <a:gd name="T1" fmla="*/ 0 h 264"/>
                <a:gd name="T2" fmla="*/ 0 w 323"/>
                <a:gd name="T3" fmla="*/ 0 h 264"/>
                <a:gd name="T4" fmla="*/ 0 w 323"/>
                <a:gd name="T5" fmla="*/ 0 h 264"/>
                <a:gd name="T6" fmla="*/ 0 w 323"/>
                <a:gd name="T7" fmla="*/ 0 h 264"/>
                <a:gd name="T8" fmla="*/ 0 w 323"/>
                <a:gd name="T9" fmla="*/ 0 h 264"/>
                <a:gd name="T10" fmla="*/ 0 w 323"/>
                <a:gd name="T11" fmla="*/ 0 h 264"/>
                <a:gd name="T12" fmla="*/ 0 w 323"/>
                <a:gd name="T13" fmla="*/ 0 h 264"/>
                <a:gd name="T14" fmla="*/ 0 w 323"/>
                <a:gd name="T15" fmla="*/ 0 h 264"/>
                <a:gd name="T16" fmla="*/ 0 w 323"/>
                <a:gd name="T17" fmla="*/ 0 h 264"/>
                <a:gd name="T18" fmla="*/ 0 w 323"/>
                <a:gd name="T19" fmla="*/ 0 h 264"/>
                <a:gd name="T20" fmla="*/ 0 w 323"/>
                <a:gd name="T21" fmla="*/ 0 h 264"/>
                <a:gd name="T22" fmla="*/ 0 w 323"/>
                <a:gd name="T23" fmla="*/ 0 h 264"/>
                <a:gd name="T24" fmla="*/ 0 w 323"/>
                <a:gd name="T25" fmla="*/ 0 h 264"/>
                <a:gd name="T26" fmla="*/ 0 w 323"/>
                <a:gd name="T27" fmla="*/ 0 h 264"/>
                <a:gd name="T28" fmla="*/ 0 w 323"/>
                <a:gd name="T29" fmla="*/ 0 h 264"/>
                <a:gd name="T30" fmla="*/ 0 w 323"/>
                <a:gd name="T31" fmla="*/ 0 h 264"/>
                <a:gd name="T32" fmla="*/ 0 w 323"/>
                <a:gd name="T33" fmla="*/ 0 h 264"/>
                <a:gd name="T34" fmla="*/ 0 w 323"/>
                <a:gd name="T35" fmla="*/ 0 h 264"/>
                <a:gd name="T36" fmla="*/ 0 w 323"/>
                <a:gd name="T37" fmla="*/ 0 h 264"/>
                <a:gd name="T38" fmla="*/ 0 w 323"/>
                <a:gd name="T39" fmla="*/ 0 h 264"/>
                <a:gd name="T40" fmla="*/ 0 w 323"/>
                <a:gd name="T41" fmla="*/ 0 h 264"/>
                <a:gd name="T42" fmla="*/ 0 w 323"/>
                <a:gd name="T43" fmla="*/ 0 h 264"/>
                <a:gd name="T44" fmla="*/ 0 w 323"/>
                <a:gd name="T45" fmla="*/ 0 h 264"/>
                <a:gd name="T46" fmla="*/ 0 w 323"/>
                <a:gd name="T47" fmla="*/ 0 h 264"/>
                <a:gd name="T48" fmla="*/ 0 w 323"/>
                <a:gd name="T49" fmla="*/ 0 h 264"/>
                <a:gd name="T50" fmla="*/ 0 w 323"/>
                <a:gd name="T51" fmla="*/ 0 h 264"/>
                <a:gd name="T52" fmla="*/ 0 w 323"/>
                <a:gd name="T53" fmla="*/ 0 h 264"/>
                <a:gd name="T54" fmla="*/ 0 w 323"/>
                <a:gd name="T55" fmla="*/ 0 h 264"/>
                <a:gd name="T56" fmla="*/ 0 w 323"/>
                <a:gd name="T57" fmla="*/ 0 h 264"/>
                <a:gd name="T58" fmla="*/ 0 w 323"/>
                <a:gd name="T59" fmla="*/ 0 h 264"/>
                <a:gd name="T60" fmla="*/ 0 w 323"/>
                <a:gd name="T61" fmla="*/ 0 h 264"/>
                <a:gd name="T62" fmla="*/ 0 w 323"/>
                <a:gd name="T63" fmla="*/ 0 h 264"/>
                <a:gd name="T64" fmla="*/ 0 w 323"/>
                <a:gd name="T65" fmla="*/ 0 h 264"/>
                <a:gd name="T66" fmla="*/ 0 w 323"/>
                <a:gd name="T67" fmla="*/ 0 h 264"/>
                <a:gd name="T68" fmla="*/ 0 w 323"/>
                <a:gd name="T69" fmla="*/ 0 h 264"/>
                <a:gd name="T70" fmla="*/ 0 w 323"/>
                <a:gd name="T71" fmla="*/ 0 h 264"/>
                <a:gd name="T72" fmla="*/ 0 w 323"/>
                <a:gd name="T73" fmla="*/ 0 h 264"/>
                <a:gd name="T74" fmla="*/ 0 w 323"/>
                <a:gd name="T75" fmla="*/ 0 h 264"/>
                <a:gd name="T76" fmla="*/ 0 w 323"/>
                <a:gd name="T77" fmla="*/ 0 h 264"/>
                <a:gd name="T78" fmla="*/ 0 w 323"/>
                <a:gd name="T79" fmla="*/ 0 h 264"/>
                <a:gd name="T80" fmla="*/ 0 w 323"/>
                <a:gd name="T81" fmla="*/ 0 h 264"/>
                <a:gd name="T82" fmla="*/ 0 w 323"/>
                <a:gd name="T83" fmla="*/ 0 h 264"/>
                <a:gd name="T84" fmla="*/ 0 w 323"/>
                <a:gd name="T85" fmla="*/ 0 h 26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3"/>
                <a:gd name="T130" fmla="*/ 0 h 264"/>
                <a:gd name="T131" fmla="*/ 323 w 323"/>
                <a:gd name="T132" fmla="*/ 264 h 264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3" h="264">
                  <a:moveTo>
                    <a:pt x="5" y="67"/>
                  </a:moveTo>
                  <a:lnTo>
                    <a:pt x="11" y="59"/>
                  </a:lnTo>
                  <a:lnTo>
                    <a:pt x="17" y="52"/>
                  </a:lnTo>
                  <a:lnTo>
                    <a:pt x="22" y="47"/>
                  </a:lnTo>
                  <a:lnTo>
                    <a:pt x="27" y="43"/>
                  </a:lnTo>
                  <a:lnTo>
                    <a:pt x="37" y="36"/>
                  </a:lnTo>
                  <a:lnTo>
                    <a:pt x="51" y="24"/>
                  </a:lnTo>
                  <a:lnTo>
                    <a:pt x="66" y="14"/>
                  </a:lnTo>
                  <a:lnTo>
                    <a:pt x="75" y="9"/>
                  </a:lnTo>
                  <a:lnTo>
                    <a:pt x="78" y="8"/>
                  </a:lnTo>
                  <a:lnTo>
                    <a:pt x="80" y="8"/>
                  </a:lnTo>
                  <a:lnTo>
                    <a:pt x="83" y="9"/>
                  </a:lnTo>
                  <a:lnTo>
                    <a:pt x="84" y="11"/>
                  </a:lnTo>
                  <a:lnTo>
                    <a:pt x="86" y="16"/>
                  </a:lnTo>
                  <a:lnTo>
                    <a:pt x="89" y="22"/>
                  </a:lnTo>
                  <a:lnTo>
                    <a:pt x="90" y="25"/>
                  </a:lnTo>
                  <a:lnTo>
                    <a:pt x="93" y="28"/>
                  </a:lnTo>
                  <a:lnTo>
                    <a:pt x="97" y="31"/>
                  </a:lnTo>
                  <a:lnTo>
                    <a:pt x="101" y="33"/>
                  </a:lnTo>
                  <a:lnTo>
                    <a:pt x="111" y="36"/>
                  </a:lnTo>
                  <a:lnTo>
                    <a:pt x="117" y="38"/>
                  </a:lnTo>
                  <a:lnTo>
                    <a:pt x="122" y="39"/>
                  </a:lnTo>
                  <a:lnTo>
                    <a:pt x="127" y="39"/>
                  </a:lnTo>
                  <a:lnTo>
                    <a:pt x="129" y="38"/>
                  </a:lnTo>
                  <a:lnTo>
                    <a:pt x="131" y="37"/>
                  </a:lnTo>
                  <a:lnTo>
                    <a:pt x="132" y="35"/>
                  </a:lnTo>
                  <a:lnTo>
                    <a:pt x="132" y="33"/>
                  </a:lnTo>
                  <a:lnTo>
                    <a:pt x="132" y="28"/>
                  </a:lnTo>
                  <a:lnTo>
                    <a:pt x="133" y="21"/>
                  </a:lnTo>
                  <a:lnTo>
                    <a:pt x="135" y="18"/>
                  </a:lnTo>
                  <a:lnTo>
                    <a:pt x="137" y="16"/>
                  </a:lnTo>
                  <a:lnTo>
                    <a:pt x="141" y="13"/>
                  </a:lnTo>
                  <a:lnTo>
                    <a:pt x="146" y="11"/>
                  </a:lnTo>
                  <a:lnTo>
                    <a:pt x="159" y="7"/>
                  </a:lnTo>
                  <a:lnTo>
                    <a:pt x="176" y="3"/>
                  </a:lnTo>
                  <a:lnTo>
                    <a:pt x="190" y="0"/>
                  </a:lnTo>
                  <a:lnTo>
                    <a:pt x="197" y="0"/>
                  </a:lnTo>
                  <a:lnTo>
                    <a:pt x="203" y="6"/>
                  </a:lnTo>
                  <a:lnTo>
                    <a:pt x="210" y="13"/>
                  </a:lnTo>
                  <a:lnTo>
                    <a:pt x="217" y="17"/>
                  </a:lnTo>
                  <a:lnTo>
                    <a:pt x="225" y="21"/>
                  </a:lnTo>
                  <a:lnTo>
                    <a:pt x="231" y="24"/>
                  </a:lnTo>
                  <a:lnTo>
                    <a:pt x="238" y="28"/>
                  </a:lnTo>
                  <a:lnTo>
                    <a:pt x="243" y="31"/>
                  </a:lnTo>
                  <a:lnTo>
                    <a:pt x="246" y="35"/>
                  </a:lnTo>
                  <a:lnTo>
                    <a:pt x="255" y="51"/>
                  </a:lnTo>
                  <a:lnTo>
                    <a:pt x="259" y="56"/>
                  </a:lnTo>
                  <a:lnTo>
                    <a:pt x="265" y="57"/>
                  </a:lnTo>
                  <a:lnTo>
                    <a:pt x="278" y="62"/>
                  </a:lnTo>
                  <a:lnTo>
                    <a:pt x="285" y="72"/>
                  </a:lnTo>
                  <a:lnTo>
                    <a:pt x="296" y="89"/>
                  </a:lnTo>
                  <a:lnTo>
                    <a:pt x="304" y="106"/>
                  </a:lnTo>
                  <a:lnTo>
                    <a:pt x="309" y="115"/>
                  </a:lnTo>
                  <a:lnTo>
                    <a:pt x="310" y="125"/>
                  </a:lnTo>
                  <a:lnTo>
                    <a:pt x="311" y="132"/>
                  </a:lnTo>
                  <a:lnTo>
                    <a:pt x="312" y="139"/>
                  </a:lnTo>
                  <a:lnTo>
                    <a:pt x="314" y="145"/>
                  </a:lnTo>
                  <a:lnTo>
                    <a:pt x="318" y="153"/>
                  </a:lnTo>
                  <a:lnTo>
                    <a:pt x="322" y="158"/>
                  </a:lnTo>
                  <a:lnTo>
                    <a:pt x="323" y="161"/>
                  </a:lnTo>
                  <a:lnTo>
                    <a:pt x="323" y="163"/>
                  </a:lnTo>
                  <a:lnTo>
                    <a:pt x="323" y="165"/>
                  </a:lnTo>
                  <a:lnTo>
                    <a:pt x="321" y="168"/>
                  </a:lnTo>
                  <a:lnTo>
                    <a:pt x="314" y="173"/>
                  </a:lnTo>
                  <a:lnTo>
                    <a:pt x="301" y="182"/>
                  </a:lnTo>
                  <a:lnTo>
                    <a:pt x="284" y="191"/>
                  </a:lnTo>
                  <a:lnTo>
                    <a:pt x="274" y="197"/>
                  </a:lnTo>
                  <a:lnTo>
                    <a:pt x="272" y="202"/>
                  </a:lnTo>
                  <a:lnTo>
                    <a:pt x="271" y="210"/>
                  </a:lnTo>
                  <a:lnTo>
                    <a:pt x="270" y="220"/>
                  </a:lnTo>
                  <a:lnTo>
                    <a:pt x="270" y="237"/>
                  </a:lnTo>
                  <a:lnTo>
                    <a:pt x="269" y="245"/>
                  </a:lnTo>
                  <a:lnTo>
                    <a:pt x="267" y="252"/>
                  </a:lnTo>
                  <a:lnTo>
                    <a:pt x="264" y="256"/>
                  </a:lnTo>
                  <a:lnTo>
                    <a:pt x="259" y="259"/>
                  </a:lnTo>
                  <a:lnTo>
                    <a:pt x="255" y="262"/>
                  </a:lnTo>
                  <a:lnTo>
                    <a:pt x="250" y="264"/>
                  </a:lnTo>
                  <a:lnTo>
                    <a:pt x="243" y="264"/>
                  </a:lnTo>
                  <a:lnTo>
                    <a:pt x="238" y="262"/>
                  </a:lnTo>
                  <a:lnTo>
                    <a:pt x="231" y="260"/>
                  </a:lnTo>
                  <a:lnTo>
                    <a:pt x="225" y="257"/>
                  </a:lnTo>
                  <a:lnTo>
                    <a:pt x="219" y="254"/>
                  </a:lnTo>
                  <a:lnTo>
                    <a:pt x="214" y="248"/>
                  </a:lnTo>
                  <a:lnTo>
                    <a:pt x="210" y="244"/>
                  </a:lnTo>
                  <a:lnTo>
                    <a:pt x="205" y="238"/>
                  </a:lnTo>
                  <a:lnTo>
                    <a:pt x="202" y="232"/>
                  </a:lnTo>
                  <a:lnTo>
                    <a:pt x="201" y="225"/>
                  </a:lnTo>
                  <a:lnTo>
                    <a:pt x="199" y="209"/>
                  </a:lnTo>
                  <a:lnTo>
                    <a:pt x="196" y="197"/>
                  </a:lnTo>
                  <a:lnTo>
                    <a:pt x="193" y="194"/>
                  </a:lnTo>
                  <a:lnTo>
                    <a:pt x="191" y="190"/>
                  </a:lnTo>
                  <a:lnTo>
                    <a:pt x="189" y="188"/>
                  </a:lnTo>
                  <a:lnTo>
                    <a:pt x="187" y="187"/>
                  </a:lnTo>
                  <a:lnTo>
                    <a:pt x="181" y="188"/>
                  </a:lnTo>
                  <a:lnTo>
                    <a:pt x="173" y="190"/>
                  </a:lnTo>
                  <a:lnTo>
                    <a:pt x="163" y="194"/>
                  </a:lnTo>
                  <a:lnTo>
                    <a:pt x="151" y="198"/>
                  </a:lnTo>
                  <a:lnTo>
                    <a:pt x="143" y="200"/>
                  </a:lnTo>
                  <a:lnTo>
                    <a:pt x="136" y="202"/>
                  </a:lnTo>
                  <a:lnTo>
                    <a:pt x="133" y="202"/>
                  </a:lnTo>
                  <a:lnTo>
                    <a:pt x="131" y="201"/>
                  </a:lnTo>
                  <a:lnTo>
                    <a:pt x="132" y="192"/>
                  </a:lnTo>
                  <a:lnTo>
                    <a:pt x="136" y="172"/>
                  </a:lnTo>
                  <a:lnTo>
                    <a:pt x="136" y="168"/>
                  </a:lnTo>
                  <a:lnTo>
                    <a:pt x="136" y="163"/>
                  </a:lnTo>
                  <a:lnTo>
                    <a:pt x="136" y="160"/>
                  </a:lnTo>
                  <a:lnTo>
                    <a:pt x="134" y="158"/>
                  </a:lnTo>
                  <a:lnTo>
                    <a:pt x="132" y="156"/>
                  </a:lnTo>
                  <a:lnTo>
                    <a:pt x="130" y="155"/>
                  </a:lnTo>
                  <a:lnTo>
                    <a:pt x="128" y="155"/>
                  </a:lnTo>
                  <a:lnTo>
                    <a:pt x="125" y="154"/>
                  </a:lnTo>
                  <a:lnTo>
                    <a:pt x="109" y="155"/>
                  </a:lnTo>
                  <a:lnTo>
                    <a:pt x="95" y="153"/>
                  </a:lnTo>
                  <a:lnTo>
                    <a:pt x="90" y="149"/>
                  </a:lnTo>
                  <a:lnTo>
                    <a:pt x="84" y="143"/>
                  </a:lnTo>
                  <a:lnTo>
                    <a:pt x="78" y="135"/>
                  </a:lnTo>
                  <a:lnTo>
                    <a:pt x="73" y="127"/>
                  </a:lnTo>
                  <a:lnTo>
                    <a:pt x="62" y="109"/>
                  </a:lnTo>
                  <a:lnTo>
                    <a:pt x="53" y="98"/>
                  </a:lnTo>
                  <a:lnTo>
                    <a:pt x="49" y="91"/>
                  </a:lnTo>
                  <a:lnTo>
                    <a:pt x="44" y="85"/>
                  </a:lnTo>
                  <a:lnTo>
                    <a:pt x="42" y="81"/>
                  </a:lnTo>
                  <a:lnTo>
                    <a:pt x="38" y="78"/>
                  </a:lnTo>
                  <a:lnTo>
                    <a:pt x="35" y="76"/>
                  </a:lnTo>
                  <a:lnTo>
                    <a:pt x="32" y="76"/>
                  </a:lnTo>
                  <a:lnTo>
                    <a:pt x="21" y="75"/>
                  </a:lnTo>
                  <a:lnTo>
                    <a:pt x="8" y="74"/>
                  </a:lnTo>
                  <a:lnTo>
                    <a:pt x="3" y="73"/>
                  </a:lnTo>
                  <a:lnTo>
                    <a:pt x="0" y="71"/>
                  </a:lnTo>
                  <a:lnTo>
                    <a:pt x="0" y="70"/>
                  </a:lnTo>
                  <a:lnTo>
                    <a:pt x="5" y="67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93" name="Freeform 286"/>
            <p:cNvSpPr>
              <a:spLocks/>
            </p:cNvSpPr>
            <p:nvPr/>
          </p:nvSpPr>
          <p:spPr bwMode="auto">
            <a:xfrm>
              <a:off x="1011" y="2489"/>
              <a:ext cx="79" cy="77"/>
            </a:xfrm>
            <a:custGeom>
              <a:avLst/>
              <a:gdLst>
                <a:gd name="T0" fmla="*/ 0 w 318"/>
                <a:gd name="T1" fmla="*/ 0 h 309"/>
                <a:gd name="T2" fmla="*/ 0 w 318"/>
                <a:gd name="T3" fmla="*/ 0 h 309"/>
                <a:gd name="T4" fmla="*/ 0 w 318"/>
                <a:gd name="T5" fmla="*/ 0 h 309"/>
                <a:gd name="T6" fmla="*/ 0 w 318"/>
                <a:gd name="T7" fmla="*/ 0 h 309"/>
                <a:gd name="T8" fmla="*/ 0 w 318"/>
                <a:gd name="T9" fmla="*/ 0 h 309"/>
                <a:gd name="T10" fmla="*/ 0 w 318"/>
                <a:gd name="T11" fmla="*/ 0 h 309"/>
                <a:gd name="T12" fmla="*/ 0 w 318"/>
                <a:gd name="T13" fmla="*/ 0 h 309"/>
                <a:gd name="T14" fmla="*/ 0 w 318"/>
                <a:gd name="T15" fmla="*/ 0 h 309"/>
                <a:gd name="T16" fmla="*/ 0 w 318"/>
                <a:gd name="T17" fmla="*/ 0 h 309"/>
                <a:gd name="T18" fmla="*/ 0 w 318"/>
                <a:gd name="T19" fmla="*/ 0 h 309"/>
                <a:gd name="T20" fmla="*/ 0 w 318"/>
                <a:gd name="T21" fmla="*/ 0 h 309"/>
                <a:gd name="T22" fmla="*/ 0 w 318"/>
                <a:gd name="T23" fmla="*/ 0 h 309"/>
                <a:gd name="T24" fmla="*/ 0 w 318"/>
                <a:gd name="T25" fmla="*/ 0 h 309"/>
                <a:gd name="T26" fmla="*/ 0 w 318"/>
                <a:gd name="T27" fmla="*/ 0 h 309"/>
                <a:gd name="T28" fmla="*/ 0 w 318"/>
                <a:gd name="T29" fmla="*/ 0 h 309"/>
                <a:gd name="T30" fmla="*/ 0 w 318"/>
                <a:gd name="T31" fmla="*/ 0 h 309"/>
                <a:gd name="T32" fmla="*/ 0 w 318"/>
                <a:gd name="T33" fmla="*/ 0 h 309"/>
                <a:gd name="T34" fmla="*/ 0 w 318"/>
                <a:gd name="T35" fmla="*/ 0 h 309"/>
                <a:gd name="T36" fmla="*/ 0 w 318"/>
                <a:gd name="T37" fmla="*/ 0 h 309"/>
                <a:gd name="T38" fmla="*/ 0 w 318"/>
                <a:gd name="T39" fmla="*/ 0 h 309"/>
                <a:gd name="T40" fmla="*/ 0 w 318"/>
                <a:gd name="T41" fmla="*/ 0 h 309"/>
                <a:gd name="T42" fmla="*/ 0 w 318"/>
                <a:gd name="T43" fmla="*/ 0 h 309"/>
                <a:gd name="T44" fmla="*/ 0 w 318"/>
                <a:gd name="T45" fmla="*/ 0 h 309"/>
                <a:gd name="T46" fmla="*/ 0 w 318"/>
                <a:gd name="T47" fmla="*/ 0 h 309"/>
                <a:gd name="T48" fmla="*/ 0 w 318"/>
                <a:gd name="T49" fmla="*/ 0 h 309"/>
                <a:gd name="T50" fmla="*/ 0 w 318"/>
                <a:gd name="T51" fmla="*/ 0 h 309"/>
                <a:gd name="T52" fmla="*/ 0 w 318"/>
                <a:gd name="T53" fmla="*/ 0 h 309"/>
                <a:gd name="T54" fmla="*/ 0 w 318"/>
                <a:gd name="T55" fmla="*/ 0 h 309"/>
                <a:gd name="T56" fmla="*/ 0 w 318"/>
                <a:gd name="T57" fmla="*/ 0 h 309"/>
                <a:gd name="T58" fmla="*/ 0 w 318"/>
                <a:gd name="T59" fmla="*/ 0 h 309"/>
                <a:gd name="T60" fmla="*/ 0 w 318"/>
                <a:gd name="T61" fmla="*/ 0 h 309"/>
                <a:gd name="T62" fmla="*/ 0 w 318"/>
                <a:gd name="T63" fmla="*/ 0 h 309"/>
                <a:gd name="T64" fmla="*/ 0 w 318"/>
                <a:gd name="T65" fmla="*/ 0 h 309"/>
                <a:gd name="T66" fmla="*/ 0 w 318"/>
                <a:gd name="T67" fmla="*/ 0 h 309"/>
                <a:gd name="T68" fmla="*/ 0 w 318"/>
                <a:gd name="T69" fmla="*/ 0 h 309"/>
                <a:gd name="T70" fmla="*/ 0 w 318"/>
                <a:gd name="T71" fmla="*/ 0 h 309"/>
                <a:gd name="T72" fmla="*/ 0 w 318"/>
                <a:gd name="T73" fmla="*/ 0 h 309"/>
                <a:gd name="T74" fmla="*/ 0 w 318"/>
                <a:gd name="T75" fmla="*/ 0 h 309"/>
                <a:gd name="T76" fmla="*/ 0 w 318"/>
                <a:gd name="T77" fmla="*/ 0 h 309"/>
                <a:gd name="T78" fmla="*/ 0 w 318"/>
                <a:gd name="T79" fmla="*/ 0 h 309"/>
                <a:gd name="T80" fmla="*/ 0 w 318"/>
                <a:gd name="T81" fmla="*/ 0 h 309"/>
                <a:gd name="T82" fmla="*/ 0 w 318"/>
                <a:gd name="T83" fmla="*/ 0 h 309"/>
                <a:gd name="T84" fmla="*/ 0 w 318"/>
                <a:gd name="T85" fmla="*/ 0 h 309"/>
                <a:gd name="T86" fmla="*/ 0 w 318"/>
                <a:gd name="T87" fmla="*/ 0 h 309"/>
                <a:gd name="T88" fmla="*/ 0 w 318"/>
                <a:gd name="T89" fmla="*/ 0 h 309"/>
                <a:gd name="T90" fmla="*/ 0 w 318"/>
                <a:gd name="T91" fmla="*/ 0 h 309"/>
                <a:gd name="T92" fmla="*/ 0 w 318"/>
                <a:gd name="T93" fmla="*/ 0 h 309"/>
                <a:gd name="T94" fmla="*/ 0 w 318"/>
                <a:gd name="T95" fmla="*/ 0 h 309"/>
                <a:gd name="T96" fmla="*/ 0 w 318"/>
                <a:gd name="T97" fmla="*/ 0 h 309"/>
                <a:gd name="T98" fmla="*/ 0 w 318"/>
                <a:gd name="T99" fmla="*/ 0 h 309"/>
                <a:gd name="T100" fmla="*/ 0 w 318"/>
                <a:gd name="T101" fmla="*/ 0 h 309"/>
                <a:gd name="T102" fmla="*/ 0 w 318"/>
                <a:gd name="T103" fmla="*/ 0 h 309"/>
                <a:gd name="T104" fmla="*/ 0 w 318"/>
                <a:gd name="T105" fmla="*/ 0 h 309"/>
                <a:gd name="T106" fmla="*/ 0 w 318"/>
                <a:gd name="T107" fmla="*/ 0 h 309"/>
                <a:gd name="T108" fmla="*/ 0 w 318"/>
                <a:gd name="T109" fmla="*/ 0 h 309"/>
                <a:gd name="T110" fmla="*/ 0 w 318"/>
                <a:gd name="T111" fmla="*/ 0 h 309"/>
                <a:gd name="T112" fmla="*/ 0 w 318"/>
                <a:gd name="T113" fmla="*/ 0 h 309"/>
                <a:gd name="T114" fmla="*/ 0 w 318"/>
                <a:gd name="T115" fmla="*/ 0 h 309"/>
                <a:gd name="T116" fmla="*/ 0 w 318"/>
                <a:gd name="T117" fmla="*/ 0 h 30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18"/>
                <a:gd name="T178" fmla="*/ 0 h 309"/>
                <a:gd name="T179" fmla="*/ 318 w 318"/>
                <a:gd name="T180" fmla="*/ 309 h 30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18" h="309">
                  <a:moveTo>
                    <a:pt x="21" y="243"/>
                  </a:moveTo>
                  <a:lnTo>
                    <a:pt x="33" y="227"/>
                  </a:lnTo>
                  <a:lnTo>
                    <a:pt x="51" y="204"/>
                  </a:lnTo>
                  <a:lnTo>
                    <a:pt x="69" y="182"/>
                  </a:lnTo>
                  <a:lnTo>
                    <a:pt x="82" y="168"/>
                  </a:lnTo>
                  <a:lnTo>
                    <a:pt x="89" y="162"/>
                  </a:lnTo>
                  <a:lnTo>
                    <a:pt x="93" y="156"/>
                  </a:lnTo>
                  <a:lnTo>
                    <a:pt x="97" y="149"/>
                  </a:lnTo>
                  <a:lnTo>
                    <a:pt x="99" y="144"/>
                  </a:lnTo>
                  <a:lnTo>
                    <a:pt x="100" y="138"/>
                  </a:lnTo>
                  <a:lnTo>
                    <a:pt x="101" y="130"/>
                  </a:lnTo>
                  <a:lnTo>
                    <a:pt x="101" y="124"/>
                  </a:lnTo>
                  <a:lnTo>
                    <a:pt x="101" y="117"/>
                  </a:lnTo>
                  <a:lnTo>
                    <a:pt x="101" y="104"/>
                  </a:lnTo>
                  <a:lnTo>
                    <a:pt x="101" y="90"/>
                  </a:lnTo>
                  <a:lnTo>
                    <a:pt x="103" y="84"/>
                  </a:lnTo>
                  <a:lnTo>
                    <a:pt x="104" y="77"/>
                  </a:lnTo>
                  <a:lnTo>
                    <a:pt x="106" y="71"/>
                  </a:lnTo>
                  <a:lnTo>
                    <a:pt x="109" y="64"/>
                  </a:lnTo>
                  <a:lnTo>
                    <a:pt x="110" y="57"/>
                  </a:lnTo>
                  <a:lnTo>
                    <a:pt x="111" y="45"/>
                  </a:lnTo>
                  <a:lnTo>
                    <a:pt x="113" y="39"/>
                  </a:lnTo>
                  <a:lnTo>
                    <a:pt x="115" y="36"/>
                  </a:lnTo>
                  <a:lnTo>
                    <a:pt x="118" y="35"/>
                  </a:lnTo>
                  <a:lnTo>
                    <a:pt x="121" y="36"/>
                  </a:lnTo>
                  <a:lnTo>
                    <a:pt x="123" y="37"/>
                  </a:lnTo>
                  <a:lnTo>
                    <a:pt x="127" y="41"/>
                  </a:lnTo>
                  <a:lnTo>
                    <a:pt x="134" y="50"/>
                  </a:lnTo>
                  <a:lnTo>
                    <a:pt x="141" y="66"/>
                  </a:lnTo>
                  <a:lnTo>
                    <a:pt x="148" y="83"/>
                  </a:lnTo>
                  <a:lnTo>
                    <a:pt x="151" y="93"/>
                  </a:lnTo>
                  <a:lnTo>
                    <a:pt x="149" y="104"/>
                  </a:lnTo>
                  <a:lnTo>
                    <a:pt x="147" y="117"/>
                  </a:lnTo>
                  <a:lnTo>
                    <a:pt x="143" y="129"/>
                  </a:lnTo>
                  <a:lnTo>
                    <a:pt x="142" y="134"/>
                  </a:lnTo>
                  <a:lnTo>
                    <a:pt x="145" y="136"/>
                  </a:lnTo>
                  <a:lnTo>
                    <a:pt x="147" y="138"/>
                  </a:lnTo>
                  <a:lnTo>
                    <a:pt x="149" y="138"/>
                  </a:lnTo>
                  <a:lnTo>
                    <a:pt x="153" y="136"/>
                  </a:lnTo>
                  <a:lnTo>
                    <a:pt x="160" y="133"/>
                  </a:lnTo>
                  <a:lnTo>
                    <a:pt x="168" y="128"/>
                  </a:lnTo>
                  <a:lnTo>
                    <a:pt x="175" y="121"/>
                  </a:lnTo>
                  <a:lnTo>
                    <a:pt x="180" y="114"/>
                  </a:lnTo>
                  <a:lnTo>
                    <a:pt x="182" y="111"/>
                  </a:lnTo>
                  <a:lnTo>
                    <a:pt x="182" y="107"/>
                  </a:lnTo>
                  <a:lnTo>
                    <a:pt x="183" y="104"/>
                  </a:lnTo>
                  <a:lnTo>
                    <a:pt x="182" y="101"/>
                  </a:lnTo>
                  <a:lnTo>
                    <a:pt x="169" y="80"/>
                  </a:lnTo>
                  <a:lnTo>
                    <a:pt x="161" y="65"/>
                  </a:lnTo>
                  <a:lnTo>
                    <a:pt x="159" y="58"/>
                  </a:lnTo>
                  <a:lnTo>
                    <a:pt x="156" y="52"/>
                  </a:lnTo>
                  <a:lnTo>
                    <a:pt x="156" y="47"/>
                  </a:lnTo>
                  <a:lnTo>
                    <a:pt x="157" y="43"/>
                  </a:lnTo>
                  <a:lnTo>
                    <a:pt x="159" y="38"/>
                  </a:lnTo>
                  <a:lnTo>
                    <a:pt x="162" y="34"/>
                  </a:lnTo>
                  <a:lnTo>
                    <a:pt x="166" y="30"/>
                  </a:lnTo>
                  <a:lnTo>
                    <a:pt x="173" y="25"/>
                  </a:lnTo>
                  <a:lnTo>
                    <a:pt x="188" y="17"/>
                  </a:lnTo>
                  <a:lnTo>
                    <a:pt x="207" y="5"/>
                  </a:lnTo>
                  <a:lnTo>
                    <a:pt x="215" y="2"/>
                  </a:lnTo>
                  <a:lnTo>
                    <a:pt x="222" y="1"/>
                  </a:lnTo>
                  <a:lnTo>
                    <a:pt x="229" y="1"/>
                  </a:lnTo>
                  <a:lnTo>
                    <a:pt x="235" y="2"/>
                  </a:lnTo>
                  <a:lnTo>
                    <a:pt x="249" y="5"/>
                  </a:lnTo>
                  <a:lnTo>
                    <a:pt x="264" y="7"/>
                  </a:lnTo>
                  <a:lnTo>
                    <a:pt x="275" y="5"/>
                  </a:lnTo>
                  <a:lnTo>
                    <a:pt x="289" y="3"/>
                  </a:lnTo>
                  <a:lnTo>
                    <a:pt x="296" y="1"/>
                  </a:lnTo>
                  <a:lnTo>
                    <a:pt x="302" y="0"/>
                  </a:lnTo>
                  <a:lnTo>
                    <a:pt x="307" y="0"/>
                  </a:lnTo>
                  <a:lnTo>
                    <a:pt x="309" y="1"/>
                  </a:lnTo>
                  <a:lnTo>
                    <a:pt x="313" y="6"/>
                  </a:lnTo>
                  <a:lnTo>
                    <a:pt x="315" y="11"/>
                  </a:lnTo>
                  <a:lnTo>
                    <a:pt x="317" y="16"/>
                  </a:lnTo>
                  <a:lnTo>
                    <a:pt x="318" y="21"/>
                  </a:lnTo>
                  <a:lnTo>
                    <a:pt x="318" y="33"/>
                  </a:lnTo>
                  <a:lnTo>
                    <a:pt x="317" y="45"/>
                  </a:lnTo>
                  <a:lnTo>
                    <a:pt x="313" y="69"/>
                  </a:lnTo>
                  <a:lnTo>
                    <a:pt x="309" y="91"/>
                  </a:lnTo>
                  <a:lnTo>
                    <a:pt x="309" y="99"/>
                  </a:lnTo>
                  <a:lnTo>
                    <a:pt x="309" y="104"/>
                  </a:lnTo>
                  <a:lnTo>
                    <a:pt x="308" y="107"/>
                  </a:lnTo>
                  <a:lnTo>
                    <a:pt x="307" y="110"/>
                  </a:lnTo>
                  <a:lnTo>
                    <a:pt x="301" y="112"/>
                  </a:lnTo>
                  <a:lnTo>
                    <a:pt x="290" y="113"/>
                  </a:lnTo>
                  <a:lnTo>
                    <a:pt x="285" y="115"/>
                  </a:lnTo>
                  <a:lnTo>
                    <a:pt x="280" y="117"/>
                  </a:lnTo>
                  <a:lnTo>
                    <a:pt x="278" y="119"/>
                  </a:lnTo>
                  <a:lnTo>
                    <a:pt x="277" y="122"/>
                  </a:lnTo>
                  <a:lnTo>
                    <a:pt x="277" y="126"/>
                  </a:lnTo>
                  <a:lnTo>
                    <a:pt x="278" y="128"/>
                  </a:lnTo>
                  <a:lnTo>
                    <a:pt x="280" y="131"/>
                  </a:lnTo>
                  <a:lnTo>
                    <a:pt x="284" y="135"/>
                  </a:lnTo>
                  <a:lnTo>
                    <a:pt x="299" y="147"/>
                  </a:lnTo>
                  <a:lnTo>
                    <a:pt x="309" y="156"/>
                  </a:lnTo>
                  <a:lnTo>
                    <a:pt x="313" y="160"/>
                  </a:lnTo>
                  <a:lnTo>
                    <a:pt x="314" y="163"/>
                  </a:lnTo>
                  <a:lnTo>
                    <a:pt x="314" y="168"/>
                  </a:lnTo>
                  <a:lnTo>
                    <a:pt x="313" y="172"/>
                  </a:lnTo>
                  <a:lnTo>
                    <a:pt x="310" y="177"/>
                  </a:lnTo>
                  <a:lnTo>
                    <a:pt x="307" y="182"/>
                  </a:lnTo>
                  <a:lnTo>
                    <a:pt x="303" y="186"/>
                  </a:lnTo>
                  <a:lnTo>
                    <a:pt x="299" y="190"/>
                  </a:lnTo>
                  <a:lnTo>
                    <a:pt x="289" y="199"/>
                  </a:lnTo>
                  <a:lnTo>
                    <a:pt x="279" y="205"/>
                  </a:lnTo>
                  <a:lnTo>
                    <a:pt x="274" y="208"/>
                  </a:lnTo>
                  <a:lnTo>
                    <a:pt x="268" y="210"/>
                  </a:lnTo>
                  <a:lnTo>
                    <a:pt x="264" y="211"/>
                  </a:lnTo>
                  <a:lnTo>
                    <a:pt x="261" y="211"/>
                  </a:lnTo>
                  <a:lnTo>
                    <a:pt x="250" y="212"/>
                  </a:lnTo>
                  <a:lnTo>
                    <a:pt x="242" y="212"/>
                  </a:lnTo>
                  <a:lnTo>
                    <a:pt x="234" y="213"/>
                  </a:lnTo>
                  <a:lnTo>
                    <a:pt x="229" y="214"/>
                  </a:lnTo>
                  <a:lnTo>
                    <a:pt x="224" y="216"/>
                  </a:lnTo>
                  <a:lnTo>
                    <a:pt x="221" y="218"/>
                  </a:lnTo>
                  <a:lnTo>
                    <a:pt x="219" y="222"/>
                  </a:lnTo>
                  <a:lnTo>
                    <a:pt x="218" y="225"/>
                  </a:lnTo>
                  <a:lnTo>
                    <a:pt x="219" y="246"/>
                  </a:lnTo>
                  <a:lnTo>
                    <a:pt x="221" y="280"/>
                  </a:lnTo>
                  <a:lnTo>
                    <a:pt x="222" y="284"/>
                  </a:lnTo>
                  <a:lnTo>
                    <a:pt x="222" y="288"/>
                  </a:lnTo>
                  <a:lnTo>
                    <a:pt x="222" y="290"/>
                  </a:lnTo>
                  <a:lnTo>
                    <a:pt x="221" y="293"/>
                  </a:lnTo>
                  <a:lnTo>
                    <a:pt x="218" y="296"/>
                  </a:lnTo>
                  <a:lnTo>
                    <a:pt x="214" y="297"/>
                  </a:lnTo>
                  <a:lnTo>
                    <a:pt x="208" y="298"/>
                  </a:lnTo>
                  <a:lnTo>
                    <a:pt x="204" y="298"/>
                  </a:lnTo>
                  <a:lnTo>
                    <a:pt x="198" y="300"/>
                  </a:lnTo>
                  <a:lnTo>
                    <a:pt x="194" y="303"/>
                  </a:lnTo>
                  <a:lnTo>
                    <a:pt x="191" y="307"/>
                  </a:lnTo>
                  <a:lnTo>
                    <a:pt x="189" y="308"/>
                  </a:lnTo>
                  <a:lnTo>
                    <a:pt x="186" y="309"/>
                  </a:lnTo>
                  <a:lnTo>
                    <a:pt x="183" y="309"/>
                  </a:lnTo>
                  <a:lnTo>
                    <a:pt x="179" y="308"/>
                  </a:lnTo>
                  <a:lnTo>
                    <a:pt x="175" y="303"/>
                  </a:lnTo>
                  <a:lnTo>
                    <a:pt x="168" y="294"/>
                  </a:lnTo>
                  <a:lnTo>
                    <a:pt x="162" y="286"/>
                  </a:lnTo>
                  <a:lnTo>
                    <a:pt x="159" y="284"/>
                  </a:lnTo>
                  <a:lnTo>
                    <a:pt x="155" y="283"/>
                  </a:lnTo>
                  <a:lnTo>
                    <a:pt x="151" y="283"/>
                  </a:lnTo>
                  <a:lnTo>
                    <a:pt x="148" y="282"/>
                  </a:lnTo>
                  <a:lnTo>
                    <a:pt x="143" y="282"/>
                  </a:lnTo>
                  <a:lnTo>
                    <a:pt x="140" y="281"/>
                  </a:lnTo>
                  <a:lnTo>
                    <a:pt x="137" y="279"/>
                  </a:lnTo>
                  <a:lnTo>
                    <a:pt x="135" y="276"/>
                  </a:lnTo>
                  <a:lnTo>
                    <a:pt x="132" y="271"/>
                  </a:lnTo>
                  <a:lnTo>
                    <a:pt x="128" y="267"/>
                  </a:lnTo>
                  <a:lnTo>
                    <a:pt x="124" y="264"/>
                  </a:lnTo>
                  <a:lnTo>
                    <a:pt x="120" y="260"/>
                  </a:lnTo>
                  <a:lnTo>
                    <a:pt x="114" y="260"/>
                  </a:lnTo>
                  <a:lnTo>
                    <a:pt x="109" y="260"/>
                  </a:lnTo>
                  <a:lnTo>
                    <a:pt x="103" y="262"/>
                  </a:lnTo>
                  <a:lnTo>
                    <a:pt x="95" y="267"/>
                  </a:lnTo>
                  <a:lnTo>
                    <a:pt x="84" y="270"/>
                  </a:lnTo>
                  <a:lnTo>
                    <a:pt x="70" y="273"/>
                  </a:lnTo>
                  <a:lnTo>
                    <a:pt x="64" y="275"/>
                  </a:lnTo>
                  <a:lnTo>
                    <a:pt x="57" y="278"/>
                  </a:lnTo>
                  <a:lnTo>
                    <a:pt x="53" y="281"/>
                  </a:lnTo>
                  <a:lnTo>
                    <a:pt x="51" y="284"/>
                  </a:lnTo>
                  <a:lnTo>
                    <a:pt x="47" y="293"/>
                  </a:lnTo>
                  <a:lnTo>
                    <a:pt x="43" y="297"/>
                  </a:lnTo>
                  <a:lnTo>
                    <a:pt x="41" y="299"/>
                  </a:lnTo>
                  <a:lnTo>
                    <a:pt x="39" y="299"/>
                  </a:lnTo>
                  <a:lnTo>
                    <a:pt x="37" y="299"/>
                  </a:lnTo>
                  <a:lnTo>
                    <a:pt x="35" y="299"/>
                  </a:lnTo>
                  <a:lnTo>
                    <a:pt x="29" y="297"/>
                  </a:lnTo>
                  <a:lnTo>
                    <a:pt x="25" y="293"/>
                  </a:lnTo>
                  <a:lnTo>
                    <a:pt x="20" y="288"/>
                  </a:lnTo>
                  <a:lnTo>
                    <a:pt x="15" y="284"/>
                  </a:lnTo>
                  <a:lnTo>
                    <a:pt x="9" y="280"/>
                  </a:lnTo>
                  <a:lnTo>
                    <a:pt x="2" y="275"/>
                  </a:lnTo>
                  <a:lnTo>
                    <a:pt x="0" y="273"/>
                  </a:lnTo>
                  <a:lnTo>
                    <a:pt x="0" y="270"/>
                  </a:lnTo>
                  <a:lnTo>
                    <a:pt x="0" y="267"/>
                  </a:lnTo>
                  <a:lnTo>
                    <a:pt x="3" y="262"/>
                  </a:lnTo>
                  <a:lnTo>
                    <a:pt x="7" y="258"/>
                  </a:lnTo>
                  <a:lnTo>
                    <a:pt x="11" y="252"/>
                  </a:lnTo>
                  <a:lnTo>
                    <a:pt x="16" y="246"/>
                  </a:lnTo>
                  <a:lnTo>
                    <a:pt x="21" y="24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94" name="Freeform 287"/>
            <p:cNvSpPr>
              <a:spLocks/>
            </p:cNvSpPr>
            <p:nvPr/>
          </p:nvSpPr>
          <p:spPr bwMode="auto">
            <a:xfrm>
              <a:off x="1071" y="2677"/>
              <a:ext cx="89" cy="60"/>
            </a:xfrm>
            <a:custGeom>
              <a:avLst/>
              <a:gdLst>
                <a:gd name="T0" fmla="*/ 0 w 355"/>
                <a:gd name="T1" fmla="*/ 0 h 240"/>
                <a:gd name="T2" fmla="*/ 0 w 355"/>
                <a:gd name="T3" fmla="*/ 0 h 240"/>
                <a:gd name="T4" fmla="*/ 0 w 355"/>
                <a:gd name="T5" fmla="*/ 0 h 240"/>
                <a:gd name="T6" fmla="*/ 0 w 355"/>
                <a:gd name="T7" fmla="*/ 0 h 240"/>
                <a:gd name="T8" fmla="*/ 0 w 355"/>
                <a:gd name="T9" fmla="*/ 0 h 240"/>
                <a:gd name="T10" fmla="*/ 0 w 355"/>
                <a:gd name="T11" fmla="*/ 0 h 240"/>
                <a:gd name="T12" fmla="*/ 0 w 355"/>
                <a:gd name="T13" fmla="*/ 0 h 240"/>
                <a:gd name="T14" fmla="*/ 0 w 355"/>
                <a:gd name="T15" fmla="*/ 0 h 240"/>
                <a:gd name="T16" fmla="*/ 0 w 355"/>
                <a:gd name="T17" fmla="*/ 0 h 240"/>
                <a:gd name="T18" fmla="*/ 0 w 355"/>
                <a:gd name="T19" fmla="*/ 0 h 240"/>
                <a:gd name="T20" fmla="*/ 0 w 355"/>
                <a:gd name="T21" fmla="*/ 0 h 240"/>
                <a:gd name="T22" fmla="*/ 0 w 355"/>
                <a:gd name="T23" fmla="*/ 0 h 240"/>
                <a:gd name="T24" fmla="*/ 0 w 355"/>
                <a:gd name="T25" fmla="*/ 0 h 240"/>
                <a:gd name="T26" fmla="*/ 0 w 355"/>
                <a:gd name="T27" fmla="*/ 0 h 240"/>
                <a:gd name="T28" fmla="*/ 0 w 355"/>
                <a:gd name="T29" fmla="*/ 0 h 240"/>
                <a:gd name="T30" fmla="*/ 0 w 355"/>
                <a:gd name="T31" fmla="*/ 0 h 240"/>
                <a:gd name="T32" fmla="*/ 0 w 355"/>
                <a:gd name="T33" fmla="*/ 0 h 240"/>
                <a:gd name="T34" fmla="*/ 0 w 355"/>
                <a:gd name="T35" fmla="*/ 0 h 240"/>
                <a:gd name="T36" fmla="*/ 0 w 355"/>
                <a:gd name="T37" fmla="*/ 0 h 240"/>
                <a:gd name="T38" fmla="*/ 0 w 355"/>
                <a:gd name="T39" fmla="*/ 0 h 240"/>
                <a:gd name="T40" fmla="*/ 0 w 355"/>
                <a:gd name="T41" fmla="*/ 0 h 240"/>
                <a:gd name="T42" fmla="*/ 0 w 355"/>
                <a:gd name="T43" fmla="*/ 0 h 240"/>
                <a:gd name="T44" fmla="*/ 0 w 355"/>
                <a:gd name="T45" fmla="*/ 0 h 240"/>
                <a:gd name="T46" fmla="*/ 0 w 355"/>
                <a:gd name="T47" fmla="*/ 0 h 240"/>
                <a:gd name="T48" fmla="*/ 0 w 355"/>
                <a:gd name="T49" fmla="*/ 0 h 240"/>
                <a:gd name="T50" fmla="*/ 0 w 355"/>
                <a:gd name="T51" fmla="*/ 0 h 240"/>
                <a:gd name="T52" fmla="*/ 0 w 355"/>
                <a:gd name="T53" fmla="*/ 0 h 240"/>
                <a:gd name="T54" fmla="*/ 0 w 355"/>
                <a:gd name="T55" fmla="*/ 0 h 240"/>
                <a:gd name="T56" fmla="*/ 0 w 355"/>
                <a:gd name="T57" fmla="*/ 0 h 240"/>
                <a:gd name="T58" fmla="*/ 0 w 355"/>
                <a:gd name="T59" fmla="*/ 0 h 240"/>
                <a:gd name="T60" fmla="*/ 0 w 355"/>
                <a:gd name="T61" fmla="*/ 0 h 240"/>
                <a:gd name="T62" fmla="*/ 0 w 355"/>
                <a:gd name="T63" fmla="*/ 0 h 240"/>
                <a:gd name="T64" fmla="*/ 0 w 355"/>
                <a:gd name="T65" fmla="*/ 0 h 240"/>
                <a:gd name="T66" fmla="*/ 0 w 355"/>
                <a:gd name="T67" fmla="*/ 0 h 240"/>
                <a:gd name="T68" fmla="*/ 0 w 355"/>
                <a:gd name="T69" fmla="*/ 0 h 240"/>
                <a:gd name="T70" fmla="*/ 0 w 355"/>
                <a:gd name="T71" fmla="*/ 0 h 240"/>
                <a:gd name="T72" fmla="*/ 0 w 355"/>
                <a:gd name="T73" fmla="*/ 0 h 240"/>
                <a:gd name="T74" fmla="*/ 0 w 355"/>
                <a:gd name="T75" fmla="*/ 0 h 240"/>
                <a:gd name="T76" fmla="*/ 0 w 355"/>
                <a:gd name="T77" fmla="*/ 0 h 240"/>
                <a:gd name="T78" fmla="*/ 0 w 355"/>
                <a:gd name="T79" fmla="*/ 0 h 240"/>
                <a:gd name="T80" fmla="*/ 0 w 355"/>
                <a:gd name="T81" fmla="*/ 0 h 240"/>
                <a:gd name="T82" fmla="*/ 0 w 355"/>
                <a:gd name="T83" fmla="*/ 0 h 240"/>
                <a:gd name="T84" fmla="*/ 0 w 355"/>
                <a:gd name="T85" fmla="*/ 0 h 240"/>
                <a:gd name="T86" fmla="*/ 0 w 355"/>
                <a:gd name="T87" fmla="*/ 0 h 240"/>
                <a:gd name="T88" fmla="*/ 0 w 355"/>
                <a:gd name="T89" fmla="*/ 0 h 240"/>
                <a:gd name="T90" fmla="*/ 0 w 355"/>
                <a:gd name="T91" fmla="*/ 0 h 240"/>
                <a:gd name="T92" fmla="*/ 0 w 355"/>
                <a:gd name="T93" fmla="*/ 0 h 240"/>
                <a:gd name="T94" fmla="*/ 0 w 355"/>
                <a:gd name="T95" fmla="*/ 0 h 240"/>
                <a:gd name="T96" fmla="*/ 0 w 355"/>
                <a:gd name="T97" fmla="*/ 0 h 240"/>
                <a:gd name="T98" fmla="*/ 0 w 355"/>
                <a:gd name="T99" fmla="*/ 0 h 240"/>
                <a:gd name="T100" fmla="*/ 0 w 355"/>
                <a:gd name="T101" fmla="*/ 0 h 24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355"/>
                <a:gd name="T154" fmla="*/ 0 h 240"/>
                <a:gd name="T155" fmla="*/ 355 w 355"/>
                <a:gd name="T156" fmla="*/ 240 h 24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355" h="240">
                  <a:moveTo>
                    <a:pt x="355" y="139"/>
                  </a:moveTo>
                  <a:lnTo>
                    <a:pt x="355" y="131"/>
                  </a:lnTo>
                  <a:lnTo>
                    <a:pt x="354" y="124"/>
                  </a:lnTo>
                  <a:lnTo>
                    <a:pt x="353" y="119"/>
                  </a:lnTo>
                  <a:lnTo>
                    <a:pt x="350" y="116"/>
                  </a:lnTo>
                  <a:lnTo>
                    <a:pt x="346" y="114"/>
                  </a:lnTo>
                  <a:lnTo>
                    <a:pt x="343" y="113"/>
                  </a:lnTo>
                  <a:lnTo>
                    <a:pt x="338" y="113"/>
                  </a:lnTo>
                  <a:lnTo>
                    <a:pt x="334" y="113"/>
                  </a:lnTo>
                  <a:lnTo>
                    <a:pt x="324" y="115"/>
                  </a:lnTo>
                  <a:lnTo>
                    <a:pt x="313" y="116"/>
                  </a:lnTo>
                  <a:lnTo>
                    <a:pt x="309" y="116"/>
                  </a:lnTo>
                  <a:lnTo>
                    <a:pt x="304" y="115"/>
                  </a:lnTo>
                  <a:lnTo>
                    <a:pt x="300" y="114"/>
                  </a:lnTo>
                  <a:lnTo>
                    <a:pt x="296" y="110"/>
                  </a:lnTo>
                  <a:lnTo>
                    <a:pt x="292" y="103"/>
                  </a:lnTo>
                  <a:lnTo>
                    <a:pt x="288" y="93"/>
                  </a:lnTo>
                  <a:lnTo>
                    <a:pt x="285" y="83"/>
                  </a:lnTo>
                  <a:lnTo>
                    <a:pt x="283" y="74"/>
                  </a:lnTo>
                  <a:lnTo>
                    <a:pt x="282" y="65"/>
                  </a:lnTo>
                  <a:lnTo>
                    <a:pt x="281" y="57"/>
                  </a:lnTo>
                  <a:lnTo>
                    <a:pt x="279" y="51"/>
                  </a:lnTo>
                  <a:lnTo>
                    <a:pt x="276" y="47"/>
                  </a:lnTo>
                  <a:lnTo>
                    <a:pt x="266" y="39"/>
                  </a:lnTo>
                  <a:lnTo>
                    <a:pt x="255" y="32"/>
                  </a:lnTo>
                  <a:lnTo>
                    <a:pt x="245" y="23"/>
                  </a:lnTo>
                  <a:lnTo>
                    <a:pt x="236" y="12"/>
                  </a:lnTo>
                  <a:lnTo>
                    <a:pt x="230" y="6"/>
                  </a:lnTo>
                  <a:lnTo>
                    <a:pt x="225" y="3"/>
                  </a:lnTo>
                  <a:lnTo>
                    <a:pt x="220" y="0"/>
                  </a:lnTo>
                  <a:lnTo>
                    <a:pt x="216" y="0"/>
                  </a:lnTo>
                  <a:lnTo>
                    <a:pt x="213" y="2"/>
                  </a:lnTo>
                  <a:lnTo>
                    <a:pt x="210" y="5"/>
                  </a:lnTo>
                  <a:lnTo>
                    <a:pt x="206" y="8"/>
                  </a:lnTo>
                  <a:lnTo>
                    <a:pt x="203" y="12"/>
                  </a:lnTo>
                  <a:lnTo>
                    <a:pt x="195" y="31"/>
                  </a:lnTo>
                  <a:lnTo>
                    <a:pt x="188" y="41"/>
                  </a:lnTo>
                  <a:lnTo>
                    <a:pt x="178" y="42"/>
                  </a:lnTo>
                  <a:lnTo>
                    <a:pt x="168" y="40"/>
                  </a:lnTo>
                  <a:lnTo>
                    <a:pt x="157" y="38"/>
                  </a:lnTo>
                  <a:lnTo>
                    <a:pt x="146" y="35"/>
                  </a:lnTo>
                  <a:lnTo>
                    <a:pt x="136" y="32"/>
                  </a:lnTo>
                  <a:lnTo>
                    <a:pt x="127" y="28"/>
                  </a:lnTo>
                  <a:lnTo>
                    <a:pt x="123" y="28"/>
                  </a:lnTo>
                  <a:lnTo>
                    <a:pt x="119" y="28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03" y="41"/>
                  </a:lnTo>
                  <a:lnTo>
                    <a:pt x="88" y="60"/>
                  </a:lnTo>
                  <a:lnTo>
                    <a:pt x="79" y="71"/>
                  </a:lnTo>
                  <a:lnTo>
                    <a:pt x="71" y="80"/>
                  </a:lnTo>
                  <a:lnTo>
                    <a:pt x="62" y="90"/>
                  </a:lnTo>
                  <a:lnTo>
                    <a:pt x="52" y="96"/>
                  </a:lnTo>
                  <a:lnTo>
                    <a:pt x="38" y="103"/>
                  </a:lnTo>
                  <a:lnTo>
                    <a:pt x="22" y="109"/>
                  </a:lnTo>
                  <a:lnTo>
                    <a:pt x="15" y="114"/>
                  </a:lnTo>
                  <a:lnTo>
                    <a:pt x="8" y="118"/>
                  </a:lnTo>
                  <a:lnTo>
                    <a:pt x="6" y="120"/>
                  </a:lnTo>
                  <a:lnTo>
                    <a:pt x="4" y="123"/>
                  </a:lnTo>
                  <a:lnTo>
                    <a:pt x="3" y="127"/>
                  </a:lnTo>
                  <a:lnTo>
                    <a:pt x="2" y="130"/>
                  </a:lnTo>
                  <a:lnTo>
                    <a:pt x="1" y="143"/>
                  </a:lnTo>
                  <a:lnTo>
                    <a:pt x="0" y="152"/>
                  </a:lnTo>
                  <a:lnTo>
                    <a:pt x="0" y="160"/>
                  </a:lnTo>
                  <a:lnTo>
                    <a:pt x="1" y="164"/>
                  </a:lnTo>
                  <a:lnTo>
                    <a:pt x="2" y="166"/>
                  </a:lnTo>
                  <a:lnTo>
                    <a:pt x="4" y="169"/>
                  </a:lnTo>
                  <a:lnTo>
                    <a:pt x="7" y="170"/>
                  </a:lnTo>
                  <a:lnTo>
                    <a:pt x="10" y="172"/>
                  </a:lnTo>
                  <a:lnTo>
                    <a:pt x="20" y="174"/>
                  </a:lnTo>
                  <a:lnTo>
                    <a:pt x="33" y="177"/>
                  </a:lnTo>
                  <a:lnTo>
                    <a:pt x="41" y="179"/>
                  </a:lnTo>
                  <a:lnTo>
                    <a:pt x="48" y="184"/>
                  </a:lnTo>
                  <a:lnTo>
                    <a:pt x="55" y="190"/>
                  </a:lnTo>
                  <a:lnTo>
                    <a:pt x="60" y="197"/>
                  </a:lnTo>
                  <a:lnTo>
                    <a:pt x="64" y="204"/>
                  </a:lnTo>
                  <a:lnTo>
                    <a:pt x="66" y="212"/>
                  </a:lnTo>
                  <a:lnTo>
                    <a:pt x="67" y="216"/>
                  </a:lnTo>
                  <a:lnTo>
                    <a:pt x="66" y="220"/>
                  </a:lnTo>
                  <a:lnTo>
                    <a:pt x="65" y="225"/>
                  </a:lnTo>
                  <a:lnTo>
                    <a:pt x="63" y="228"/>
                  </a:lnTo>
                  <a:lnTo>
                    <a:pt x="61" y="232"/>
                  </a:lnTo>
                  <a:lnTo>
                    <a:pt x="61" y="235"/>
                  </a:lnTo>
                  <a:lnTo>
                    <a:pt x="63" y="237"/>
                  </a:lnTo>
                  <a:lnTo>
                    <a:pt x="66" y="239"/>
                  </a:lnTo>
                  <a:lnTo>
                    <a:pt x="72" y="240"/>
                  </a:lnTo>
                  <a:lnTo>
                    <a:pt x="78" y="240"/>
                  </a:lnTo>
                  <a:lnTo>
                    <a:pt x="85" y="240"/>
                  </a:lnTo>
                  <a:lnTo>
                    <a:pt x="92" y="239"/>
                  </a:lnTo>
                  <a:lnTo>
                    <a:pt x="108" y="235"/>
                  </a:lnTo>
                  <a:lnTo>
                    <a:pt x="123" y="232"/>
                  </a:lnTo>
                  <a:lnTo>
                    <a:pt x="130" y="229"/>
                  </a:lnTo>
                  <a:lnTo>
                    <a:pt x="136" y="227"/>
                  </a:lnTo>
                  <a:lnTo>
                    <a:pt x="141" y="225"/>
                  </a:lnTo>
                  <a:lnTo>
                    <a:pt x="143" y="222"/>
                  </a:lnTo>
                  <a:lnTo>
                    <a:pt x="154" y="202"/>
                  </a:lnTo>
                  <a:lnTo>
                    <a:pt x="163" y="183"/>
                  </a:lnTo>
                  <a:lnTo>
                    <a:pt x="165" y="179"/>
                  </a:lnTo>
                  <a:lnTo>
                    <a:pt x="169" y="178"/>
                  </a:lnTo>
                  <a:lnTo>
                    <a:pt x="172" y="177"/>
                  </a:lnTo>
                  <a:lnTo>
                    <a:pt x="175" y="178"/>
                  </a:lnTo>
                  <a:lnTo>
                    <a:pt x="178" y="181"/>
                  </a:lnTo>
                  <a:lnTo>
                    <a:pt x="183" y="186"/>
                  </a:lnTo>
                  <a:lnTo>
                    <a:pt x="187" y="193"/>
                  </a:lnTo>
                  <a:lnTo>
                    <a:pt x="192" y="202"/>
                  </a:lnTo>
                  <a:lnTo>
                    <a:pt x="197" y="209"/>
                  </a:lnTo>
                  <a:lnTo>
                    <a:pt x="202" y="218"/>
                  </a:lnTo>
                  <a:lnTo>
                    <a:pt x="210" y="226"/>
                  </a:lnTo>
                  <a:lnTo>
                    <a:pt x="217" y="231"/>
                  </a:lnTo>
                  <a:lnTo>
                    <a:pt x="220" y="233"/>
                  </a:lnTo>
                  <a:lnTo>
                    <a:pt x="225" y="234"/>
                  </a:lnTo>
                  <a:lnTo>
                    <a:pt x="228" y="235"/>
                  </a:lnTo>
                  <a:lnTo>
                    <a:pt x="231" y="234"/>
                  </a:lnTo>
                  <a:lnTo>
                    <a:pt x="233" y="232"/>
                  </a:lnTo>
                  <a:lnTo>
                    <a:pt x="237" y="229"/>
                  </a:lnTo>
                  <a:lnTo>
                    <a:pt x="238" y="225"/>
                  </a:lnTo>
                  <a:lnTo>
                    <a:pt x="240" y="218"/>
                  </a:lnTo>
                  <a:lnTo>
                    <a:pt x="242" y="204"/>
                  </a:lnTo>
                  <a:lnTo>
                    <a:pt x="245" y="191"/>
                  </a:lnTo>
                  <a:lnTo>
                    <a:pt x="247" y="186"/>
                  </a:lnTo>
                  <a:lnTo>
                    <a:pt x="250" y="181"/>
                  </a:lnTo>
                  <a:lnTo>
                    <a:pt x="253" y="177"/>
                  </a:lnTo>
                  <a:lnTo>
                    <a:pt x="256" y="174"/>
                  </a:lnTo>
                  <a:lnTo>
                    <a:pt x="259" y="172"/>
                  </a:lnTo>
                  <a:lnTo>
                    <a:pt x="264" y="170"/>
                  </a:lnTo>
                  <a:lnTo>
                    <a:pt x="268" y="170"/>
                  </a:lnTo>
                  <a:lnTo>
                    <a:pt x="272" y="170"/>
                  </a:lnTo>
                  <a:lnTo>
                    <a:pt x="278" y="172"/>
                  </a:lnTo>
                  <a:lnTo>
                    <a:pt x="283" y="175"/>
                  </a:lnTo>
                  <a:lnTo>
                    <a:pt x="288" y="179"/>
                  </a:lnTo>
                  <a:lnTo>
                    <a:pt x="295" y="185"/>
                  </a:lnTo>
                  <a:lnTo>
                    <a:pt x="297" y="187"/>
                  </a:lnTo>
                  <a:lnTo>
                    <a:pt x="299" y="188"/>
                  </a:lnTo>
                  <a:lnTo>
                    <a:pt x="302" y="189"/>
                  </a:lnTo>
                  <a:lnTo>
                    <a:pt x="304" y="189"/>
                  </a:lnTo>
                  <a:lnTo>
                    <a:pt x="309" y="187"/>
                  </a:lnTo>
                  <a:lnTo>
                    <a:pt x="313" y="184"/>
                  </a:lnTo>
                  <a:lnTo>
                    <a:pt x="317" y="179"/>
                  </a:lnTo>
                  <a:lnTo>
                    <a:pt x="320" y="174"/>
                  </a:lnTo>
                  <a:lnTo>
                    <a:pt x="323" y="170"/>
                  </a:lnTo>
                  <a:lnTo>
                    <a:pt x="324" y="165"/>
                  </a:lnTo>
                  <a:lnTo>
                    <a:pt x="325" y="161"/>
                  </a:lnTo>
                  <a:lnTo>
                    <a:pt x="327" y="157"/>
                  </a:lnTo>
                  <a:lnTo>
                    <a:pt x="329" y="153"/>
                  </a:lnTo>
                  <a:lnTo>
                    <a:pt x="331" y="151"/>
                  </a:lnTo>
                  <a:lnTo>
                    <a:pt x="337" y="147"/>
                  </a:lnTo>
                  <a:lnTo>
                    <a:pt x="343" y="145"/>
                  </a:lnTo>
                  <a:lnTo>
                    <a:pt x="349" y="144"/>
                  </a:lnTo>
                  <a:lnTo>
                    <a:pt x="353" y="143"/>
                  </a:lnTo>
                  <a:lnTo>
                    <a:pt x="354" y="143"/>
                  </a:lnTo>
                  <a:lnTo>
                    <a:pt x="355" y="142"/>
                  </a:lnTo>
                  <a:lnTo>
                    <a:pt x="355" y="141"/>
                  </a:lnTo>
                  <a:lnTo>
                    <a:pt x="355" y="13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482" name="Freeform 288"/>
            <p:cNvSpPr>
              <a:spLocks/>
            </p:cNvSpPr>
            <p:nvPr/>
          </p:nvSpPr>
          <p:spPr bwMode="auto">
            <a:xfrm>
              <a:off x="1058" y="2436"/>
              <a:ext cx="202" cy="267"/>
            </a:xfrm>
            <a:custGeom>
              <a:avLst/>
              <a:gdLst>
                <a:gd name="T0" fmla="*/ 0 w 809"/>
                <a:gd name="T1" fmla="*/ 0 h 1067"/>
                <a:gd name="T2" fmla="*/ 0 w 809"/>
                <a:gd name="T3" fmla="*/ 0 h 1067"/>
                <a:gd name="T4" fmla="*/ 0 w 809"/>
                <a:gd name="T5" fmla="*/ 0 h 1067"/>
                <a:gd name="T6" fmla="*/ 0 w 809"/>
                <a:gd name="T7" fmla="*/ 0 h 1067"/>
                <a:gd name="T8" fmla="*/ 0 w 809"/>
                <a:gd name="T9" fmla="*/ 0 h 1067"/>
                <a:gd name="T10" fmla="*/ 0 w 809"/>
                <a:gd name="T11" fmla="*/ 0 h 1067"/>
                <a:gd name="T12" fmla="*/ 0 w 809"/>
                <a:gd name="T13" fmla="*/ 0 h 1067"/>
                <a:gd name="T14" fmla="*/ 0 w 809"/>
                <a:gd name="T15" fmla="*/ 0 h 1067"/>
                <a:gd name="T16" fmla="*/ 0 w 809"/>
                <a:gd name="T17" fmla="*/ 0 h 1067"/>
                <a:gd name="T18" fmla="*/ 0 w 809"/>
                <a:gd name="T19" fmla="*/ 0 h 1067"/>
                <a:gd name="T20" fmla="*/ 0 w 809"/>
                <a:gd name="T21" fmla="*/ 0 h 1067"/>
                <a:gd name="T22" fmla="*/ 0 w 809"/>
                <a:gd name="T23" fmla="*/ 0 h 1067"/>
                <a:gd name="T24" fmla="*/ 0 w 809"/>
                <a:gd name="T25" fmla="*/ 0 h 1067"/>
                <a:gd name="T26" fmla="*/ 0 w 809"/>
                <a:gd name="T27" fmla="*/ 0 h 1067"/>
                <a:gd name="T28" fmla="*/ 0 w 809"/>
                <a:gd name="T29" fmla="*/ 0 h 1067"/>
                <a:gd name="T30" fmla="*/ 0 w 809"/>
                <a:gd name="T31" fmla="*/ 0 h 1067"/>
                <a:gd name="T32" fmla="*/ 0 w 809"/>
                <a:gd name="T33" fmla="*/ 0 h 1067"/>
                <a:gd name="T34" fmla="*/ 0 w 809"/>
                <a:gd name="T35" fmla="*/ 0 h 1067"/>
                <a:gd name="T36" fmla="*/ 0 w 809"/>
                <a:gd name="T37" fmla="*/ 0 h 1067"/>
                <a:gd name="T38" fmla="*/ 0 w 809"/>
                <a:gd name="T39" fmla="*/ 0 h 1067"/>
                <a:gd name="T40" fmla="*/ 0 w 809"/>
                <a:gd name="T41" fmla="*/ 0 h 1067"/>
                <a:gd name="T42" fmla="*/ 0 w 809"/>
                <a:gd name="T43" fmla="*/ 0 h 1067"/>
                <a:gd name="T44" fmla="*/ 0 w 809"/>
                <a:gd name="T45" fmla="*/ 0 h 1067"/>
                <a:gd name="T46" fmla="*/ 0 w 809"/>
                <a:gd name="T47" fmla="*/ 0 h 1067"/>
                <a:gd name="T48" fmla="*/ 0 w 809"/>
                <a:gd name="T49" fmla="*/ 0 h 1067"/>
                <a:gd name="T50" fmla="*/ 0 w 809"/>
                <a:gd name="T51" fmla="*/ 0 h 1067"/>
                <a:gd name="T52" fmla="*/ 0 w 809"/>
                <a:gd name="T53" fmla="*/ 0 h 1067"/>
                <a:gd name="T54" fmla="*/ 0 w 809"/>
                <a:gd name="T55" fmla="*/ 0 h 1067"/>
                <a:gd name="T56" fmla="*/ 0 w 809"/>
                <a:gd name="T57" fmla="*/ 0 h 1067"/>
                <a:gd name="T58" fmla="*/ 0 w 809"/>
                <a:gd name="T59" fmla="*/ 0 h 1067"/>
                <a:gd name="T60" fmla="*/ 0 w 809"/>
                <a:gd name="T61" fmla="*/ 0 h 1067"/>
                <a:gd name="T62" fmla="*/ 0 w 809"/>
                <a:gd name="T63" fmla="*/ 0 h 1067"/>
                <a:gd name="T64" fmla="*/ 0 w 809"/>
                <a:gd name="T65" fmla="*/ 0 h 1067"/>
                <a:gd name="T66" fmla="*/ 0 w 809"/>
                <a:gd name="T67" fmla="*/ 0 h 1067"/>
                <a:gd name="T68" fmla="*/ 0 w 809"/>
                <a:gd name="T69" fmla="*/ 0 h 1067"/>
                <a:gd name="T70" fmla="*/ 0 w 809"/>
                <a:gd name="T71" fmla="*/ 0 h 1067"/>
                <a:gd name="T72" fmla="*/ 0 w 809"/>
                <a:gd name="T73" fmla="*/ 0 h 1067"/>
                <a:gd name="T74" fmla="*/ 0 w 809"/>
                <a:gd name="T75" fmla="*/ 0 h 1067"/>
                <a:gd name="T76" fmla="*/ 0 w 809"/>
                <a:gd name="T77" fmla="*/ 0 h 1067"/>
                <a:gd name="T78" fmla="*/ 0 w 809"/>
                <a:gd name="T79" fmla="*/ 0 h 1067"/>
                <a:gd name="T80" fmla="*/ 0 w 809"/>
                <a:gd name="T81" fmla="*/ 0 h 1067"/>
                <a:gd name="T82" fmla="*/ 0 w 809"/>
                <a:gd name="T83" fmla="*/ 0 h 1067"/>
                <a:gd name="T84" fmla="*/ 0 w 809"/>
                <a:gd name="T85" fmla="*/ 0 h 1067"/>
                <a:gd name="T86" fmla="*/ 0 w 809"/>
                <a:gd name="T87" fmla="*/ 0 h 1067"/>
                <a:gd name="T88" fmla="*/ 0 w 809"/>
                <a:gd name="T89" fmla="*/ 0 h 1067"/>
                <a:gd name="T90" fmla="*/ 0 w 809"/>
                <a:gd name="T91" fmla="*/ 0 h 1067"/>
                <a:gd name="T92" fmla="*/ 0 w 809"/>
                <a:gd name="T93" fmla="*/ 0 h 1067"/>
                <a:gd name="T94" fmla="*/ 0 w 809"/>
                <a:gd name="T95" fmla="*/ 0 h 1067"/>
                <a:gd name="T96" fmla="*/ 0 w 809"/>
                <a:gd name="T97" fmla="*/ 0 h 1067"/>
                <a:gd name="T98" fmla="*/ 0 w 809"/>
                <a:gd name="T99" fmla="*/ 0 h 1067"/>
                <a:gd name="T100" fmla="*/ 0 w 809"/>
                <a:gd name="T101" fmla="*/ 0 h 1067"/>
                <a:gd name="T102" fmla="*/ 0 w 809"/>
                <a:gd name="T103" fmla="*/ 0 h 1067"/>
                <a:gd name="T104" fmla="*/ 0 w 809"/>
                <a:gd name="T105" fmla="*/ 0 h 1067"/>
                <a:gd name="T106" fmla="*/ 0 w 809"/>
                <a:gd name="T107" fmla="*/ 0 h 1067"/>
                <a:gd name="T108" fmla="*/ 0 w 809"/>
                <a:gd name="T109" fmla="*/ 0 h 1067"/>
                <a:gd name="T110" fmla="*/ 0 w 809"/>
                <a:gd name="T111" fmla="*/ 0 h 1067"/>
                <a:gd name="T112" fmla="*/ 0 w 809"/>
                <a:gd name="T113" fmla="*/ 0 h 1067"/>
                <a:gd name="T114" fmla="*/ 0 w 809"/>
                <a:gd name="T115" fmla="*/ 0 h 1067"/>
                <a:gd name="T116" fmla="*/ 0 w 809"/>
                <a:gd name="T117" fmla="*/ 0 h 1067"/>
                <a:gd name="T118" fmla="*/ 0 w 809"/>
                <a:gd name="T119" fmla="*/ 0 h 1067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809" h="1067">
                  <a:moveTo>
                    <a:pt x="388" y="1066"/>
                  </a:moveTo>
                  <a:lnTo>
                    <a:pt x="390" y="1052"/>
                  </a:lnTo>
                  <a:lnTo>
                    <a:pt x="391" y="1032"/>
                  </a:lnTo>
                  <a:lnTo>
                    <a:pt x="392" y="1028"/>
                  </a:lnTo>
                  <a:lnTo>
                    <a:pt x="393" y="1024"/>
                  </a:lnTo>
                  <a:lnTo>
                    <a:pt x="395" y="1021"/>
                  </a:lnTo>
                  <a:lnTo>
                    <a:pt x="398" y="1016"/>
                  </a:lnTo>
                  <a:lnTo>
                    <a:pt x="402" y="1014"/>
                  </a:lnTo>
                  <a:lnTo>
                    <a:pt x="405" y="1012"/>
                  </a:lnTo>
                  <a:lnTo>
                    <a:pt x="410" y="1011"/>
                  </a:lnTo>
                  <a:lnTo>
                    <a:pt x="416" y="1010"/>
                  </a:lnTo>
                  <a:lnTo>
                    <a:pt x="427" y="1012"/>
                  </a:lnTo>
                  <a:lnTo>
                    <a:pt x="442" y="1016"/>
                  </a:lnTo>
                  <a:lnTo>
                    <a:pt x="450" y="1019"/>
                  </a:lnTo>
                  <a:lnTo>
                    <a:pt x="458" y="1023"/>
                  </a:lnTo>
                  <a:lnTo>
                    <a:pt x="463" y="1026"/>
                  </a:lnTo>
                  <a:lnTo>
                    <a:pt x="465" y="1029"/>
                  </a:lnTo>
                  <a:lnTo>
                    <a:pt x="467" y="1032"/>
                  </a:lnTo>
                  <a:lnTo>
                    <a:pt x="469" y="1033"/>
                  </a:lnTo>
                  <a:lnTo>
                    <a:pt x="472" y="1032"/>
                  </a:lnTo>
                  <a:lnTo>
                    <a:pt x="474" y="1031"/>
                  </a:lnTo>
                  <a:lnTo>
                    <a:pt x="478" y="1026"/>
                  </a:lnTo>
                  <a:lnTo>
                    <a:pt x="485" y="1019"/>
                  </a:lnTo>
                  <a:lnTo>
                    <a:pt x="492" y="1012"/>
                  </a:lnTo>
                  <a:lnTo>
                    <a:pt x="501" y="1005"/>
                  </a:lnTo>
                  <a:lnTo>
                    <a:pt x="506" y="1003"/>
                  </a:lnTo>
                  <a:lnTo>
                    <a:pt x="513" y="1002"/>
                  </a:lnTo>
                  <a:lnTo>
                    <a:pt x="519" y="1002"/>
                  </a:lnTo>
                  <a:lnTo>
                    <a:pt x="525" y="1003"/>
                  </a:lnTo>
                  <a:lnTo>
                    <a:pt x="531" y="1004"/>
                  </a:lnTo>
                  <a:lnTo>
                    <a:pt x="534" y="1003"/>
                  </a:lnTo>
                  <a:lnTo>
                    <a:pt x="536" y="1002"/>
                  </a:lnTo>
                  <a:lnTo>
                    <a:pt x="538" y="1000"/>
                  </a:lnTo>
                  <a:lnTo>
                    <a:pt x="539" y="994"/>
                  </a:lnTo>
                  <a:lnTo>
                    <a:pt x="543" y="988"/>
                  </a:lnTo>
                  <a:lnTo>
                    <a:pt x="545" y="985"/>
                  </a:lnTo>
                  <a:lnTo>
                    <a:pt x="548" y="984"/>
                  </a:lnTo>
                  <a:lnTo>
                    <a:pt x="552" y="983"/>
                  </a:lnTo>
                  <a:lnTo>
                    <a:pt x="558" y="983"/>
                  </a:lnTo>
                  <a:lnTo>
                    <a:pt x="566" y="985"/>
                  </a:lnTo>
                  <a:lnTo>
                    <a:pt x="576" y="988"/>
                  </a:lnTo>
                  <a:lnTo>
                    <a:pt x="589" y="994"/>
                  </a:lnTo>
                  <a:lnTo>
                    <a:pt x="604" y="1001"/>
                  </a:lnTo>
                  <a:lnTo>
                    <a:pt x="617" y="1008"/>
                  </a:lnTo>
                  <a:lnTo>
                    <a:pt x="627" y="1010"/>
                  </a:lnTo>
                  <a:lnTo>
                    <a:pt x="630" y="1010"/>
                  </a:lnTo>
                  <a:lnTo>
                    <a:pt x="633" y="1010"/>
                  </a:lnTo>
                  <a:lnTo>
                    <a:pt x="636" y="1008"/>
                  </a:lnTo>
                  <a:lnTo>
                    <a:pt x="637" y="1006"/>
                  </a:lnTo>
                  <a:lnTo>
                    <a:pt x="640" y="1001"/>
                  </a:lnTo>
                  <a:lnTo>
                    <a:pt x="640" y="994"/>
                  </a:lnTo>
                  <a:lnTo>
                    <a:pt x="639" y="986"/>
                  </a:lnTo>
                  <a:lnTo>
                    <a:pt x="636" y="977"/>
                  </a:lnTo>
                  <a:lnTo>
                    <a:pt x="632" y="960"/>
                  </a:lnTo>
                  <a:lnTo>
                    <a:pt x="628" y="947"/>
                  </a:lnTo>
                  <a:lnTo>
                    <a:pt x="628" y="943"/>
                  </a:lnTo>
                  <a:lnTo>
                    <a:pt x="629" y="941"/>
                  </a:lnTo>
                  <a:lnTo>
                    <a:pt x="632" y="941"/>
                  </a:lnTo>
                  <a:lnTo>
                    <a:pt x="639" y="945"/>
                  </a:lnTo>
                  <a:lnTo>
                    <a:pt x="643" y="948"/>
                  </a:lnTo>
                  <a:lnTo>
                    <a:pt x="646" y="949"/>
                  </a:lnTo>
                  <a:lnTo>
                    <a:pt x="649" y="948"/>
                  </a:lnTo>
                  <a:lnTo>
                    <a:pt x="653" y="947"/>
                  </a:lnTo>
                  <a:lnTo>
                    <a:pt x="658" y="940"/>
                  </a:lnTo>
                  <a:lnTo>
                    <a:pt x="661" y="930"/>
                  </a:lnTo>
                  <a:lnTo>
                    <a:pt x="665" y="917"/>
                  </a:lnTo>
                  <a:lnTo>
                    <a:pt x="671" y="905"/>
                  </a:lnTo>
                  <a:lnTo>
                    <a:pt x="674" y="900"/>
                  </a:lnTo>
                  <a:lnTo>
                    <a:pt x="677" y="894"/>
                  </a:lnTo>
                  <a:lnTo>
                    <a:pt x="681" y="890"/>
                  </a:lnTo>
                  <a:lnTo>
                    <a:pt x="686" y="887"/>
                  </a:lnTo>
                  <a:lnTo>
                    <a:pt x="685" y="883"/>
                  </a:lnTo>
                  <a:lnTo>
                    <a:pt x="683" y="875"/>
                  </a:lnTo>
                  <a:lnTo>
                    <a:pt x="683" y="873"/>
                  </a:lnTo>
                  <a:lnTo>
                    <a:pt x="684" y="872"/>
                  </a:lnTo>
                  <a:lnTo>
                    <a:pt x="686" y="870"/>
                  </a:lnTo>
                  <a:lnTo>
                    <a:pt x="688" y="869"/>
                  </a:lnTo>
                  <a:lnTo>
                    <a:pt x="697" y="866"/>
                  </a:lnTo>
                  <a:lnTo>
                    <a:pt x="712" y="865"/>
                  </a:lnTo>
                  <a:lnTo>
                    <a:pt x="713" y="865"/>
                  </a:lnTo>
                  <a:lnTo>
                    <a:pt x="714" y="864"/>
                  </a:lnTo>
                  <a:lnTo>
                    <a:pt x="714" y="863"/>
                  </a:lnTo>
                  <a:lnTo>
                    <a:pt x="714" y="861"/>
                  </a:lnTo>
                  <a:lnTo>
                    <a:pt x="711" y="857"/>
                  </a:lnTo>
                  <a:lnTo>
                    <a:pt x="706" y="850"/>
                  </a:lnTo>
                  <a:lnTo>
                    <a:pt x="692" y="835"/>
                  </a:lnTo>
                  <a:lnTo>
                    <a:pt x="673" y="818"/>
                  </a:lnTo>
                  <a:lnTo>
                    <a:pt x="653" y="800"/>
                  </a:lnTo>
                  <a:lnTo>
                    <a:pt x="633" y="784"/>
                  </a:lnTo>
                  <a:lnTo>
                    <a:pt x="616" y="771"/>
                  </a:lnTo>
                  <a:lnTo>
                    <a:pt x="606" y="764"/>
                  </a:lnTo>
                  <a:lnTo>
                    <a:pt x="595" y="758"/>
                  </a:lnTo>
                  <a:lnTo>
                    <a:pt x="588" y="752"/>
                  </a:lnTo>
                  <a:lnTo>
                    <a:pt x="583" y="748"/>
                  </a:lnTo>
                  <a:lnTo>
                    <a:pt x="580" y="744"/>
                  </a:lnTo>
                  <a:lnTo>
                    <a:pt x="580" y="739"/>
                  </a:lnTo>
                  <a:lnTo>
                    <a:pt x="581" y="735"/>
                  </a:lnTo>
                  <a:lnTo>
                    <a:pt x="584" y="731"/>
                  </a:lnTo>
                  <a:lnTo>
                    <a:pt x="587" y="728"/>
                  </a:lnTo>
                  <a:lnTo>
                    <a:pt x="590" y="723"/>
                  </a:lnTo>
                  <a:lnTo>
                    <a:pt x="593" y="719"/>
                  </a:lnTo>
                  <a:lnTo>
                    <a:pt x="595" y="715"/>
                  </a:lnTo>
                  <a:lnTo>
                    <a:pt x="598" y="709"/>
                  </a:lnTo>
                  <a:lnTo>
                    <a:pt x="598" y="704"/>
                  </a:lnTo>
                  <a:lnTo>
                    <a:pt x="597" y="698"/>
                  </a:lnTo>
                  <a:lnTo>
                    <a:pt x="592" y="692"/>
                  </a:lnTo>
                  <a:lnTo>
                    <a:pt x="587" y="684"/>
                  </a:lnTo>
                  <a:lnTo>
                    <a:pt x="581" y="679"/>
                  </a:lnTo>
                  <a:lnTo>
                    <a:pt x="578" y="674"/>
                  </a:lnTo>
                  <a:lnTo>
                    <a:pt x="577" y="668"/>
                  </a:lnTo>
                  <a:lnTo>
                    <a:pt x="576" y="664"/>
                  </a:lnTo>
                  <a:lnTo>
                    <a:pt x="577" y="659"/>
                  </a:lnTo>
                  <a:lnTo>
                    <a:pt x="579" y="654"/>
                  </a:lnTo>
                  <a:lnTo>
                    <a:pt x="581" y="649"/>
                  </a:lnTo>
                  <a:lnTo>
                    <a:pt x="586" y="645"/>
                  </a:lnTo>
                  <a:lnTo>
                    <a:pt x="595" y="636"/>
                  </a:lnTo>
                  <a:lnTo>
                    <a:pt x="608" y="627"/>
                  </a:lnTo>
                  <a:lnTo>
                    <a:pt x="625" y="619"/>
                  </a:lnTo>
                  <a:lnTo>
                    <a:pt x="642" y="610"/>
                  </a:lnTo>
                  <a:lnTo>
                    <a:pt x="679" y="596"/>
                  </a:lnTo>
                  <a:lnTo>
                    <a:pt x="717" y="584"/>
                  </a:lnTo>
                  <a:lnTo>
                    <a:pt x="751" y="573"/>
                  </a:lnTo>
                  <a:lnTo>
                    <a:pt x="774" y="566"/>
                  </a:lnTo>
                  <a:lnTo>
                    <a:pt x="782" y="564"/>
                  </a:lnTo>
                  <a:lnTo>
                    <a:pt x="788" y="565"/>
                  </a:lnTo>
                  <a:lnTo>
                    <a:pt x="795" y="565"/>
                  </a:lnTo>
                  <a:lnTo>
                    <a:pt x="799" y="566"/>
                  </a:lnTo>
                  <a:lnTo>
                    <a:pt x="801" y="565"/>
                  </a:lnTo>
                  <a:lnTo>
                    <a:pt x="803" y="564"/>
                  </a:lnTo>
                  <a:lnTo>
                    <a:pt x="804" y="561"/>
                  </a:lnTo>
                  <a:lnTo>
                    <a:pt x="807" y="557"/>
                  </a:lnTo>
                  <a:lnTo>
                    <a:pt x="808" y="547"/>
                  </a:lnTo>
                  <a:lnTo>
                    <a:pt x="809" y="529"/>
                  </a:lnTo>
                  <a:lnTo>
                    <a:pt x="808" y="519"/>
                  </a:lnTo>
                  <a:lnTo>
                    <a:pt x="807" y="510"/>
                  </a:lnTo>
                  <a:lnTo>
                    <a:pt x="806" y="502"/>
                  </a:lnTo>
                  <a:lnTo>
                    <a:pt x="802" y="497"/>
                  </a:lnTo>
                  <a:lnTo>
                    <a:pt x="800" y="494"/>
                  </a:lnTo>
                  <a:lnTo>
                    <a:pt x="797" y="491"/>
                  </a:lnTo>
                  <a:lnTo>
                    <a:pt x="794" y="487"/>
                  </a:lnTo>
                  <a:lnTo>
                    <a:pt x="790" y="485"/>
                  </a:lnTo>
                  <a:lnTo>
                    <a:pt x="784" y="481"/>
                  </a:lnTo>
                  <a:lnTo>
                    <a:pt x="778" y="474"/>
                  </a:lnTo>
                  <a:lnTo>
                    <a:pt x="775" y="470"/>
                  </a:lnTo>
                  <a:lnTo>
                    <a:pt x="773" y="464"/>
                  </a:lnTo>
                  <a:lnTo>
                    <a:pt x="772" y="456"/>
                  </a:lnTo>
                  <a:lnTo>
                    <a:pt x="772" y="447"/>
                  </a:lnTo>
                  <a:lnTo>
                    <a:pt x="773" y="421"/>
                  </a:lnTo>
                  <a:lnTo>
                    <a:pt x="774" y="380"/>
                  </a:lnTo>
                  <a:lnTo>
                    <a:pt x="774" y="359"/>
                  </a:lnTo>
                  <a:lnTo>
                    <a:pt x="773" y="343"/>
                  </a:lnTo>
                  <a:lnTo>
                    <a:pt x="772" y="337"/>
                  </a:lnTo>
                  <a:lnTo>
                    <a:pt x="770" y="331"/>
                  </a:lnTo>
                  <a:lnTo>
                    <a:pt x="769" y="330"/>
                  </a:lnTo>
                  <a:lnTo>
                    <a:pt x="768" y="329"/>
                  </a:lnTo>
                  <a:lnTo>
                    <a:pt x="767" y="328"/>
                  </a:lnTo>
                  <a:lnTo>
                    <a:pt x="766" y="328"/>
                  </a:lnTo>
                  <a:lnTo>
                    <a:pt x="760" y="330"/>
                  </a:lnTo>
                  <a:lnTo>
                    <a:pt x="755" y="330"/>
                  </a:lnTo>
                  <a:lnTo>
                    <a:pt x="752" y="330"/>
                  </a:lnTo>
                  <a:lnTo>
                    <a:pt x="748" y="329"/>
                  </a:lnTo>
                  <a:lnTo>
                    <a:pt x="745" y="328"/>
                  </a:lnTo>
                  <a:lnTo>
                    <a:pt x="743" y="326"/>
                  </a:lnTo>
                  <a:lnTo>
                    <a:pt x="742" y="324"/>
                  </a:lnTo>
                  <a:lnTo>
                    <a:pt x="741" y="320"/>
                  </a:lnTo>
                  <a:lnTo>
                    <a:pt x="739" y="309"/>
                  </a:lnTo>
                  <a:lnTo>
                    <a:pt x="736" y="298"/>
                  </a:lnTo>
                  <a:lnTo>
                    <a:pt x="732" y="292"/>
                  </a:lnTo>
                  <a:lnTo>
                    <a:pt x="730" y="288"/>
                  </a:lnTo>
                  <a:lnTo>
                    <a:pt x="729" y="284"/>
                  </a:lnTo>
                  <a:lnTo>
                    <a:pt x="729" y="280"/>
                  </a:lnTo>
                  <a:lnTo>
                    <a:pt x="730" y="278"/>
                  </a:lnTo>
                  <a:lnTo>
                    <a:pt x="732" y="276"/>
                  </a:lnTo>
                  <a:lnTo>
                    <a:pt x="734" y="274"/>
                  </a:lnTo>
                  <a:lnTo>
                    <a:pt x="737" y="273"/>
                  </a:lnTo>
                  <a:lnTo>
                    <a:pt x="743" y="269"/>
                  </a:lnTo>
                  <a:lnTo>
                    <a:pt x="750" y="263"/>
                  </a:lnTo>
                  <a:lnTo>
                    <a:pt x="752" y="259"/>
                  </a:lnTo>
                  <a:lnTo>
                    <a:pt x="754" y="255"/>
                  </a:lnTo>
                  <a:lnTo>
                    <a:pt x="756" y="249"/>
                  </a:lnTo>
                  <a:lnTo>
                    <a:pt x="757" y="242"/>
                  </a:lnTo>
                  <a:lnTo>
                    <a:pt x="757" y="232"/>
                  </a:lnTo>
                  <a:lnTo>
                    <a:pt x="755" y="222"/>
                  </a:lnTo>
                  <a:lnTo>
                    <a:pt x="752" y="212"/>
                  </a:lnTo>
                  <a:lnTo>
                    <a:pt x="748" y="201"/>
                  </a:lnTo>
                  <a:lnTo>
                    <a:pt x="745" y="189"/>
                  </a:lnTo>
                  <a:lnTo>
                    <a:pt x="742" y="176"/>
                  </a:lnTo>
                  <a:lnTo>
                    <a:pt x="740" y="164"/>
                  </a:lnTo>
                  <a:lnTo>
                    <a:pt x="740" y="151"/>
                  </a:lnTo>
                  <a:lnTo>
                    <a:pt x="739" y="145"/>
                  </a:lnTo>
                  <a:lnTo>
                    <a:pt x="738" y="140"/>
                  </a:lnTo>
                  <a:lnTo>
                    <a:pt x="737" y="137"/>
                  </a:lnTo>
                  <a:lnTo>
                    <a:pt x="733" y="135"/>
                  </a:lnTo>
                  <a:lnTo>
                    <a:pt x="731" y="135"/>
                  </a:lnTo>
                  <a:lnTo>
                    <a:pt x="728" y="135"/>
                  </a:lnTo>
                  <a:lnTo>
                    <a:pt x="725" y="135"/>
                  </a:lnTo>
                  <a:lnTo>
                    <a:pt x="721" y="136"/>
                  </a:lnTo>
                  <a:lnTo>
                    <a:pt x="714" y="138"/>
                  </a:lnTo>
                  <a:lnTo>
                    <a:pt x="709" y="138"/>
                  </a:lnTo>
                  <a:lnTo>
                    <a:pt x="706" y="137"/>
                  </a:lnTo>
                  <a:lnTo>
                    <a:pt x="704" y="135"/>
                  </a:lnTo>
                  <a:lnTo>
                    <a:pt x="703" y="131"/>
                  </a:lnTo>
                  <a:lnTo>
                    <a:pt x="703" y="125"/>
                  </a:lnTo>
                  <a:lnTo>
                    <a:pt x="702" y="118"/>
                  </a:lnTo>
                  <a:lnTo>
                    <a:pt x="701" y="112"/>
                  </a:lnTo>
                  <a:lnTo>
                    <a:pt x="698" y="109"/>
                  </a:lnTo>
                  <a:lnTo>
                    <a:pt x="695" y="107"/>
                  </a:lnTo>
                  <a:lnTo>
                    <a:pt x="691" y="106"/>
                  </a:lnTo>
                  <a:lnTo>
                    <a:pt x="687" y="106"/>
                  </a:lnTo>
                  <a:lnTo>
                    <a:pt x="683" y="107"/>
                  </a:lnTo>
                  <a:lnTo>
                    <a:pt x="678" y="108"/>
                  </a:lnTo>
                  <a:lnTo>
                    <a:pt x="669" y="111"/>
                  </a:lnTo>
                  <a:lnTo>
                    <a:pt x="661" y="114"/>
                  </a:lnTo>
                  <a:lnTo>
                    <a:pt x="658" y="112"/>
                  </a:lnTo>
                  <a:lnTo>
                    <a:pt x="656" y="111"/>
                  </a:lnTo>
                  <a:lnTo>
                    <a:pt x="654" y="108"/>
                  </a:lnTo>
                  <a:lnTo>
                    <a:pt x="654" y="104"/>
                  </a:lnTo>
                  <a:lnTo>
                    <a:pt x="654" y="100"/>
                  </a:lnTo>
                  <a:lnTo>
                    <a:pt x="655" y="95"/>
                  </a:lnTo>
                  <a:lnTo>
                    <a:pt x="657" y="93"/>
                  </a:lnTo>
                  <a:lnTo>
                    <a:pt x="659" y="91"/>
                  </a:lnTo>
                  <a:lnTo>
                    <a:pt x="665" y="88"/>
                  </a:lnTo>
                  <a:lnTo>
                    <a:pt x="673" y="88"/>
                  </a:lnTo>
                  <a:lnTo>
                    <a:pt x="679" y="87"/>
                  </a:lnTo>
                  <a:lnTo>
                    <a:pt x="685" y="86"/>
                  </a:lnTo>
                  <a:lnTo>
                    <a:pt x="687" y="84"/>
                  </a:lnTo>
                  <a:lnTo>
                    <a:pt x="689" y="82"/>
                  </a:lnTo>
                  <a:lnTo>
                    <a:pt x="690" y="79"/>
                  </a:lnTo>
                  <a:lnTo>
                    <a:pt x="690" y="76"/>
                  </a:lnTo>
                  <a:lnTo>
                    <a:pt x="688" y="68"/>
                  </a:lnTo>
                  <a:lnTo>
                    <a:pt x="685" y="62"/>
                  </a:lnTo>
                  <a:lnTo>
                    <a:pt x="681" y="56"/>
                  </a:lnTo>
                  <a:lnTo>
                    <a:pt x="675" y="51"/>
                  </a:lnTo>
                  <a:lnTo>
                    <a:pt x="670" y="47"/>
                  </a:lnTo>
                  <a:lnTo>
                    <a:pt x="663" y="44"/>
                  </a:lnTo>
                  <a:lnTo>
                    <a:pt x="657" y="41"/>
                  </a:lnTo>
                  <a:lnTo>
                    <a:pt x="650" y="39"/>
                  </a:lnTo>
                  <a:lnTo>
                    <a:pt x="645" y="39"/>
                  </a:lnTo>
                  <a:lnTo>
                    <a:pt x="640" y="39"/>
                  </a:lnTo>
                  <a:lnTo>
                    <a:pt x="635" y="40"/>
                  </a:lnTo>
                  <a:lnTo>
                    <a:pt x="631" y="42"/>
                  </a:lnTo>
                  <a:lnTo>
                    <a:pt x="630" y="46"/>
                  </a:lnTo>
                  <a:lnTo>
                    <a:pt x="629" y="51"/>
                  </a:lnTo>
                  <a:lnTo>
                    <a:pt x="630" y="56"/>
                  </a:lnTo>
                  <a:lnTo>
                    <a:pt x="634" y="63"/>
                  </a:lnTo>
                  <a:lnTo>
                    <a:pt x="635" y="66"/>
                  </a:lnTo>
                  <a:lnTo>
                    <a:pt x="636" y="69"/>
                  </a:lnTo>
                  <a:lnTo>
                    <a:pt x="635" y="70"/>
                  </a:lnTo>
                  <a:lnTo>
                    <a:pt x="634" y="72"/>
                  </a:lnTo>
                  <a:lnTo>
                    <a:pt x="628" y="72"/>
                  </a:lnTo>
                  <a:lnTo>
                    <a:pt x="619" y="69"/>
                  </a:lnTo>
                  <a:lnTo>
                    <a:pt x="611" y="67"/>
                  </a:lnTo>
                  <a:lnTo>
                    <a:pt x="601" y="64"/>
                  </a:lnTo>
                  <a:lnTo>
                    <a:pt x="593" y="63"/>
                  </a:lnTo>
                  <a:lnTo>
                    <a:pt x="589" y="63"/>
                  </a:lnTo>
                  <a:lnTo>
                    <a:pt x="578" y="69"/>
                  </a:lnTo>
                  <a:lnTo>
                    <a:pt x="566" y="79"/>
                  </a:lnTo>
                  <a:lnTo>
                    <a:pt x="556" y="90"/>
                  </a:lnTo>
                  <a:lnTo>
                    <a:pt x="548" y="97"/>
                  </a:lnTo>
                  <a:lnTo>
                    <a:pt x="541" y="104"/>
                  </a:lnTo>
                  <a:lnTo>
                    <a:pt x="535" y="106"/>
                  </a:lnTo>
                  <a:lnTo>
                    <a:pt x="530" y="108"/>
                  </a:lnTo>
                  <a:lnTo>
                    <a:pt x="524" y="109"/>
                  </a:lnTo>
                  <a:lnTo>
                    <a:pt x="519" y="110"/>
                  </a:lnTo>
                  <a:lnTo>
                    <a:pt x="513" y="115"/>
                  </a:lnTo>
                  <a:lnTo>
                    <a:pt x="505" y="122"/>
                  </a:lnTo>
                  <a:lnTo>
                    <a:pt x="495" y="134"/>
                  </a:lnTo>
                  <a:lnTo>
                    <a:pt x="493" y="136"/>
                  </a:lnTo>
                  <a:lnTo>
                    <a:pt x="491" y="137"/>
                  </a:lnTo>
                  <a:lnTo>
                    <a:pt x="487" y="138"/>
                  </a:lnTo>
                  <a:lnTo>
                    <a:pt x="482" y="138"/>
                  </a:lnTo>
                  <a:lnTo>
                    <a:pt x="474" y="136"/>
                  </a:lnTo>
                  <a:lnTo>
                    <a:pt x="464" y="133"/>
                  </a:lnTo>
                  <a:lnTo>
                    <a:pt x="460" y="130"/>
                  </a:lnTo>
                  <a:lnTo>
                    <a:pt x="456" y="128"/>
                  </a:lnTo>
                  <a:lnTo>
                    <a:pt x="453" y="124"/>
                  </a:lnTo>
                  <a:lnTo>
                    <a:pt x="451" y="120"/>
                  </a:lnTo>
                  <a:lnTo>
                    <a:pt x="451" y="117"/>
                  </a:lnTo>
                  <a:lnTo>
                    <a:pt x="451" y="112"/>
                  </a:lnTo>
                  <a:lnTo>
                    <a:pt x="453" y="108"/>
                  </a:lnTo>
                  <a:lnTo>
                    <a:pt x="456" y="104"/>
                  </a:lnTo>
                  <a:lnTo>
                    <a:pt x="463" y="97"/>
                  </a:lnTo>
                  <a:lnTo>
                    <a:pt x="465" y="93"/>
                  </a:lnTo>
                  <a:lnTo>
                    <a:pt x="464" y="89"/>
                  </a:lnTo>
                  <a:lnTo>
                    <a:pt x="462" y="87"/>
                  </a:lnTo>
                  <a:lnTo>
                    <a:pt x="460" y="84"/>
                  </a:lnTo>
                  <a:lnTo>
                    <a:pt x="456" y="84"/>
                  </a:lnTo>
                  <a:lnTo>
                    <a:pt x="453" y="84"/>
                  </a:lnTo>
                  <a:lnTo>
                    <a:pt x="452" y="84"/>
                  </a:lnTo>
                  <a:lnTo>
                    <a:pt x="448" y="80"/>
                  </a:lnTo>
                  <a:lnTo>
                    <a:pt x="442" y="77"/>
                  </a:lnTo>
                  <a:lnTo>
                    <a:pt x="436" y="74"/>
                  </a:lnTo>
                  <a:lnTo>
                    <a:pt x="430" y="72"/>
                  </a:lnTo>
                  <a:lnTo>
                    <a:pt x="416" y="67"/>
                  </a:lnTo>
                  <a:lnTo>
                    <a:pt x="400" y="64"/>
                  </a:lnTo>
                  <a:lnTo>
                    <a:pt x="394" y="62"/>
                  </a:lnTo>
                  <a:lnTo>
                    <a:pt x="388" y="60"/>
                  </a:lnTo>
                  <a:lnTo>
                    <a:pt x="382" y="56"/>
                  </a:lnTo>
                  <a:lnTo>
                    <a:pt x="378" y="53"/>
                  </a:lnTo>
                  <a:lnTo>
                    <a:pt x="374" y="49"/>
                  </a:lnTo>
                  <a:lnTo>
                    <a:pt x="371" y="44"/>
                  </a:lnTo>
                  <a:lnTo>
                    <a:pt x="370" y="36"/>
                  </a:lnTo>
                  <a:lnTo>
                    <a:pt x="370" y="28"/>
                  </a:lnTo>
                  <a:lnTo>
                    <a:pt x="370" y="24"/>
                  </a:lnTo>
                  <a:lnTo>
                    <a:pt x="370" y="21"/>
                  </a:lnTo>
                  <a:lnTo>
                    <a:pt x="368" y="18"/>
                  </a:lnTo>
                  <a:lnTo>
                    <a:pt x="365" y="17"/>
                  </a:lnTo>
                  <a:lnTo>
                    <a:pt x="357" y="14"/>
                  </a:lnTo>
                  <a:lnTo>
                    <a:pt x="348" y="13"/>
                  </a:lnTo>
                  <a:lnTo>
                    <a:pt x="324" y="16"/>
                  </a:lnTo>
                  <a:lnTo>
                    <a:pt x="299" y="16"/>
                  </a:lnTo>
                  <a:lnTo>
                    <a:pt x="291" y="12"/>
                  </a:lnTo>
                  <a:lnTo>
                    <a:pt x="279" y="8"/>
                  </a:lnTo>
                  <a:lnTo>
                    <a:pt x="268" y="3"/>
                  </a:lnTo>
                  <a:lnTo>
                    <a:pt x="263" y="0"/>
                  </a:lnTo>
                  <a:lnTo>
                    <a:pt x="259" y="5"/>
                  </a:lnTo>
                  <a:lnTo>
                    <a:pt x="257" y="9"/>
                  </a:lnTo>
                  <a:lnTo>
                    <a:pt x="256" y="13"/>
                  </a:lnTo>
                  <a:lnTo>
                    <a:pt x="256" y="18"/>
                  </a:lnTo>
                  <a:lnTo>
                    <a:pt x="257" y="23"/>
                  </a:lnTo>
                  <a:lnTo>
                    <a:pt x="258" y="27"/>
                  </a:lnTo>
                  <a:lnTo>
                    <a:pt x="260" y="32"/>
                  </a:lnTo>
                  <a:lnTo>
                    <a:pt x="264" y="37"/>
                  </a:lnTo>
                  <a:lnTo>
                    <a:pt x="278" y="55"/>
                  </a:lnTo>
                  <a:lnTo>
                    <a:pt x="288" y="72"/>
                  </a:lnTo>
                  <a:lnTo>
                    <a:pt x="285" y="74"/>
                  </a:lnTo>
                  <a:lnTo>
                    <a:pt x="276" y="76"/>
                  </a:lnTo>
                  <a:lnTo>
                    <a:pt x="266" y="78"/>
                  </a:lnTo>
                  <a:lnTo>
                    <a:pt x="258" y="80"/>
                  </a:lnTo>
                  <a:lnTo>
                    <a:pt x="263" y="88"/>
                  </a:lnTo>
                  <a:lnTo>
                    <a:pt x="272" y="103"/>
                  </a:lnTo>
                  <a:lnTo>
                    <a:pt x="282" y="120"/>
                  </a:lnTo>
                  <a:lnTo>
                    <a:pt x="286" y="130"/>
                  </a:lnTo>
                  <a:lnTo>
                    <a:pt x="287" y="134"/>
                  </a:lnTo>
                  <a:lnTo>
                    <a:pt x="291" y="137"/>
                  </a:lnTo>
                  <a:lnTo>
                    <a:pt x="295" y="140"/>
                  </a:lnTo>
                  <a:lnTo>
                    <a:pt x="299" y="143"/>
                  </a:lnTo>
                  <a:lnTo>
                    <a:pt x="308" y="148"/>
                  </a:lnTo>
                  <a:lnTo>
                    <a:pt x="314" y="153"/>
                  </a:lnTo>
                  <a:lnTo>
                    <a:pt x="320" y="161"/>
                  </a:lnTo>
                  <a:lnTo>
                    <a:pt x="323" y="166"/>
                  </a:lnTo>
                  <a:lnTo>
                    <a:pt x="324" y="168"/>
                  </a:lnTo>
                  <a:lnTo>
                    <a:pt x="324" y="170"/>
                  </a:lnTo>
                  <a:lnTo>
                    <a:pt x="323" y="171"/>
                  </a:lnTo>
                  <a:lnTo>
                    <a:pt x="315" y="168"/>
                  </a:lnTo>
                  <a:lnTo>
                    <a:pt x="302" y="164"/>
                  </a:lnTo>
                  <a:lnTo>
                    <a:pt x="287" y="158"/>
                  </a:lnTo>
                  <a:lnTo>
                    <a:pt x="272" y="153"/>
                  </a:lnTo>
                  <a:lnTo>
                    <a:pt x="266" y="152"/>
                  </a:lnTo>
                  <a:lnTo>
                    <a:pt x="259" y="152"/>
                  </a:lnTo>
                  <a:lnTo>
                    <a:pt x="256" y="153"/>
                  </a:lnTo>
                  <a:lnTo>
                    <a:pt x="254" y="154"/>
                  </a:lnTo>
                  <a:lnTo>
                    <a:pt x="252" y="156"/>
                  </a:lnTo>
                  <a:lnTo>
                    <a:pt x="250" y="158"/>
                  </a:lnTo>
                  <a:lnTo>
                    <a:pt x="245" y="170"/>
                  </a:lnTo>
                  <a:lnTo>
                    <a:pt x="238" y="188"/>
                  </a:lnTo>
                  <a:lnTo>
                    <a:pt x="234" y="196"/>
                  </a:lnTo>
                  <a:lnTo>
                    <a:pt x="228" y="203"/>
                  </a:lnTo>
                  <a:lnTo>
                    <a:pt x="226" y="205"/>
                  </a:lnTo>
                  <a:lnTo>
                    <a:pt x="223" y="206"/>
                  </a:lnTo>
                  <a:lnTo>
                    <a:pt x="221" y="206"/>
                  </a:lnTo>
                  <a:lnTo>
                    <a:pt x="217" y="205"/>
                  </a:lnTo>
                  <a:lnTo>
                    <a:pt x="213" y="202"/>
                  </a:lnTo>
                  <a:lnTo>
                    <a:pt x="209" y="198"/>
                  </a:lnTo>
                  <a:lnTo>
                    <a:pt x="208" y="194"/>
                  </a:lnTo>
                  <a:lnTo>
                    <a:pt x="207" y="191"/>
                  </a:lnTo>
                  <a:lnTo>
                    <a:pt x="207" y="184"/>
                  </a:lnTo>
                  <a:lnTo>
                    <a:pt x="209" y="176"/>
                  </a:lnTo>
                  <a:lnTo>
                    <a:pt x="210" y="174"/>
                  </a:lnTo>
                  <a:lnTo>
                    <a:pt x="210" y="171"/>
                  </a:lnTo>
                  <a:lnTo>
                    <a:pt x="210" y="167"/>
                  </a:lnTo>
                  <a:lnTo>
                    <a:pt x="209" y="165"/>
                  </a:lnTo>
                  <a:lnTo>
                    <a:pt x="205" y="163"/>
                  </a:lnTo>
                  <a:lnTo>
                    <a:pt x="202" y="161"/>
                  </a:lnTo>
                  <a:lnTo>
                    <a:pt x="197" y="159"/>
                  </a:lnTo>
                  <a:lnTo>
                    <a:pt x="189" y="158"/>
                  </a:lnTo>
                  <a:lnTo>
                    <a:pt x="181" y="157"/>
                  </a:lnTo>
                  <a:lnTo>
                    <a:pt x="172" y="157"/>
                  </a:lnTo>
                  <a:lnTo>
                    <a:pt x="165" y="158"/>
                  </a:lnTo>
                  <a:lnTo>
                    <a:pt x="157" y="159"/>
                  </a:lnTo>
                  <a:lnTo>
                    <a:pt x="149" y="160"/>
                  </a:lnTo>
                  <a:lnTo>
                    <a:pt x="143" y="162"/>
                  </a:lnTo>
                  <a:lnTo>
                    <a:pt x="138" y="165"/>
                  </a:lnTo>
                  <a:lnTo>
                    <a:pt x="133" y="168"/>
                  </a:lnTo>
                  <a:lnTo>
                    <a:pt x="129" y="173"/>
                  </a:lnTo>
                  <a:lnTo>
                    <a:pt x="126" y="177"/>
                  </a:lnTo>
                  <a:lnTo>
                    <a:pt x="124" y="181"/>
                  </a:lnTo>
                  <a:lnTo>
                    <a:pt x="121" y="187"/>
                  </a:lnTo>
                  <a:lnTo>
                    <a:pt x="121" y="192"/>
                  </a:lnTo>
                  <a:lnTo>
                    <a:pt x="123" y="199"/>
                  </a:lnTo>
                  <a:lnTo>
                    <a:pt x="126" y="205"/>
                  </a:lnTo>
                  <a:lnTo>
                    <a:pt x="129" y="212"/>
                  </a:lnTo>
                  <a:lnTo>
                    <a:pt x="132" y="218"/>
                  </a:lnTo>
                  <a:lnTo>
                    <a:pt x="133" y="226"/>
                  </a:lnTo>
                  <a:lnTo>
                    <a:pt x="134" y="233"/>
                  </a:lnTo>
                  <a:lnTo>
                    <a:pt x="133" y="242"/>
                  </a:lnTo>
                  <a:lnTo>
                    <a:pt x="132" y="259"/>
                  </a:lnTo>
                  <a:lnTo>
                    <a:pt x="131" y="274"/>
                  </a:lnTo>
                  <a:lnTo>
                    <a:pt x="129" y="286"/>
                  </a:lnTo>
                  <a:lnTo>
                    <a:pt x="125" y="303"/>
                  </a:lnTo>
                  <a:lnTo>
                    <a:pt x="123" y="312"/>
                  </a:lnTo>
                  <a:lnTo>
                    <a:pt x="121" y="318"/>
                  </a:lnTo>
                  <a:lnTo>
                    <a:pt x="121" y="324"/>
                  </a:lnTo>
                  <a:lnTo>
                    <a:pt x="123" y="326"/>
                  </a:lnTo>
                  <a:lnTo>
                    <a:pt x="112" y="329"/>
                  </a:lnTo>
                  <a:lnTo>
                    <a:pt x="104" y="332"/>
                  </a:lnTo>
                  <a:lnTo>
                    <a:pt x="100" y="335"/>
                  </a:lnTo>
                  <a:lnTo>
                    <a:pt x="98" y="339"/>
                  </a:lnTo>
                  <a:lnTo>
                    <a:pt x="98" y="342"/>
                  </a:lnTo>
                  <a:lnTo>
                    <a:pt x="100" y="346"/>
                  </a:lnTo>
                  <a:lnTo>
                    <a:pt x="103" y="351"/>
                  </a:lnTo>
                  <a:lnTo>
                    <a:pt x="107" y="355"/>
                  </a:lnTo>
                  <a:lnTo>
                    <a:pt x="112" y="360"/>
                  </a:lnTo>
                  <a:lnTo>
                    <a:pt x="115" y="365"/>
                  </a:lnTo>
                  <a:lnTo>
                    <a:pt x="118" y="371"/>
                  </a:lnTo>
                  <a:lnTo>
                    <a:pt x="120" y="377"/>
                  </a:lnTo>
                  <a:lnTo>
                    <a:pt x="121" y="384"/>
                  </a:lnTo>
                  <a:lnTo>
                    <a:pt x="119" y="391"/>
                  </a:lnTo>
                  <a:lnTo>
                    <a:pt x="115" y="399"/>
                  </a:lnTo>
                  <a:lnTo>
                    <a:pt x="107" y="408"/>
                  </a:lnTo>
                  <a:lnTo>
                    <a:pt x="102" y="414"/>
                  </a:lnTo>
                  <a:lnTo>
                    <a:pt x="96" y="421"/>
                  </a:lnTo>
                  <a:lnTo>
                    <a:pt x="92" y="424"/>
                  </a:lnTo>
                  <a:lnTo>
                    <a:pt x="89" y="427"/>
                  </a:lnTo>
                  <a:lnTo>
                    <a:pt x="85" y="429"/>
                  </a:lnTo>
                  <a:lnTo>
                    <a:pt x="82" y="430"/>
                  </a:lnTo>
                  <a:lnTo>
                    <a:pt x="63" y="432"/>
                  </a:lnTo>
                  <a:lnTo>
                    <a:pt x="50" y="435"/>
                  </a:lnTo>
                  <a:lnTo>
                    <a:pt x="46" y="437"/>
                  </a:lnTo>
                  <a:lnTo>
                    <a:pt x="42" y="438"/>
                  </a:lnTo>
                  <a:lnTo>
                    <a:pt x="40" y="440"/>
                  </a:lnTo>
                  <a:lnTo>
                    <a:pt x="37" y="443"/>
                  </a:lnTo>
                  <a:lnTo>
                    <a:pt x="35" y="446"/>
                  </a:lnTo>
                  <a:lnTo>
                    <a:pt x="34" y="450"/>
                  </a:lnTo>
                  <a:lnTo>
                    <a:pt x="34" y="455"/>
                  </a:lnTo>
                  <a:lnTo>
                    <a:pt x="34" y="460"/>
                  </a:lnTo>
                  <a:lnTo>
                    <a:pt x="34" y="474"/>
                  </a:lnTo>
                  <a:lnTo>
                    <a:pt x="34" y="493"/>
                  </a:lnTo>
                  <a:lnTo>
                    <a:pt x="33" y="501"/>
                  </a:lnTo>
                  <a:lnTo>
                    <a:pt x="32" y="509"/>
                  </a:lnTo>
                  <a:lnTo>
                    <a:pt x="29" y="514"/>
                  </a:lnTo>
                  <a:lnTo>
                    <a:pt x="26" y="519"/>
                  </a:lnTo>
                  <a:lnTo>
                    <a:pt x="16" y="525"/>
                  </a:lnTo>
                  <a:lnTo>
                    <a:pt x="4" y="531"/>
                  </a:lnTo>
                  <a:lnTo>
                    <a:pt x="1" y="534"/>
                  </a:lnTo>
                  <a:lnTo>
                    <a:pt x="0" y="536"/>
                  </a:lnTo>
                  <a:lnTo>
                    <a:pt x="1" y="537"/>
                  </a:lnTo>
                  <a:lnTo>
                    <a:pt x="4" y="538"/>
                  </a:lnTo>
                  <a:lnTo>
                    <a:pt x="13" y="541"/>
                  </a:lnTo>
                  <a:lnTo>
                    <a:pt x="21" y="547"/>
                  </a:lnTo>
                  <a:lnTo>
                    <a:pt x="26" y="551"/>
                  </a:lnTo>
                  <a:lnTo>
                    <a:pt x="30" y="556"/>
                  </a:lnTo>
                  <a:lnTo>
                    <a:pt x="34" y="563"/>
                  </a:lnTo>
                  <a:lnTo>
                    <a:pt x="37" y="570"/>
                  </a:lnTo>
                  <a:lnTo>
                    <a:pt x="41" y="578"/>
                  </a:lnTo>
                  <a:lnTo>
                    <a:pt x="44" y="584"/>
                  </a:lnTo>
                  <a:lnTo>
                    <a:pt x="46" y="592"/>
                  </a:lnTo>
                  <a:lnTo>
                    <a:pt x="47" y="598"/>
                  </a:lnTo>
                  <a:lnTo>
                    <a:pt x="48" y="612"/>
                  </a:lnTo>
                  <a:lnTo>
                    <a:pt x="48" y="620"/>
                  </a:lnTo>
                  <a:lnTo>
                    <a:pt x="50" y="623"/>
                  </a:lnTo>
                  <a:lnTo>
                    <a:pt x="53" y="627"/>
                  </a:lnTo>
                  <a:lnTo>
                    <a:pt x="56" y="633"/>
                  </a:lnTo>
                  <a:lnTo>
                    <a:pt x="62" y="639"/>
                  </a:lnTo>
                  <a:lnTo>
                    <a:pt x="64" y="642"/>
                  </a:lnTo>
                  <a:lnTo>
                    <a:pt x="63" y="646"/>
                  </a:lnTo>
                  <a:lnTo>
                    <a:pt x="62" y="650"/>
                  </a:lnTo>
                  <a:lnTo>
                    <a:pt x="59" y="653"/>
                  </a:lnTo>
                  <a:lnTo>
                    <a:pt x="53" y="660"/>
                  </a:lnTo>
                  <a:lnTo>
                    <a:pt x="49" y="665"/>
                  </a:lnTo>
                  <a:lnTo>
                    <a:pt x="58" y="680"/>
                  </a:lnTo>
                  <a:lnTo>
                    <a:pt x="65" y="692"/>
                  </a:lnTo>
                  <a:lnTo>
                    <a:pt x="69" y="697"/>
                  </a:lnTo>
                  <a:lnTo>
                    <a:pt x="71" y="703"/>
                  </a:lnTo>
                  <a:lnTo>
                    <a:pt x="73" y="711"/>
                  </a:lnTo>
                  <a:lnTo>
                    <a:pt x="73" y="721"/>
                  </a:lnTo>
                  <a:lnTo>
                    <a:pt x="73" y="734"/>
                  </a:lnTo>
                  <a:lnTo>
                    <a:pt x="75" y="746"/>
                  </a:lnTo>
                  <a:lnTo>
                    <a:pt x="77" y="757"/>
                  </a:lnTo>
                  <a:lnTo>
                    <a:pt x="81" y="766"/>
                  </a:lnTo>
                  <a:lnTo>
                    <a:pt x="86" y="776"/>
                  </a:lnTo>
                  <a:lnTo>
                    <a:pt x="92" y="784"/>
                  </a:lnTo>
                  <a:lnTo>
                    <a:pt x="101" y="792"/>
                  </a:lnTo>
                  <a:lnTo>
                    <a:pt x="112" y="801"/>
                  </a:lnTo>
                  <a:lnTo>
                    <a:pt x="120" y="806"/>
                  </a:lnTo>
                  <a:lnTo>
                    <a:pt x="131" y="809"/>
                  </a:lnTo>
                  <a:lnTo>
                    <a:pt x="141" y="810"/>
                  </a:lnTo>
                  <a:lnTo>
                    <a:pt x="152" y="812"/>
                  </a:lnTo>
                  <a:lnTo>
                    <a:pt x="173" y="810"/>
                  </a:lnTo>
                  <a:lnTo>
                    <a:pt x="193" y="810"/>
                  </a:lnTo>
                  <a:lnTo>
                    <a:pt x="200" y="810"/>
                  </a:lnTo>
                  <a:lnTo>
                    <a:pt x="207" y="812"/>
                  </a:lnTo>
                  <a:lnTo>
                    <a:pt x="210" y="814"/>
                  </a:lnTo>
                  <a:lnTo>
                    <a:pt x="212" y="815"/>
                  </a:lnTo>
                  <a:lnTo>
                    <a:pt x="213" y="817"/>
                  </a:lnTo>
                  <a:lnTo>
                    <a:pt x="214" y="820"/>
                  </a:lnTo>
                  <a:lnTo>
                    <a:pt x="215" y="822"/>
                  </a:lnTo>
                  <a:lnTo>
                    <a:pt x="215" y="827"/>
                  </a:lnTo>
                  <a:lnTo>
                    <a:pt x="214" y="831"/>
                  </a:lnTo>
                  <a:lnTo>
                    <a:pt x="213" y="835"/>
                  </a:lnTo>
                  <a:lnTo>
                    <a:pt x="209" y="848"/>
                  </a:lnTo>
                  <a:lnTo>
                    <a:pt x="200" y="863"/>
                  </a:lnTo>
                  <a:lnTo>
                    <a:pt x="194" y="876"/>
                  </a:lnTo>
                  <a:lnTo>
                    <a:pt x="187" y="891"/>
                  </a:lnTo>
                  <a:lnTo>
                    <a:pt x="182" y="906"/>
                  </a:lnTo>
                  <a:lnTo>
                    <a:pt x="176" y="921"/>
                  </a:lnTo>
                  <a:lnTo>
                    <a:pt x="167" y="933"/>
                  </a:lnTo>
                  <a:lnTo>
                    <a:pt x="157" y="943"/>
                  </a:lnTo>
                  <a:lnTo>
                    <a:pt x="157" y="952"/>
                  </a:lnTo>
                  <a:lnTo>
                    <a:pt x="158" y="968"/>
                  </a:lnTo>
                  <a:lnTo>
                    <a:pt x="158" y="976"/>
                  </a:lnTo>
                  <a:lnTo>
                    <a:pt x="160" y="984"/>
                  </a:lnTo>
                  <a:lnTo>
                    <a:pt x="161" y="988"/>
                  </a:lnTo>
                  <a:lnTo>
                    <a:pt x="163" y="990"/>
                  </a:lnTo>
                  <a:lnTo>
                    <a:pt x="181" y="994"/>
                  </a:lnTo>
                  <a:lnTo>
                    <a:pt x="204" y="999"/>
                  </a:lnTo>
                  <a:lnTo>
                    <a:pt x="216" y="1001"/>
                  </a:lnTo>
                  <a:lnTo>
                    <a:pt x="226" y="1003"/>
                  </a:lnTo>
                  <a:lnTo>
                    <a:pt x="235" y="1004"/>
                  </a:lnTo>
                  <a:lnTo>
                    <a:pt x="239" y="1003"/>
                  </a:lnTo>
                  <a:lnTo>
                    <a:pt x="246" y="991"/>
                  </a:lnTo>
                  <a:lnTo>
                    <a:pt x="256" y="972"/>
                  </a:lnTo>
                  <a:lnTo>
                    <a:pt x="259" y="967"/>
                  </a:lnTo>
                  <a:lnTo>
                    <a:pt x="263" y="963"/>
                  </a:lnTo>
                  <a:lnTo>
                    <a:pt x="266" y="960"/>
                  </a:lnTo>
                  <a:lnTo>
                    <a:pt x="270" y="958"/>
                  </a:lnTo>
                  <a:lnTo>
                    <a:pt x="274" y="957"/>
                  </a:lnTo>
                  <a:lnTo>
                    <a:pt x="279" y="958"/>
                  </a:lnTo>
                  <a:lnTo>
                    <a:pt x="283" y="960"/>
                  </a:lnTo>
                  <a:lnTo>
                    <a:pt x="288" y="964"/>
                  </a:lnTo>
                  <a:lnTo>
                    <a:pt x="298" y="973"/>
                  </a:lnTo>
                  <a:lnTo>
                    <a:pt x="314" y="989"/>
                  </a:lnTo>
                  <a:lnTo>
                    <a:pt x="329" y="1004"/>
                  </a:lnTo>
                  <a:lnTo>
                    <a:pt x="336" y="1012"/>
                  </a:lnTo>
                  <a:lnTo>
                    <a:pt x="338" y="1028"/>
                  </a:lnTo>
                  <a:lnTo>
                    <a:pt x="339" y="1041"/>
                  </a:lnTo>
                  <a:lnTo>
                    <a:pt x="340" y="1047"/>
                  </a:lnTo>
                  <a:lnTo>
                    <a:pt x="343" y="1053"/>
                  </a:lnTo>
                  <a:lnTo>
                    <a:pt x="348" y="1057"/>
                  </a:lnTo>
                  <a:lnTo>
                    <a:pt x="353" y="1061"/>
                  </a:lnTo>
                  <a:lnTo>
                    <a:pt x="362" y="1064"/>
                  </a:lnTo>
                  <a:lnTo>
                    <a:pt x="375" y="1066"/>
                  </a:lnTo>
                  <a:lnTo>
                    <a:pt x="385" y="1067"/>
                  </a:lnTo>
                  <a:lnTo>
                    <a:pt x="388" y="1066"/>
                  </a:lnTo>
                  <a:close/>
                </a:path>
              </a:pathLst>
            </a:custGeom>
            <a:solidFill>
              <a:srgbClr val="5DBABF"/>
            </a:solidFill>
            <a:ln w="9525">
              <a:noFill/>
              <a:prstDash val="solid"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796" name="Freeform 289"/>
            <p:cNvSpPr>
              <a:spLocks/>
            </p:cNvSpPr>
            <p:nvPr/>
          </p:nvSpPr>
          <p:spPr bwMode="auto">
            <a:xfrm>
              <a:off x="1222" y="2709"/>
              <a:ext cx="66" cy="46"/>
            </a:xfrm>
            <a:custGeom>
              <a:avLst/>
              <a:gdLst>
                <a:gd name="T0" fmla="*/ 0 w 265"/>
                <a:gd name="T1" fmla="*/ 0 h 182"/>
                <a:gd name="T2" fmla="*/ 0 w 265"/>
                <a:gd name="T3" fmla="*/ 0 h 182"/>
                <a:gd name="T4" fmla="*/ 0 w 265"/>
                <a:gd name="T5" fmla="*/ 0 h 182"/>
                <a:gd name="T6" fmla="*/ 0 w 265"/>
                <a:gd name="T7" fmla="*/ 0 h 182"/>
                <a:gd name="T8" fmla="*/ 0 w 265"/>
                <a:gd name="T9" fmla="*/ 0 h 182"/>
                <a:gd name="T10" fmla="*/ 0 w 265"/>
                <a:gd name="T11" fmla="*/ 0 h 182"/>
                <a:gd name="T12" fmla="*/ 0 w 265"/>
                <a:gd name="T13" fmla="*/ 0 h 182"/>
                <a:gd name="T14" fmla="*/ 0 w 265"/>
                <a:gd name="T15" fmla="*/ 0 h 182"/>
                <a:gd name="T16" fmla="*/ 0 w 265"/>
                <a:gd name="T17" fmla="*/ 0 h 182"/>
                <a:gd name="T18" fmla="*/ 0 w 265"/>
                <a:gd name="T19" fmla="*/ 0 h 182"/>
                <a:gd name="T20" fmla="*/ 0 w 265"/>
                <a:gd name="T21" fmla="*/ 0 h 182"/>
                <a:gd name="T22" fmla="*/ 0 w 265"/>
                <a:gd name="T23" fmla="*/ 0 h 182"/>
                <a:gd name="T24" fmla="*/ 0 w 265"/>
                <a:gd name="T25" fmla="*/ 0 h 182"/>
                <a:gd name="T26" fmla="*/ 0 w 265"/>
                <a:gd name="T27" fmla="*/ 0 h 182"/>
                <a:gd name="T28" fmla="*/ 0 w 265"/>
                <a:gd name="T29" fmla="*/ 0 h 182"/>
                <a:gd name="T30" fmla="*/ 0 w 265"/>
                <a:gd name="T31" fmla="*/ 0 h 182"/>
                <a:gd name="T32" fmla="*/ 0 w 265"/>
                <a:gd name="T33" fmla="*/ 0 h 182"/>
                <a:gd name="T34" fmla="*/ 0 w 265"/>
                <a:gd name="T35" fmla="*/ 0 h 182"/>
                <a:gd name="T36" fmla="*/ 0 w 265"/>
                <a:gd name="T37" fmla="*/ 0 h 182"/>
                <a:gd name="T38" fmla="*/ 0 w 265"/>
                <a:gd name="T39" fmla="*/ 0 h 182"/>
                <a:gd name="T40" fmla="*/ 0 w 265"/>
                <a:gd name="T41" fmla="*/ 0 h 182"/>
                <a:gd name="T42" fmla="*/ 0 w 265"/>
                <a:gd name="T43" fmla="*/ 0 h 182"/>
                <a:gd name="T44" fmla="*/ 0 w 265"/>
                <a:gd name="T45" fmla="*/ 0 h 182"/>
                <a:gd name="T46" fmla="*/ 0 w 265"/>
                <a:gd name="T47" fmla="*/ 0 h 182"/>
                <a:gd name="T48" fmla="*/ 0 w 265"/>
                <a:gd name="T49" fmla="*/ 0 h 182"/>
                <a:gd name="T50" fmla="*/ 0 w 265"/>
                <a:gd name="T51" fmla="*/ 0 h 182"/>
                <a:gd name="T52" fmla="*/ 0 w 265"/>
                <a:gd name="T53" fmla="*/ 0 h 182"/>
                <a:gd name="T54" fmla="*/ 0 w 265"/>
                <a:gd name="T55" fmla="*/ 0 h 182"/>
                <a:gd name="T56" fmla="*/ 0 w 265"/>
                <a:gd name="T57" fmla="*/ 0 h 182"/>
                <a:gd name="T58" fmla="*/ 0 w 265"/>
                <a:gd name="T59" fmla="*/ 0 h 182"/>
                <a:gd name="T60" fmla="*/ 0 w 265"/>
                <a:gd name="T61" fmla="*/ 0 h 182"/>
                <a:gd name="T62" fmla="*/ 0 w 265"/>
                <a:gd name="T63" fmla="*/ 0 h 182"/>
                <a:gd name="T64" fmla="*/ 0 w 265"/>
                <a:gd name="T65" fmla="*/ 0 h 182"/>
                <a:gd name="T66" fmla="*/ 0 w 265"/>
                <a:gd name="T67" fmla="*/ 0 h 182"/>
                <a:gd name="T68" fmla="*/ 0 w 265"/>
                <a:gd name="T69" fmla="*/ 0 h 182"/>
                <a:gd name="T70" fmla="*/ 0 w 265"/>
                <a:gd name="T71" fmla="*/ 0 h 182"/>
                <a:gd name="T72" fmla="*/ 0 w 265"/>
                <a:gd name="T73" fmla="*/ 0 h 182"/>
                <a:gd name="T74" fmla="*/ 0 w 265"/>
                <a:gd name="T75" fmla="*/ 0 h 182"/>
                <a:gd name="T76" fmla="*/ 0 w 265"/>
                <a:gd name="T77" fmla="*/ 0 h 182"/>
                <a:gd name="T78" fmla="*/ 0 w 265"/>
                <a:gd name="T79" fmla="*/ 0 h 182"/>
                <a:gd name="T80" fmla="*/ 0 w 265"/>
                <a:gd name="T81" fmla="*/ 0 h 182"/>
                <a:gd name="T82" fmla="*/ 0 w 265"/>
                <a:gd name="T83" fmla="*/ 0 h 182"/>
                <a:gd name="T84" fmla="*/ 0 w 265"/>
                <a:gd name="T85" fmla="*/ 0 h 182"/>
                <a:gd name="T86" fmla="*/ 0 w 265"/>
                <a:gd name="T87" fmla="*/ 0 h 18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65"/>
                <a:gd name="T133" fmla="*/ 0 h 182"/>
                <a:gd name="T134" fmla="*/ 265 w 265"/>
                <a:gd name="T135" fmla="*/ 182 h 18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65" h="182">
                  <a:moveTo>
                    <a:pt x="17" y="41"/>
                  </a:moveTo>
                  <a:lnTo>
                    <a:pt x="9" y="46"/>
                  </a:lnTo>
                  <a:lnTo>
                    <a:pt x="4" y="50"/>
                  </a:lnTo>
                  <a:lnTo>
                    <a:pt x="1" y="55"/>
                  </a:lnTo>
                  <a:lnTo>
                    <a:pt x="0" y="59"/>
                  </a:lnTo>
                  <a:lnTo>
                    <a:pt x="0" y="63"/>
                  </a:lnTo>
                  <a:lnTo>
                    <a:pt x="1" y="65"/>
                  </a:lnTo>
                  <a:lnTo>
                    <a:pt x="3" y="69"/>
                  </a:lnTo>
                  <a:lnTo>
                    <a:pt x="6" y="72"/>
                  </a:lnTo>
                  <a:lnTo>
                    <a:pt x="14" y="76"/>
                  </a:lnTo>
                  <a:lnTo>
                    <a:pt x="22" y="82"/>
                  </a:lnTo>
                  <a:lnTo>
                    <a:pt x="26" y="84"/>
                  </a:lnTo>
                  <a:lnTo>
                    <a:pt x="29" y="87"/>
                  </a:lnTo>
                  <a:lnTo>
                    <a:pt x="32" y="89"/>
                  </a:lnTo>
                  <a:lnTo>
                    <a:pt x="33" y="92"/>
                  </a:lnTo>
                  <a:lnTo>
                    <a:pt x="34" y="101"/>
                  </a:lnTo>
                  <a:lnTo>
                    <a:pt x="34" y="108"/>
                  </a:lnTo>
                  <a:lnTo>
                    <a:pt x="32" y="116"/>
                  </a:lnTo>
                  <a:lnTo>
                    <a:pt x="31" y="124"/>
                  </a:lnTo>
                  <a:lnTo>
                    <a:pt x="29" y="131"/>
                  </a:lnTo>
                  <a:lnTo>
                    <a:pt x="29" y="136"/>
                  </a:lnTo>
                  <a:lnTo>
                    <a:pt x="29" y="139"/>
                  </a:lnTo>
                  <a:lnTo>
                    <a:pt x="30" y="140"/>
                  </a:lnTo>
                  <a:lnTo>
                    <a:pt x="31" y="142"/>
                  </a:lnTo>
                  <a:lnTo>
                    <a:pt x="33" y="142"/>
                  </a:lnTo>
                  <a:lnTo>
                    <a:pt x="41" y="145"/>
                  </a:lnTo>
                  <a:lnTo>
                    <a:pt x="49" y="149"/>
                  </a:lnTo>
                  <a:lnTo>
                    <a:pt x="58" y="155"/>
                  </a:lnTo>
                  <a:lnTo>
                    <a:pt x="63" y="159"/>
                  </a:lnTo>
                  <a:lnTo>
                    <a:pt x="69" y="163"/>
                  </a:lnTo>
                  <a:lnTo>
                    <a:pt x="73" y="167"/>
                  </a:lnTo>
                  <a:lnTo>
                    <a:pt x="77" y="169"/>
                  </a:lnTo>
                  <a:lnTo>
                    <a:pt x="81" y="169"/>
                  </a:lnTo>
                  <a:lnTo>
                    <a:pt x="84" y="167"/>
                  </a:lnTo>
                  <a:lnTo>
                    <a:pt x="86" y="164"/>
                  </a:lnTo>
                  <a:lnTo>
                    <a:pt x="88" y="162"/>
                  </a:lnTo>
                  <a:lnTo>
                    <a:pt x="90" y="158"/>
                  </a:lnTo>
                  <a:lnTo>
                    <a:pt x="95" y="150"/>
                  </a:lnTo>
                  <a:lnTo>
                    <a:pt x="100" y="144"/>
                  </a:lnTo>
                  <a:lnTo>
                    <a:pt x="102" y="141"/>
                  </a:lnTo>
                  <a:lnTo>
                    <a:pt x="106" y="139"/>
                  </a:lnTo>
                  <a:lnTo>
                    <a:pt x="111" y="139"/>
                  </a:lnTo>
                  <a:lnTo>
                    <a:pt x="115" y="139"/>
                  </a:lnTo>
                  <a:lnTo>
                    <a:pt x="123" y="142"/>
                  </a:lnTo>
                  <a:lnTo>
                    <a:pt x="130" y="147"/>
                  </a:lnTo>
                  <a:lnTo>
                    <a:pt x="138" y="155"/>
                  </a:lnTo>
                  <a:lnTo>
                    <a:pt x="145" y="163"/>
                  </a:lnTo>
                  <a:lnTo>
                    <a:pt x="158" y="177"/>
                  </a:lnTo>
                  <a:lnTo>
                    <a:pt x="165" y="182"/>
                  </a:lnTo>
                  <a:lnTo>
                    <a:pt x="168" y="176"/>
                  </a:lnTo>
                  <a:lnTo>
                    <a:pt x="170" y="172"/>
                  </a:lnTo>
                  <a:lnTo>
                    <a:pt x="171" y="168"/>
                  </a:lnTo>
                  <a:lnTo>
                    <a:pt x="172" y="163"/>
                  </a:lnTo>
                  <a:lnTo>
                    <a:pt x="172" y="156"/>
                  </a:lnTo>
                  <a:lnTo>
                    <a:pt x="170" y="149"/>
                  </a:lnTo>
                  <a:lnTo>
                    <a:pt x="168" y="143"/>
                  </a:lnTo>
                  <a:lnTo>
                    <a:pt x="166" y="136"/>
                  </a:lnTo>
                  <a:lnTo>
                    <a:pt x="164" y="130"/>
                  </a:lnTo>
                  <a:lnTo>
                    <a:pt x="164" y="124"/>
                  </a:lnTo>
                  <a:lnTo>
                    <a:pt x="166" y="122"/>
                  </a:lnTo>
                  <a:lnTo>
                    <a:pt x="171" y="120"/>
                  </a:lnTo>
                  <a:lnTo>
                    <a:pt x="179" y="118"/>
                  </a:lnTo>
                  <a:lnTo>
                    <a:pt x="188" y="117"/>
                  </a:lnTo>
                  <a:lnTo>
                    <a:pt x="204" y="115"/>
                  </a:lnTo>
                  <a:lnTo>
                    <a:pt x="213" y="114"/>
                  </a:lnTo>
                  <a:lnTo>
                    <a:pt x="214" y="113"/>
                  </a:lnTo>
                  <a:lnTo>
                    <a:pt x="215" y="110"/>
                  </a:lnTo>
                  <a:lnTo>
                    <a:pt x="215" y="106"/>
                  </a:lnTo>
                  <a:lnTo>
                    <a:pt x="214" y="102"/>
                  </a:lnTo>
                  <a:lnTo>
                    <a:pt x="212" y="93"/>
                  </a:lnTo>
                  <a:lnTo>
                    <a:pt x="211" y="89"/>
                  </a:lnTo>
                  <a:lnTo>
                    <a:pt x="211" y="85"/>
                  </a:lnTo>
                  <a:lnTo>
                    <a:pt x="212" y="80"/>
                  </a:lnTo>
                  <a:lnTo>
                    <a:pt x="215" y="77"/>
                  </a:lnTo>
                  <a:lnTo>
                    <a:pt x="218" y="74"/>
                  </a:lnTo>
                  <a:lnTo>
                    <a:pt x="227" y="70"/>
                  </a:lnTo>
                  <a:lnTo>
                    <a:pt x="237" y="65"/>
                  </a:lnTo>
                  <a:lnTo>
                    <a:pt x="248" y="60"/>
                  </a:lnTo>
                  <a:lnTo>
                    <a:pt x="256" y="55"/>
                  </a:lnTo>
                  <a:lnTo>
                    <a:pt x="260" y="50"/>
                  </a:lnTo>
                  <a:lnTo>
                    <a:pt x="263" y="46"/>
                  </a:lnTo>
                  <a:lnTo>
                    <a:pt x="265" y="41"/>
                  </a:lnTo>
                  <a:lnTo>
                    <a:pt x="265" y="33"/>
                  </a:lnTo>
                  <a:lnTo>
                    <a:pt x="265" y="29"/>
                  </a:lnTo>
                  <a:lnTo>
                    <a:pt x="264" y="24"/>
                  </a:lnTo>
                  <a:lnTo>
                    <a:pt x="263" y="20"/>
                  </a:lnTo>
                  <a:lnTo>
                    <a:pt x="260" y="16"/>
                  </a:lnTo>
                  <a:lnTo>
                    <a:pt x="255" y="8"/>
                  </a:lnTo>
                  <a:lnTo>
                    <a:pt x="251" y="2"/>
                  </a:lnTo>
                  <a:lnTo>
                    <a:pt x="249" y="1"/>
                  </a:lnTo>
                  <a:lnTo>
                    <a:pt x="248" y="0"/>
                  </a:lnTo>
                  <a:lnTo>
                    <a:pt x="245" y="0"/>
                  </a:lnTo>
                  <a:lnTo>
                    <a:pt x="244" y="1"/>
                  </a:lnTo>
                  <a:lnTo>
                    <a:pt x="241" y="3"/>
                  </a:lnTo>
                  <a:lnTo>
                    <a:pt x="238" y="6"/>
                  </a:lnTo>
                  <a:lnTo>
                    <a:pt x="231" y="15"/>
                  </a:lnTo>
                  <a:lnTo>
                    <a:pt x="226" y="22"/>
                  </a:lnTo>
                  <a:lnTo>
                    <a:pt x="220" y="27"/>
                  </a:lnTo>
                  <a:lnTo>
                    <a:pt x="213" y="30"/>
                  </a:lnTo>
                  <a:lnTo>
                    <a:pt x="206" y="31"/>
                  </a:lnTo>
                  <a:lnTo>
                    <a:pt x="198" y="31"/>
                  </a:lnTo>
                  <a:lnTo>
                    <a:pt x="183" y="29"/>
                  </a:lnTo>
                  <a:lnTo>
                    <a:pt x="168" y="24"/>
                  </a:lnTo>
                  <a:lnTo>
                    <a:pt x="160" y="22"/>
                  </a:lnTo>
                  <a:lnTo>
                    <a:pt x="153" y="22"/>
                  </a:lnTo>
                  <a:lnTo>
                    <a:pt x="146" y="22"/>
                  </a:lnTo>
                  <a:lnTo>
                    <a:pt x="140" y="23"/>
                  </a:lnTo>
                  <a:lnTo>
                    <a:pt x="133" y="27"/>
                  </a:lnTo>
                  <a:lnTo>
                    <a:pt x="129" y="31"/>
                  </a:lnTo>
                  <a:lnTo>
                    <a:pt x="124" y="38"/>
                  </a:lnTo>
                  <a:lnTo>
                    <a:pt x="120" y="48"/>
                  </a:lnTo>
                  <a:lnTo>
                    <a:pt x="119" y="51"/>
                  </a:lnTo>
                  <a:lnTo>
                    <a:pt x="117" y="55"/>
                  </a:lnTo>
                  <a:lnTo>
                    <a:pt x="114" y="57"/>
                  </a:lnTo>
                  <a:lnTo>
                    <a:pt x="111" y="60"/>
                  </a:lnTo>
                  <a:lnTo>
                    <a:pt x="103" y="63"/>
                  </a:lnTo>
                  <a:lnTo>
                    <a:pt x="95" y="65"/>
                  </a:lnTo>
                  <a:lnTo>
                    <a:pt x="86" y="65"/>
                  </a:lnTo>
                  <a:lnTo>
                    <a:pt x="78" y="64"/>
                  </a:lnTo>
                  <a:lnTo>
                    <a:pt x="75" y="62"/>
                  </a:lnTo>
                  <a:lnTo>
                    <a:pt x="73" y="60"/>
                  </a:lnTo>
                  <a:lnTo>
                    <a:pt x="71" y="57"/>
                  </a:lnTo>
                  <a:lnTo>
                    <a:pt x="70" y="54"/>
                  </a:lnTo>
                  <a:lnTo>
                    <a:pt x="69" y="51"/>
                  </a:lnTo>
                  <a:lnTo>
                    <a:pt x="67" y="49"/>
                  </a:lnTo>
                  <a:lnTo>
                    <a:pt x="64" y="47"/>
                  </a:lnTo>
                  <a:lnTo>
                    <a:pt x="61" y="46"/>
                  </a:lnTo>
                  <a:lnTo>
                    <a:pt x="53" y="43"/>
                  </a:lnTo>
                  <a:lnTo>
                    <a:pt x="44" y="41"/>
                  </a:lnTo>
                  <a:lnTo>
                    <a:pt x="34" y="38"/>
                  </a:lnTo>
                  <a:lnTo>
                    <a:pt x="27" y="38"/>
                  </a:lnTo>
                  <a:lnTo>
                    <a:pt x="20" y="38"/>
                  </a:lnTo>
                  <a:lnTo>
                    <a:pt x="17" y="4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97" name="Freeform 290"/>
            <p:cNvSpPr>
              <a:spLocks/>
            </p:cNvSpPr>
            <p:nvPr/>
          </p:nvSpPr>
          <p:spPr bwMode="auto">
            <a:xfrm>
              <a:off x="1272" y="2755"/>
              <a:ext cx="81" cy="83"/>
            </a:xfrm>
            <a:custGeom>
              <a:avLst/>
              <a:gdLst>
                <a:gd name="T0" fmla="*/ 0 w 325"/>
                <a:gd name="T1" fmla="*/ 0 h 332"/>
                <a:gd name="T2" fmla="*/ 0 w 325"/>
                <a:gd name="T3" fmla="*/ 0 h 332"/>
                <a:gd name="T4" fmla="*/ 0 w 325"/>
                <a:gd name="T5" fmla="*/ 0 h 332"/>
                <a:gd name="T6" fmla="*/ 0 w 325"/>
                <a:gd name="T7" fmla="*/ 0 h 332"/>
                <a:gd name="T8" fmla="*/ 0 w 325"/>
                <a:gd name="T9" fmla="*/ 0 h 332"/>
                <a:gd name="T10" fmla="*/ 0 w 325"/>
                <a:gd name="T11" fmla="*/ 0 h 332"/>
                <a:gd name="T12" fmla="*/ 0 w 325"/>
                <a:gd name="T13" fmla="*/ 0 h 332"/>
                <a:gd name="T14" fmla="*/ 0 w 325"/>
                <a:gd name="T15" fmla="*/ 0 h 332"/>
                <a:gd name="T16" fmla="*/ 0 w 325"/>
                <a:gd name="T17" fmla="*/ 0 h 332"/>
                <a:gd name="T18" fmla="*/ 0 w 325"/>
                <a:gd name="T19" fmla="*/ 0 h 332"/>
                <a:gd name="T20" fmla="*/ 0 w 325"/>
                <a:gd name="T21" fmla="*/ 0 h 332"/>
                <a:gd name="T22" fmla="*/ 0 w 325"/>
                <a:gd name="T23" fmla="*/ 0 h 332"/>
                <a:gd name="T24" fmla="*/ 0 w 325"/>
                <a:gd name="T25" fmla="*/ 0 h 332"/>
                <a:gd name="T26" fmla="*/ 0 w 325"/>
                <a:gd name="T27" fmla="*/ 0 h 332"/>
                <a:gd name="T28" fmla="*/ 0 w 325"/>
                <a:gd name="T29" fmla="*/ 0 h 332"/>
                <a:gd name="T30" fmla="*/ 0 w 325"/>
                <a:gd name="T31" fmla="*/ 0 h 332"/>
                <a:gd name="T32" fmla="*/ 0 w 325"/>
                <a:gd name="T33" fmla="*/ 0 h 332"/>
                <a:gd name="T34" fmla="*/ 0 w 325"/>
                <a:gd name="T35" fmla="*/ 0 h 332"/>
                <a:gd name="T36" fmla="*/ 0 w 325"/>
                <a:gd name="T37" fmla="*/ 0 h 332"/>
                <a:gd name="T38" fmla="*/ 0 w 325"/>
                <a:gd name="T39" fmla="*/ 0 h 332"/>
                <a:gd name="T40" fmla="*/ 0 w 325"/>
                <a:gd name="T41" fmla="*/ 0 h 332"/>
                <a:gd name="T42" fmla="*/ 0 w 325"/>
                <a:gd name="T43" fmla="*/ 0 h 332"/>
                <a:gd name="T44" fmla="*/ 0 w 325"/>
                <a:gd name="T45" fmla="*/ 0 h 332"/>
                <a:gd name="T46" fmla="*/ 0 w 325"/>
                <a:gd name="T47" fmla="*/ 0 h 332"/>
                <a:gd name="T48" fmla="*/ 0 w 325"/>
                <a:gd name="T49" fmla="*/ 0 h 332"/>
                <a:gd name="T50" fmla="*/ 0 w 325"/>
                <a:gd name="T51" fmla="*/ 0 h 332"/>
                <a:gd name="T52" fmla="*/ 0 w 325"/>
                <a:gd name="T53" fmla="*/ 0 h 332"/>
                <a:gd name="T54" fmla="*/ 0 w 325"/>
                <a:gd name="T55" fmla="*/ 0 h 332"/>
                <a:gd name="T56" fmla="*/ 0 w 325"/>
                <a:gd name="T57" fmla="*/ 0 h 332"/>
                <a:gd name="T58" fmla="*/ 0 w 325"/>
                <a:gd name="T59" fmla="*/ 0 h 332"/>
                <a:gd name="T60" fmla="*/ 0 w 325"/>
                <a:gd name="T61" fmla="*/ 0 h 332"/>
                <a:gd name="T62" fmla="*/ 0 w 325"/>
                <a:gd name="T63" fmla="*/ 0 h 332"/>
                <a:gd name="T64" fmla="*/ 0 w 325"/>
                <a:gd name="T65" fmla="*/ 0 h 332"/>
                <a:gd name="T66" fmla="*/ 0 w 325"/>
                <a:gd name="T67" fmla="*/ 0 h 332"/>
                <a:gd name="T68" fmla="*/ 0 w 325"/>
                <a:gd name="T69" fmla="*/ 0 h 332"/>
                <a:gd name="T70" fmla="*/ 0 w 325"/>
                <a:gd name="T71" fmla="*/ 0 h 332"/>
                <a:gd name="T72" fmla="*/ 0 w 325"/>
                <a:gd name="T73" fmla="*/ 0 h 332"/>
                <a:gd name="T74" fmla="*/ 0 w 325"/>
                <a:gd name="T75" fmla="*/ 0 h 332"/>
                <a:gd name="T76" fmla="*/ 0 w 325"/>
                <a:gd name="T77" fmla="*/ 0 h 332"/>
                <a:gd name="T78" fmla="*/ 0 w 325"/>
                <a:gd name="T79" fmla="*/ 0 h 332"/>
                <a:gd name="T80" fmla="*/ 0 w 325"/>
                <a:gd name="T81" fmla="*/ 0 h 332"/>
                <a:gd name="T82" fmla="*/ 0 w 325"/>
                <a:gd name="T83" fmla="*/ 0 h 332"/>
                <a:gd name="T84" fmla="*/ 0 w 325"/>
                <a:gd name="T85" fmla="*/ 0 h 332"/>
                <a:gd name="T86" fmla="*/ 0 w 325"/>
                <a:gd name="T87" fmla="*/ 0 h 332"/>
                <a:gd name="T88" fmla="*/ 0 w 325"/>
                <a:gd name="T89" fmla="*/ 0 h 332"/>
                <a:gd name="T90" fmla="*/ 0 w 325"/>
                <a:gd name="T91" fmla="*/ 0 h 332"/>
                <a:gd name="T92" fmla="*/ 0 w 325"/>
                <a:gd name="T93" fmla="*/ 0 h 332"/>
                <a:gd name="T94" fmla="*/ 0 w 325"/>
                <a:gd name="T95" fmla="*/ 0 h 332"/>
                <a:gd name="T96" fmla="*/ 0 w 325"/>
                <a:gd name="T97" fmla="*/ 0 h 332"/>
                <a:gd name="T98" fmla="*/ 0 w 325"/>
                <a:gd name="T99" fmla="*/ 0 h 332"/>
                <a:gd name="T100" fmla="*/ 0 w 325"/>
                <a:gd name="T101" fmla="*/ 0 h 332"/>
                <a:gd name="T102" fmla="*/ 0 w 325"/>
                <a:gd name="T103" fmla="*/ 0 h 332"/>
                <a:gd name="T104" fmla="*/ 0 w 325"/>
                <a:gd name="T105" fmla="*/ 0 h 332"/>
                <a:gd name="T106" fmla="*/ 0 w 325"/>
                <a:gd name="T107" fmla="*/ 0 h 332"/>
                <a:gd name="T108" fmla="*/ 0 w 325"/>
                <a:gd name="T109" fmla="*/ 0 h 332"/>
                <a:gd name="T110" fmla="*/ 0 w 325"/>
                <a:gd name="T111" fmla="*/ 0 h 332"/>
                <a:gd name="T112" fmla="*/ 0 w 325"/>
                <a:gd name="T113" fmla="*/ 0 h 332"/>
                <a:gd name="T114" fmla="*/ 0 w 325"/>
                <a:gd name="T115" fmla="*/ 0 h 332"/>
                <a:gd name="T116" fmla="*/ 0 w 325"/>
                <a:gd name="T117" fmla="*/ 0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25"/>
                <a:gd name="T178" fmla="*/ 0 h 332"/>
                <a:gd name="T179" fmla="*/ 325 w 325"/>
                <a:gd name="T180" fmla="*/ 332 h 332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25" h="332">
                  <a:moveTo>
                    <a:pt x="287" y="38"/>
                  </a:moveTo>
                  <a:lnTo>
                    <a:pt x="283" y="41"/>
                  </a:lnTo>
                  <a:lnTo>
                    <a:pt x="278" y="42"/>
                  </a:lnTo>
                  <a:lnTo>
                    <a:pt x="274" y="42"/>
                  </a:lnTo>
                  <a:lnTo>
                    <a:pt x="271" y="41"/>
                  </a:lnTo>
                  <a:lnTo>
                    <a:pt x="264" y="38"/>
                  </a:lnTo>
                  <a:lnTo>
                    <a:pt x="259" y="31"/>
                  </a:lnTo>
                  <a:lnTo>
                    <a:pt x="255" y="25"/>
                  </a:lnTo>
                  <a:lnTo>
                    <a:pt x="249" y="19"/>
                  </a:lnTo>
                  <a:lnTo>
                    <a:pt x="247" y="16"/>
                  </a:lnTo>
                  <a:lnTo>
                    <a:pt x="244" y="15"/>
                  </a:lnTo>
                  <a:lnTo>
                    <a:pt x="241" y="14"/>
                  </a:lnTo>
                  <a:lnTo>
                    <a:pt x="237" y="15"/>
                  </a:lnTo>
                  <a:lnTo>
                    <a:pt x="225" y="20"/>
                  </a:lnTo>
                  <a:lnTo>
                    <a:pt x="213" y="27"/>
                  </a:lnTo>
                  <a:lnTo>
                    <a:pt x="205" y="30"/>
                  </a:lnTo>
                  <a:lnTo>
                    <a:pt x="199" y="31"/>
                  </a:lnTo>
                  <a:lnTo>
                    <a:pt x="195" y="31"/>
                  </a:lnTo>
                  <a:lnTo>
                    <a:pt x="192" y="31"/>
                  </a:lnTo>
                  <a:lnTo>
                    <a:pt x="190" y="30"/>
                  </a:lnTo>
                  <a:lnTo>
                    <a:pt x="187" y="28"/>
                  </a:lnTo>
                  <a:lnTo>
                    <a:pt x="179" y="23"/>
                  </a:lnTo>
                  <a:lnTo>
                    <a:pt x="169" y="17"/>
                  </a:lnTo>
                  <a:lnTo>
                    <a:pt x="159" y="11"/>
                  </a:lnTo>
                  <a:lnTo>
                    <a:pt x="146" y="5"/>
                  </a:lnTo>
                  <a:lnTo>
                    <a:pt x="132" y="1"/>
                  </a:lnTo>
                  <a:lnTo>
                    <a:pt x="118" y="0"/>
                  </a:lnTo>
                  <a:lnTo>
                    <a:pt x="111" y="0"/>
                  </a:lnTo>
                  <a:lnTo>
                    <a:pt x="105" y="0"/>
                  </a:lnTo>
                  <a:lnTo>
                    <a:pt x="98" y="2"/>
                  </a:lnTo>
                  <a:lnTo>
                    <a:pt x="93" y="5"/>
                  </a:lnTo>
                  <a:lnTo>
                    <a:pt x="90" y="9"/>
                  </a:lnTo>
                  <a:lnTo>
                    <a:pt x="86" y="16"/>
                  </a:lnTo>
                  <a:lnTo>
                    <a:pt x="84" y="23"/>
                  </a:lnTo>
                  <a:lnTo>
                    <a:pt x="83" y="28"/>
                  </a:lnTo>
                  <a:lnTo>
                    <a:pt x="80" y="34"/>
                  </a:lnTo>
                  <a:lnTo>
                    <a:pt x="77" y="40"/>
                  </a:lnTo>
                  <a:lnTo>
                    <a:pt x="72" y="42"/>
                  </a:lnTo>
                  <a:lnTo>
                    <a:pt x="68" y="43"/>
                  </a:lnTo>
                  <a:lnTo>
                    <a:pt x="63" y="43"/>
                  </a:lnTo>
                  <a:lnTo>
                    <a:pt x="57" y="42"/>
                  </a:lnTo>
                  <a:lnTo>
                    <a:pt x="52" y="40"/>
                  </a:lnTo>
                  <a:lnTo>
                    <a:pt x="48" y="37"/>
                  </a:lnTo>
                  <a:lnTo>
                    <a:pt x="37" y="29"/>
                  </a:lnTo>
                  <a:lnTo>
                    <a:pt x="27" y="21"/>
                  </a:lnTo>
                  <a:lnTo>
                    <a:pt x="23" y="19"/>
                  </a:lnTo>
                  <a:lnTo>
                    <a:pt x="20" y="17"/>
                  </a:lnTo>
                  <a:lnTo>
                    <a:pt x="16" y="16"/>
                  </a:lnTo>
                  <a:lnTo>
                    <a:pt x="14" y="16"/>
                  </a:lnTo>
                  <a:lnTo>
                    <a:pt x="7" y="21"/>
                  </a:lnTo>
                  <a:lnTo>
                    <a:pt x="2" y="26"/>
                  </a:lnTo>
                  <a:lnTo>
                    <a:pt x="0" y="31"/>
                  </a:lnTo>
                  <a:lnTo>
                    <a:pt x="0" y="35"/>
                  </a:lnTo>
                  <a:lnTo>
                    <a:pt x="5" y="46"/>
                  </a:lnTo>
                  <a:lnTo>
                    <a:pt x="8" y="59"/>
                  </a:lnTo>
                  <a:lnTo>
                    <a:pt x="9" y="71"/>
                  </a:lnTo>
                  <a:lnTo>
                    <a:pt x="11" y="79"/>
                  </a:lnTo>
                  <a:lnTo>
                    <a:pt x="11" y="82"/>
                  </a:lnTo>
                  <a:lnTo>
                    <a:pt x="10" y="87"/>
                  </a:lnTo>
                  <a:lnTo>
                    <a:pt x="9" y="94"/>
                  </a:lnTo>
                  <a:lnTo>
                    <a:pt x="6" y="102"/>
                  </a:lnTo>
                  <a:lnTo>
                    <a:pt x="13" y="106"/>
                  </a:lnTo>
                  <a:lnTo>
                    <a:pt x="24" y="109"/>
                  </a:lnTo>
                  <a:lnTo>
                    <a:pt x="30" y="113"/>
                  </a:lnTo>
                  <a:lnTo>
                    <a:pt x="36" y="118"/>
                  </a:lnTo>
                  <a:lnTo>
                    <a:pt x="42" y="124"/>
                  </a:lnTo>
                  <a:lnTo>
                    <a:pt x="48" y="129"/>
                  </a:lnTo>
                  <a:lnTo>
                    <a:pt x="58" y="142"/>
                  </a:lnTo>
                  <a:lnTo>
                    <a:pt x="68" y="156"/>
                  </a:lnTo>
                  <a:lnTo>
                    <a:pt x="79" y="170"/>
                  </a:lnTo>
                  <a:lnTo>
                    <a:pt x="89" y="184"/>
                  </a:lnTo>
                  <a:lnTo>
                    <a:pt x="100" y="197"/>
                  </a:lnTo>
                  <a:lnTo>
                    <a:pt x="112" y="207"/>
                  </a:lnTo>
                  <a:lnTo>
                    <a:pt x="121" y="214"/>
                  </a:lnTo>
                  <a:lnTo>
                    <a:pt x="127" y="221"/>
                  </a:lnTo>
                  <a:lnTo>
                    <a:pt x="133" y="229"/>
                  </a:lnTo>
                  <a:lnTo>
                    <a:pt x="136" y="237"/>
                  </a:lnTo>
                  <a:lnTo>
                    <a:pt x="139" y="246"/>
                  </a:lnTo>
                  <a:lnTo>
                    <a:pt x="140" y="254"/>
                  </a:lnTo>
                  <a:lnTo>
                    <a:pt x="141" y="263"/>
                  </a:lnTo>
                  <a:lnTo>
                    <a:pt x="140" y="271"/>
                  </a:lnTo>
                  <a:lnTo>
                    <a:pt x="140" y="276"/>
                  </a:lnTo>
                  <a:lnTo>
                    <a:pt x="141" y="280"/>
                  </a:lnTo>
                  <a:lnTo>
                    <a:pt x="143" y="284"/>
                  </a:lnTo>
                  <a:lnTo>
                    <a:pt x="145" y="289"/>
                  </a:lnTo>
                  <a:lnTo>
                    <a:pt x="151" y="296"/>
                  </a:lnTo>
                  <a:lnTo>
                    <a:pt x="159" y="304"/>
                  </a:lnTo>
                  <a:lnTo>
                    <a:pt x="168" y="310"/>
                  </a:lnTo>
                  <a:lnTo>
                    <a:pt x="179" y="317"/>
                  </a:lnTo>
                  <a:lnTo>
                    <a:pt x="190" y="322"/>
                  </a:lnTo>
                  <a:lnTo>
                    <a:pt x="201" y="326"/>
                  </a:lnTo>
                  <a:lnTo>
                    <a:pt x="213" y="330"/>
                  </a:lnTo>
                  <a:lnTo>
                    <a:pt x="222" y="332"/>
                  </a:lnTo>
                  <a:lnTo>
                    <a:pt x="232" y="332"/>
                  </a:lnTo>
                  <a:lnTo>
                    <a:pt x="239" y="332"/>
                  </a:lnTo>
                  <a:lnTo>
                    <a:pt x="243" y="332"/>
                  </a:lnTo>
                  <a:lnTo>
                    <a:pt x="245" y="331"/>
                  </a:lnTo>
                  <a:lnTo>
                    <a:pt x="247" y="328"/>
                  </a:lnTo>
                  <a:lnTo>
                    <a:pt x="248" y="327"/>
                  </a:lnTo>
                  <a:lnTo>
                    <a:pt x="248" y="325"/>
                  </a:lnTo>
                  <a:lnTo>
                    <a:pt x="248" y="322"/>
                  </a:lnTo>
                  <a:lnTo>
                    <a:pt x="246" y="319"/>
                  </a:lnTo>
                  <a:lnTo>
                    <a:pt x="245" y="316"/>
                  </a:lnTo>
                  <a:lnTo>
                    <a:pt x="242" y="311"/>
                  </a:lnTo>
                  <a:lnTo>
                    <a:pt x="238" y="305"/>
                  </a:lnTo>
                  <a:lnTo>
                    <a:pt x="236" y="299"/>
                  </a:lnTo>
                  <a:lnTo>
                    <a:pt x="234" y="293"/>
                  </a:lnTo>
                  <a:lnTo>
                    <a:pt x="233" y="286"/>
                  </a:lnTo>
                  <a:lnTo>
                    <a:pt x="232" y="280"/>
                  </a:lnTo>
                  <a:lnTo>
                    <a:pt x="232" y="274"/>
                  </a:lnTo>
                  <a:lnTo>
                    <a:pt x="232" y="267"/>
                  </a:lnTo>
                  <a:lnTo>
                    <a:pt x="233" y="262"/>
                  </a:lnTo>
                  <a:lnTo>
                    <a:pt x="235" y="256"/>
                  </a:lnTo>
                  <a:lnTo>
                    <a:pt x="237" y="252"/>
                  </a:lnTo>
                  <a:lnTo>
                    <a:pt x="241" y="249"/>
                  </a:lnTo>
                  <a:lnTo>
                    <a:pt x="245" y="247"/>
                  </a:lnTo>
                  <a:lnTo>
                    <a:pt x="250" y="246"/>
                  </a:lnTo>
                  <a:lnTo>
                    <a:pt x="257" y="246"/>
                  </a:lnTo>
                  <a:lnTo>
                    <a:pt x="264" y="247"/>
                  </a:lnTo>
                  <a:lnTo>
                    <a:pt x="269" y="248"/>
                  </a:lnTo>
                  <a:lnTo>
                    <a:pt x="274" y="247"/>
                  </a:lnTo>
                  <a:lnTo>
                    <a:pt x="278" y="246"/>
                  </a:lnTo>
                  <a:lnTo>
                    <a:pt x="283" y="243"/>
                  </a:lnTo>
                  <a:lnTo>
                    <a:pt x="290" y="236"/>
                  </a:lnTo>
                  <a:lnTo>
                    <a:pt x="298" y="228"/>
                  </a:lnTo>
                  <a:lnTo>
                    <a:pt x="303" y="221"/>
                  </a:lnTo>
                  <a:lnTo>
                    <a:pt x="308" y="215"/>
                  </a:lnTo>
                  <a:lnTo>
                    <a:pt x="311" y="213"/>
                  </a:lnTo>
                  <a:lnTo>
                    <a:pt x="312" y="213"/>
                  </a:lnTo>
                  <a:lnTo>
                    <a:pt x="314" y="214"/>
                  </a:lnTo>
                  <a:lnTo>
                    <a:pt x="315" y="218"/>
                  </a:lnTo>
                  <a:lnTo>
                    <a:pt x="316" y="219"/>
                  </a:lnTo>
                  <a:lnTo>
                    <a:pt x="317" y="219"/>
                  </a:lnTo>
                  <a:lnTo>
                    <a:pt x="317" y="218"/>
                  </a:lnTo>
                  <a:lnTo>
                    <a:pt x="319" y="213"/>
                  </a:lnTo>
                  <a:lnTo>
                    <a:pt x="320" y="208"/>
                  </a:lnTo>
                  <a:lnTo>
                    <a:pt x="322" y="193"/>
                  </a:lnTo>
                  <a:lnTo>
                    <a:pt x="325" y="174"/>
                  </a:lnTo>
                  <a:lnTo>
                    <a:pt x="325" y="165"/>
                  </a:lnTo>
                  <a:lnTo>
                    <a:pt x="325" y="156"/>
                  </a:lnTo>
                  <a:lnTo>
                    <a:pt x="325" y="149"/>
                  </a:lnTo>
                  <a:lnTo>
                    <a:pt x="322" y="142"/>
                  </a:lnTo>
                  <a:lnTo>
                    <a:pt x="321" y="137"/>
                  </a:lnTo>
                  <a:lnTo>
                    <a:pt x="318" y="135"/>
                  </a:lnTo>
                  <a:lnTo>
                    <a:pt x="316" y="135"/>
                  </a:lnTo>
                  <a:lnTo>
                    <a:pt x="315" y="135"/>
                  </a:lnTo>
                  <a:lnTo>
                    <a:pt x="313" y="136"/>
                  </a:lnTo>
                  <a:lnTo>
                    <a:pt x="311" y="138"/>
                  </a:lnTo>
                  <a:lnTo>
                    <a:pt x="308" y="140"/>
                  </a:lnTo>
                  <a:lnTo>
                    <a:pt x="306" y="141"/>
                  </a:lnTo>
                  <a:lnTo>
                    <a:pt x="304" y="142"/>
                  </a:lnTo>
                  <a:lnTo>
                    <a:pt x="303" y="141"/>
                  </a:lnTo>
                  <a:lnTo>
                    <a:pt x="302" y="139"/>
                  </a:lnTo>
                  <a:lnTo>
                    <a:pt x="301" y="134"/>
                  </a:lnTo>
                  <a:lnTo>
                    <a:pt x="301" y="120"/>
                  </a:lnTo>
                  <a:lnTo>
                    <a:pt x="301" y="100"/>
                  </a:lnTo>
                  <a:lnTo>
                    <a:pt x="301" y="90"/>
                  </a:lnTo>
                  <a:lnTo>
                    <a:pt x="301" y="81"/>
                  </a:lnTo>
                  <a:lnTo>
                    <a:pt x="300" y="71"/>
                  </a:lnTo>
                  <a:lnTo>
                    <a:pt x="298" y="62"/>
                  </a:lnTo>
                  <a:lnTo>
                    <a:pt x="294" y="55"/>
                  </a:lnTo>
                  <a:lnTo>
                    <a:pt x="290" y="49"/>
                  </a:lnTo>
                  <a:lnTo>
                    <a:pt x="288" y="47"/>
                  </a:lnTo>
                  <a:lnTo>
                    <a:pt x="285" y="45"/>
                  </a:lnTo>
                  <a:lnTo>
                    <a:pt x="281" y="45"/>
                  </a:lnTo>
                  <a:lnTo>
                    <a:pt x="277" y="44"/>
                  </a:lnTo>
                  <a:lnTo>
                    <a:pt x="281" y="44"/>
                  </a:lnTo>
                  <a:lnTo>
                    <a:pt x="286" y="43"/>
                  </a:lnTo>
                  <a:lnTo>
                    <a:pt x="287" y="41"/>
                  </a:lnTo>
                  <a:lnTo>
                    <a:pt x="289" y="40"/>
                  </a:lnTo>
                  <a:lnTo>
                    <a:pt x="290" y="40"/>
                  </a:lnTo>
                  <a:lnTo>
                    <a:pt x="292" y="38"/>
                  </a:lnTo>
                  <a:lnTo>
                    <a:pt x="292" y="37"/>
                  </a:lnTo>
                  <a:lnTo>
                    <a:pt x="290" y="37"/>
                  </a:lnTo>
                  <a:lnTo>
                    <a:pt x="287" y="38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98" name="Freeform 291"/>
            <p:cNvSpPr>
              <a:spLocks/>
            </p:cNvSpPr>
            <p:nvPr/>
          </p:nvSpPr>
          <p:spPr bwMode="auto">
            <a:xfrm>
              <a:off x="1224" y="2718"/>
              <a:ext cx="127" cy="103"/>
            </a:xfrm>
            <a:custGeom>
              <a:avLst/>
              <a:gdLst>
                <a:gd name="T0" fmla="*/ 0 w 505"/>
                <a:gd name="T1" fmla="*/ 0 h 413"/>
                <a:gd name="T2" fmla="*/ 0 w 505"/>
                <a:gd name="T3" fmla="*/ 0 h 413"/>
                <a:gd name="T4" fmla="*/ 0 w 505"/>
                <a:gd name="T5" fmla="*/ 0 h 413"/>
                <a:gd name="T6" fmla="*/ 0 w 505"/>
                <a:gd name="T7" fmla="*/ 0 h 413"/>
                <a:gd name="T8" fmla="*/ 0 w 505"/>
                <a:gd name="T9" fmla="*/ 0 h 413"/>
                <a:gd name="T10" fmla="*/ 0 w 505"/>
                <a:gd name="T11" fmla="*/ 0 h 413"/>
                <a:gd name="T12" fmla="*/ 0 w 505"/>
                <a:gd name="T13" fmla="*/ 0 h 413"/>
                <a:gd name="T14" fmla="*/ 0 w 505"/>
                <a:gd name="T15" fmla="*/ 0 h 413"/>
                <a:gd name="T16" fmla="*/ 0 w 505"/>
                <a:gd name="T17" fmla="*/ 0 h 413"/>
                <a:gd name="T18" fmla="*/ 0 w 505"/>
                <a:gd name="T19" fmla="*/ 0 h 413"/>
                <a:gd name="T20" fmla="*/ 0 w 505"/>
                <a:gd name="T21" fmla="*/ 0 h 413"/>
                <a:gd name="T22" fmla="*/ 0 w 505"/>
                <a:gd name="T23" fmla="*/ 0 h 413"/>
                <a:gd name="T24" fmla="*/ 0 w 505"/>
                <a:gd name="T25" fmla="*/ 0 h 413"/>
                <a:gd name="T26" fmla="*/ 0 w 505"/>
                <a:gd name="T27" fmla="*/ 0 h 413"/>
                <a:gd name="T28" fmla="*/ 0 w 505"/>
                <a:gd name="T29" fmla="*/ 0 h 413"/>
                <a:gd name="T30" fmla="*/ 0 w 505"/>
                <a:gd name="T31" fmla="*/ 0 h 413"/>
                <a:gd name="T32" fmla="*/ 0 w 505"/>
                <a:gd name="T33" fmla="*/ 0 h 413"/>
                <a:gd name="T34" fmla="*/ 0 w 505"/>
                <a:gd name="T35" fmla="*/ 0 h 413"/>
                <a:gd name="T36" fmla="*/ 0 w 505"/>
                <a:gd name="T37" fmla="*/ 0 h 413"/>
                <a:gd name="T38" fmla="*/ 0 w 505"/>
                <a:gd name="T39" fmla="*/ 0 h 413"/>
                <a:gd name="T40" fmla="*/ 0 w 505"/>
                <a:gd name="T41" fmla="*/ 0 h 413"/>
                <a:gd name="T42" fmla="*/ 0 w 505"/>
                <a:gd name="T43" fmla="*/ 0 h 413"/>
                <a:gd name="T44" fmla="*/ 0 w 505"/>
                <a:gd name="T45" fmla="*/ 0 h 413"/>
                <a:gd name="T46" fmla="*/ 0 w 505"/>
                <a:gd name="T47" fmla="*/ 0 h 413"/>
                <a:gd name="T48" fmla="*/ 0 w 505"/>
                <a:gd name="T49" fmla="*/ 0 h 413"/>
                <a:gd name="T50" fmla="*/ 0 w 505"/>
                <a:gd name="T51" fmla="*/ 0 h 413"/>
                <a:gd name="T52" fmla="*/ 0 w 505"/>
                <a:gd name="T53" fmla="*/ 0 h 413"/>
                <a:gd name="T54" fmla="*/ 0 w 505"/>
                <a:gd name="T55" fmla="*/ 0 h 413"/>
                <a:gd name="T56" fmla="*/ 0 w 505"/>
                <a:gd name="T57" fmla="*/ 0 h 413"/>
                <a:gd name="T58" fmla="*/ 0 w 505"/>
                <a:gd name="T59" fmla="*/ 0 h 413"/>
                <a:gd name="T60" fmla="*/ 0 w 505"/>
                <a:gd name="T61" fmla="*/ 0 h 413"/>
                <a:gd name="T62" fmla="*/ 0 w 505"/>
                <a:gd name="T63" fmla="*/ 0 h 413"/>
                <a:gd name="T64" fmla="*/ 0 w 505"/>
                <a:gd name="T65" fmla="*/ 0 h 413"/>
                <a:gd name="T66" fmla="*/ 0 w 505"/>
                <a:gd name="T67" fmla="*/ 0 h 413"/>
                <a:gd name="T68" fmla="*/ 0 w 505"/>
                <a:gd name="T69" fmla="*/ 0 h 413"/>
                <a:gd name="T70" fmla="*/ 0 w 505"/>
                <a:gd name="T71" fmla="*/ 0 h 413"/>
                <a:gd name="T72" fmla="*/ 0 w 505"/>
                <a:gd name="T73" fmla="*/ 0 h 413"/>
                <a:gd name="T74" fmla="*/ 0 w 505"/>
                <a:gd name="T75" fmla="*/ 0 h 413"/>
                <a:gd name="T76" fmla="*/ 0 w 505"/>
                <a:gd name="T77" fmla="*/ 0 h 413"/>
                <a:gd name="T78" fmla="*/ 0 w 505"/>
                <a:gd name="T79" fmla="*/ 0 h 413"/>
                <a:gd name="T80" fmla="*/ 0 w 505"/>
                <a:gd name="T81" fmla="*/ 0 h 413"/>
                <a:gd name="T82" fmla="*/ 0 w 505"/>
                <a:gd name="T83" fmla="*/ 0 h 413"/>
                <a:gd name="T84" fmla="*/ 0 w 505"/>
                <a:gd name="T85" fmla="*/ 0 h 413"/>
                <a:gd name="T86" fmla="*/ 0 w 505"/>
                <a:gd name="T87" fmla="*/ 0 h 413"/>
                <a:gd name="T88" fmla="*/ 0 w 505"/>
                <a:gd name="T89" fmla="*/ 0 h 413"/>
                <a:gd name="T90" fmla="*/ 0 w 505"/>
                <a:gd name="T91" fmla="*/ 0 h 413"/>
                <a:gd name="T92" fmla="*/ 0 w 505"/>
                <a:gd name="T93" fmla="*/ 0 h 413"/>
                <a:gd name="T94" fmla="*/ 0 w 505"/>
                <a:gd name="T95" fmla="*/ 0 h 413"/>
                <a:gd name="T96" fmla="*/ 0 w 505"/>
                <a:gd name="T97" fmla="*/ 0 h 413"/>
                <a:gd name="T98" fmla="*/ 0 w 505"/>
                <a:gd name="T99" fmla="*/ 0 h 413"/>
                <a:gd name="T100" fmla="*/ 0 w 505"/>
                <a:gd name="T101" fmla="*/ 0 h 413"/>
                <a:gd name="T102" fmla="*/ 0 w 505"/>
                <a:gd name="T103" fmla="*/ 0 h 413"/>
                <a:gd name="T104" fmla="*/ 0 w 505"/>
                <a:gd name="T105" fmla="*/ 0 h 413"/>
                <a:gd name="T106" fmla="*/ 0 w 505"/>
                <a:gd name="T107" fmla="*/ 0 h 413"/>
                <a:gd name="T108" fmla="*/ 0 w 505"/>
                <a:gd name="T109" fmla="*/ 0 h 413"/>
                <a:gd name="T110" fmla="*/ 0 w 505"/>
                <a:gd name="T111" fmla="*/ 0 h 413"/>
                <a:gd name="T112" fmla="*/ 0 w 505"/>
                <a:gd name="T113" fmla="*/ 0 h 413"/>
                <a:gd name="T114" fmla="*/ 0 w 505"/>
                <a:gd name="T115" fmla="*/ 0 h 413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505"/>
                <a:gd name="T175" fmla="*/ 0 h 413"/>
                <a:gd name="T176" fmla="*/ 505 w 505"/>
                <a:gd name="T177" fmla="*/ 413 h 413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505" h="413">
                  <a:moveTo>
                    <a:pt x="25" y="115"/>
                  </a:moveTo>
                  <a:lnTo>
                    <a:pt x="20" y="117"/>
                  </a:lnTo>
                  <a:lnTo>
                    <a:pt x="15" y="120"/>
                  </a:lnTo>
                  <a:lnTo>
                    <a:pt x="11" y="122"/>
                  </a:lnTo>
                  <a:lnTo>
                    <a:pt x="7" y="125"/>
                  </a:lnTo>
                  <a:lnTo>
                    <a:pt x="5" y="128"/>
                  </a:lnTo>
                  <a:lnTo>
                    <a:pt x="3" y="131"/>
                  </a:lnTo>
                  <a:lnTo>
                    <a:pt x="1" y="135"/>
                  </a:lnTo>
                  <a:lnTo>
                    <a:pt x="0" y="139"/>
                  </a:lnTo>
                  <a:lnTo>
                    <a:pt x="0" y="148"/>
                  </a:lnTo>
                  <a:lnTo>
                    <a:pt x="1" y="156"/>
                  </a:lnTo>
                  <a:lnTo>
                    <a:pt x="3" y="166"/>
                  </a:lnTo>
                  <a:lnTo>
                    <a:pt x="7" y="175"/>
                  </a:lnTo>
                  <a:lnTo>
                    <a:pt x="11" y="184"/>
                  </a:lnTo>
                  <a:lnTo>
                    <a:pt x="17" y="192"/>
                  </a:lnTo>
                  <a:lnTo>
                    <a:pt x="22" y="199"/>
                  </a:lnTo>
                  <a:lnTo>
                    <a:pt x="29" y="206"/>
                  </a:lnTo>
                  <a:lnTo>
                    <a:pt x="34" y="211"/>
                  </a:lnTo>
                  <a:lnTo>
                    <a:pt x="39" y="215"/>
                  </a:lnTo>
                  <a:lnTo>
                    <a:pt x="44" y="217"/>
                  </a:lnTo>
                  <a:lnTo>
                    <a:pt x="47" y="217"/>
                  </a:lnTo>
                  <a:lnTo>
                    <a:pt x="50" y="213"/>
                  </a:lnTo>
                  <a:lnTo>
                    <a:pt x="53" y="209"/>
                  </a:lnTo>
                  <a:lnTo>
                    <a:pt x="56" y="205"/>
                  </a:lnTo>
                  <a:lnTo>
                    <a:pt x="58" y="199"/>
                  </a:lnTo>
                  <a:lnTo>
                    <a:pt x="60" y="187"/>
                  </a:lnTo>
                  <a:lnTo>
                    <a:pt x="63" y="176"/>
                  </a:lnTo>
                  <a:lnTo>
                    <a:pt x="65" y="170"/>
                  </a:lnTo>
                  <a:lnTo>
                    <a:pt x="67" y="165"/>
                  </a:lnTo>
                  <a:lnTo>
                    <a:pt x="70" y="161"/>
                  </a:lnTo>
                  <a:lnTo>
                    <a:pt x="72" y="157"/>
                  </a:lnTo>
                  <a:lnTo>
                    <a:pt x="76" y="155"/>
                  </a:lnTo>
                  <a:lnTo>
                    <a:pt x="80" y="153"/>
                  </a:lnTo>
                  <a:lnTo>
                    <a:pt x="86" y="153"/>
                  </a:lnTo>
                  <a:lnTo>
                    <a:pt x="91" y="155"/>
                  </a:lnTo>
                  <a:lnTo>
                    <a:pt x="98" y="158"/>
                  </a:lnTo>
                  <a:lnTo>
                    <a:pt x="102" y="161"/>
                  </a:lnTo>
                  <a:lnTo>
                    <a:pt x="104" y="163"/>
                  </a:lnTo>
                  <a:lnTo>
                    <a:pt x="104" y="166"/>
                  </a:lnTo>
                  <a:lnTo>
                    <a:pt x="104" y="168"/>
                  </a:lnTo>
                  <a:lnTo>
                    <a:pt x="102" y="171"/>
                  </a:lnTo>
                  <a:lnTo>
                    <a:pt x="100" y="173"/>
                  </a:lnTo>
                  <a:lnTo>
                    <a:pt x="98" y="176"/>
                  </a:lnTo>
                  <a:lnTo>
                    <a:pt x="91" y="181"/>
                  </a:lnTo>
                  <a:lnTo>
                    <a:pt x="87" y="185"/>
                  </a:lnTo>
                  <a:lnTo>
                    <a:pt x="85" y="189"/>
                  </a:lnTo>
                  <a:lnTo>
                    <a:pt x="85" y="191"/>
                  </a:lnTo>
                  <a:lnTo>
                    <a:pt x="86" y="194"/>
                  </a:lnTo>
                  <a:lnTo>
                    <a:pt x="88" y="196"/>
                  </a:lnTo>
                  <a:lnTo>
                    <a:pt x="91" y="198"/>
                  </a:lnTo>
                  <a:lnTo>
                    <a:pt x="95" y="199"/>
                  </a:lnTo>
                  <a:lnTo>
                    <a:pt x="99" y="199"/>
                  </a:lnTo>
                  <a:lnTo>
                    <a:pt x="102" y="198"/>
                  </a:lnTo>
                  <a:lnTo>
                    <a:pt x="108" y="194"/>
                  </a:lnTo>
                  <a:lnTo>
                    <a:pt x="114" y="190"/>
                  </a:lnTo>
                  <a:lnTo>
                    <a:pt x="119" y="186"/>
                  </a:lnTo>
                  <a:lnTo>
                    <a:pt x="122" y="184"/>
                  </a:lnTo>
                  <a:lnTo>
                    <a:pt x="125" y="185"/>
                  </a:lnTo>
                  <a:lnTo>
                    <a:pt x="126" y="187"/>
                  </a:lnTo>
                  <a:lnTo>
                    <a:pt x="126" y="191"/>
                  </a:lnTo>
                  <a:lnTo>
                    <a:pt x="126" y="196"/>
                  </a:lnTo>
                  <a:lnTo>
                    <a:pt x="125" y="210"/>
                  </a:lnTo>
                  <a:lnTo>
                    <a:pt x="122" y="222"/>
                  </a:lnTo>
                  <a:lnTo>
                    <a:pt x="122" y="227"/>
                  </a:lnTo>
                  <a:lnTo>
                    <a:pt x="123" y="233"/>
                  </a:lnTo>
                  <a:lnTo>
                    <a:pt x="128" y="238"/>
                  </a:lnTo>
                  <a:lnTo>
                    <a:pt x="134" y="242"/>
                  </a:lnTo>
                  <a:lnTo>
                    <a:pt x="146" y="250"/>
                  </a:lnTo>
                  <a:lnTo>
                    <a:pt x="153" y="255"/>
                  </a:lnTo>
                  <a:lnTo>
                    <a:pt x="154" y="258"/>
                  </a:lnTo>
                  <a:lnTo>
                    <a:pt x="154" y="260"/>
                  </a:lnTo>
                  <a:lnTo>
                    <a:pt x="154" y="262"/>
                  </a:lnTo>
                  <a:lnTo>
                    <a:pt x="153" y="263"/>
                  </a:lnTo>
                  <a:lnTo>
                    <a:pt x="148" y="266"/>
                  </a:lnTo>
                  <a:lnTo>
                    <a:pt x="144" y="270"/>
                  </a:lnTo>
                  <a:lnTo>
                    <a:pt x="142" y="273"/>
                  </a:lnTo>
                  <a:lnTo>
                    <a:pt x="140" y="275"/>
                  </a:lnTo>
                  <a:lnTo>
                    <a:pt x="139" y="278"/>
                  </a:lnTo>
                  <a:lnTo>
                    <a:pt x="137" y="282"/>
                  </a:lnTo>
                  <a:lnTo>
                    <a:pt x="137" y="284"/>
                  </a:lnTo>
                  <a:lnTo>
                    <a:pt x="139" y="287"/>
                  </a:lnTo>
                  <a:lnTo>
                    <a:pt x="141" y="290"/>
                  </a:lnTo>
                  <a:lnTo>
                    <a:pt x="143" y="293"/>
                  </a:lnTo>
                  <a:lnTo>
                    <a:pt x="149" y="298"/>
                  </a:lnTo>
                  <a:lnTo>
                    <a:pt x="157" y="304"/>
                  </a:lnTo>
                  <a:lnTo>
                    <a:pt x="172" y="315"/>
                  </a:lnTo>
                  <a:lnTo>
                    <a:pt x="184" y="321"/>
                  </a:lnTo>
                  <a:lnTo>
                    <a:pt x="187" y="324"/>
                  </a:lnTo>
                  <a:lnTo>
                    <a:pt x="189" y="329"/>
                  </a:lnTo>
                  <a:lnTo>
                    <a:pt x="191" y="334"/>
                  </a:lnTo>
                  <a:lnTo>
                    <a:pt x="193" y="339"/>
                  </a:lnTo>
                  <a:lnTo>
                    <a:pt x="195" y="344"/>
                  </a:lnTo>
                  <a:lnTo>
                    <a:pt x="198" y="349"/>
                  </a:lnTo>
                  <a:lnTo>
                    <a:pt x="201" y="353"/>
                  </a:lnTo>
                  <a:lnTo>
                    <a:pt x="205" y="358"/>
                  </a:lnTo>
                  <a:lnTo>
                    <a:pt x="221" y="360"/>
                  </a:lnTo>
                  <a:lnTo>
                    <a:pt x="246" y="363"/>
                  </a:lnTo>
                  <a:lnTo>
                    <a:pt x="252" y="364"/>
                  </a:lnTo>
                  <a:lnTo>
                    <a:pt x="257" y="365"/>
                  </a:lnTo>
                  <a:lnTo>
                    <a:pt x="261" y="367"/>
                  </a:lnTo>
                  <a:lnTo>
                    <a:pt x="263" y="371"/>
                  </a:lnTo>
                  <a:lnTo>
                    <a:pt x="265" y="374"/>
                  </a:lnTo>
                  <a:lnTo>
                    <a:pt x="265" y="378"/>
                  </a:lnTo>
                  <a:lnTo>
                    <a:pt x="262" y="382"/>
                  </a:lnTo>
                  <a:lnTo>
                    <a:pt x="258" y="389"/>
                  </a:lnTo>
                  <a:lnTo>
                    <a:pt x="255" y="392"/>
                  </a:lnTo>
                  <a:lnTo>
                    <a:pt x="254" y="395"/>
                  </a:lnTo>
                  <a:lnTo>
                    <a:pt x="255" y="398"/>
                  </a:lnTo>
                  <a:lnTo>
                    <a:pt x="257" y="400"/>
                  </a:lnTo>
                  <a:lnTo>
                    <a:pt x="265" y="403"/>
                  </a:lnTo>
                  <a:lnTo>
                    <a:pt x="275" y="404"/>
                  </a:lnTo>
                  <a:lnTo>
                    <a:pt x="298" y="405"/>
                  </a:lnTo>
                  <a:lnTo>
                    <a:pt x="312" y="407"/>
                  </a:lnTo>
                  <a:lnTo>
                    <a:pt x="319" y="410"/>
                  </a:lnTo>
                  <a:lnTo>
                    <a:pt x="324" y="413"/>
                  </a:lnTo>
                  <a:lnTo>
                    <a:pt x="325" y="413"/>
                  </a:lnTo>
                  <a:lnTo>
                    <a:pt x="326" y="412"/>
                  </a:lnTo>
                  <a:lnTo>
                    <a:pt x="327" y="410"/>
                  </a:lnTo>
                  <a:lnTo>
                    <a:pt x="327" y="408"/>
                  </a:lnTo>
                  <a:lnTo>
                    <a:pt x="325" y="404"/>
                  </a:lnTo>
                  <a:lnTo>
                    <a:pt x="323" y="398"/>
                  </a:lnTo>
                  <a:lnTo>
                    <a:pt x="318" y="391"/>
                  </a:lnTo>
                  <a:lnTo>
                    <a:pt x="313" y="382"/>
                  </a:lnTo>
                  <a:lnTo>
                    <a:pt x="291" y="352"/>
                  </a:lnTo>
                  <a:lnTo>
                    <a:pt x="279" y="336"/>
                  </a:lnTo>
                  <a:lnTo>
                    <a:pt x="269" y="324"/>
                  </a:lnTo>
                  <a:lnTo>
                    <a:pt x="259" y="312"/>
                  </a:lnTo>
                  <a:lnTo>
                    <a:pt x="249" y="300"/>
                  </a:lnTo>
                  <a:lnTo>
                    <a:pt x="238" y="287"/>
                  </a:lnTo>
                  <a:lnTo>
                    <a:pt x="229" y="279"/>
                  </a:lnTo>
                  <a:lnTo>
                    <a:pt x="220" y="274"/>
                  </a:lnTo>
                  <a:lnTo>
                    <a:pt x="212" y="270"/>
                  </a:lnTo>
                  <a:lnTo>
                    <a:pt x="205" y="267"/>
                  </a:lnTo>
                  <a:lnTo>
                    <a:pt x="202" y="265"/>
                  </a:lnTo>
                  <a:lnTo>
                    <a:pt x="200" y="263"/>
                  </a:lnTo>
                  <a:lnTo>
                    <a:pt x="198" y="261"/>
                  </a:lnTo>
                  <a:lnTo>
                    <a:pt x="197" y="258"/>
                  </a:lnTo>
                  <a:lnTo>
                    <a:pt x="196" y="254"/>
                  </a:lnTo>
                  <a:lnTo>
                    <a:pt x="196" y="251"/>
                  </a:lnTo>
                  <a:lnTo>
                    <a:pt x="196" y="247"/>
                  </a:lnTo>
                  <a:lnTo>
                    <a:pt x="197" y="240"/>
                  </a:lnTo>
                  <a:lnTo>
                    <a:pt x="195" y="222"/>
                  </a:lnTo>
                  <a:lnTo>
                    <a:pt x="191" y="192"/>
                  </a:lnTo>
                  <a:lnTo>
                    <a:pt x="191" y="184"/>
                  </a:lnTo>
                  <a:lnTo>
                    <a:pt x="191" y="178"/>
                  </a:lnTo>
                  <a:lnTo>
                    <a:pt x="192" y="172"/>
                  </a:lnTo>
                  <a:lnTo>
                    <a:pt x="195" y="168"/>
                  </a:lnTo>
                  <a:lnTo>
                    <a:pt x="197" y="165"/>
                  </a:lnTo>
                  <a:lnTo>
                    <a:pt x="201" y="163"/>
                  </a:lnTo>
                  <a:lnTo>
                    <a:pt x="205" y="164"/>
                  </a:lnTo>
                  <a:lnTo>
                    <a:pt x="212" y="167"/>
                  </a:lnTo>
                  <a:lnTo>
                    <a:pt x="221" y="172"/>
                  </a:lnTo>
                  <a:lnTo>
                    <a:pt x="232" y="179"/>
                  </a:lnTo>
                  <a:lnTo>
                    <a:pt x="243" y="183"/>
                  </a:lnTo>
                  <a:lnTo>
                    <a:pt x="255" y="186"/>
                  </a:lnTo>
                  <a:lnTo>
                    <a:pt x="260" y="186"/>
                  </a:lnTo>
                  <a:lnTo>
                    <a:pt x="265" y="186"/>
                  </a:lnTo>
                  <a:lnTo>
                    <a:pt x="269" y="184"/>
                  </a:lnTo>
                  <a:lnTo>
                    <a:pt x="273" y="182"/>
                  </a:lnTo>
                  <a:lnTo>
                    <a:pt x="276" y="178"/>
                  </a:lnTo>
                  <a:lnTo>
                    <a:pt x="279" y="172"/>
                  </a:lnTo>
                  <a:lnTo>
                    <a:pt x="280" y="166"/>
                  </a:lnTo>
                  <a:lnTo>
                    <a:pt x="281" y="157"/>
                  </a:lnTo>
                  <a:lnTo>
                    <a:pt x="282" y="153"/>
                  </a:lnTo>
                  <a:lnTo>
                    <a:pt x="283" y="150"/>
                  </a:lnTo>
                  <a:lnTo>
                    <a:pt x="284" y="147"/>
                  </a:lnTo>
                  <a:lnTo>
                    <a:pt x="286" y="144"/>
                  </a:lnTo>
                  <a:lnTo>
                    <a:pt x="289" y="143"/>
                  </a:lnTo>
                  <a:lnTo>
                    <a:pt x="291" y="142"/>
                  </a:lnTo>
                  <a:lnTo>
                    <a:pt x="296" y="141"/>
                  </a:lnTo>
                  <a:lnTo>
                    <a:pt x="299" y="141"/>
                  </a:lnTo>
                  <a:lnTo>
                    <a:pt x="307" y="142"/>
                  </a:lnTo>
                  <a:lnTo>
                    <a:pt x="316" y="143"/>
                  </a:lnTo>
                  <a:lnTo>
                    <a:pt x="326" y="147"/>
                  </a:lnTo>
                  <a:lnTo>
                    <a:pt x="336" y="151"/>
                  </a:lnTo>
                  <a:lnTo>
                    <a:pt x="356" y="159"/>
                  </a:lnTo>
                  <a:lnTo>
                    <a:pt x="374" y="168"/>
                  </a:lnTo>
                  <a:lnTo>
                    <a:pt x="383" y="171"/>
                  </a:lnTo>
                  <a:lnTo>
                    <a:pt x="391" y="173"/>
                  </a:lnTo>
                  <a:lnTo>
                    <a:pt x="396" y="176"/>
                  </a:lnTo>
                  <a:lnTo>
                    <a:pt x="400" y="175"/>
                  </a:lnTo>
                  <a:lnTo>
                    <a:pt x="410" y="171"/>
                  </a:lnTo>
                  <a:lnTo>
                    <a:pt x="421" y="165"/>
                  </a:lnTo>
                  <a:lnTo>
                    <a:pt x="426" y="163"/>
                  </a:lnTo>
                  <a:lnTo>
                    <a:pt x="430" y="162"/>
                  </a:lnTo>
                  <a:lnTo>
                    <a:pt x="436" y="161"/>
                  </a:lnTo>
                  <a:lnTo>
                    <a:pt x="440" y="162"/>
                  </a:lnTo>
                  <a:lnTo>
                    <a:pt x="447" y="168"/>
                  </a:lnTo>
                  <a:lnTo>
                    <a:pt x="458" y="178"/>
                  </a:lnTo>
                  <a:lnTo>
                    <a:pt x="465" y="181"/>
                  </a:lnTo>
                  <a:lnTo>
                    <a:pt x="470" y="183"/>
                  </a:lnTo>
                  <a:lnTo>
                    <a:pt x="472" y="183"/>
                  </a:lnTo>
                  <a:lnTo>
                    <a:pt x="475" y="182"/>
                  </a:lnTo>
                  <a:lnTo>
                    <a:pt x="477" y="180"/>
                  </a:lnTo>
                  <a:lnTo>
                    <a:pt x="478" y="177"/>
                  </a:lnTo>
                  <a:lnTo>
                    <a:pt x="480" y="173"/>
                  </a:lnTo>
                  <a:lnTo>
                    <a:pt x="483" y="171"/>
                  </a:lnTo>
                  <a:lnTo>
                    <a:pt x="488" y="169"/>
                  </a:lnTo>
                  <a:lnTo>
                    <a:pt x="492" y="168"/>
                  </a:lnTo>
                  <a:lnTo>
                    <a:pt x="500" y="166"/>
                  </a:lnTo>
                  <a:lnTo>
                    <a:pt x="505" y="164"/>
                  </a:lnTo>
                  <a:lnTo>
                    <a:pt x="504" y="157"/>
                  </a:lnTo>
                  <a:lnTo>
                    <a:pt x="500" y="152"/>
                  </a:lnTo>
                  <a:lnTo>
                    <a:pt x="497" y="147"/>
                  </a:lnTo>
                  <a:lnTo>
                    <a:pt x="492" y="142"/>
                  </a:lnTo>
                  <a:lnTo>
                    <a:pt x="480" y="131"/>
                  </a:lnTo>
                  <a:lnTo>
                    <a:pt x="470" y="121"/>
                  </a:lnTo>
                  <a:lnTo>
                    <a:pt x="468" y="117"/>
                  </a:lnTo>
                  <a:lnTo>
                    <a:pt x="468" y="114"/>
                  </a:lnTo>
                  <a:lnTo>
                    <a:pt x="468" y="109"/>
                  </a:lnTo>
                  <a:lnTo>
                    <a:pt x="468" y="103"/>
                  </a:lnTo>
                  <a:lnTo>
                    <a:pt x="468" y="92"/>
                  </a:lnTo>
                  <a:lnTo>
                    <a:pt x="467" y="83"/>
                  </a:lnTo>
                  <a:lnTo>
                    <a:pt x="465" y="80"/>
                  </a:lnTo>
                  <a:lnTo>
                    <a:pt x="463" y="79"/>
                  </a:lnTo>
                  <a:lnTo>
                    <a:pt x="461" y="78"/>
                  </a:lnTo>
                  <a:lnTo>
                    <a:pt x="457" y="78"/>
                  </a:lnTo>
                  <a:lnTo>
                    <a:pt x="451" y="79"/>
                  </a:lnTo>
                  <a:lnTo>
                    <a:pt x="443" y="82"/>
                  </a:lnTo>
                  <a:lnTo>
                    <a:pt x="427" y="89"/>
                  </a:lnTo>
                  <a:lnTo>
                    <a:pt x="414" y="95"/>
                  </a:lnTo>
                  <a:lnTo>
                    <a:pt x="401" y="95"/>
                  </a:lnTo>
                  <a:lnTo>
                    <a:pt x="390" y="94"/>
                  </a:lnTo>
                  <a:lnTo>
                    <a:pt x="380" y="91"/>
                  </a:lnTo>
                  <a:lnTo>
                    <a:pt x="371" y="87"/>
                  </a:lnTo>
                  <a:lnTo>
                    <a:pt x="354" y="77"/>
                  </a:lnTo>
                  <a:lnTo>
                    <a:pt x="337" y="65"/>
                  </a:lnTo>
                  <a:lnTo>
                    <a:pt x="328" y="58"/>
                  </a:lnTo>
                  <a:lnTo>
                    <a:pt x="318" y="50"/>
                  </a:lnTo>
                  <a:lnTo>
                    <a:pt x="310" y="40"/>
                  </a:lnTo>
                  <a:lnTo>
                    <a:pt x="300" y="30"/>
                  </a:lnTo>
                  <a:lnTo>
                    <a:pt x="290" y="21"/>
                  </a:lnTo>
                  <a:lnTo>
                    <a:pt x="281" y="12"/>
                  </a:lnTo>
                  <a:lnTo>
                    <a:pt x="272" y="4"/>
                  </a:lnTo>
                  <a:lnTo>
                    <a:pt x="265" y="0"/>
                  </a:lnTo>
                  <a:lnTo>
                    <a:pt x="256" y="10"/>
                  </a:lnTo>
                  <a:lnTo>
                    <a:pt x="246" y="17"/>
                  </a:lnTo>
                  <a:lnTo>
                    <a:pt x="237" y="25"/>
                  </a:lnTo>
                  <a:lnTo>
                    <a:pt x="226" y="31"/>
                  </a:lnTo>
                  <a:lnTo>
                    <a:pt x="217" y="39"/>
                  </a:lnTo>
                  <a:lnTo>
                    <a:pt x="210" y="46"/>
                  </a:lnTo>
                  <a:lnTo>
                    <a:pt x="207" y="51"/>
                  </a:lnTo>
                  <a:lnTo>
                    <a:pt x="205" y="55"/>
                  </a:lnTo>
                  <a:lnTo>
                    <a:pt x="205" y="59"/>
                  </a:lnTo>
                  <a:lnTo>
                    <a:pt x="205" y="65"/>
                  </a:lnTo>
                  <a:lnTo>
                    <a:pt x="204" y="70"/>
                  </a:lnTo>
                  <a:lnTo>
                    <a:pt x="203" y="74"/>
                  </a:lnTo>
                  <a:lnTo>
                    <a:pt x="200" y="78"/>
                  </a:lnTo>
                  <a:lnTo>
                    <a:pt x="197" y="81"/>
                  </a:lnTo>
                  <a:lnTo>
                    <a:pt x="186" y="85"/>
                  </a:lnTo>
                  <a:lnTo>
                    <a:pt x="175" y="87"/>
                  </a:lnTo>
                  <a:lnTo>
                    <a:pt x="165" y="89"/>
                  </a:lnTo>
                  <a:lnTo>
                    <a:pt x="158" y="92"/>
                  </a:lnTo>
                  <a:lnTo>
                    <a:pt x="156" y="94"/>
                  </a:lnTo>
                  <a:lnTo>
                    <a:pt x="155" y="96"/>
                  </a:lnTo>
                  <a:lnTo>
                    <a:pt x="156" y="99"/>
                  </a:lnTo>
                  <a:lnTo>
                    <a:pt x="159" y="102"/>
                  </a:lnTo>
                  <a:lnTo>
                    <a:pt x="161" y="107"/>
                  </a:lnTo>
                  <a:lnTo>
                    <a:pt x="163" y="113"/>
                  </a:lnTo>
                  <a:lnTo>
                    <a:pt x="164" y="121"/>
                  </a:lnTo>
                  <a:lnTo>
                    <a:pt x="165" y="128"/>
                  </a:lnTo>
                  <a:lnTo>
                    <a:pt x="164" y="137"/>
                  </a:lnTo>
                  <a:lnTo>
                    <a:pt x="162" y="143"/>
                  </a:lnTo>
                  <a:lnTo>
                    <a:pt x="161" y="145"/>
                  </a:lnTo>
                  <a:lnTo>
                    <a:pt x="159" y="148"/>
                  </a:lnTo>
                  <a:lnTo>
                    <a:pt x="157" y="150"/>
                  </a:lnTo>
                  <a:lnTo>
                    <a:pt x="154" y="150"/>
                  </a:lnTo>
                  <a:lnTo>
                    <a:pt x="150" y="150"/>
                  </a:lnTo>
                  <a:lnTo>
                    <a:pt x="147" y="147"/>
                  </a:lnTo>
                  <a:lnTo>
                    <a:pt x="143" y="142"/>
                  </a:lnTo>
                  <a:lnTo>
                    <a:pt x="137" y="137"/>
                  </a:lnTo>
                  <a:lnTo>
                    <a:pt x="130" y="127"/>
                  </a:lnTo>
                  <a:lnTo>
                    <a:pt x="125" y="121"/>
                  </a:lnTo>
                  <a:lnTo>
                    <a:pt x="118" y="115"/>
                  </a:lnTo>
                  <a:lnTo>
                    <a:pt x="111" y="112"/>
                  </a:lnTo>
                  <a:lnTo>
                    <a:pt x="104" y="111"/>
                  </a:lnTo>
                  <a:lnTo>
                    <a:pt x="98" y="112"/>
                  </a:lnTo>
                  <a:lnTo>
                    <a:pt x="92" y="114"/>
                  </a:lnTo>
                  <a:lnTo>
                    <a:pt x="86" y="117"/>
                  </a:lnTo>
                  <a:lnTo>
                    <a:pt x="80" y="122"/>
                  </a:lnTo>
                  <a:lnTo>
                    <a:pt x="75" y="127"/>
                  </a:lnTo>
                  <a:lnTo>
                    <a:pt x="72" y="129"/>
                  </a:lnTo>
                  <a:lnTo>
                    <a:pt x="67" y="131"/>
                  </a:lnTo>
                  <a:lnTo>
                    <a:pt x="64" y="131"/>
                  </a:lnTo>
                  <a:lnTo>
                    <a:pt x="60" y="131"/>
                  </a:lnTo>
                  <a:lnTo>
                    <a:pt x="52" y="128"/>
                  </a:lnTo>
                  <a:lnTo>
                    <a:pt x="45" y="123"/>
                  </a:lnTo>
                  <a:lnTo>
                    <a:pt x="38" y="119"/>
                  </a:lnTo>
                  <a:lnTo>
                    <a:pt x="32" y="114"/>
                  </a:lnTo>
                  <a:lnTo>
                    <a:pt x="30" y="113"/>
                  </a:lnTo>
                  <a:lnTo>
                    <a:pt x="28" y="113"/>
                  </a:lnTo>
                  <a:lnTo>
                    <a:pt x="26" y="114"/>
                  </a:lnTo>
                  <a:lnTo>
                    <a:pt x="25" y="11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799" name="Freeform 292"/>
            <p:cNvSpPr>
              <a:spLocks/>
            </p:cNvSpPr>
            <p:nvPr/>
          </p:nvSpPr>
          <p:spPr bwMode="auto">
            <a:xfrm>
              <a:off x="1156" y="2619"/>
              <a:ext cx="262" cy="106"/>
            </a:xfrm>
            <a:custGeom>
              <a:avLst/>
              <a:gdLst>
                <a:gd name="T0" fmla="*/ 0 w 1050"/>
                <a:gd name="T1" fmla="*/ 0 h 423"/>
                <a:gd name="T2" fmla="*/ 0 w 1050"/>
                <a:gd name="T3" fmla="*/ 0 h 423"/>
                <a:gd name="T4" fmla="*/ 0 w 1050"/>
                <a:gd name="T5" fmla="*/ 0 h 423"/>
                <a:gd name="T6" fmla="*/ 0 w 1050"/>
                <a:gd name="T7" fmla="*/ 0 h 423"/>
                <a:gd name="T8" fmla="*/ 0 w 1050"/>
                <a:gd name="T9" fmla="*/ 0 h 423"/>
                <a:gd name="T10" fmla="*/ 0 w 1050"/>
                <a:gd name="T11" fmla="*/ 0 h 423"/>
                <a:gd name="T12" fmla="*/ 0 w 1050"/>
                <a:gd name="T13" fmla="*/ 0 h 423"/>
                <a:gd name="T14" fmla="*/ 0 w 1050"/>
                <a:gd name="T15" fmla="*/ 0 h 423"/>
                <a:gd name="T16" fmla="*/ 0 w 1050"/>
                <a:gd name="T17" fmla="*/ 0 h 423"/>
                <a:gd name="T18" fmla="*/ 0 w 1050"/>
                <a:gd name="T19" fmla="*/ 0 h 423"/>
                <a:gd name="T20" fmla="*/ 0 w 1050"/>
                <a:gd name="T21" fmla="*/ 0 h 423"/>
                <a:gd name="T22" fmla="*/ 0 w 1050"/>
                <a:gd name="T23" fmla="*/ 0 h 423"/>
                <a:gd name="T24" fmla="*/ 0 w 1050"/>
                <a:gd name="T25" fmla="*/ 0 h 423"/>
                <a:gd name="T26" fmla="*/ 0 w 1050"/>
                <a:gd name="T27" fmla="*/ 0 h 423"/>
                <a:gd name="T28" fmla="*/ 0 w 1050"/>
                <a:gd name="T29" fmla="*/ 0 h 423"/>
                <a:gd name="T30" fmla="*/ 0 w 1050"/>
                <a:gd name="T31" fmla="*/ 0 h 423"/>
                <a:gd name="T32" fmla="*/ 0 w 1050"/>
                <a:gd name="T33" fmla="*/ 0 h 423"/>
                <a:gd name="T34" fmla="*/ 0 w 1050"/>
                <a:gd name="T35" fmla="*/ 0 h 423"/>
                <a:gd name="T36" fmla="*/ 0 w 1050"/>
                <a:gd name="T37" fmla="*/ 0 h 423"/>
                <a:gd name="T38" fmla="*/ 0 w 1050"/>
                <a:gd name="T39" fmla="*/ 0 h 423"/>
                <a:gd name="T40" fmla="*/ 0 w 1050"/>
                <a:gd name="T41" fmla="*/ 0 h 423"/>
                <a:gd name="T42" fmla="*/ 0 w 1050"/>
                <a:gd name="T43" fmla="*/ 0 h 423"/>
                <a:gd name="T44" fmla="*/ 0 w 1050"/>
                <a:gd name="T45" fmla="*/ 0 h 423"/>
                <a:gd name="T46" fmla="*/ 0 w 1050"/>
                <a:gd name="T47" fmla="*/ 0 h 423"/>
                <a:gd name="T48" fmla="*/ 0 w 1050"/>
                <a:gd name="T49" fmla="*/ 0 h 423"/>
                <a:gd name="T50" fmla="*/ 0 w 1050"/>
                <a:gd name="T51" fmla="*/ 0 h 423"/>
                <a:gd name="T52" fmla="*/ 0 w 1050"/>
                <a:gd name="T53" fmla="*/ 0 h 423"/>
                <a:gd name="T54" fmla="*/ 0 w 1050"/>
                <a:gd name="T55" fmla="*/ 0 h 423"/>
                <a:gd name="T56" fmla="*/ 0 w 1050"/>
                <a:gd name="T57" fmla="*/ 0 h 423"/>
                <a:gd name="T58" fmla="*/ 0 w 1050"/>
                <a:gd name="T59" fmla="*/ 0 h 423"/>
                <a:gd name="T60" fmla="*/ 0 w 1050"/>
                <a:gd name="T61" fmla="*/ 0 h 423"/>
                <a:gd name="T62" fmla="*/ 0 w 1050"/>
                <a:gd name="T63" fmla="*/ 0 h 423"/>
                <a:gd name="T64" fmla="*/ 0 w 1050"/>
                <a:gd name="T65" fmla="*/ 0 h 423"/>
                <a:gd name="T66" fmla="*/ 0 w 1050"/>
                <a:gd name="T67" fmla="*/ 0 h 423"/>
                <a:gd name="T68" fmla="*/ 0 w 1050"/>
                <a:gd name="T69" fmla="*/ 0 h 423"/>
                <a:gd name="T70" fmla="*/ 0 w 1050"/>
                <a:gd name="T71" fmla="*/ 0 h 423"/>
                <a:gd name="T72" fmla="*/ 0 w 1050"/>
                <a:gd name="T73" fmla="*/ 0 h 423"/>
                <a:gd name="T74" fmla="*/ 0 w 1050"/>
                <a:gd name="T75" fmla="*/ 0 h 423"/>
                <a:gd name="T76" fmla="*/ 0 w 1050"/>
                <a:gd name="T77" fmla="*/ 0 h 423"/>
                <a:gd name="T78" fmla="*/ 0 w 1050"/>
                <a:gd name="T79" fmla="*/ 0 h 423"/>
                <a:gd name="T80" fmla="*/ 0 w 1050"/>
                <a:gd name="T81" fmla="*/ 0 h 423"/>
                <a:gd name="T82" fmla="*/ 0 w 1050"/>
                <a:gd name="T83" fmla="*/ 0 h 423"/>
                <a:gd name="T84" fmla="*/ 0 w 1050"/>
                <a:gd name="T85" fmla="*/ 0 h 423"/>
                <a:gd name="T86" fmla="*/ 0 w 1050"/>
                <a:gd name="T87" fmla="*/ 0 h 423"/>
                <a:gd name="T88" fmla="*/ 0 w 1050"/>
                <a:gd name="T89" fmla="*/ 0 h 423"/>
                <a:gd name="T90" fmla="*/ 0 w 1050"/>
                <a:gd name="T91" fmla="*/ 0 h 423"/>
                <a:gd name="T92" fmla="*/ 0 w 1050"/>
                <a:gd name="T93" fmla="*/ 0 h 423"/>
                <a:gd name="T94" fmla="*/ 0 w 1050"/>
                <a:gd name="T95" fmla="*/ 0 h 423"/>
                <a:gd name="T96" fmla="*/ 0 w 1050"/>
                <a:gd name="T97" fmla="*/ 0 h 423"/>
                <a:gd name="T98" fmla="*/ 0 w 1050"/>
                <a:gd name="T99" fmla="*/ 0 h 423"/>
                <a:gd name="T100" fmla="*/ 0 w 1050"/>
                <a:gd name="T101" fmla="*/ 0 h 423"/>
                <a:gd name="T102" fmla="*/ 0 w 1050"/>
                <a:gd name="T103" fmla="*/ 0 h 423"/>
                <a:gd name="T104" fmla="*/ 0 w 1050"/>
                <a:gd name="T105" fmla="*/ 0 h 423"/>
                <a:gd name="T106" fmla="*/ 0 w 1050"/>
                <a:gd name="T107" fmla="*/ 0 h 423"/>
                <a:gd name="T108" fmla="*/ 0 w 1050"/>
                <a:gd name="T109" fmla="*/ 0 h 423"/>
                <a:gd name="T110" fmla="*/ 0 w 1050"/>
                <a:gd name="T111" fmla="*/ 0 h 423"/>
                <a:gd name="T112" fmla="*/ 0 w 1050"/>
                <a:gd name="T113" fmla="*/ 0 h 423"/>
                <a:gd name="T114" fmla="*/ 0 w 1050"/>
                <a:gd name="T115" fmla="*/ 0 h 423"/>
                <a:gd name="T116" fmla="*/ 0 w 1050"/>
                <a:gd name="T117" fmla="*/ 0 h 423"/>
                <a:gd name="T118" fmla="*/ 0 w 1050"/>
                <a:gd name="T119" fmla="*/ 0 h 42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050"/>
                <a:gd name="T181" fmla="*/ 0 h 423"/>
                <a:gd name="T182" fmla="*/ 1050 w 1050"/>
                <a:gd name="T183" fmla="*/ 423 h 42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050" h="423">
                  <a:moveTo>
                    <a:pt x="0" y="331"/>
                  </a:moveTo>
                  <a:lnTo>
                    <a:pt x="10" y="336"/>
                  </a:lnTo>
                  <a:lnTo>
                    <a:pt x="15" y="338"/>
                  </a:lnTo>
                  <a:lnTo>
                    <a:pt x="17" y="342"/>
                  </a:lnTo>
                  <a:lnTo>
                    <a:pt x="22" y="351"/>
                  </a:lnTo>
                  <a:lnTo>
                    <a:pt x="28" y="358"/>
                  </a:lnTo>
                  <a:lnTo>
                    <a:pt x="30" y="360"/>
                  </a:lnTo>
                  <a:lnTo>
                    <a:pt x="31" y="358"/>
                  </a:lnTo>
                  <a:lnTo>
                    <a:pt x="32" y="353"/>
                  </a:lnTo>
                  <a:lnTo>
                    <a:pt x="33" y="349"/>
                  </a:lnTo>
                  <a:lnTo>
                    <a:pt x="34" y="345"/>
                  </a:lnTo>
                  <a:lnTo>
                    <a:pt x="36" y="345"/>
                  </a:lnTo>
                  <a:lnTo>
                    <a:pt x="38" y="345"/>
                  </a:lnTo>
                  <a:lnTo>
                    <a:pt x="41" y="346"/>
                  </a:lnTo>
                  <a:lnTo>
                    <a:pt x="44" y="348"/>
                  </a:lnTo>
                  <a:lnTo>
                    <a:pt x="48" y="351"/>
                  </a:lnTo>
                  <a:lnTo>
                    <a:pt x="53" y="353"/>
                  </a:lnTo>
                  <a:lnTo>
                    <a:pt x="57" y="355"/>
                  </a:lnTo>
                  <a:lnTo>
                    <a:pt x="61" y="356"/>
                  </a:lnTo>
                  <a:lnTo>
                    <a:pt x="68" y="358"/>
                  </a:lnTo>
                  <a:lnTo>
                    <a:pt x="75" y="355"/>
                  </a:lnTo>
                  <a:lnTo>
                    <a:pt x="82" y="353"/>
                  </a:lnTo>
                  <a:lnTo>
                    <a:pt x="87" y="349"/>
                  </a:lnTo>
                  <a:lnTo>
                    <a:pt x="94" y="344"/>
                  </a:lnTo>
                  <a:lnTo>
                    <a:pt x="100" y="338"/>
                  </a:lnTo>
                  <a:lnTo>
                    <a:pt x="105" y="333"/>
                  </a:lnTo>
                  <a:lnTo>
                    <a:pt x="112" y="327"/>
                  </a:lnTo>
                  <a:lnTo>
                    <a:pt x="118" y="324"/>
                  </a:lnTo>
                  <a:lnTo>
                    <a:pt x="125" y="321"/>
                  </a:lnTo>
                  <a:lnTo>
                    <a:pt x="132" y="320"/>
                  </a:lnTo>
                  <a:lnTo>
                    <a:pt x="141" y="321"/>
                  </a:lnTo>
                  <a:lnTo>
                    <a:pt x="150" y="324"/>
                  </a:lnTo>
                  <a:lnTo>
                    <a:pt x="159" y="331"/>
                  </a:lnTo>
                  <a:lnTo>
                    <a:pt x="167" y="339"/>
                  </a:lnTo>
                  <a:lnTo>
                    <a:pt x="173" y="347"/>
                  </a:lnTo>
                  <a:lnTo>
                    <a:pt x="177" y="353"/>
                  </a:lnTo>
                  <a:lnTo>
                    <a:pt x="181" y="360"/>
                  </a:lnTo>
                  <a:lnTo>
                    <a:pt x="182" y="362"/>
                  </a:lnTo>
                  <a:lnTo>
                    <a:pt x="185" y="365"/>
                  </a:lnTo>
                  <a:lnTo>
                    <a:pt x="187" y="367"/>
                  </a:lnTo>
                  <a:lnTo>
                    <a:pt x="192" y="368"/>
                  </a:lnTo>
                  <a:lnTo>
                    <a:pt x="196" y="370"/>
                  </a:lnTo>
                  <a:lnTo>
                    <a:pt x="201" y="372"/>
                  </a:lnTo>
                  <a:lnTo>
                    <a:pt x="208" y="372"/>
                  </a:lnTo>
                  <a:lnTo>
                    <a:pt x="215" y="373"/>
                  </a:lnTo>
                  <a:lnTo>
                    <a:pt x="235" y="370"/>
                  </a:lnTo>
                  <a:lnTo>
                    <a:pt x="253" y="368"/>
                  </a:lnTo>
                  <a:lnTo>
                    <a:pt x="257" y="369"/>
                  </a:lnTo>
                  <a:lnTo>
                    <a:pt x="261" y="370"/>
                  </a:lnTo>
                  <a:lnTo>
                    <a:pt x="264" y="373"/>
                  </a:lnTo>
                  <a:lnTo>
                    <a:pt x="267" y="375"/>
                  </a:lnTo>
                  <a:lnTo>
                    <a:pt x="269" y="378"/>
                  </a:lnTo>
                  <a:lnTo>
                    <a:pt x="271" y="382"/>
                  </a:lnTo>
                  <a:lnTo>
                    <a:pt x="272" y="389"/>
                  </a:lnTo>
                  <a:lnTo>
                    <a:pt x="272" y="395"/>
                  </a:lnTo>
                  <a:lnTo>
                    <a:pt x="281" y="392"/>
                  </a:lnTo>
                  <a:lnTo>
                    <a:pt x="290" y="390"/>
                  </a:lnTo>
                  <a:lnTo>
                    <a:pt x="296" y="389"/>
                  </a:lnTo>
                  <a:lnTo>
                    <a:pt x="303" y="390"/>
                  </a:lnTo>
                  <a:lnTo>
                    <a:pt x="308" y="392"/>
                  </a:lnTo>
                  <a:lnTo>
                    <a:pt x="313" y="394"/>
                  </a:lnTo>
                  <a:lnTo>
                    <a:pt x="318" y="397"/>
                  </a:lnTo>
                  <a:lnTo>
                    <a:pt x="322" y="401"/>
                  </a:lnTo>
                  <a:lnTo>
                    <a:pt x="331" y="408"/>
                  </a:lnTo>
                  <a:lnTo>
                    <a:pt x="339" y="416"/>
                  </a:lnTo>
                  <a:lnTo>
                    <a:pt x="344" y="419"/>
                  </a:lnTo>
                  <a:lnTo>
                    <a:pt x="348" y="421"/>
                  </a:lnTo>
                  <a:lnTo>
                    <a:pt x="352" y="422"/>
                  </a:lnTo>
                  <a:lnTo>
                    <a:pt x="359" y="423"/>
                  </a:lnTo>
                  <a:lnTo>
                    <a:pt x="363" y="423"/>
                  </a:lnTo>
                  <a:lnTo>
                    <a:pt x="367" y="422"/>
                  </a:lnTo>
                  <a:lnTo>
                    <a:pt x="372" y="420"/>
                  </a:lnTo>
                  <a:lnTo>
                    <a:pt x="375" y="419"/>
                  </a:lnTo>
                  <a:lnTo>
                    <a:pt x="380" y="414"/>
                  </a:lnTo>
                  <a:lnTo>
                    <a:pt x="383" y="407"/>
                  </a:lnTo>
                  <a:lnTo>
                    <a:pt x="390" y="394"/>
                  </a:lnTo>
                  <a:lnTo>
                    <a:pt x="397" y="382"/>
                  </a:lnTo>
                  <a:lnTo>
                    <a:pt x="403" y="378"/>
                  </a:lnTo>
                  <a:lnTo>
                    <a:pt x="408" y="376"/>
                  </a:lnTo>
                  <a:lnTo>
                    <a:pt x="414" y="375"/>
                  </a:lnTo>
                  <a:lnTo>
                    <a:pt x="419" y="376"/>
                  </a:lnTo>
                  <a:lnTo>
                    <a:pt x="432" y="379"/>
                  </a:lnTo>
                  <a:lnTo>
                    <a:pt x="444" y="383"/>
                  </a:lnTo>
                  <a:lnTo>
                    <a:pt x="457" y="389"/>
                  </a:lnTo>
                  <a:lnTo>
                    <a:pt x="468" y="391"/>
                  </a:lnTo>
                  <a:lnTo>
                    <a:pt x="474" y="391"/>
                  </a:lnTo>
                  <a:lnTo>
                    <a:pt x="479" y="389"/>
                  </a:lnTo>
                  <a:lnTo>
                    <a:pt x="484" y="386"/>
                  </a:lnTo>
                  <a:lnTo>
                    <a:pt x="488" y="380"/>
                  </a:lnTo>
                  <a:lnTo>
                    <a:pt x="492" y="376"/>
                  </a:lnTo>
                  <a:lnTo>
                    <a:pt x="499" y="370"/>
                  </a:lnTo>
                  <a:lnTo>
                    <a:pt x="505" y="366"/>
                  </a:lnTo>
                  <a:lnTo>
                    <a:pt x="512" y="362"/>
                  </a:lnTo>
                  <a:lnTo>
                    <a:pt x="523" y="355"/>
                  </a:lnTo>
                  <a:lnTo>
                    <a:pt x="529" y="352"/>
                  </a:lnTo>
                  <a:lnTo>
                    <a:pt x="534" y="339"/>
                  </a:lnTo>
                  <a:lnTo>
                    <a:pt x="540" y="322"/>
                  </a:lnTo>
                  <a:lnTo>
                    <a:pt x="541" y="313"/>
                  </a:lnTo>
                  <a:lnTo>
                    <a:pt x="541" y="306"/>
                  </a:lnTo>
                  <a:lnTo>
                    <a:pt x="541" y="303"/>
                  </a:lnTo>
                  <a:lnTo>
                    <a:pt x="540" y="299"/>
                  </a:lnTo>
                  <a:lnTo>
                    <a:pt x="537" y="297"/>
                  </a:lnTo>
                  <a:lnTo>
                    <a:pt x="536" y="295"/>
                  </a:lnTo>
                  <a:lnTo>
                    <a:pt x="536" y="285"/>
                  </a:lnTo>
                  <a:lnTo>
                    <a:pt x="538" y="280"/>
                  </a:lnTo>
                  <a:lnTo>
                    <a:pt x="542" y="276"/>
                  </a:lnTo>
                  <a:lnTo>
                    <a:pt x="545" y="272"/>
                  </a:lnTo>
                  <a:lnTo>
                    <a:pt x="548" y="270"/>
                  </a:lnTo>
                  <a:lnTo>
                    <a:pt x="550" y="267"/>
                  </a:lnTo>
                  <a:lnTo>
                    <a:pt x="551" y="263"/>
                  </a:lnTo>
                  <a:lnTo>
                    <a:pt x="550" y="257"/>
                  </a:lnTo>
                  <a:lnTo>
                    <a:pt x="548" y="247"/>
                  </a:lnTo>
                  <a:lnTo>
                    <a:pt x="548" y="240"/>
                  </a:lnTo>
                  <a:lnTo>
                    <a:pt x="548" y="237"/>
                  </a:lnTo>
                  <a:lnTo>
                    <a:pt x="549" y="236"/>
                  </a:lnTo>
                  <a:lnTo>
                    <a:pt x="550" y="235"/>
                  </a:lnTo>
                  <a:lnTo>
                    <a:pt x="551" y="234"/>
                  </a:lnTo>
                  <a:lnTo>
                    <a:pt x="562" y="234"/>
                  </a:lnTo>
                  <a:lnTo>
                    <a:pt x="577" y="234"/>
                  </a:lnTo>
                  <a:lnTo>
                    <a:pt x="580" y="233"/>
                  </a:lnTo>
                  <a:lnTo>
                    <a:pt x="584" y="231"/>
                  </a:lnTo>
                  <a:lnTo>
                    <a:pt x="587" y="229"/>
                  </a:lnTo>
                  <a:lnTo>
                    <a:pt x="590" y="226"/>
                  </a:lnTo>
                  <a:lnTo>
                    <a:pt x="596" y="220"/>
                  </a:lnTo>
                  <a:lnTo>
                    <a:pt x="602" y="213"/>
                  </a:lnTo>
                  <a:lnTo>
                    <a:pt x="606" y="210"/>
                  </a:lnTo>
                  <a:lnTo>
                    <a:pt x="610" y="208"/>
                  </a:lnTo>
                  <a:lnTo>
                    <a:pt x="613" y="207"/>
                  </a:lnTo>
                  <a:lnTo>
                    <a:pt x="617" y="207"/>
                  </a:lnTo>
                  <a:lnTo>
                    <a:pt x="621" y="208"/>
                  </a:lnTo>
                  <a:lnTo>
                    <a:pt x="626" y="210"/>
                  </a:lnTo>
                  <a:lnTo>
                    <a:pt x="630" y="213"/>
                  </a:lnTo>
                  <a:lnTo>
                    <a:pt x="634" y="220"/>
                  </a:lnTo>
                  <a:lnTo>
                    <a:pt x="638" y="223"/>
                  </a:lnTo>
                  <a:lnTo>
                    <a:pt x="643" y="226"/>
                  </a:lnTo>
                  <a:lnTo>
                    <a:pt x="648" y="229"/>
                  </a:lnTo>
                  <a:lnTo>
                    <a:pt x="655" y="233"/>
                  </a:lnTo>
                  <a:lnTo>
                    <a:pt x="670" y="239"/>
                  </a:lnTo>
                  <a:lnTo>
                    <a:pt x="686" y="243"/>
                  </a:lnTo>
                  <a:lnTo>
                    <a:pt x="695" y="244"/>
                  </a:lnTo>
                  <a:lnTo>
                    <a:pt x="702" y="245"/>
                  </a:lnTo>
                  <a:lnTo>
                    <a:pt x="710" y="245"/>
                  </a:lnTo>
                  <a:lnTo>
                    <a:pt x="717" y="244"/>
                  </a:lnTo>
                  <a:lnTo>
                    <a:pt x="724" y="243"/>
                  </a:lnTo>
                  <a:lnTo>
                    <a:pt x="729" y="241"/>
                  </a:lnTo>
                  <a:lnTo>
                    <a:pt x="733" y="238"/>
                  </a:lnTo>
                  <a:lnTo>
                    <a:pt x="737" y="234"/>
                  </a:lnTo>
                  <a:lnTo>
                    <a:pt x="746" y="212"/>
                  </a:lnTo>
                  <a:lnTo>
                    <a:pt x="749" y="205"/>
                  </a:lnTo>
                  <a:lnTo>
                    <a:pt x="755" y="205"/>
                  </a:lnTo>
                  <a:lnTo>
                    <a:pt x="780" y="206"/>
                  </a:lnTo>
                  <a:lnTo>
                    <a:pt x="784" y="206"/>
                  </a:lnTo>
                  <a:lnTo>
                    <a:pt x="787" y="203"/>
                  </a:lnTo>
                  <a:lnTo>
                    <a:pt x="791" y="201"/>
                  </a:lnTo>
                  <a:lnTo>
                    <a:pt x="793" y="198"/>
                  </a:lnTo>
                  <a:lnTo>
                    <a:pt x="798" y="191"/>
                  </a:lnTo>
                  <a:lnTo>
                    <a:pt x="802" y="184"/>
                  </a:lnTo>
                  <a:lnTo>
                    <a:pt x="803" y="181"/>
                  </a:lnTo>
                  <a:lnTo>
                    <a:pt x="806" y="179"/>
                  </a:lnTo>
                  <a:lnTo>
                    <a:pt x="808" y="178"/>
                  </a:lnTo>
                  <a:lnTo>
                    <a:pt x="811" y="178"/>
                  </a:lnTo>
                  <a:lnTo>
                    <a:pt x="813" y="179"/>
                  </a:lnTo>
                  <a:lnTo>
                    <a:pt x="816" y="182"/>
                  </a:lnTo>
                  <a:lnTo>
                    <a:pt x="820" y="186"/>
                  </a:lnTo>
                  <a:lnTo>
                    <a:pt x="824" y="193"/>
                  </a:lnTo>
                  <a:lnTo>
                    <a:pt x="827" y="197"/>
                  </a:lnTo>
                  <a:lnTo>
                    <a:pt x="830" y="200"/>
                  </a:lnTo>
                  <a:lnTo>
                    <a:pt x="834" y="201"/>
                  </a:lnTo>
                  <a:lnTo>
                    <a:pt x="837" y="200"/>
                  </a:lnTo>
                  <a:lnTo>
                    <a:pt x="841" y="198"/>
                  </a:lnTo>
                  <a:lnTo>
                    <a:pt x="844" y="195"/>
                  </a:lnTo>
                  <a:lnTo>
                    <a:pt x="848" y="192"/>
                  </a:lnTo>
                  <a:lnTo>
                    <a:pt x="851" y="187"/>
                  </a:lnTo>
                  <a:lnTo>
                    <a:pt x="862" y="168"/>
                  </a:lnTo>
                  <a:lnTo>
                    <a:pt x="867" y="156"/>
                  </a:lnTo>
                  <a:lnTo>
                    <a:pt x="871" y="153"/>
                  </a:lnTo>
                  <a:lnTo>
                    <a:pt x="876" y="151"/>
                  </a:lnTo>
                  <a:lnTo>
                    <a:pt x="882" y="149"/>
                  </a:lnTo>
                  <a:lnTo>
                    <a:pt x="889" y="146"/>
                  </a:lnTo>
                  <a:lnTo>
                    <a:pt x="905" y="145"/>
                  </a:lnTo>
                  <a:lnTo>
                    <a:pt x="922" y="145"/>
                  </a:lnTo>
                  <a:lnTo>
                    <a:pt x="956" y="147"/>
                  </a:lnTo>
                  <a:lnTo>
                    <a:pt x="986" y="152"/>
                  </a:lnTo>
                  <a:lnTo>
                    <a:pt x="994" y="154"/>
                  </a:lnTo>
                  <a:lnTo>
                    <a:pt x="1002" y="157"/>
                  </a:lnTo>
                  <a:lnTo>
                    <a:pt x="1008" y="160"/>
                  </a:lnTo>
                  <a:lnTo>
                    <a:pt x="1012" y="164"/>
                  </a:lnTo>
                  <a:lnTo>
                    <a:pt x="1017" y="166"/>
                  </a:lnTo>
                  <a:lnTo>
                    <a:pt x="1021" y="166"/>
                  </a:lnTo>
                  <a:lnTo>
                    <a:pt x="1025" y="165"/>
                  </a:lnTo>
                  <a:lnTo>
                    <a:pt x="1031" y="160"/>
                  </a:lnTo>
                  <a:lnTo>
                    <a:pt x="1034" y="156"/>
                  </a:lnTo>
                  <a:lnTo>
                    <a:pt x="1035" y="152"/>
                  </a:lnTo>
                  <a:lnTo>
                    <a:pt x="1036" y="147"/>
                  </a:lnTo>
                  <a:lnTo>
                    <a:pt x="1036" y="142"/>
                  </a:lnTo>
                  <a:lnTo>
                    <a:pt x="1037" y="137"/>
                  </a:lnTo>
                  <a:lnTo>
                    <a:pt x="1038" y="131"/>
                  </a:lnTo>
                  <a:lnTo>
                    <a:pt x="1040" y="125"/>
                  </a:lnTo>
                  <a:lnTo>
                    <a:pt x="1045" y="118"/>
                  </a:lnTo>
                  <a:lnTo>
                    <a:pt x="1046" y="114"/>
                  </a:lnTo>
                  <a:lnTo>
                    <a:pt x="1047" y="103"/>
                  </a:lnTo>
                  <a:lnTo>
                    <a:pt x="1048" y="95"/>
                  </a:lnTo>
                  <a:lnTo>
                    <a:pt x="1048" y="93"/>
                  </a:lnTo>
                  <a:lnTo>
                    <a:pt x="1050" y="82"/>
                  </a:lnTo>
                  <a:lnTo>
                    <a:pt x="1050" y="73"/>
                  </a:lnTo>
                  <a:lnTo>
                    <a:pt x="1049" y="68"/>
                  </a:lnTo>
                  <a:lnTo>
                    <a:pt x="1046" y="65"/>
                  </a:lnTo>
                  <a:lnTo>
                    <a:pt x="1036" y="59"/>
                  </a:lnTo>
                  <a:lnTo>
                    <a:pt x="1021" y="49"/>
                  </a:lnTo>
                  <a:lnTo>
                    <a:pt x="1009" y="42"/>
                  </a:lnTo>
                  <a:lnTo>
                    <a:pt x="992" y="33"/>
                  </a:lnTo>
                  <a:lnTo>
                    <a:pt x="982" y="29"/>
                  </a:lnTo>
                  <a:lnTo>
                    <a:pt x="974" y="26"/>
                  </a:lnTo>
                  <a:lnTo>
                    <a:pt x="965" y="23"/>
                  </a:lnTo>
                  <a:lnTo>
                    <a:pt x="959" y="21"/>
                  </a:lnTo>
                  <a:lnTo>
                    <a:pt x="952" y="21"/>
                  </a:lnTo>
                  <a:lnTo>
                    <a:pt x="947" y="23"/>
                  </a:lnTo>
                  <a:lnTo>
                    <a:pt x="942" y="25"/>
                  </a:lnTo>
                  <a:lnTo>
                    <a:pt x="938" y="27"/>
                  </a:lnTo>
                  <a:lnTo>
                    <a:pt x="931" y="33"/>
                  </a:lnTo>
                  <a:lnTo>
                    <a:pt x="921" y="39"/>
                  </a:lnTo>
                  <a:lnTo>
                    <a:pt x="914" y="40"/>
                  </a:lnTo>
                  <a:lnTo>
                    <a:pt x="908" y="40"/>
                  </a:lnTo>
                  <a:lnTo>
                    <a:pt x="903" y="39"/>
                  </a:lnTo>
                  <a:lnTo>
                    <a:pt x="898" y="37"/>
                  </a:lnTo>
                  <a:lnTo>
                    <a:pt x="890" y="31"/>
                  </a:lnTo>
                  <a:lnTo>
                    <a:pt x="882" y="25"/>
                  </a:lnTo>
                  <a:lnTo>
                    <a:pt x="879" y="23"/>
                  </a:lnTo>
                  <a:lnTo>
                    <a:pt x="876" y="20"/>
                  </a:lnTo>
                  <a:lnTo>
                    <a:pt x="872" y="19"/>
                  </a:lnTo>
                  <a:lnTo>
                    <a:pt x="868" y="18"/>
                  </a:lnTo>
                  <a:lnTo>
                    <a:pt x="865" y="19"/>
                  </a:lnTo>
                  <a:lnTo>
                    <a:pt x="861" y="23"/>
                  </a:lnTo>
                  <a:lnTo>
                    <a:pt x="855" y="27"/>
                  </a:lnTo>
                  <a:lnTo>
                    <a:pt x="850" y="33"/>
                  </a:lnTo>
                  <a:lnTo>
                    <a:pt x="844" y="42"/>
                  </a:lnTo>
                  <a:lnTo>
                    <a:pt x="839" y="48"/>
                  </a:lnTo>
                  <a:lnTo>
                    <a:pt x="834" y="53"/>
                  </a:lnTo>
                  <a:lnTo>
                    <a:pt x="829" y="55"/>
                  </a:lnTo>
                  <a:lnTo>
                    <a:pt x="827" y="55"/>
                  </a:lnTo>
                  <a:lnTo>
                    <a:pt x="825" y="55"/>
                  </a:lnTo>
                  <a:lnTo>
                    <a:pt x="823" y="54"/>
                  </a:lnTo>
                  <a:lnTo>
                    <a:pt x="820" y="53"/>
                  </a:lnTo>
                  <a:lnTo>
                    <a:pt x="814" y="48"/>
                  </a:lnTo>
                  <a:lnTo>
                    <a:pt x="808" y="42"/>
                  </a:lnTo>
                  <a:lnTo>
                    <a:pt x="805" y="37"/>
                  </a:lnTo>
                  <a:lnTo>
                    <a:pt x="803" y="31"/>
                  </a:lnTo>
                  <a:lnTo>
                    <a:pt x="803" y="25"/>
                  </a:lnTo>
                  <a:lnTo>
                    <a:pt x="803" y="18"/>
                  </a:lnTo>
                  <a:lnTo>
                    <a:pt x="803" y="12"/>
                  </a:lnTo>
                  <a:lnTo>
                    <a:pt x="801" y="6"/>
                  </a:lnTo>
                  <a:lnTo>
                    <a:pt x="800" y="4"/>
                  </a:lnTo>
                  <a:lnTo>
                    <a:pt x="798" y="2"/>
                  </a:lnTo>
                  <a:lnTo>
                    <a:pt x="796" y="1"/>
                  </a:lnTo>
                  <a:lnTo>
                    <a:pt x="793" y="0"/>
                  </a:lnTo>
                  <a:lnTo>
                    <a:pt x="786" y="0"/>
                  </a:lnTo>
                  <a:lnTo>
                    <a:pt x="782" y="1"/>
                  </a:lnTo>
                  <a:lnTo>
                    <a:pt x="778" y="3"/>
                  </a:lnTo>
                  <a:lnTo>
                    <a:pt x="774" y="6"/>
                  </a:lnTo>
                  <a:lnTo>
                    <a:pt x="770" y="14"/>
                  </a:lnTo>
                  <a:lnTo>
                    <a:pt x="767" y="23"/>
                  </a:lnTo>
                  <a:lnTo>
                    <a:pt x="765" y="30"/>
                  </a:lnTo>
                  <a:lnTo>
                    <a:pt x="763" y="37"/>
                  </a:lnTo>
                  <a:lnTo>
                    <a:pt x="760" y="38"/>
                  </a:lnTo>
                  <a:lnTo>
                    <a:pt x="758" y="39"/>
                  </a:lnTo>
                  <a:lnTo>
                    <a:pt x="756" y="39"/>
                  </a:lnTo>
                  <a:lnTo>
                    <a:pt x="753" y="37"/>
                  </a:lnTo>
                  <a:lnTo>
                    <a:pt x="744" y="27"/>
                  </a:lnTo>
                  <a:lnTo>
                    <a:pt x="730" y="13"/>
                  </a:lnTo>
                  <a:lnTo>
                    <a:pt x="726" y="11"/>
                  </a:lnTo>
                  <a:lnTo>
                    <a:pt x="722" y="9"/>
                  </a:lnTo>
                  <a:lnTo>
                    <a:pt x="718" y="7"/>
                  </a:lnTo>
                  <a:lnTo>
                    <a:pt x="714" y="7"/>
                  </a:lnTo>
                  <a:lnTo>
                    <a:pt x="711" y="9"/>
                  </a:lnTo>
                  <a:lnTo>
                    <a:pt x="708" y="12"/>
                  </a:lnTo>
                  <a:lnTo>
                    <a:pt x="705" y="16"/>
                  </a:lnTo>
                  <a:lnTo>
                    <a:pt x="703" y="24"/>
                  </a:lnTo>
                  <a:lnTo>
                    <a:pt x="697" y="31"/>
                  </a:lnTo>
                  <a:lnTo>
                    <a:pt x="690" y="39"/>
                  </a:lnTo>
                  <a:lnTo>
                    <a:pt x="686" y="46"/>
                  </a:lnTo>
                  <a:lnTo>
                    <a:pt x="682" y="53"/>
                  </a:lnTo>
                  <a:lnTo>
                    <a:pt x="675" y="67"/>
                  </a:lnTo>
                  <a:lnTo>
                    <a:pt x="669" y="79"/>
                  </a:lnTo>
                  <a:lnTo>
                    <a:pt x="666" y="84"/>
                  </a:lnTo>
                  <a:lnTo>
                    <a:pt x="661" y="88"/>
                  </a:lnTo>
                  <a:lnTo>
                    <a:pt x="657" y="93"/>
                  </a:lnTo>
                  <a:lnTo>
                    <a:pt x="651" y="96"/>
                  </a:lnTo>
                  <a:lnTo>
                    <a:pt x="643" y="99"/>
                  </a:lnTo>
                  <a:lnTo>
                    <a:pt x="633" y="101"/>
                  </a:lnTo>
                  <a:lnTo>
                    <a:pt x="621" y="102"/>
                  </a:lnTo>
                  <a:lnTo>
                    <a:pt x="609" y="102"/>
                  </a:lnTo>
                  <a:lnTo>
                    <a:pt x="601" y="102"/>
                  </a:lnTo>
                  <a:lnTo>
                    <a:pt x="594" y="103"/>
                  </a:lnTo>
                  <a:lnTo>
                    <a:pt x="590" y="104"/>
                  </a:lnTo>
                  <a:lnTo>
                    <a:pt x="586" y="107"/>
                  </a:lnTo>
                  <a:lnTo>
                    <a:pt x="580" y="111"/>
                  </a:lnTo>
                  <a:lnTo>
                    <a:pt x="575" y="116"/>
                  </a:lnTo>
                  <a:lnTo>
                    <a:pt x="571" y="122"/>
                  </a:lnTo>
                  <a:lnTo>
                    <a:pt x="565" y="126"/>
                  </a:lnTo>
                  <a:lnTo>
                    <a:pt x="561" y="128"/>
                  </a:lnTo>
                  <a:lnTo>
                    <a:pt x="556" y="130"/>
                  </a:lnTo>
                  <a:lnTo>
                    <a:pt x="550" y="132"/>
                  </a:lnTo>
                  <a:lnTo>
                    <a:pt x="543" y="133"/>
                  </a:lnTo>
                  <a:lnTo>
                    <a:pt x="534" y="135"/>
                  </a:lnTo>
                  <a:lnTo>
                    <a:pt x="529" y="132"/>
                  </a:lnTo>
                  <a:lnTo>
                    <a:pt x="528" y="130"/>
                  </a:lnTo>
                  <a:lnTo>
                    <a:pt x="527" y="126"/>
                  </a:lnTo>
                  <a:lnTo>
                    <a:pt x="526" y="122"/>
                  </a:lnTo>
                  <a:lnTo>
                    <a:pt x="522" y="117"/>
                  </a:lnTo>
                  <a:lnTo>
                    <a:pt x="519" y="115"/>
                  </a:lnTo>
                  <a:lnTo>
                    <a:pt x="515" y="114"/>
                  </a:lnTo>
                  <a:lnTo>
                    <a:pt x="509" y="112"/>
                  </a:lnTo>
                  <a:lnTo>
                    <a:pt x="503" y="111"/>
                  </a:lnTo>
                  <a:lnTo>
                    <a:pt x="481" y="102"/>
                  </a:lnTo>
                  <a:lnTo>
                    <a:pt x="446" y="89"/>
                  </a:lnTo>
                  <a:lnTo>
                    <a:pt x="429" y="84"/>
                  </a:lnTo>
                  <a:lnTo>
                    <a:pt x="415" y="82"/>
                  </a:lnTo>
                  <a:lnTo>
                    <a:pt x="409" y="82"/>
                  </a:lnTo>
                  <a:lnTo>
                    <a:pt x="405" y="84"/>
                  </a:lnTo>
                  <a:lnTo>
                    <a:pt x="404" y="85"/>
                  </a:lnTo>
                  <a:lnTo>
                    <a:pt x="403" y="86"/>
                  </a:lnTo>
                  <a:lnTo>
                    <a:pt x="403" y="88"/>
                  </a:lnTo>
                  <a:lnTo>
                    <a:pt x="403" y="90"/>
                  </a:lnTo>
                  <a:lnTo>
                    <a:pt x="404" y="104"/>
                  </a:lnTo>
                  <a:lnTo>
                    <a:pt x="403" y="115"/>
                  </a:lnTo>
                  <a:lnTo>
                    <a:pt x="402" y="119"/>
                  </a:lnTo>
                  <a:lnTo>
                    <a:pt x="401" y="123"/>
                  </a:lnTo>
                  <a:lnTo>
                    <a:pt x="398" y="126"/>
                  </a:lnTo>
                  <a:lnTo>
                    <a:pt x="397" y="128"/>
                  </a:lnTo>
                  <a:lnTo>
                    <a:pt x="392" y="131"/>
                  </a:lnTo>
                  <a:lnTo>
                    <a:pt x="386" y="132"/>
                  </a:lnTo>
                  <a:lnTo>
                    <a:pt x="379" y="133"/>
                  </a:lnTo>
                  <a:lnTo>
                    <a:pt x="373" y="132"/>
                  </a:lnTo>
                  <a:lnTo>
                    <a:pt x="358" y="129"/>
                  </a:lnTo>
                  <a:lnTo>
                    <a:pt x="344" y="126"/>
                  </a:lnTo>
                  <a:lnTo>
                    <a:pt x="338" y="125"/>
                  </a:lnTo>
                  <a:lnTo>
                    <a:pt x="333" y="125"/>
                  </a:lnTo>
                  <a:lnTo>
                    <a:pt x="331" y="126"/>
                  </a:lnTo>
                  <a:lnTo>
                    <a:pt x="329" y="127"/>
                  </a:lnTo>
                  <a:lnTo>
                    <a:pt x="327" y="128"/>
                  </a:lnTo>
                  <a:lnTo>
                    <a:pt x="327" y="130"/>
                  </a:lnTo>
                  <a:lnTo>
                    <a:pt x="323" y="133"/>
                  </a:lnTo>
                  <a:lnTo>
                    <a:pt x="319" y="135"/>
                  </a:lnTo>
                  <a:lnTo>
                    <a:pt x="314" y="136"/>
                  </a:lnTo>
                  <a:lnTo>
                    <a:pt x="311" y="135"/>
                  </a:lnTo>
                  <a:lnTo>
                    <a:pt x="307" y="135"/>
                  </a:lnTo>
                  <a:lnTo>
                    <a:pt x="304" y="135"/>
                  </a:lnTo>
                  <a:lnTo>
                    <a:pt x="299" y="136"/>
                  </a:lnTo>
                  <a:lnTo>
                    <a:pt x="296" y="137"/>
                  </a:lnTo>
                  <a:lnTo>
                    <a:pt x="294" y="138"/>
                  </a:lnTo>
                  <a:lnTo>
                    <a:pt x="294" y="139"/>
                  </a:lnTo>
                  <a:lnTo>
                    <a:pt x="293" y="140"/>
                  </a:lnTo>
                  <a:lnTo>
                    <a:pt x="294" y="141"/>
                  </a:lnTo>
                  <a:lnTo>
                    <a:pt x="295" y="144"/>
                  </a:lnTo>
                  <a:lnTo>
                    <a:pt x="297" y="146"/>
                  </a:lnTo>
                  <a:lnTo>
                    <a:pt x="299" y="150"/>
                  </a:lnTo>
                  <a:lnTo>
                    <a:pt x="299" y="152"/>
                  </a:lnTo>
                  <a:lnTo>
                    <a:pt x="298" y="155"/>
                  </a:lnTo>
                  <a:lnTo>
                    <a:pt x="294" y="156"/>
                  </a:lnTo>
                  <a:lnTo>
                    <a:pt x="290" y="158"/>
                  </a:lnTo>
                  <a:lnTo>
                    <a:pt x="286" y="161"/>
                  </a:lnTo>
                  <a:lnTo>
                    <a:pt x="284" y="165"/>
                  </a:lnTo>
                  <a:lnTo>
                    <a:pt x="281" y="170"/>
                  </a:lnTo>
                  <a:lnTo>
                    <a:pt x="278" y="180"/>
                  </a:lnTo>
                  <a:lnTo>
                    <a:pt x="275" y="192"/>
                  </a:lnTo>
                  <a:lnTo>
                    <a:pt x="271" y="202"/>
                  </a:lnTo>
                  <a:lnTo>
                    <a:pt x="267" y="212"/>
                  </a:lnTo>
                  <a:lnTo>
                    <a:pt x="264" y="215"/>
                  </a:lnTo>
                  <a:lnTo>
                    <a:pt x="261" y="219"/>
                  </a:lnTo>
                  <a:lnTo>
                    <a:pt x="256" y="220"/>
                  </a:lnTo>
                  <a:lnTo>
                    <a:pt x="251" y="221"/>
                  </a:lnTo>
                  <a:lnTo>
                    <a:pt x="247" y="220"/>
                  </a:lnTo>
                  <a:lnTo>
                    <a:pt x="241" y="217"/>
                  </a:lnTo>
                  <a:lnTo>
                    <a:pt x="244" y="227"/>
                  </a:lnTo>
                  <a:lnTo>
                    <a:pt x="250" y="247"/>
                  </a:lnTo>
                  <a:lnTo>
                    <a:pt x="250" y="253"/>
                  </a:lnTo>
                  <a:lnTo>
                    <a:pt x="250" y="259"/>
                  </a:lnTo>
                  <a:lnTo>
                    <a:pt x="249" y="266"/>
                  </a:lnTo>
                  <a:lnTo>
                    <a:pt x="248" y="272"/>
                  </a:lnTo>
                  <a:lnTo>
                    <a:pt x="244" y="277"/>
                  </a:lnTo>
                  <a:lnTo>
                    <a:pt x="242" y="280"/>
                  </a:lnTo>
                  <a:lnTo>
                    <a:pt x="240" y="281"/>
                  </a:lnTo>
                  <a:lnTo>
                    <a:pt x="238" y="282"/>
                  </a:lnTo>
                  <a:lnTo>
                    <a:pt x="236" y="282"/>
                  </a:lnTo>
                  <a:lnTo>
                    <a:pt x="234" y="282"/>
                  </a:lnTo>
                  <a:lnTo>
                    <a:pt x="215" y="273"/>
                  </a:lnTo>
                  <a:lnTo>
                    <a:pt x="192" y="261"/>
                  </a:lnTo>
                  <a:lnTo>
                    <a:pt x="179" y="255"/>
                  </a:lnTo>
                  <a:lnTo>
                    <a:pt x="168" y="252"/>
                  </a:lnTo>
                  <a:lnTo>
                    <a:pt x="164" y="252"/>
                  </a:lnTo>
                  <a:lnTo>
                    <a:pt x="159" y="252"/>
                  </a:lnTo>
                  <a:lnTo>
                    <a:pt x="155" y="253"/>
                  </a:lnTo>
                  <a:lnTo>
                    <a:pt x="153" y="255"/>
                  </a:lnTo>
                  <a:lnTo>
                    <a:pt x="150" y="263"/>
                  </a:lnTo>
                  <a:lnTo>
                    <a:pt x="147" y="268"/>
                  </a:lnTo>
                  <a:lnTo>
                    <a:pt x="146" y="271"/>
                  </a:lnTo>
                  <a:lnTo>
                    <a:pt x="144" y="272"/>
                  </a:lnTo>
                  <a:lnTo>
                    <a:pt x="140" y="275"/>
                  </a:lnTo>
                  <a:lnTo>
                    <a:pt x="135" y="275"/>
                  </a:lnTo>
                  <a:lnTo>
                    <a:pt x="121" y="277"/>
                  </a:lnTo>
                  <a:lnTo>
                    <a:pt x="112" y="279"/>
                  </a:lnTo>
                  <a:lnTo>
                    <a:pt x="105" y="283"/>
                  </a:lnTo>
                  <a:lnTo>
                    <a:pt x="97" y="292"/>
                  </a:lnTo>
                  <a:lnTo>
                    <a:pt x="88" y="299"/>
                  </a:lnTo>
                  <a:lnTo>
                    <a:pt x="82" y="303"/>
                  </a:lnTo>
                  <a:lnTo>
                    <a:pt x="78" y="303"/>
                  </a:lnTo>
                  <a:lnTo>
                    <a:pt x="76" y="303"/>
                  </a:lnTo>
                  <a:lnTo>
                    <a:pt x="74" y="302"/>
                  </a:lnTo>
                  <a:lnTo>
                    <a:pt x="72" y="300"/>
                  </a:lnTo>
                  <a:lnTo>
                    <a:pt x="67" y="297"/>
                  </a:lnTo>
                  <a:lnTo>
                    <a:pt x="60" y="293"/>
                  </a:lnTo>
                  <a:lnTo>
                    <a:pt x="52" y="289"/>
                  </a:lnTo>
                  <a:lnTo>
                    <a:pt x="41" y="286"/>
                  </a:lnTo>
                  <a:lnTo>
                    <a:pt x="28" y="283"/>
                  </a:lnTo>
                  <a:lnTo>
                    <a:pt x="18" y="279"/>
                  </a:lnTo>
                  <a:lnTo>
                    <a:pt x="14" y="279"/>
                  </a:lnTo>
                  <a:lnTo>
                    <a:pt x="11" y="281"/>
                  </a:lnTo>
                  <a:lnTo>
                    <a:pt x="7" y="285"/>
                  </a:lnTo>
                  <a:lnTo>
                    <a:pt x="6" y="293"/>
                  </a:lnTo>
                  <a:lnTo>
                    <a:pt x="4" y="302"/>
                  </a:lnTo>
                  <a:lnTo>
                    <a:pt x="2" y="311"/>
                  </a:lnTo>
                  <a:lnTo>
                    <a:pt x="0" y="321"/>
                  </a:lnTo>
                  <a:lnTo>
                    <a:pt x="0" y="33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00" name="Freeform 293"/>
            <p:cNvSpPr>
              <a:spLocks/>
            </p:cNvSpPr>
            <p:nvPr/>
          </p:nvSpPr>
          <p:spPr bwMode="auto">
            <a:xfrm>
              <a:off x="1203" y="2576"/>
              <a:ext cx="135" cy="77"/>
            </a:xfrm>
            <a:custGeom>
              <a:avLst/>
              <a:gdLst>
                <a:gd name="T0" fmla="*/ 0 w 537"/>
                <a:gd name="T1" fmla="*/ 0 h 305"/>
                <a:gd name="T2" fmla="*/ 0 w 537"/>
                <a:gd name="T3" fmla="*/ 0 h 305"/>
                <a:gd name="T4" fmla="*/ 0 w 537"/>
                <a:gd name="T5" fmla="*/ 0 h 305"/>
                <a:gd name="T6" fmla="*/ 0 w 537"/>
                <a:gd name="T7" fmla="*/ 0 h 305"/>
                <a:gd name="T8" fmla="*/ 0 w 537"/>
                <a:gd name="T9" fmla="*/ 0 h 305"/>
                <a:gd name="T10" fmla="*/ 0 w 537"/>
                <a:gd name="T11" fmla="*/ 0 h 305"/>
                <a:gd name="T12" fmla="*/ 0 w 537"/>
                <a:gd name="T13" fmla="*/ 0 h 305"/>
                <a:gd name="T14" fmla="*/ 0 w 537"/>
                <a:gd name="T15" fmla="*/ 0 h 305"/>
                <a:gd name="T16" fmla="*/ 0 w 537"/>
                <a:gd name="T17" fmla="*/ 0 h 305"/>
                <a:gd name="T18" fmla="*/ 0 w 537"/>
                <a:gd name="T19" fmla="*/ 0 h 305"/>
                <a:gd name="T20" fmla="*/ 0 w 537"/>
                <a:gd name="T21" fmla="*/ 0 h 305"/>
                <a:gd name="T22" fmla="*/ 0 w 537"/>
                <a:gd name="T23" fmla="*/ 0 h 305"/>
                <a:gd name="T24" fmla="*/ 0 w 537"/>
                <a:gd name="T25" fmla="*/ 0 h 305"/>
                <a:gd name="T26" fmla="*/ 0 w 537"/>
                <a:gd name="T27" fmla="*/ 0 h 305"/>
                <a:gd name="T28" fmla="*/ 0 w 537"/>
                <a:gd name="T29" fmla="*/ 0 h 305"/>
                <a:gd name="T30" fmla="*/ 0 w 537"/>
                <a:gd name="T31" fmla="*/ 0 h 305"/>
                <a:gd name="T32" fmla="*/ 0 w 537"/>
                <a:gd name="T33" fmla="*/ 0 h 305"/>
                <a:gd name="T34" fmla="*/ 0 w 537"/>
                <a:gd name="T35" fmla="*/ 0 h 305"/>
                <a:gd name="T36" fmla="*/ 0 w 537"/>
                <a:gd name="T37" fmla="*/ 0 h 305"/>
                <a:gd name="T38" fmla="*/ 0 w 537"/>
                <a:gd name="T39" fmla="*/ 0 h 305"/>
                <a:gd name="T40" fmla="*/ 0 w 537"/>
                <a:gd name="T41" fmla="*/ 0 h 305"/>
                <a:gd name="T42" fmla="*/ 0 w 537"/>
                <a:gd name="T43" fmla="*/ 0 h 305"/>
                <a:gd name="T44" fmla="*/ 0 w 537"/>
                <a:gd name="T45" fmla="*/ 0 h 305"/>
                <a:gd name="T46" fmla="*/ 0 w 537"/>
                <a:gd name="T47" fmla="*/ 0 h 305"/>
                <a:gd name="T48" fmla="*/ 0 w 537"/>
                <a:gd name="T49" fmla="*/ 0 h 305"/>
                <a:gd name="T50" fmla="*/ 0 w 537"/>
                <a:gd name="T51" fmla="*/ 0 h 305"/>
                <a:gd name="T52" fmla="*/ 0 w 537"/>
                <a:gd name="T53" fmla="*/ 0 h 305"/>
                <a:gd name="T54" fmla="*/ 0 w 537"/>
                <a:gd name="T55" fmla="*/ 0 h 305"/>
                <a:gd name="T56" fmla="*/ 0 w 537"/>
                <a:gd name="T57" fmla="*/ 0 h 305"/>
                <a:gd name="T58" fmla="*/ 0 w 537"/>
                <a:gd name="T59" fmla="*/ 0 h 305"/>
                <a:gd name="T60" fmla="*/ 0 w 537"/>
                <a:gd name="T61" fmla="*/ 0 h 305"/>
                <a:gd name="T62" fmla="*/ 0 w 537"/>
                <a:gd name="T63" fmla="*/ 0 h 305"/>
                <a:gd name="T64" fmla="*/ 0 w 537"/>
                <a:gd name="T65" fmla="*/ 0 h 305"/>
                <a:gd name="T66" fmla="*/ 0 w 537"/>
                <a:gd name="T67" fmla="*/ 0 h 305"/>
                <a:gd name="T68" fmla="*/ 0 w 537"/>
                <a:gd name="T69" fmla="*/ 0 h 305"/>
                <a:gd name="T70" fmla="*/ 0 w 537"/>
                <a:gd name="T71" fmla="*/ 0 h 305"/>
                <a:gd name="T72" fmla="*/ 0 w 537"/>
                <a:gd name="T73" fmla="*/ 0 h 305"/>
                <a:gd name="T74" fmla="*/ 0 w 537"/>
                <a:gd name="T75" fmla="*/ 0 h 305"/>
                <a:gd name="T76" fmla="*/ 0 w 537"/>
                <a:gd name="T77" fmla="*/ 0 h 305"/>
                <a:gd name="T78" fmla="*/ 0 w 537"/>
                <a:gd name="T79" fmla="*/ 0 h 305"/>
                <a:gd name="T80" fmla="*/ 0 w 537"/>
                <a:gd name="T81" fmla="*/ 0 h 305"/>
                <a:gd name="T82" fmla="*/ 0 w 537"/>
                <a:gd name="T83" fmla="*/ 0 h 305"/>
                <a:gd name="T84" fmla="*/ 0 w 537"/>
                <a:gd name="T85" fmla="*/ 0 h 305"/>
                <a:gd name="T86" fmla="*/ 0 w 537"/>
                <a:gd name="T87" fmla="*/ 0 h 305"/>
                <a:gd name="T88" fmla="*/ 0 w 537"/>
                <a:gd name="T89" fmla="*/ 0 h 305"/>
                <a:gd name="T90" fmla="*/ 0 w 537"/>
                <a:gd name="T91" fmla="*/ 0 h 305"/>
                <a:gd name="T92" fmla="*/ 0 w 537"/>
                <a:gd name="T93" fmla="*/ 0 h 305"/>
                <a:gd name="T94" fmla="*/ 0 w 537"/>
                <a:gd name="T95" fmla="*/ 0 h 305"/>
                <a:gd name="T96" fmla="*/ 0 w 537"/>
                <a:gd name="T97" fmla="*/ 0 h 305"/>
                <a:gd name="T98" fmla="*/ 0 w 537"/>
                <a:gd name="T99" fmla="*/ 0 h 305"/>
                <a:gd name="T100" fmla="*/ 0 w 537"/>
                <a:gd name="T101" fmla="*/ 0 h 305"/>
                <a:gd name="T102" fmla="*/ 0 w 537"/>
                <a:gd name="T103" fmla="*/ 0 h 305"/>
                <a:gd name="T104" fmla="*/ 0 w 537"/>
                <a:gd name="T105" fmla="*/ 0 h 305"/>
                <a:gd name="T106" fmla="*/ 0 w 537"/>
                <a:gd name="T107" fmla="*/ 0 h 305"/>
                <a:gd name="T108" fmla="*/ 0 w 537"/>
                <a:gd name="T109" fmla="*/ 0 h 305"/>
                <a:gd name="T110" fmla="*/ 0 w 537"/>
                <a:gd name="T111" fmla="*/ 0 h 305"/>
                <a:gd name="T112" fmla="*/ 0 w 537"/>
                <a:gd name="T113" fmla="*/ 0 h 30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537"/>
                <a:gd name="T172" fmla="*/ 0 h 305"/>
                <a:gd name="T173" fmla="*/ 537 w 537"/>
                <a:gd name="T174" fmla="*/ 305 h 30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537" h="305">
                  <a:moveTo>
                    <a:pt x="1" y="89"/>
                  </a:moveTo>
                  <a:lnTo>
                    <a:pt x="0" y="97"/>
                  </a:lnTo>
                  <a:lnTo>
                    <a:pt x="0" y="103"/>
                  </a:lnTo>
                  <a:lnTo>
                    <a:pt x="0" y="108"/>
                  </a:lnTo>
                  <a:lnTo>
                    <a:pt x="2" y="113"/>
                  </a:lnTo>
                  <a:lnTo>
                    <a:pt x="5" y="120"/>
                  </a:lnTo>
                  <a:lnTo>
                    <a:pt x="9" y="128"/>
                  </a:lnTo>
                  <a:lnTo>
                    <a:pt x="11" y="131"/>
                  </a:lnTo>
                  <a:lnTo>
                    <a:pt x="14" y="134"/>
                  </a:lnTo>
                  <a:lnTo>
                    <a:pt x="15" y="137"/>
                  </a:lnTo>
                  <a:lnTo>
                    <a:pt x="15" y="142"/>
                  </a:lnTo>
                  <a:lnTo>
                    <a:pt x="15" y="146"/>
                  </a:lnTo>
                  <a:lnTo>
                    <a:pt x="14" y="151"/>
                  </a:lnTo>
                  <a:lnTo>
                    <a:pt x="10" y="158"/>
                  </a:lnTo>
                  <a:lnTo>
                    <a:pt x="7" y="164"/>
                  </a:lnTo>
                  <a:lnTo>
                    <a:pt x="5" y="167"/>
                  </a:lnTo>
                  <a:lnTo>
                    <a:pt x="5" y="170"/>
                  </a:lnTo>
                  <a:lnTo>
                    <a:pt x="5" y="172"/>
                  </a:lnTo>
                  <a:lnTo>
                    <a:pt x="6" y="175"/>
                  </a:lnTo>
                  <a:lnTo>
                    <a:pt x="9" y="182"/>
                  </a:lnTo>
                  <a:lnTo>
                    <a:pt x="15" y="189"/>
                  </a:lnTo>
                  <a:lnTo>
                    <a:pt x="31" y="204"/>
                  </a:lnTo>
                  <a:lnTo>
                    <a:pt x="50" y="219"/>
                  </a:lnTo>
                  <a:lnTo>
                    <a:pt x="72" y="235"/>
                  </a:lnTo>
                  <a:lnTo>
                    <a:pt x="92" y="252"/>
                  </a:lnTo>
                  <a:lnTo>
                    <a:pt x="101" y="258"/>
                  </a:lnTo>
                  <a:lnTo>
                    <a:pt x="108" y="266"/>
                  </a:lnTo>
                  <a:lnTo>
                    <a:pt x="115" y="271"/>
                  </a:lnTo>
                  <a:lnTo>
                    <a:pt x="119" y="277"/>
                  </a:lnTo>
                  <a:lnTo>
                    <a:pt x="122" y="281"/>
                  </a:lnTo>
                  <a:lnTo>
                    <a:pt x="127" y="285"/>
                  </a:lnTo>
                  <a:lnTo>
                    <a:pt x="132" y="289"/>
                  </a:lnTo>
                  <a:lnTo>
                    <a:pt x="138" y="293"/>
                  </a:lnTo>
                  <a:lnTo>
                    <a:pt x="146" y="296"/>
                  </a:lnTo>
                  <a:lnTo>
                    <a:pt x="154" y="299"/>
                  </a:lnTo>
                  <a:lnTo>
                    <a:pt x="161" y="301"/>
                  </a:lnTo>
                  <a:lnTo>
                    <a:pt x="170" y="302"/>
                  </a:lnTo>
                  <a:lnTo>
                    <a:pt x="177" y="303"/>
                  </a:lnTo>
                  <a:lnTo>
                    <a:pt x="185" y="302"/>
                  </a:lnTo>
                  <a:lnTo>
                    <a:pt x="191" y="300"/>
                  </a:lnTo>
                  <a:lnTo>
                    <a:pt x="198" y="297"/>
                  </a:lnTo>
                  <a:lnTo>
                    <a:pt x="202" y="293"/>
                  </a:lnTo>
                  <a:lnTo>
                    <a:pt x="206" y="286"/>
                  </a:lnTo>
                  <a:lnTo>
                    <a:pt x="209" y="277"/>
                  </a:lnTo>
                  <a:lnTo>
                    <a:pt x="210" y="268"/>
                  </a:lnTo>
                  <a:lnTo>
                    <a:pt x="210" y="263"/>
                  </a:lnTo>
                  <a:lnTo>
                    <a:pt x="211" y="260"/>
                  </a:lnTo>
                  <a:lnTo>
                    <a:pt x="212" y="258"/>
                  </a:lnTo>
                  <a:lnTo>
                    <a:pt x="214" y="255"/>
                  </a:lnTo>
                  <a:lnTo>
                    <a:pt x="216" y="254"/>
                  </a:lnTo>
                  <a:lnTo>
                    <a:pt x="219" y="253"/>
                  </a:lnTo>
                  <a:lnTo>
                    <a:pt x="223" y="252"/>
                  </a:lnTo>
                  <a:lnTo>
                    <a:pt x="226" y="251"/>
                  </a:lnTo>
                  <a:lnTo>
                    <a:pt x="234" y="252"/>
                  </a:lnTo>
                  <a:lnTo>
                    <a:pt x="243" y="253"/>
                  </a:lnTo>
                  <a:lnTo>
                    <a:pt x="254" y="256"/>
                  </a:lnTo>
                  <a:lnTo>
                    <a:pt x="265" y="259"/>
                  </a:lnTo>
                  <a:lnTo>
                    <a:pt x="305" y="276"/>
                  </a:lnTo>
                  <a:lnTo>
                    <a:pt x="333" y="288"/>
                  </a:lnTo>
                  <a:lnTo>
                    <a:pt x="337" y="290"/>
                  </a:lnTo>
                  <a:lnTo>
                    <a:pt x="340" y="294"/>
                  </a:lnTo>
                  <a:lnTo>
                    <a:pt x="342" y="298"/>
                  </a:lnTo>
                  <a:lnTo>
                    <a:pt x="344" y="301"/>
                  </a:lnTo>
                  <a:lnTo>
                    <a:pt x="345" y="303"/>
                  </a:lnTo>
                  <a:lnTo>
                    <a:pt x="347" y="304"/>
                  </a:lnTo>
                  <a:lnTo>
                    <a:pt x="350" y="305"/>
                  </a:lnTo>
                  <a:lnTo>
                    <a:pt x="352" y="305"/>
                  </a:lnTo>
                  <a:lnTo>
                    <a:pt x="359" y="303"/>
                  </a:lnTo>
                  <a:lnTo>
                    <a:pt x="370" y="297"/>
                  </a:lnTo>
                  <a:lnTo>
                    <a:pt x="381" y="291"/>
                  </a:lnTo>
                  <a:lnTo>
                    <a:pt x="394" y="286"/>
                  </a:lnTo>
                  <a:lnTo>
                    <a:pt x="408" y="281"/>
                  </a:lnTo>
                  <a:lnTo>
                    <a:pt x="423" y="276"/>
                  </a:lnTo>
                  <a:lnTo>
                    <a:pt x="437" y="271"/>
                  </a:lnTo>
                  <a:lnTo>
                    <a:pt x="450" y="266"/>
                  </a:lnTo>
                  <a:lnTo>
                    <a:pt x="461" y="260"/>
                  </a:lnTo>
                  <a:lnTo>
                    <a:pt x="470" y="253"/>
                  </a:lnTo>
                  <a:lnTo>
                    <a:pt x="477" y="246"/>
                  </a:lnTo>
                  <a:lnTo>
                    <a:pt x="482" y="238"/>
                  </a:lnTo>
                  <a:lnTo>
                    <a:pt x="488" y="229"/>
                  </a:lnTo>
                  <a:lnTo>
                    <a:pt x="493" y="220"/>
                  </a:lnTo>
                  <a:lnTo>
                    <a:pt x="498" y="212"/>
                  </a:lnTo>
                  <a:lnTo>
                    <a:pt x="503" y="203"/>
                  </a:lnTo>
                  <a:lnTo>
                    <a:pt x="508" y="197"/>
                  </a:lnTo>
                  <a:lnTo>
                    <a:pt x="514" y="190"/>
                  </a:lnTo>
                  <a:lnTo>
                    <a:pt x="518" y="186"/>
                  </a:lnTo>
                  <a:lnTo>
                    <a:pt x="520" y="183"/>
                  </a:lnTo>
                  <a:lnTo>
                    <a:pt x="521" y="179"/>
                  </a:lnTo>
                  <a:lnTo>
                    <a:pt x="521" y="176"/>
                  </a:lnTo>
                  <a:lnTo>
                    <a:pt x="523" y="175"/>
                  </a:lnTo>
                  <a:lnTo>
                    <a:pt x="525" y="174"/>
                  </a:lnTo>
                  <a:lnTo>
                    <a:pt x="530" y="176"/>
                  </a:lnTo>
                  <a:lnTo>
                    <a:pt x="536" y="179"/>
                  </a:lnTo>
                  <a:lnTo>
                    <a:pt x="537" y="177"/>
                  </a:lnTo>
                  <a:lnTo>
                    <a:pt x="535" y="171"/>
                  </a:lnTo>
                  <a:lnTo>
                    <a:pt x="532" y="161"/>
                  </a:lnTo>
                  <a:lnTo>
                    <a:pt x="528" y="149"/>
                  </a:lnTo>
                  <a:lnTo>
                    <a:pt x="524" y="139"/>
                  </a:lnTo>
                  <a:lnTo>
                    <a:pt x="520" y="128"/>
                  </a:lnTo>
                  <a:lnTo>
                    <a:pt x="516" y="121"/>
                  </a:lnTo>
                  <a:lnTo>
                    <a:pt x="512" y="118"/>
                  </a:lnTo>
                  <a:lnTo>
                    <a:pt x="504" y="117"/>
                  </a:lnTo>
                  <a:lnTo>
                    <a:pt x="495" y="115"/>
                  </a:lnTo>
                  <a:lnTo>
                    <a:pt x="484" y="111"/>
                  </a:lnTo>
                  <a:lnTo>
                    <a:pt x="475" y="106"/>
                  </a:lnTo>
                  <a:lnTo>
                    <a:pt x="452" y="95"/>
                  </a:lnTo>
                  <a:lnTo>
                    <a:pt x="430" y="85"/>
                  </a:lnTo>
                  <a:lnTo>
                    <a:pt x="421" y="79"/>
                  </a:lnTo>
                  <a:lnTo>
                    <a:pt x="411" y="76"/>
                  </a:lnTo>
                  <a:lnTo>
                    <a:pt x="402" y="74"/>
                  </a:lnTo>
                  <a:lnTo>
                    <a:pt x="394" y="73"/>
                  </a:lnTo>
                  <a:lnTo>
                    <a:pt x="391" y="73"/>
                  </a:lnTo>
                  <a:lnTo>
                    <a:pt x="387" y="74"/>
                  </a:lnTo>
                  <a:lnTo>
                    <a:pt x="384" y="75"/>
                  </a:lnTo>
                  <a:lnTo>
                    <a:pt x="382" y="77"/>
                  </a:lnTo>
                  <a:lnTo>
                    <a:pt x="380" y="80"/>
                  </a:lnTo>
                  <a:lnTo>
                    <a:pt x="378" y="84"/>
                  </a:lnTo>
                  <a:lnTo>
                    <a:pt x="377" y="88"/>
                  </a:lnTo>
                  <a:lnTo>
                    <a:pt x="375" y="92"/>
                  </a:lnTo>
                  <a:lnTo>
                    <a:pt x="374" y="97"/>
                  </a:lnTo>
                  <a:lnTo>
                    <a:pt x="371" y="99"/>
                  </a:lnTo>
                  <a:lnTo>
                    <a:pt x="367" y="100"/>
                  </a:lnTo>
                  <a:lnTo>
                    <a:pt x="363" y="100"/>
                  </a:lnTo>
                  <a:lnTo>
                    <a:pt x="356" y="99"/>
                  </a:lnTo>
                  <a:lnTo>
                    <a:pt x="351" y="97"/>
                  </a:lnTo>
                  <a:lnTo>
                    <a:pt x="344" y="93"/>
                  </a:lnTo>
                  <a:lnTo>
                    <a:pt x="338" y="89"/>
                  </a:lnTo>
                  <a:lnTo>
                    <a:pt x="332" y="86"/>
                  </a:lnTo>
                  <a:lnTo>
                    <a:pt x="327" y="81"/>
                  </a:lnTo>
                  <a:lnTo>
                    <a:pt x="323" y="77"/>
                  </a:lnTo>
                  <a:lnTo>
                    <a:pt x="319" y="73"/>
                  </a:lnTo>
                  <a:lnTo>
                    <a:pt x="318" y="68"/>
                  </a:lnTo>
                  <a:lnTo>
                    <a:pt x="318" y="65"/>
                  </a:lnTo>
                  <a:lnTo>
                    <a:pt x="321" y="63"/>
                  </a:lnTo>
                  <a:lnTo>
                    <a:pt x="324" y="61"/>
                  </a:lnTo>
                  <a:lnTo>
                    <a:pt x="325" y="60"/>
                  </a:lnTo>
                  <a:lnTo>
                    <a:pt x="326" y="59"/>
                  </a:lnTo>
                  <a:lnTo>
                    <a:pt x="326" y="58"/>
                  </a:lnTo>
                  <a:lnTo>
                    <a:pt x="325" y="56"/>
                  </a:lnTo>
                  <a:lnTo>
                    <a:pt x="323" y="51"/>
                  </a:lnTo>
                  <a:lnTo>
                    <a:pt x="317" y="45"/>
                  </a:lnTo>
                  <a:lnTo>
                    <a:pt x="311" y="38"/>
                  </a:lnTo>
                  <a:lnTo>
                    <a:pt x="301" y="32"/>
                  </a:lnTo>
                  <a:lnTo>
                    <a:pt x="291" y="24"/>
                  </a:lnTo>
                  <a:lnTo>
                    <a:pt x="280" y="18"/>
                  </a:lnTo>
                  <a:lnTo>
                    <a:pt x="268" y="11"/>
                  </a:lnTo>
                  <a:lnTo>
                    <a:pt x="254" y="7"/>
                  </a:lnTo>
                  <a:lnTo>
                    <a:pt x="240" y="3"/>
                  </a:lnTo>
                  <a:lnTo>
                    <a:pt x="226" y="1"/>
                  </a:lnTo>
                  <a:lnTo>
                    <a:pt x="218" y="0"/>
                  </a:lnTo>
                  <a:lnTo>
                    <a:pt x="211" y="0"/>
                  </a:lnTo>
                  <a:lnTo>
                    <a:pt x="203" y="1"/>
                  </a:lnTo>
                  <a:lnTo>
                    <a:pt x="196" y="2"/>
                  </a:lnTo>
                  <a:lnTo>
                    <a:pt x="188" y="4"/>
                  </a:lnTo>
                  <a:lnTo>
                    <a:pt x="182" y="6"/>
                  </a:lnTo>
                  <a:lnTo>
                    <a:pt x="174" y="9"/>
                  </a:lnTo>
                  <a:lnTo>
                    <a:pt x="168" y="12"/>
                  </a:lnTo>
                  <a:lnTo>
                    <a:pt x="159" y="17"/>
                  </a:lnTo>
                  <a:lnTo>
                    <a:pt x="150" y="21"/>
                  </a:lnTo>
                  <a:lnTo>
                    <a:pt x="140" y="25"/>
                  </a:lnTo>
                  <a:lnTo>
                    <a:pt x="128" y="29"/>
                  </a:lnTo>
                  <a:lnTo>
                    <a:pt x="102" y="36"/>
                  </a:lnTo>
                  <a:lnTo>
                    <a:pt x="75" y="45"/>
                  </a:lnTo>
                  <a:lnTo>
                    <a:pt x="62" y="49"/>
                  </a:lnTo>
                  <a:lnTo>
                    <a:pt x="49" y="53"/>
                  </a:lnTo>
                  <a:lnTo>
                    <a:pt x="37" y="58"/>
                  </a:lnTo>
                  <a:lnTo>
                    <a:pt x="26" y="63"/>
                  </a:lnTo>
                  <a:lnTo>
                    <a:pt x="18" y="68"/>
                  </a:lnTo>
                  <a:lnTo>
                    <a:pt x="10" y="75"/>
                  </a:lnTo>
                  <a:lnTo>
                    <a:pt x="7" y="78"/>
                  </a:lnTo>
                  <a:lnTo>
                    <a:pt x="5" y="81"/>
                  </a:lnTo>
                  <a:lnTo>
                    <a:pt x="3" y="85"/>
                  </a:lnTo>
                  <a:lnTo>
                    <a:pt x="1" y="8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01" name="Freeform 294"/>
            <p:cNvSpPr>
              <a:spLocks/>
            </p:cNvSpPr>
            <p:nvPr/>
          </p:nvSpPr>
          <p:spPr bwMode="auto">
            <a:xfrm>
              <a:off x="1242" y="2434"/>
              <a:ext cx="211" cy="203"/>
            </a:xfrm>
            <a:custGeom>
              <a:avLst/>
              <a:gdLst>
                <a:gd name="T0" fmla="*/ 0 w 844"/>
                <a:gd name="T1" fmla="*/ 0 h 810"/>
                <a:gd name="T2" fmla="*/ 0 w 844"/>
                <a:gd name="T3" fmla="*/ 0 h 810"/>
                <a:gd name="T4" fmla="*/ 0 w 844"/>
                <a:gd name="T5" fmla="*/ 0 h 810"/>
                <a:gd name="T6" fmla="*/ 0 w 844"/>
                <a:gd name="T7" fmla="*/ 0 h 810"/>
                <a:gd name="T8" fmla="*/ 0 w 844"/>
                <a:gd name="T9" fmla="*/ 0 h 810"/>
                <a:gd name="T10" fmla="*/ 0 w 844"/>
                <a:gd name="T11" fmla="*/ 0 h 810"/>
                <a:gd name="T12" fmla="*/ 0 w 844"/>
                <a:gd name="T13" fmla="*/ 0 h 810"/>
                <a:gd name="T14" fmla="*/ 0 w 844"/>
                <a:gd name="T15" fmla="*/ 0 h 810"/>
                <a:gd name="T16" fmla="*/ 0 w 844"/>
                <a:gd name="T17" fmla="*/ 0 h 810"/>
                <a:gd name="T18" fmla="*/ 0 w 844"/>
                <a:gd name="T19" fmla="*/ 0 h 810"/>
                <a:gd name="T20" fmla="*/ 0 w 844"/>
                <a:gd name="T21" fmla="*/ 0 h 810"/>
                <a:gd name="T22" fmla="*/ 0 w 844"/>
                <a:gd name="T23" fmla="*/ 0 h 810"/>
                <a:gd name="T24" fmla="*/ 0 w 844"/>
                <a:gd name="T25" fmla="*/ 0 h 810"/>
                <a:gd name="T26" fmla="*/ 0 w 844"/>
                <a:gd name="T27" fmla="*/ 0 h 810"/>
                <a:gd name="T28" fmla="*/ 0 w 844"/>
                <a:gd name="T29" fmla="*/ 0 h 810"/>
                <a:gd name="T30" fmla="*/ 0 w 844"/>
                <a:gd name="T31" fmla="*/ 0 h 810"/>
                <a:gd name="T32" fmla="*/ 0 w 844"/>
                <a:gd name="T33" fmla="*/ 0 h 810"/>
                <a:gd name="T34" fmla="*/ 0 w 844"/>
                <a:gd name="T35" fmla="*/ 0 h 810"/>
                <a:gd name="T36" fmla="*/ 0 w 844"/>
                <a:gd name="T37" fmla="*/ 0 h 810"/>
                <a:gd name="T38" fmla="*/ 0 w 844"/>
                <a:gd name="T39" fmla="*/ 0 h 810"/>
                <a:gd name="T40" fmla="*/ 0 w 844"/>
                <a:gd name="T41" fmla="*/ 0 h 810"/>
                <a:gd name="T42" fmla="*/ 0 w 844"/>
                <a:gd name="T43" fmla="*/ 0 h 810"/>
                <a:gd name="T44" fmla="*/ 0 w 844"/>
                <a:gd name="T45" fmla="*/ 0 h 810"/>
                <a:gd name="T46" fmla="*/ 0 w 844"/>
                <a:gd name="T47" fmla="*/ 0 h 810"/>
                <a:gd name="T48" fmla="*/ 0 w 844"/>
                <a:gd name="T49" fmla="*/ 0 h 810"/>
                <a:gd name="T50" fmla="*/ 0 w 844"/>
                <a:gd name="T51" fmla="*/ 0 h 810"/>
                <a:gd name="T52" fmla="*/ 0 w 844"/>
                <a:gd name="T53" fmla="*/ 0 h 810"/>
                <a:gd name="T54" fmla="*/ 0 w 844"/>
                <a:gd name="T55" fmla="*/ 0 h 810"/>
                <a:gd name="T56" fmla="*/ 0 w 844"/>
                <a:gd name="T57" fmla="*/ 0 h 810"/>
                <a:gd name="T58" fmla="*/ 0 w 844"/>
                <a:gd name="T59" fmla="*/ 0 h 810"/>
                <a:gd name="T60" fmla="*/ 0 w 844"/>
                <a:gd name="T61" fmla="*/ 0 h 810"/>
                <a:gd name="T62" fmla="*/ 0 w 844"/>
                <a:gd name="T63" fmla="*/ 0 h 810"/>
                <a:gd name="T64" fmla="*/ 0 w 844"/>
                <a:gd name="T65" fmla="*/ 0 h 810"/>
                <a:gd name="T66" fmla="*/ 0 w 844"/>
                <a:gd name="T67" fmla="*/ 0 h 810"/>
                <a:gd name="T68" fmla="*/ 0 w 844"/>
                <a:gd name="T69" fmla="*/ 0 h 810"/>
                <a:gd name="T70" fmla="*/ 0 w 844"/>
                <a:gd name="T71" fmla="*/ 0 h 810"/>
                <a:gd name="T72" fmla="*/ 0 w 844"/>
                <a:gd name="T73" fmla="*/ 0 h 810"/>
                <a:gd name="T74" fmla="*/ 0 w 844"/>
                <a:gd name="T75" fmla="*/ 0 h 810"/>
                <a:gd name="T76" fmla="*/ 0 w 844"/>
                <a:gd name="T77" fmla="*/ 0 h 810"/>
                <a:gd name="T78" fmla="*/ 0 w 844"/>
                <a:gd name="T79" fmla="*/ 0 h 810"/>
                <a:gd name="T80" fmla="*/ 0 w 844"/>
                <a:gd name="T81" fmla="*/ 0 h 810"/>
                <a:gd name="T82" fmla="*/ 0 w 844"/>
                <a:gd name="T83" fmla="*/ 0 h 810"/>
                <a:gd name="T84" fmla="*/ 0 w 844"/>
                <a:gd name="T85" fmla="*/ 0 h 810"/>
                <a:gd name="T86" fmla="*/ 0 w 844"/>
                <a:gd name="T87" fmla="*/ 0 h 810"/>
                <a:gd name="T88" fmla="*/ 0 w 844"/>
                <a:gd name="T89" fmla="*/ 0 h 810"/>
                <a:gd name="T90" fmla="*/ 0 w 844"/>
                <a:gd name="T91" fmla="*/ 0 h 810"/>
                <a:gd name="T92" fmla="*/ 0 w 844"/>
                <a:gd name="T93" fmla="*/ 0 h 810"/>
                <a:gd name="T94" fmla="*/ 0 w 844"/>
                <a:gd name="T95" fmla="*/ 0 h 810"/>
                <a:gd name="T96" fmla="*/ 0 w 844"/>
                <a:gd name="T97" fmla="*/ 0 h 810"/>
                <a:gd name="T98" fmla="*/ 0 w 844"/>
                <a:gd name="T99" fmla="*/ 0 h 810"/>
                <a:gd name="T100" fmla="*/ 0 w 844"/>
                <a:gd name="T101" fmla="*/ 0 h 810"/>
                <a:gd name="T102" fmla="*/ 0 w 844"/>
                <a:gd name="T103" fmla="*/ 0 h 810"/>
                <a:gd name="T104" fmla="*/ 0 w 844"/>
                <a:gd name="T105" fmla="*/ 0 h 810"/>
                <a:gd name="T106" fmla="*/ 0 w 844"/>
                <a:gd name="T107" fmla="*/ 0 h 810"/>
                <a:gd name="T108" fmla="*/ 0 w 844"/>
                <a:gd name="T109" fmla="*/ 0 h 81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844"/>
                <a:gd name="T166" fmla="*/ 0 h 810"/>
                <a:gd name="T167" fmla="*/ 844 w 844"/>
                <a:gd name="T168" fmla="*/ 810 h 810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844" h="810">
                  <a:moveTo>
                    <a:pt x="8" y="179"/>
                  </a:moveTo>
                  <a:lnTo>
                    <a:pt x="16" y="180"/>
                  </a:lnTo>
                  <a:lnTo>
                    <a:pt x="21" y="181"/>
                  </a:lnTo>
                  <a:lnTo>
                    <a:pt x="26" y="180"/>
                  </a:lnTo>
                  <a:lnTo>
                    <a:pt x="28" y="179"/>
                  </a:lnTo>
                  <a:lnTo>
                    <a:pt x="29" y="178"/>
                  </a:lnTo>
                  <a:lnTo>
                    <a:pt x="29" y="174"/>
                  </a:lnTo>
                  <a:lnTo>
                    <a:pt x="29" y="172"/>
                  </a:lnTo>
                  <a:lnTo>
                    <a:pt x="28" y="169"/>
                  </a:lnTo>
                  <a:lnTo>
                    <a:pt x="26" y="161"/>
                  </a:lnTo>
                  <a:lnTo>
                    <a:pt x="23" y="154"/>
                  </a:lnTo>
                  <a:lnTo>
                    <a:pt x="23" y="150"/>
                  </a:lnTo>
                  <a:lnTo>
                    <a:pt x="23" y="146"/>
                  </a:lnTo>
                  <a:lnTo>
                    <a:pt x="26" y="143"/>
                  </a:lnTo>
                  <a:lnTo>
                    <a:pt x="29" y="140"/>
                  </a:lnTo>
                  <a:lnTo>
                    <a:pt x="35" y="136"/>
                  </a:lnTo>
                  <a:lnTo>
                    <a:pt x="42" y="132"/>
                  </a:lnTo>
                  <a:lnTo>
                    <a:pt x="49" y="129"/>
                  </a:lnTo>
                  <a:lnTo>
                    <a:pt x="57" y="127"/>
                  </a:lnTo>
                  <a:lnTo>
                    <a:pt x="74" y="122"/>
                  </a:lnTo>
                  <a:lnTo>
                    <a:pt x="92" y="117"/>
                  </a:lnTo>
                  <a:lnTo>
                    <a:pt x="111" y="113"/>
                  </a:lnTo>
                  <a:lnTo>
                    <a:pt x="129" y="108"/>
                  </a:lnTo>
                  <a:lnTo>
                    <a:pt x="136" y="104"/>
                  </a:lnTo>
                  <a:lnTo>
                    <a:pt x="145" y="101"/>
                  </a:lnTo>
                  <a:lnTo>
                    <a:pt x="152" y="98"/>
                  </a:lnTo>
                  <a:lnTo>
                    <a:pt x="158" y="94"/>
                  </a:lnTo>
                  <a:lnTo>
                    <a:pt x="161" y="90"/>
                  </a:lnTo>
                  <a:lnTo>
                    <a:pt x="162" y="87"/>
                  </a:lnTo>
                  <a:lnTo>
                    <a:pt x="160" y="85"/>
                  </a:lnTo>
                  <a:lnTo>
                    <a:pt x="157" y="84"/>
                  </a:lnTo>
                  <a:lnTo>
                    <a:pt x="154" y="82"/>
                  </a:lnTo>
                  <a:lnTo>
                    <a:pt x="152" y="80"/>
                  </a:lnTo>
                  <a:lnTo>
                    <a:pt x="150" y="79"/>
                  </a:lnTo>
                  <a:lnTo>
                    <a:pt x="149" y="77"/>
                  </a:lnTo>
                  <a:lnTo>
                    <a:pt x="149" y="76"/>
                  </a:lnTo>
                  <a:lnTo>
                    <a:pt x="150" y="75"/>
                  </a:lnTo>
                  <a:lnTo>
                    <a:pt x="154" y="73"/>
                  </a:lnTo>
                  <a:lnTo>
                    <a:pt x="161" y="71"/>
                  </a:lnTo>
                  <a:lnTo>
                    <a:pt x="170" y="69"/>
                  </a:lnTo>
                  <a:lnTo>
                    <a:pt x="181" y="67"/>
                  </a:lnTo>
                  <a:lnTo>
                    <a:pt x="201" y="61"/>
                  </a:lnTo>
                  <a:lnTo>
                    <a:pt x="215" y="59"/>
                  </a:lnTo>
                  <a:lnTo>
                    <a:pt x="245" y="41"/>
                  </a:lnTo>
                  <a:lnTo>
                    <a:pt x="287" y="15"/>
                  </a:lnTo>
                  <a:lnTo>
                    <a:pt x="298" y="10"/>
                  </a:lnTo>
                  <a:lnTo>
                    <a:pt x="309" y="4"/>
                  </a:lnTo>
                  <a:lnTo>
                    <a:pt x="320" y="1"/>
                  </a:lnTo>
                  <a:lnTo>
                    <a:pt x="330" y="0"/>
                  </a:lnTo>
                  <a:lnTo>
                    <a:pt x="336" y="0"/>
                  </a:lnTo>
                  <a:lnTo>
                    <a:pt x="340" y="1"/>
                  </a:lnTo>
                  <a:lnTo>
                    <a:pt x="344" y="2"/>
                  </a:lnTo>
                  <a:lnTo>
                    <a:pt x="350" y="3"/>
                  </a:lnTo>
                  <a:lnTo>
                    <a:pt x="353" y="6"/>
                  </a:lnTo>
                  <a:lnTo>
                    <a:pt x="357" y="10"/>
                  </a:lnTo>
                  <a:lnTo>
                    <a:pt x="362" y="13"/>
                  </a:lnTo>
                  <a:lnTo>
                    <a:pt x="365" y="18"/>
                  </a:lnTo>
                  <a:lnTo>
                    <a:pt x="368" y="26"/>
                  </a:lnTo>
                  <a:lnTo>
                    <a:pt x="371" y="32"/>
                  </a:lnTo>
                  <a:lnTo>
                    <a:pt x="372" y="40"/>
                  </a:lnTo>
                  <a:lnTo>
                    <a:pt x="373" y="46"/>
                  </a:lnTo>
                  <a:lnTo>
                    <a:pt x="375" y="59"/>
                  </a:lnTo>
                  <a:lnTo>
                    <a:pt x="376" y="70"/>
                  </a:lnTo>
                  <a:lnTo>
                    <a:pt x="377" y="75"/>
                  </a:lnTo>
                  <a:lnTo>
                    <a:pt x="379" y="80"/>
                  </a:lnTo>
                  <a:lnTo>
                    <a:pt x="383" y="84"/>
                  </a:lnTo>
                  <a:lnTo>
                    <a:pt x="389" y="87"/>
                  </a:lnTo>
                  <a:lnTo>
                    <a:pt x="396" y="90"/>
                  </a:lnTo>
                  <a:lnTo>
                    <a:pt x="405" y="93"/>
                  </a:lnTo>
                  <a:lnTo>
                    <a:pt x="417" y="94"/>
                  </a:lnTo>
                  <a:lnTo>
                    <a:pt x="432" y="94"/>
                  </a:lnTo>
                  <a:lnTo>
                    <a:pt x="443" y="93"/>
                  </a:lnTo>
                  <a:lnTo>
                    <a:pt x="450" y="91"/>
                  </a:lnTo>
                  <a:lnTo>
                    <a:pt x="452" y="89"/>
                  </a:lnTo>
                  <a:lnTo>
                    <a:pt x="452" y="88"/>
                  </a:lnTo>
                  <a:lnTo>
                    <a:pt x="452" y="87"/>
                  </a:lnTo>
                  <a:lnTo>
                    <a:pt x="452" y="85"/>
                  </a:lnTo>
                  <a:lnTo>
                    <a:pt x="451" y="82"/>
                  </a:lnTo>
                  <a:lnTo>
                    <a:pt x="449" y="79"/>
                  </a:lnTo>
                  <a:lnTo>
                    <a:pt x="449" y="76"/>
                  </a:lnTo>
                  <a:lnTo>
                    <a:pt x="450" y="75"/>
                  </a:lnTo>
                  <a:lnTo>
                    <a:pt x="451" y="74"/>
                  </a:lnTo>
                  <a:lnTo>
                    <a:pt x="453" y="73"/>
                  </a:lnTo>
                  <a:lnTo>
                    <a:pt x="459" y="73"/>
                  </a:lnTo>
                  <a:lnTo>
                    <a:pt x="463" y="73"/>
                  </a:lnTo>
                  <a:lnTo>
                    <a:pt x="468" y="73"/>
                  </a:lnTo>
                  <a:lnTo>
                    <a:pt x="474" y="74"/>
                  </a:lnTo>
                  <a:lnTo>
                    <a:pt x="484" y="76"/>
                  </a:lnTo>
                  <a:lnTo>
                    <a:pt x="496" y="77"/>
                  </a:lnTo>
                  <a:lnTo>
                    <a:pt x="505" y="74"/>
                  </a:lnTo>
                  <a:lnTo>
                    <a:pt x="518" y="72"/>
                  </a:lnTo>
                  <a:lnTo>
                    <a:pt x="532" y="70"/>
                  </a:lnTo>
                  <a:lnTo>
                    <a:pt x="548" y="69"/>
                  </a:lnTo>
                  <a:lnTo>
                    <a:pt x="586" y="67"/>
                  </a:lnTo>
                  <a:lnTo>
                    <a:pt x="626" y="67"/>
                  </a:lnTo>
                  <a:lnTo>
                    <a:pt x="664" y="68"/>
                  </a:lnTo>
                  <a:lnTo>
                    <a:pt x="701" y="71"/>
                  </a:lnTo>
                  <a:lnTo>
                    <a:pt x="717" y="73"/>
                  </a:lnTo>
                  <a:lnTo>
                    <a:pt x="731" y="75"/>
                  </a:lnTo>
                  <a:lnTo>
                    <a:pt x="742" y="77"/>
                  </a:lnTo>
                  <a:lnTo>
                    <a:pt x="750" y="81"/>
                  </a:lnTo>
                  <a:lnTo>
                    <a:pt x="756" y="84"/>
                  </a:lnTo>
                  <a:lnTo>
                    <a:pt x="761" y="89"/>
                  </a:lnTo>
                  <a:lnTo>
                    <a:pt x="767" y="97"/>
                  </a:lnTo>
                  <a:lnTo>
                    <a:pt x="772" y="105"/>
                  </a:lnTo>
                  <a:lnTo>
                    <a:pt x="782" y="126"/>
                  </a:lnTo>
                  <a:lnTo>
                    <a:pt x="790" y="149"/>
                  </a:lnTo>
                  <a:lnTo>
                    <a:pt x="798" y="173"/>
                  </a:lnTo>
                  <a:lnTo>
                    <a:pt x="804" y="197"/>
                  </a:lnTo>
                  <a:lnTo>
                    <a:pt x="809" y="219"/>
                  </a:lnTo>
                  <a:lnTo>
                    <a:pt x="812" y="236"/>
                  </a:lnTo>
                  <a:lnTo>
                    <a:pt x="819" y="270"/>
                  </a:lnTo>
                  <a:lnTo>
                    <a:pt x="826" y="298"/>
                  </a:lnTo>
                  <a:lnTo>
                    <a:pt x="826" y="304"/>
                  </a:lnTo>
                  <a:lnTo>
                    <a:pt x="825" y="309"/>
                  </a:lnTo>
                  <a:lnTo>
                    <a:pt x="822" y="314"/>
                  </a:lnTo>
                  <a:lnTo>
                    <a:pt x="818" y="319"/>
                  </a:lnTo>
                  <a:lnTo>
                    <a:pt x="813" y="322"/>
                  </a:lnTo>
                  <a:lnTo>
                    <a:pt x="805" y="326"/>
                  </a:lnTo>
                  <a:lnTo>
                    <a:pt x="797" y="330"/>
                  </a:lnTo>
                  <a:lnTo>
                    <a:pt x="786" y="332"/>
                  </a:lnTo>
                  <a:lnTo>
                    <a:pt x="780" y="334"/>
                  </a:lnTo>
                  <a:lnTo>
                    <a:pt x="774" y="336"/>
                  </a:lnTo>
                  <a:lnTo>
                    <a:pt x="769" y="340"/>
                  </a:lnTo>
                  <a:lnTo>
                    <a:pt x="765" y="344"/>
                  </a:lnTo>
                  <a:lnTo>
                    <a:pt x="760" y="349"/>
                  </a:lnTo>
                  <a:lnTo>
                    <a:pt x="757" y="354"/>
                  </a:lnTo>
                  <a:lnTo>
                    <a:pt x="755" y="361"/>
                  </a:lnTo>
                  <a:lnTo>
                    <a:pt x="753" y="367"/>
                  </a:lnTo>
                  <a:lnTo>
                    <a:pt x="752" y="370"/>
                  </a:lnTo>
                  <a:lnTo>
                    <a:pt x="752" y="374"/>
                  </a:lnTo>
                  <a:lnTo>
                    <a:pt x="753" y="376"/>
                  </a:lnTo>
                  <a:lnTo>
                    <a:pt x="754" y="377"/>
                  </a:lnTo>
                  <a:lnTo>
                    <a:pt x="757" y="379"/>
                  </a:lnTo>
                  <a:lnTo>
                    <a:pt x="762" y="379"/>
                  </a:lnTo>
                  <a:lnTo>
                    <a:pt x="774" y="378"/>
                  </a:lnTo>
                  <a:lnTo>
                    <a:pt x="786" y="376"/>
                  </a:lnTo>
                  <a:lnTo>
                    <a:pt x="788" y="377"/>
                  </a:lnTo>
                  <a:lnTo>
                    <a:pt x="789" y="377"/>
                  </a:lnTo>
                  <a:lnTo>
                    <a:pt x="791" y="379"/>
                  </a:lnTo>
                  <a:lnTo>
                    <a:pt x="793" y="380"/>
                  </a:lnTo>
                  <a:lnTo>
                    <a:pt x="794" y="386"/>
                  </a:lnTo>
                  <a:lnTo>
                    <a:pt x="793" y="392"/>
                  </a:lnTo>
                  <a:lnTo>
                    <a:pt x="790" y="408"/>
                  </a:lnTo>
                  <a:lnTo>
                    <a:pt x="786" y="426"/>
                  </a:lnTo>
                  <a:lnTo>
                    <a:pt x="782" y="445"/>
                  </a:lnTo>
                  <a:lnTo>
                    <a:pt x="781" y="461"/>
                  </a:lnTo>
                  <a:lnTo>
                    <a:pt x="782" y="466"/>
                  </a:lnTo>
                  <a:lnTo>
                    <a:pt x="784" y="471"/>
                  </a:lnTo>
                  <a:lnTo>
                    <a:pt x="785" y="473"/>
                  </a:lnTo>
                  <a:lnTo>
                    <a:pt x="787" y="474"/>
                  </a:lnTo>
                  <a:lnTo>
                    <a:pt x="790" y="474"/>
                  </a:lnTo>
                  <a:lnTo>
                    <a:pt x="793" y="474"/>
                  </a:lnTo>
                  <a:lnTo>
                    <a:pt x="796" y="474"/>
                  </a:lnTo>
                  <a:lnTo>
                    <a:pt x="799" y="475"/>
                  </a:lnTo>
                  <a:lnTo>
                    <a:pt x="803" y="477"/>
                  </a:lnTo>
                  <a:lnTo>
                    <a:pt x="807" y="480"/>
                  </a:lnTo>
                  <a:lnTo>
                    <a:pt x="814" y="489"/>
                  </a:lnTo>
                  <a:lnTo>
                    <a:pt x="822" y="499"/>
                  </a:lnTo>
                  <a:lnTo>
                    <a:pt x="829" y="509"/>
                  </a:lnTo>
                  <a:lnTo>
                    <a:pt x="835" y="521"/>
                  </a:lnTo>
                  <a:lnTo>
                    <a:pt x="838" y="532"/>
                  </a:lnTo>
                  <a:lnTo>
                    <a:pt x="839" y="543"/>
                  </a:lnTo>
                  <a:lnTo>
                    <a:pt x="841" y="556"/>
                  </a:lnTo>
                  <a:lnTo>
                    <a:pt x="843" y="570"/>
                  </a:lnTo>
                  <a:lnTo>
                    <a:pt x="844" y="577"/>
                  </a:lnTo>
                  <a:lnTo>
                    <a:pt x="844" y="584"/>
                  </a:lnTo>
                  <a:lnTo>
                    <a:pt x="842" y="591"/>
                  </a:lnTo>
                  <a:lnTo>
                    <a:pt x="839" y="598"/>
                  </a:lnTo>
                  <a:lnTo>
                    <a:pt x="824" y="615"/>
                  </a:lnTo>
                  <a:lnTo>
                    <a:pt x="802" y="638"/>
                  </a:lnTo>
                  <a:lnTo>
                    <a:pt x="782" y="658"/>
                  </a:lnTo>
                  <a:lnTo>
                    <a:pt x="773" y="668"/>
                  </a:lnTo>
                  <a:lnTo>
                    <a:pt x="767" y="669"/>
                  </a:lnTo>
                  <a:lnTo>
                    <a:pt x="760" y="671"/>
                  </a:lnTo>
                  <a:lnTo>
                    <a:pt x="756" y="674"/>
                  </a:lnTo>
                  <a:lnTo>
                    <a:pt x="752" y="677"/>
                  </a:lnTo>
                  <a:lnTo>
                    <a:pt x="744" y="686"/>
                  </a:lnTo>
                  <a:lnTo>
                    <a:pt x="740" y="696"/>
                  </a:lnTo>
                  <a:lnTo>
                    <a:pt x="734" y="707"/>
                  </a:lnTo>
                  <a:lnTo>
                    <a:pt x="730" y="717"/>
                  </a:lnTo>
                  <a:lnTo>
                    <a:pt x="726" y="728"/>
                  </a:lnTo>
                  <a:lnTo>
                    <a:pt x="719" y="738"/>
                  </a:lnTo>
                  <a:lnTo>
                    <a:pt x="717" y="742"/>
                  </a:lnTo>
                  <a:lnTo>
                    <a:pt x="716" y="746"/>
                  </a:lnTo>
                  <a:lnTo>
                    <a:pt x="716" y="752"/>
                  </a:lnTo>
                  <a:lnTo>
                    <a:pt x="717" y="758"/>
                  </a:lnTo>
                  <a:lnTo>
                    <a:pt x="720" y="770"/>
                  </a:lnTo>
                  <a:lnTo>
                    <a:pt x="724" y="783"/>
                  </a:lnTo>
                  <a:lnTo>
                    <a:pt x="727" y="794"/>
                  </a:lnTo>
                  <a:lnTo>
                    <a:pt x="728" y="803"/>
                  </a:lnTo>
                  <a:lnTo>
                    <a:pt x="727" y="807"/>
                  </a:lnTo>
                  <a:lnTo>
                    <a:pt x="725" y="809"/>
                  </a:lnTo>
                  <a:lnTo>
                    <a:pt x="720" y="810"/>
                  </a:lnTo>
                  <a:lnTo>
                    <a:pt x="715" y="810"/>
                  </a:lnTo>
                  <a:lnTo>
                    <a:pt x="699" y="802"/>
                  </a:lnTo>
                  <a:lnTo>
                    <a:pt x="670" y="786"/>
                  </a:lnTo>
                  <a:lnTo>
                    <a:pt x="638" y="768"/>
                  </a:lnTo>
                  <a:lnTo>
                    <a:pt x="616" y="756"/>
                  </a:lnTo>
                  <a:lnTo>
                    <a:pt x="613" y="756"/>
                  </a:lnTo>
                  <a:lnTo>
                    <a:pt x="609" y="756"/>
                  </a:lnTo>
                  <a:lnTo>
                    <a:pt x="605" y="756"/>
                  </a:lnTo>
                  <a:lnTo>
                    <a:pt x="602" y="757"/>
                  </a:lnTo>
                  <a:lnTo>
                    <a:pt x="594" y="761"/>
                  </a:lnTo>
                  <a:lnTo>
                    <a:pt x="586" y="766"/>
                  </a:lnTo>
                  <a:lnTo>
                    <a:pt x="578" y="770"/>
                  </a:lnTo>
                  <a:lnTo>
                    <a:pt x="571" y="773"/>
                  </a:lnTo>
                  <a:lnTo>
                    <a:pt x="566" y="773"/>
                  </a:lnTo>
                  <a:lnTo>
                    <a:pt x="562" y="773"/>
                  </a:lnTo>
                  <a:lnTo>
                    <a:pt x="559" y="773"/>
                  </a:lnTo>
                  <a:lnTo>
                    <a:pt x="554" y="771"/>
                  </a:lnTo>
                  <a:lnTo>
                    <a:pt x="538" y="759"/>
                  </a:lnTo>
                  <a:lnTo>
                    <a:pt x="530" y="754"/>
                  </a:lnTo>
                  <a:lnTo>
                    <a:pt x="526" y="754"/>
                  </a:lnTo>
                  <a:lnTo>
                    <a:pt x="521" y="756"/>
                  </a:lnTo>
                  <a:lnTo>
                    <a:pt x="514" y="759"/>
                  </a:lnTo>
                  <a:lnTo>
                    <a:pt x="503" y="766"/>
                  </a:lnTo>
                  <a:lnTo>
                    <a:pt x="495" y="773"/>
                  </a:lnTo>
                  <a:lnTo>
                    <a:pt x="485" y="785"/>
                  </a:lnTo>
                  <a:lnTo>
                    <a:pt x="482" y="787"/>
                  </a:lnTo>
                  <a:lnTo>
                    <a:pt x="480" y="788"/>
                  </a:lnTo>
                  <a:lnTo>
                    <a:pt x="477" y="788"/>
                  </a:lnTo>
                  <a:lnTo>
                    <a:pt x="475" y="787"/>
                  </a:lnTo>
                  <a:lnTo>
                    <a:pt x="473" y="785"/>
                  </a:lnTo>
                  <a:lnTo>
                    <a:pt x="470" y="782"/>
                  </a:lnTo>
                  <a:lnTo>
                    <a:pt x="469" y="777"/>
                  </a:lnTo>
                  <a:lnTo>
                    <a:pt x="468" y="769"/>
                  </a:lnTo>
                  <a:lnTo>
                    <a:pt x="467" y="765"/>
                  </a:lnTo>
                  <a:lnTo>
                    <a:pt x="465" y="760"/>
                  </a:lnTo>
                  <a:lnTo>
                    <a:pt x="463" y="755"/>
                  </a:lnTo>
                  <a:lnTo>
                    <a:pt x="461" y="751"/>
                  </a:lnTo>
                  <a:lnTo>
                    <a:pt x="454" y="743"/>
                  </a:lnTo>
                  <a:lnTo>
                    <a:pt x="448" y="737"/>
                  </a:lnTo>
                  <a:lnTo>
                    <a:pt x="443" y="735"/>
                  </a:lnTo>
                  <a:lnTo>
                    <a:pt x="440" y="733"/>
                  </a:lnTo>
                  <a:lnTo>
                    <a:pt x="437" y="732"/>
                  </a:lnTo>
                  <a:lnTo>
                    <a:pt x="434" y="733"/>
                  </a:lnTo>
                  <a:lnTo>
                    <a:pt x="431" y="735"/>
                  </a:lnTo>
                  <a:lnTo>
                    <a:pt x="428" y="738"/>
                  </a:lnTo>
                  <a:lnTo>
                    <a:pt x="427" y="742"/>
                  </a:lnTo>
                  <a:lnTo>
                    <a:pt x="425" y="747"/>
                  </a:lnTo>
                  <a:lnTo>
                    <a:pt x="424" y="755"/>
                  </a:lnTo>
                  <a:lnTo>
                    <a:pt x="423" y="760"/>
                  </a:lnTo>
                  <a:lnTo>
                    <a:pt x="421" y="765"/>
                  </a:lnTo>
                  <a:lnTo>
                    <a:pt x="418" y="767"/>
                  </a:lnTo>
                  <a:lnTo>
                    <a:pt x="415" y="769"/>
                  </a:lnTo>
                  <a:lnTo>
                    <a:pt x="412" y="769"/>
                  </a:lnTo>
                  <a:lnTo>
                    <a:pt x="409" y="769"/>
                  </a:lnTo>
                  <a:lnTo>
                    <a:pt x="407" y="767"/>
                  </a:lnTo>
                  <a:lnTo>
                    <a:pt x="400" y="761"/>
                  </a:lnTo>
                  <a:lnTo>
                    <a:pt x="395" y="755"/>
                  </a:lnTo>
                  <a:lnTo>
                    <a:pt x="390" y="747"/>
                  </a:lnTo>
                  <a:lnTo>
                    <a:pt x="386" y="740"/>
                  </a:lnTo>
                  <a:lnTo>
                    <a:pt x="384" y="730"/>
                  </a:lnTo>
                  <a:lnTo>
                    <a:pt x="382" y="722"/>
                  </a:lnTo>
                  <a:lnTo>
                    <a:pt x="380" y="714"/>
                  </a:lnTo>
                  <a:lnTo>
                    <a:pt x="377" y="708"/>
                  </a:lnTo>
                  <a:lnTo>
                    <a:pt x="373" y="702"/>
                  </a:lnTo>
                  <a:lnTo>
                    <a:pt x="370" y="698"/>
                  </a:lnTo>
                  <a:lnTo>
                    <a:pt x="367" y="694"/>
                  </a:lnTo>
                  <a:lnTo>
                    <a:pt x="363" y="690"/>
                  </a:lnTo>
                  <a:lnTo>
                    <a:pt x="342" y="681"/>
                  </a:lnTo>
                  <a:lnTo>
                    <a:pt x="316" y="670"/>
                  </a:lnTo>
                  <a:lnTo>
                    <a:pt x="301" y="660"/>
                  </a:lnTo>
                  <a:lnTo>
                    <a:pt x="285" y="650"/>
                  </a:lnTo>
                  <a:lnTo>
                    <a:pt x="277" y="645"/>
                  </a:lnTo>
                  <a:lnTo>
                    <a:pt x="268" y="642"/>
                  </a:lnTo>
                  <a:lnTo>
                    <a:pt x="258" y="639"/>
                  </a:lnTo>
                  <a:lnTo>
                    <a:pt x="248" y="639"/>
                  </a:lnTo>
                  <a:lnTo>
                    <a:pt x="241" y="640"/>
                  </a:lnTo>
                  <a:lnTo>
                    <a:pt x="233" y="642"/>
                  </a:lnTo>
                  <a:lnTo>
                    <a:pt x="227" y="646"/>
                  </a:lnTo>
                  <a:lnTo>
                    <a:pt x="222" y="650"/>
                  </a:lnTo>
                  <a:lnTo>
                    <a:pt x="216" y="655"/>
                  </a:lnTo>
                  <a:lnTo>
                    <a:pt x="211" y="658"/>
                  </a:lnTo>
                  <a:lnTo>
                    <a:pt x="209" y="658"/>
                  </a:lnTo>
                  <a:lnTo>
                    <a:pt x="205" y="658"/>
                  </a:lnTo>
                  <a:lnTo>
                    <a:pt x="203" y="658"/>
                  </a:lnTo>
                  <a:lnTo>
                    <a:pt x="200" y="657"/>
                  </a:lnTo>
                  <a:lnTo>
                    <a:pt x="190" y="650"/>
                  </a:lnTo>
                  <a:lnTo>
                    <a:pt x="183" y="645"/>
                  </a:lnTo>
                  <a:lnTo>
                    <a:pt x="178" y="641"/>
                  </a:lnTo>
                  <a:lnTo>
                    <a:pt x="174" y="636"/>
                  </a:lnTo>
                  <a:lnTo>
                    <a:pt x="170" y="627"/>
                  </a:lnTo>
                  <a:lnTo>
                    <a:pt x="161" y="611"/>
                  </a:lnTo>
                  <a:lnTo>
                    <a:pt x="154" y="599"/>
                  </a:lnTo>
                  <a:lnTo>
                    <a:pt x="145" y="589"/>
                  </a:lnTo>
                  <a:lnTo>
                    <a:pt x="134" y="580"/>
                  </a:lnTo>
                  <a:lnTo>
                    <a:pt x="122" y="574"/>
                  </a:lnTo>
                  <a:lnTo>
                    <a:pt x="111" y="569"/>
                  </a:lnTo>
                  <a:lnTo>
                    <a:pt x="98" y="564"/>
                  </a:lnTo>
                  <a:lnTo>
                    <a:pt x="85" y="561"/>
                  </a:lnTo>
                  <a:lnTo>
                    <a:pt x="71" y="561"/>
                  </a:lnTo>
                  <a:lnTo>
                    <a:pt x="74" y="540"/>
                  </a:lnTo>
                  <a:lnTo>
                    <a:pt x="74" y="526"/>
                  </a:lnTo>
                  <a:lnTo>
                    <a:pt x="73" y="520"/>
                  </a:lnTo>
                  <a:lnTo>
                    <a:pt x="72" y="516"/>
                  </a:lnTo>
                  <a:lnTo>
                    <a:pt x="71" y="512"/>
                  </a:lnTo>
                  <a:lnTo>
                    <a:pt x="69" y="509"/>
                  </a:lnTo>
                  <a:lnTo>
                    <a:pt x="63" y="503"/>
                  </a:lnTo>
                  <a:lnTo>
                    <a:pt x="56" y="498"/>
                  </a:lnTo>
                  <a:lnTo>
                    <a:pt x="48" y="489"/>
                  </a:lnTo>
                  <a:lnTo>
                    <a:pt x="40" y="478"/>
                  </a:lnTo>
                  <a:lnTo>
                    <a:pt x="38" y="474"/>
                  </a:lnTo>
                  <a:lnTo>
                    <a:pt x="37" y="470"/>
                  </a:lnTo>
                  <a:lnTo>
                    <a:pt x="36" y="463"/>
                  </a:lnTo>
                  <a:lnTo>
                    <a:pt x="36" y="457"/>
                  </a:lnTo>
                  <a:lnTo>
                    <a:pt x="36" y="440"/>
                  </a:lnTo>
                  <a:lnTo>
                    <a:pt x="37" y="422"/>
                  </a:lnTo>
                  <a:lnTo>
                    <a:pt x="41" y="388"/>
                  </a:lnTo>
                  <a:lnTo>
                    <a:pt x="42" y="363"/>
                  </a:lnTo>
                  <a:lnTo>
                    <a:pt x="41" y="356"/>
                  </a:lnTo>
                  <a:lnTo>
                    <a:pt x="38" y="350"/>
                  </a:lnTo>
                  <a:lnTo>
                    <a:pt x="36" y="345"/>
                  </a:lnTo>
                  <a:lnTo>
                    <a:pt x="32" y="339"/>
                  </a:lnTo>
                  <a:lnTo>
                    <a:pt x="22" y="328"/>
                  </a:lnTo>
                  <a:lnTo>
                    <a:pt x="13" y="319"/>
                  </a:lnTo>
                  <a:lnTo>
                    <a:pt x="8" y="314"/>
                  </a:lnTo>
                  <a:lnTo>
                    <a:pt x="4" y="310"/>
                  </a:lnTo>
                  <a:lnTo>
                    <a:pt x="2" y="305"/>
                  </a:lnTo>
                  <a:lnTo>
                    <a:pt x="0" y="300"/>
                  </a:lnTo>
                  <a:lnTo>
                    <a:pt x="0" y="295"/>
                  </a:lnTo>
                  <a:lnTo>
                    <a:pt x="1" y="290"/>
                  </a:lnTo>
                  <a:lnTo>
                    <a:pt x="3" y="284"/>
                  </a:lnTo>
                  <a:lnTo>
                    <a:pt x="8" y="278"/>
                  </a:lnTo>
                  <a:lnTo>
                    <a:pt x="13" y="273"/>
                  </a:lnTo>
                  <a:lnTo>
                    <a:pt x="15" y="269"/>
                  </a:lnTo>
                  <a:lnTo>
                    <a:pt x="17" y="263"/>
                  </a:lnTo>
                  <a:lnTo>
                    <a:pt x="18" y="257"/>
                  </a:lnTo>
                  <a:lnTo>
                    <a:pt x="18" y="245"/>
                  </a:lnTo>
                  <a:lnTo>
                    <a:pt x="17" y="231"/>
                  </a:lnTo>
                  <a:lnTo>
                    <a:pt x="14" y="217"/>
                  </a:lnTo>
                  <a:lnTo>
                    <a:pt x="10" y="205"/>
                  </a:lnTo>
                  <a:lnTo>
                    <a:pt x="9" y="191"/>
                  </a:lnTo>
                  <a:lnTo>
                    <a:pt x="8" y="17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02" name="Freeform 295"/>
            <p:cNvSpPr>
              <a:spLocks/>
            </p:cNvSpPr>
            <p:nvPr/>
          </p:nvSpPr>
          <p:spPr bwMode="auto">
            <a:xfrm>
              <a:off x="1364" y="2418"/>
              <a:ext cx="64" cy="34"/>
            </a:xfrm>
            <a:custGeom>
              <a:avLst/>
              <a:gdLst>
                <a:gd name="T0" fmla="*/ 0 w 254"/>
                <a:gd name="T1" fmla="*/ 0 h 135"/>
                <a:gd name="T2" fmla="*/ 0 w 254"/>
                <a:gd name="T3" fmla="*/ 0 h 135"/>
                <a:gd name="T4" fmla="*/ 0 w 254"/>
                <a:gd name="T5" fmla="*/ 0 h 135"/>
                <a:gd name="T6" fmla="*/ 0 w 254"/>
                <a:gd name="T7" fmla="*/ 0 h 135"/>
                <a:gd name="T8" fmla="*/ 0 w 254"/>
                <a:gd name="T9" fmla="*/ 0 h 135"/>
                <a:gd name="T10" fmla="*/ 0 w 254"/>
                <a:gd name="T11" fmla="*/ 0 h 135"/>
                <a:gd name="T12" fmla="*/ 0 w 254"/>
                <a:gd name="T13" fmla="*/ 0 h 135"/>
                <a:gd name="T14" fmla="*/ 0 w 254"/>
                <a:gd name="T15" fmla="*/ 0 h 135"/>
                <a:gd name="T16" fmla="*/ 0 w 254"/>
                <a:gd name="T17" fmla="*/ 0 h 135"/>
                <a:gd name="T18" fmla="*/ 0 w 254"/>
                <a:gd name="T19" fmla="*/ 0 h 135"/>
                <a:gd name="T20" fmla="*/ 0 w 254"/>
                <a:gd name="T21" fmla="*/ 0 h 135"/>
                <a:gd name="T22" fmla="*/ 0 w 254"/>
                <a:gd name="T23" fmla="*/ 0 h 135"/>
                <a:gd name="T24" fmla="*/ 0 w 254"/>
                <a:gd name="T25" fmla="*/ 0 h 135"/>
                <a:gd name="T26" fmla="*/ 0 w 254"/>
                <a:gd name="T27" fmla="*/ 0 h 135"/>
                <a:gd name="T28" fmla="*/ 0 w 254"/>
                <a:gd name="T29" fmla="*/ 0 h 135"/>
                <a:gd name="T30" fmla="*/ 0 w 254"/>
                <a:gd name="T31" fmla="*/ 0 h 135"/>
                <a:gd name="T32" fmla="*/ 0 w 254"/>
                <a:gd name="T33" fmla="*/ 0 h 135"/>
                <a:gd name="T34" fmla="*/ 0 w 254"/>
                <a:gd name="T35" fmla="*/ 0 h 135"/>
                <a:gd name="T36" fmla="*/ 0 w 254"/>
                <a:gd name="T37" fmla="*/ 0 h 135"/>
                <a:gd name="T38" fmla="*/ 0 w 254"/>
                <a:gd name="T39" fmla="*/ 0 h 135"/>
                <a:gd name="T40" fmla="*/ 0 w 254"/>
                <a:gd name="T41" fmla="*/ 0 h 135"/>
                <a:gd name="T42" fmla="*/ 0 w 254"/>
                <a:gd name="T43" fmla="*/ 0 h 135"/>
                <a:gd name="T44" fmla="*/ 0 w 254"/>
                <a:gd name="T45" fmla="*/ 0 h 135"/>
                <a:gd name="T46" fmla="*/ 0 w 254"/>
                <a:gd name="T47" fmla="*/ 0 h 135"/>
                <a:gd name="T48" fmla="*/ 0 w 254"/>
                <a:gd name="T49" fmla="*/ 0 h 135"/>
                <a:gd name="T50" fmla="*/ 0 w 254"/>
                <a:gd name="T51" fmla="*/ 0 h 135"/>
                <a:gd name="T52" fmla="*/ 0 w 254"/>
                <a:gd name="T53" fmla="*/ 0 h 135"/>
                <a:gd name="T54" fmla="*/ 0 w 254"/>
                <a:gd name="T55" fmla="*/ 0 h 135"/>
                <a:gd name="T56" fmla="*/ 0 w 254"/>
                <a:gd name="T57" fmla="*/ 0 h 135"/>
                <a:gd name="T58" fmla="*/ 0 w 254"/>
                <a:gd name="T59" fmla="*/ 0 h 135"/>
                <a:gd name="T60" fmla="*/ 0 w 254"/>
                <a:gd name="T61" fmla="*/ 0 h 135"/>
                <a:gd name="T62" fmla="*/ 0 w 254"/>
                <a:gd name="T63" fmla="*/ 0 h 135"/>
                <a:gd name="T64" fmla="*/ 0 w 254"/>
                <a:gd name="T65" fmla="*/ 0 h 135"/>
                <a:gd name="T66" fmla="*/ 0 w 254"/>
                <a:gd name="T67" fmla="*/ 0 h 135"/>
                <a:gd name="T68" fmla="*/ 0 w 254"/>
                <a:gd name="T69" fmla="*/ 0 h 135"/>
                <a:gd name="T70" fmla="*/ 0 w 254"/>
                <a:gd name="T71" fmla="*/ 0 h 135"/>
                <a:gd name="T72" fmla="*/ 0 w 254"/>
                <a:gd name="T73" fmla="*/ 0 h 135"/>
                <a:gd name="T74" fmla="*/ 0 w 254"/>
                <a:gd name="T75" fmla="*/ 0 h 135"/>
                <a:gd name="T76" fmla="*/ 0 w 254"/>
                <a:gd name="T77" fmla="*/ 0 h 135"/>
                <a:gd name="T78" fmla="*/ 0 w 254"/>
                <a:gd name="T79" fmla="*/ 0 h 135"/>
                <a:gd name="T80" fmla="*/ 0 w 254"/>
                <a:gd name="T81" fmla="*/ 0 h 135"/>
                <a:gd name="T82" fmla="*/ 0 w 254"/>
                <a:gd name="T83" fmla="*/ 0 h 135"/>
                <a:gd name="T84" fmla="*/ 0 w 254"/>
                <a:gd name="T85" fmla="*/ 0 h 135"/>
                <a:gd name="T86" fmla="*/ 0 w 254"/>
                <a:gd name="T87" fmla="*/ 0 h 135"/>
                <a:gd name="T88" fmla="*/ 0 w 254"/>
                <a:gd name="T89" fmla="*/ 0 h 135"/>
                <a:gd name="T90" fmla="*/ 0 w 254"/>
                <a:gd name="T91" fmla="*/ 0 h 135"/>
                <a:gd name="T92" fmla="*/ 0 w 254"/>
                <a:gd name="T93" fmla="*/ 0 h 135"/>
                <a:gd name="T94" fmla="*/ 0 w 254"/>
                <a:gd name="T95" fmla="*/ 0 h 135"/>
                <a:gd name="T96" fmla="*/ 0 w 254"/>
                <a:gd name="T97" fmla="*/ 0 h 13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54"/>
                <a:gd name="T148" fmla="*/ 0 h 135"/>
                <a:gd name="T149" fmla="*/ 254 w 254"/>
                <a:gd name="T150" fmla="*/ 135 h 135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54" h="135">
                  <a:moveTo>
                    <a:pt x="1" y="132"/>
                  </a:moveTo>
                  <a:lnTo>
                    <a:pt x="0" y="126"/>
                  </a:lnTo>
                  <a:lnTo>
                    <a:pt x="0" y="123"/>
                  </a:lnTo>
                  <a:lnTo>
                    <a:pt x="0" y="120"/>
                  </a:lnTo>
                  <a:lnTo>
                    <a:pt x="1" y="118"/>
                  </a:lnTo>
                  <a:lnTo>
                    <a:pt x="3" y="116"/>
                  </a:lnTo>
                  <a:lnTo>
                    <a:pt x="6" y="115"/>
                  </a:lnTo>
                  <a:lnTo>
                    <a:pt x="9" y="115"/>
                  </a:lnTo>
                  <a:lnTo>
                    <a:pt x="14" y="113"/>
                  </a:lnTo>
                  <a:lnTo>
                    <a:pt x="19" y="112"/>
                  </a:lnTo>
                  <a:lnTo>
                    <a:pt x="22" y="111"/>
                  </a:lnTo>
                  <a:lnTo>
                    <a:pt x="25" y="110"/>
                  </a:lnTo>
                  <a:lnTo>
                    <a:pt x="26" y="109"/>
                  </a:lnTo>
                  <a:lnTo>
                    <a:pt x="25" y="106"/>
                  </a:lnTo>
                  <a:lnTo>
                    <a:pt x="21" y="102"/>
                  </a:lnTo>
                  <a:lnTo>
                    <a:pt x="12" y="95"/>
                  </a:lnTo>
                  <a:lnTo>
                    <a:pt x="5" y="90"/>
                  </a:lnTo>
                  <a:lnTo>
                    <a:pt x="3" y="84"/>
                  </a:lnTo>
                  <a:lnTo>
                    <a:pt x="3" y="79"/>
                  </a:lnTo>
                  <a:lnTo>
                    <a:pt x="3" y="74"/>
                  </a:lnTo>
                  <a:lnTo>
                    <a:pt x="4" y="68"/>
                  </a:lnTo>
                  <a:lnTo>
                    <a:pt x="6" y="63"/>
                  </a:lnTo>
                  <a:lnTo>
                    <a:pt x="9" y="59"/>
                  </a:lnTo>
                  <a:lnTo>
                    <a:pt x="13" y="54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8" y="52"/>
                  </a:lnTo>
                  <a:lnTo>
                    <a:pt x="34" y="53"/>
                  </a:lnTo>
                  <a:lnTo>
                    <a:pt x="41" y="55"/>
                  </a:lnTo>
                  <a:lnTo>
                    <a:pt x="55" y="60"/>
                  </a:lnTo>
                  <a:lnTo>
                    <a:pt x="70" y="64"/>
                  </a:lnTo>
                  <a:lnTo>
                    <a:pt x="76" y="65"/>
                  </a:lnTo>
                  <a:lnTo>
                    <a:pt x="83" y="66"/>
                  </a:lnTo>
                  <a:lnTo>
                    <a:pt x="89" y="67"/>
                  </a:lnTo>
                  <a:lnTo>
                    <a:pt x="93" y="66"/>
                  </a:lnTo>
                  <a:lnTo>
                    <a:pt x="98" y="65"/>
                  </a:lnTo>
                  <a:lnTo>
                    <a:pt x="101" y="63"/>
                  </a:lnTo>
                  <a:lnTo>
                    <a:pt x="102" y="59"/>
                  </a:lnTo>
                  <a:lnTo>
                    <a:pt x="103" y="52"/>
                  </a:lnTo>
                  <a:lnTo>
                    <a:pt x="102" y="45"/>
                  </a:lnTo>
                  <a:lnTo>
                    <a:pt x="100" y="38"/>
                  </a:lnTo>
                  <a:lnTo>
                    <a:pt x="98" y="33"/>
                  </a:lnTo>
                  <a:lnTo>
                    <a:pt x="96" y="25"/>
                  </a:lnTo>
                  <a:lnTo>
                    <a:pt x="95" y="21"/>
                  </a:lnTo>
                  <a:lnTo>
                    <a:pt x="95" y="18"/>
                  </a:lnTo>
                  <a:lnTo>
                    <a:pt x="95" y="14"/>
                  </a:lnTo>
                  <a:lnTo>
                    <a:pt x="97" y="12"/>
                  </a:lnTo>
                  <a:lnTo>
                    <a:pt x="98" y="10"/>
                  </a:lnTo>
                  <a:lnTo>
                    <a:pt x="99" y="8"/>
                  </a:lnTo>
                  <a:lnTo>
                    <a:pt x="101" y="5"/>
                  </a:lnTo>
                  <a:lnTo>
                    <a:pt x="101" y="0"/>
                  </a:lnTo>
                  <a:lnTo>
                    <a:pt x="115" y="3"/>
                  </a:lnTo>
                  <a:lnTo>
                    <a:pt x="125" y="4"/>
                  </a:lnTo>
                  <a:lnTo>
                    <a:pt x="129" y="5"/>
                  </a:lnTo>
                  <a:lnTo>
                    <a:pt x="133" y="8"/>
                  </a:lnTo>
                  <a:lnTo>
                    <a:pt x="137" y="12"/>
                  </a:lnTo>
                  <a:lnTo>
                    <a:pt x="142" y="20"/>
                  </a:lnTo>
                  <a:lnTo>
                    <a:pt x="146" y="25"/>
                  </a:lnTo>
                  <a:lnTo>
                    <a:pt x="151" y="28"/>
                  </a:lnTo>
                  <a:lnTo>
                    <a:pt x="156" y="31"/>
                  </a:lnTo>
                  <a:lnTo>
                    <a:pt x="160" y="32"/>
                  </a:lnTo>
                  <a:lnTo>
                    <a:pt x="166" y="32"/>
                  </a:lnTo>
                  <a:lnTo>
                    <a:pt x="171" y="33"/>
                  </a:lnTo>
                  <a:lnTo>
                    <a:pt x="176" y="35"/>
                  </a:lnTo>
                  <a:lnTo>
                    <a:pt x="182" y="38"/>
                  </a:lnTo>
                  <a:lnTo>
                    <a:pt x="186" y="40"/>
                  </a:lnTo>
                  <a:lnTo>
                    <a:pt x="190" y="42"/>
                  </a:lnTo>
                  <a:lnTo>
                    <a:pt x="195" y="42"/>
                  </a:lnTo>
                  <a:lnTo>
                    <a:pt x="199" y="43"/>
                  </a:lnTo>
                  <a:lnTo>
                    <a:pt x="208" y="42"/>
                  </a:lnTo>
                  <a:lnTo>
                    <a:pt x="216" y="42"/>
                  </a:lnTo>
                  <a:lnTo>
                    <a:pt x="221" y="42"/>
                  </a:lnTo>
                  <a:lnTo>
                    <a:pt x="224" y="42"/>
                  </a:lnTo>
                  <a:lnTo>
                    <a:pt x="227" y="43"/>
                  </a:lnTo>
                  <a:lnTo>
                    <a:pt x="230" y="46"/>
                  </a:lnTo>
                  <a:lnTo>
                    <a:pt x="232" y="49"/>
                  </a:lnTo>
                  <a:lnTo>
                    <a:pt x="235" y="53"/>
                  </a:lnTo>
                  <a:lnTo>
                    <a:pt x="237" y="59"/>
                  </a:lnTo>
                  <a:lnTo>
                    <a:pt x="238" y="65"/>
                  </a:lnTo>
                  <a:lnTo>
                    <a:pt x="247" y="81"/>
                  </a:lnTo>
                  <a:lnTo>
                    <a:pt x="254" y="93"/>
                  </a:lnTo>
                  <a:lnTo>
                    <a:pt x="251" y="101"/>
                  </a:lnTo>
                  <a:lnTo>
                    <a:pt x="245" y="112"/>
                  </a:lnTo>
                  <a:lnTo>
                    <a:pt x="241" y="124"/>
                  </a:lnTo>
                  <a:lnTo>
                    <a:pt x="239" y="134"/>
                  </a:lnTo>
                  <a:lnTo>
                    <a:pt x="233" y="135"/>
                  </a:lnTo>
                  <a:lnTo>
                    <a:pt x="227" y="135"/>
                  </a:lnTo>
                  <a:lnTo>
                    <a:pt x="218" y="134"/>
                  </a:lnTo>
                  <a:lnTo>
                    <a:pt x="210" y="132"/>
                  </a:lnTo>
                  <a:lnTo>
                    <a:pt x="194" y="129"/>
                  </a:lnTo>
                  <a:lnTo>
                    <a:pt x="181" y="126"/>
                  </a:lnTo>
                  <a:lnTo>
                    <a:pt x="158" y="126"/>
                  </a:lnTo>
                  <a:lnTo>
                    <a:pt x="135" y="127"/>
                  </a:lnTo>
                  <a:lnTo>
                    <a:pt x="112" y="130"/>
                  </a:lnTo>
                  <a:lnTo>
                    <a:pt x="89" y="131"/>
                  </a:lnTo>
                  <a:lnTo>
                    <a:pt x="67" y="132"/>
                  </a:lnTo>
                  <a:lnTo>
                    <a:pt x="44" y="133"/>
                  </a:lnTo>
                  <a:lnTo>
                    <a:pt x="22" y="133"/>
                  </a:lnTo>
                  <a:lnTo>
                    <a:pt x="1" y="13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03" name="Freeform 296"/>
            <p:cNvSpPr>
              <a:spLocks/>
            </p:cNvSpPr>
            <p:nvPr/>
          </p:nvSpPr>
          <p:spPr bwMode="auto">
            <a:xfrm>
              <a:off x="1383" y="2312"/>
              <a:ext cx="158" cy="92"/>
            </a:xfrm>
            <a:custGeom>
              <a:avLst/>
              <a:gdLst>
                <a:gd name="T0" fmla="*/ 0 w 632"/>
                <a:gd name="T1" fmla="*/ 0 h 369"/>
                <a:gd name="T2" fmla="*/ 0 w 632"/>
                <a:gd name="T3" fmla="*/ 0 h 369"/>
                <a:gd name="T4" fmla="*/ 0 w 632"/>
                <a:gd name="T5" fmla="*/ 0 h 369"/>
                <a:gd name="T6" fmla="*/ 0 w 632"/>
                <a:gd name="T7" fmla="*/ 0 h 369"/>
                <a:gd name="T8" fmla="*/ 0 w 632"/>
                <a:gd name="T9" fmla="*/ 0 h 369"/>
                <a:gd name="T10" fmla="*/ 0 w 632"/>
                <a:gd name="T11" fmla="*/ 0 h 369"/>
                <a:gd name="T12" fmla="*/ 0 w 632"/>
                <a:gd name="T13" fmla="*/ 0 h 369"/>
                <a:gd name="T14" fmla="*/ 0 w 632"/>
                <a:gd name="T15" fmla="*/ 0 h 369"/>
                <a:gd name="T16" fmla="*/ 0 w 632"/>
                <a:gd name="T17" fmla="*/ 0 h 369"/>
                <a:gd name="T18" fmla="*/ 0 w 632"/>
                <a:gd name="T19" fmla="*/ 0 h 369"/>
                <a:gd name="T20" fmla="*/ 0 w 632"/>
                <a:gd name="T21" fmla="*/ 0 h 369"/>
                <a:gd name="T22" fmla="*/ 0 w 632"/>
                <a:gd name="T23" fmla="*/ 0 h 369"/>
                <a:gd name="T24" fmla="*/ 0 w 632"/>
                <a:gd name="T25" fmla="*/ 0 h 369"/>
                <a:gd name="T26" fmla="*/ 0 w 632"/>
                <a:gd name="T27" fmla="*/ 0 h 369"/>
                <a:gd name="T28" fmla="*/ 0 w 632"/>
                <a:gd name="T29" fmla="*/ 0 h 369"/>
                <a:gd name="T30" fmla="*/ 0 w 632"/>
                <a:gd name="T31" fmla="*/ 0 h 369"/>
                <a:gd name="T32" fmla="*/ 0 w 632"/>
                <a:gd name="T33" fmla="*/ 0 h 369"/>
                <a:gd name="T34" fmla="*/ 0 w 632"/>
                <a:gd name="T35" fmla="*/ 0 h 369"/>
                <a:gd name="T36" fmla="*/ 0 w 632"/>
                <a:gd name="T37" fmla="*/ 0 h 369"/>
                <a:gd name="T38" fmla="*/ 0 w 632"/>
                <a:gd name="T39" fmla="*/ 0 h 369"/>
                <a:gd name="T40" fmla="*/ 0 w 632"/>
                <a:gd name="T41" fmla="*/ 0 h 369"/>
                <a:gd name="T42" fmla="*/ 0 w 632"/>
                <a:gd name="T43" fmla="*/ 0 h 369"/>
                <a:gd name="T44" fmla="*/ 0 w 632"/>
                <a:gd name="T45" fmla="*/ 0 h 369"/>
                <a:gd name="T46" fmla="*/ 0 w 632"/>
                <a:gd name="T47" fmla="*/ 0 h 369"/>
                <a:gd name="T48" fmla="*/ 0 w 632"/>
                <a:gd name="T49" fmla="*/ 0 h 369"/>
                <a:gd name="T50" fmla="*/ 0 w 632"/>
                <a:gd name="T51" fmla="*/ 0 h 369"/>
                <a:gd name="T52" fmla="*/ 0 w 632"/>
                <a:gd name="T53" fmla="*/ 0 h 369"/>
                <a:gd name="T54" fmla="*/ 0 w 632"/>
                <a:gd name="T55" fmla="*/ 0 h 369"/>
                <a:gd name="T56" fmla="*/ 0 w 632"/>
                <a:gd name="T57" fmla="*/ 0 h 369"/>
                <a:gd name="T58" fmla="*/ 0 w 632"/>
                <a:gd name="T59" fmla="*/ 0 h 369"/>
                <a:gd name="T60" fmla="*/ 0 w 632"/>
                <a:gd name="T61" fmla="*/ 0 h 369"/>
                <a:gd name="T62" fmla="*/ 0 w 632"/>
                <a:gd name="T63" fmla="*/ 0 h 369"/>
                <a:gd name="T64" fmla="*/ 0 w 632"/>
                <a:gd name="T65" fmla="*/ 0 h 369"/>
                <a:gd name="T66" fmla="*/ 0 w 632"/>
                <a:gd name="T67" fmla="*/ 0 h 369"/>
                <a:gd name="T68" fmla="*/ 0 w 632"/>
                <a:gd name="T69" fmla="*/ 0 h 369"/>
                <a:gd name="T70" fmla="*/ 0 w 632"/>
                <a:gd name="T71" fmla="*/ 0 h 369"/>
                <a:gd name="T72" fmla="*/ 0 w 632"/>
                <a:gd name="T73" fmla="*/ 0 h 369"/>
                <a:gd name="T74" fmla="*/ 0 w 632"/>
                <a:gd name="T75" fmla="*/ 0 h 369"/>
                <a:gd name="T76" fmla="*/ 0 w 632"/>
                <a:gd name="T77" fmla="*/ 0 h 369"/>
                <a:gd name="T78" fmla="*/ 0 w 632"/>
                <a:gd name="T79" fmla="*/ 0 h 369"/>
                <a:gd name="T80" fmla="*/ 0 w 632"/>
                <a:gd name="T81" fmla="*/ 0 h 369"/>
                <a:gd name="T82" fmla="*/ 0 w 632"/>
                <a:gd name="T83" fmla="*/ 0 h 369"/>
                <a:gd name="T84" fmla="*/ 0 w 632"/>
                <a:gd name="T85" fmla="*/ 0 h 369"/>
                <a:gd name="T86" fmla="*/ 0 w 632"/>
                <a:gd name="T87" fmla="*/ 0 h 369"/>
                <a:gd name="T88" fmla="*/ 0 w 632"/>
                <a:gd name="T89" fmla="*/ 0 h 369"/>
                <a:gd name="T90" fmla="*/ 0 w 632"/>
                <a:gd name="T91" fmla="*/ 0 h 369"/>
                <a:gd name="T92" fmla="*/ 0 w 632"/>
                <a:gd name="T93" fmla="*/ 0 h 369"/>
                <a:gd name="T94" fmla="*/ 0 w 632"/>
                <a:gd name="T95" fmla="*/ 0 h 369"/>
                <a:gd name="T96" fmla="*/ 0 w 632"/>
                <a:gd name="T97" fmla="*/ 0 h 369"/>
                <a:gd name="T98" fmla="*/ 0 w 632"/>
                <a:gd name="T99" fmla="*/ 0 h 369"/>
                <a:gd name="T100" fmla="*/ 0 w 632"/>
                <a:gd name="T101" fmla="*/ 0 h 369"/>
                <a:gd name="T102" fmla="*/ 0 w 632"/>
                <a:gd name="T103" fmla="*/ 0 h 369"/>
                <a:gd name="T104" fmla="*/ 0 w 632"/>
                <a:gd name="T105" fmla="*/ 0 h 36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32"/>
                <a:gd name="T160" fmla="*/ 0 h 369"/>
                <a:gd name="T161" fmla="*/ 632 w 632"/>
                <a:gd name="T162" fmla="*/ 369 h 369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32" h="369">
                  <a:moveTo>
                    <a:pt x="24" y="306"/>
                  </a:moveTo>
                  <a:lnTo>
                    <a:pt x="31" y="291"/>
                  </a:lnTo>
                  <a:lnTo>
                    <a:pt x="37" y="280"/>
                  </a:lnTo>
                  <a:lnTo>
                    <a:pt x="13" y="265"/>
                  </a:lnTo>
                  <a:lnTo>
                    <a:pt x="1" y="255"/>
                  </a:lnTo>
                  <a:lnTo>
                    <a:pt x="0" y="253"/>
                  </a:lnTo>
                  <a:lnTo>
                    <a:pt x="0" y="251"/>
                  </a:lnTo>
                  <a:lnTo>
                    <a:pt x="1" y="248"/>
                  </a:lnTo>
                  <a:lnTo>
                    <a:pt x="3" y="244"/>
                  </a:lnTo>
                  <a:lnTo>
                    <a:pt x="12" y="235"/>
                  </a:lnTo>
                  <a:lnTo>
                    <a:pt x="25" y="223"/>
                  </a:lnTo>
                  <a:lnTo>
                    <a:pt x="29" y="219"/>
                  </a:lnTo>
                  <a:lnTo>
                    <a:pt x="30" y="215"/>
                  </a:lnTo>
                  <a:lnTo>
                    <a:pt x="30" y="213"/>
                  </a:lnTo>
                  <a:lnTo>
                    <a:pt x="30" y="210"/>
                  </a:lnTo>
                  <a:lnTo>
                    <a:pt x="29" y="207"/>
                  </a:lnTo>
                  <a:lnTo>
                    <a:pt x="29" y="203"/>
                  </a:lnTo>
                  <a:lnTo>
                    <a:pt x="30" y="199"/>
                  </a:lnTo>
                  <a:lnTo>
                    <a:pt x="32" y="194"/>
                  </a:lnTo>
                  <a:lnTo>
                    <a:pt x="42" y="179"/>
                  </a:lnTo>
                  <a:lnTo>
                    <a:pt x="49" y="170"/>
                  </a:lnTo>
                  <a:lnTo>
                    <a:pt x="51" y="166"/>
                  </a:lnTo>
                  <a:lnTo>
                    <a:pt x="53" y="160"/>
                  </a:lnTo>
                  <a:lnTo>
                    <a:pt x="55" y="152"/>
                  </a:lnTo>
                  <a:lnTo>
                    <a:pt x="56" y="140"/>
                  </a:lnTo>
                  <a:lnTo>
                    <a:pt x="57" y="131"/>
                  </a:lnTo>
                  <a:lnTo>
                    <a:pt x="59" y="123"/>
                  </a:lnTo>
                  <a:lnTo>
                    <a:pt x="61" y="114"/>
                  </a:lnTo>
                  <a:lnTo>
                    <a:pt x="64" y="107"/>
                  </a:lnTo>
                  <a:lnTo>
                    <a:pt x="68" y="99"/>
                  </a:lnTo>
                  <a:lnTo>
                    <a:pt x="72" y="94"/>
                  </a:lnTo>
                  <a:lnTo>
                    <a:pt x="79" y="88"/>
                  </a:lnTo>
                  <a:lnTo>
                    <a:pt x="86" y="84"/>
                  </a:lnTo>
                  <a:lnTo>
                    <a:pt x="96" y="82"/>
                  </a:lnTo>
                  <a:lnTo>
                    <a:pt x="100" y="82"/>
                  </a:lnTo>
                  <a:lnTo>
                    <a:pt x="102" y="84"/>
                  </a:lnTo>
                  <a:lnTo>
                    <a:pt x="103" y="86"/>
                  </a:lnTo>
                  <a:lnTo>
                    <a:pt x="105" y="87"/>
                  </a:lnTo>
                  <a:lnTo>
                    <a:pt x="106" y="87"/>
                  </a:lnTo>
                  <a:lnTo>
                    <a:pt x="108" y="86"/>
                  </a:lnTo>
                  <a:lnTo>
                    <a:pt x="115" y="83"/>
                  </a:lnTo>
                  <a:lnTo>
                    <a:pt x="128" y="75"/>
                  </a:lnTo>
                  <a:lnTo>
                    <a:pt x="135" y="72"/>
                  </a:lnTo>
                  <a:lnTo>
                    <a:pt x="141" y="70"/>
                  </a:lnTo>
                  <a:lnTo>
                    <a:pt x="148" y="70"/>
                  </a:lnTo>
                  <a:lnTo>
                    <a:pt x="155" y="71"/>
                  </a:lnTo>
                  <a:lnTo>
                    <a:pt x="162" y="73"/>
                  </a:lnTo>
                  <a:lnTo>
                    <a:pt x="167" y="75"/>
                  </a:lnTo>
                  <a:lnTo>
                    <a:pt x="173" y="79"/>
                  </a:lnTo>
                  <a:lnTo>
                    <a:pt x="179" y="83"/>
                  </a:lnTo>
                  <a:lnTo>
                    <a:pt x="183" y="88"/>
                  </a:lnTo>
                  <a:lnTo>
                    <a:pt x="187" y="94"/>
                  </a:lnTo>
                  <a:lnTo>
                    <a:pt x="191" y="99"/>
                  </a:lnTo>
                  <a:lnTo>
                    <a:pt x="194" y="104"/>
                  </a:lnTo>
                  <a:lnTo>
                    <a:pt x="195" y="110"/>
                  </a:lnTo>
                  <a:lnTo>
                    <a:pt x="195" y="115"/>
                  </a:lnTo>
                  <a:lnTo>
                    <a:pt x="194" y="121"/>
                  </a:lnTo>
                  <a:lnTo>
                    <a:pt x="191" y="125"/>
                  </a:lnTo>
                  <a:lnTo>
                    <a:pt x="189" y="128"/>
                  </a:lnTo>
                  <a:lnTo>
                    <a:pt x="187" y="132"/>
                  </a:lnTo>
                  <a:lnTo>
                    <a:pt x="187" y="136"/>
                  </a:lnTo>
                  <a:lnTo>
                    <a:pt x="187" y="139"/>
                  </a:lnTo>
                  <a:lnTo>
                    <a:pt x="189" y="142"/>
                  </a:lnTo>
                  <a:lnTo>
                    <a:pt x="190" y="144"/>
                  </a:lnTo>
                  <a:lnTo>
                    <a:pt x="192" y="147"/>
                  </a:lnTo>
                  <a:lnTo>
                    <a:pt x="195" y="150"/>
                  </a:lnTo>
                  <a:lnTo>
                    <a:pt x="202" y="155"/>
                  </a:lnTo>
                  <a:lnTo>
                    <a:pt x="210" y="158"/>
                  </a:lnTo>
                  <a:lnTo>
                    <a:pt x="219" y="161"/>
                  </a:lnTo>
                  <a:lnTo>
                    <a:pt x="230" y="164"/>
                  </a:lnTo>
                  <a:lnTo>
                    <a:pt x="239" y="165"/>
                  </a:lnTo>
                  <a:lnTo>
                    <a:pt x="250" y="166"/>
                  </a:lnTo>
                  <a:lnTo>
                    <a:pt x="260" y="165"/>
                  </a:lnTo>
                  <a:lnTo>
                    <a:pt x="268" y="163"/>
                  </a:lnTo>
                  <a:lnTo>
                    <a:pt x="276" y="159"/>
                  </a:lnTo>
                  <a:lnTo>
                    <a:pt x="281" y="156"/>
                  </a:lnTo>
                  <a:lnTo>
                    <a:pt x="283" y="153"/>
                  </a:lnTo>
                  <a:lnTo>
                    <a:pt x="284" y="151"/>
                  </a:lnTo>
                  <a:lnTo>
                    <a:pt x="286" y="147"/>
                  </a:lnTo>
                  <a:lnTo>
                    <a:pt x="286" y="143"/>
                  </a:lnTo>
                  <a:lnTo>
                    <a:pt x="286" y="140"/>
                  </a:lnTo>
                  <a:lnTo>
                    <a:pt x="287" y="137"/>
                  </a:lnTo>
                  <a:lnTo>
                    <a:pt x="288" y="136"/>
                  </a:lnTo>
                  <a:lnTo>
                    <a:pt x="291" y="135"/>
                  </a:lnTo>
                  <a:lnTo>
                    <a:pt x="296" y="133"/>
                  </a:lnTo>
                  <a:lnTo>
                    <a:pt x="303" y="132"/>
                  </a:lnTo>
                  <a:lnTo>
                    <a:pt x="306" y="132"/>
                  </a:lnTo>
                  <a:lnTo>
                    <a:pt x="309" y="132"/>
                  </a:lnTo>
                  <a:lnTo>
                    <a:pt x="311" y="131"/>
                  </a:lnTo>
                  <a:lnTo>
                    <a:pt x="314" y="129"/>
                  </a:lnTo>
                  <a:lnTo>
                    <a:pt x="315" y="127"/>
                  </a:lnTo>
                  <a:lnTo>
                    <a:pt x="315" y="124"/>
                  </a:lnTo>
                  <a:lnTo>
                    <a:pt x="314" y="119"/>
                  </a:lnTo>
                  <a:lnTo>
                    <a:pt x="311" y="114"/>
                  </a:lnTo>
                  <a:lnTo>
                    <a:pt x="306" y="101"/>
                  </a:lnTo>
                  <a:lnTo>
                    <a:pt x="302" y="88"/>
                  </a:lnTo>
                  <a:lnTo>
                    <a:pt x="298" y="74"/>
                  </a:lnTo>
                  <a:lnTo>
                    <a:pt x="297" y="60"/>
                  </a:lnTo>
                  <a:lnTo>
                    <a:pt x="298" y="53"/>
                  </a:lnTo>
                  <a:lnTo>
                    <a:pt x="298" y="46"/>
                  </a:lnTo>
                  <a:lnTo>
                    <a:pt x="301" y="41"/>
                  </a:lnTo>
                  <a:lnTo>
                    <a:pt x="303" y="35"/>
                  </a:lnTo>
                  <a:lnTo>
                    <a:pt x="305" y="30"/>
                  </a:lnTo>
                  <a:lnTo>
                    <a:pt x="309" y="25"/>
                  </a:lnTo>
                  <a:lnTo>
                    <a:pt x="314" y="21"/>
                  </a:lnTo>
                  <a:lnTo>
                    <a:pt x="319" y="18"/>
                  </a:lnTo>
                  <a:lnTo>
                    <a:pt x="328" y="18"/>
                  </a:lnTo>
                  <a:lnTo>
                    <a:pt x="334" y="17"/>
                  </a:lnTo>
                  <a:lnTo>
                    <a:pt x="339" y="16"/>
                  </a:lnTo>
                  <a:lnTo>
                    <a:pt x="346" y="14"/>
                  </a:lnTo>
                  <a:lnTo>
                    <a:pt x="353" y="11"/>
                  </a:lnTo>
                  <a:lnTo>
                    <a:pt x="361" y="5"/>
                  </a:lnTo>
                  <a:lnTo>
                    <a:pt x="365" y="3"/>
                  </a:lnTo>
                  <a:lnTo>
                    <a:pt x="370" y="1"/>
                  </a:lnTo>
                  <a:lnTo>
                    <a:pt x="373" y="0"/>
                  </a:lnTo>
                  <a:lnTo>
                    <a:pt x="378" y="0"/>
                  </a:lnTo>
                  <a:lnTo>
                    <a:pt x="384" y="0"/>
                  </a:lnTo>
                  <a:lnTo>
                    <a:pt x="390" y="0"/>
                  </a:lnTo>
                  <a:lnTo>
                    <a:pt x="392" y="1"/>
                  </a:lnTo>
                  <a:lnTo>
                    <a:pt x="395" y="2"/>
                  </a:lnTo>
                  <a:lnTo>
                    <a:pt x="396" y="4"/>
                  </a:lnTo>
                  <a:lnTo>
                    <a:pt x="398" y="6"/>
                  </a:lnTo>
                  <a:lnTo>
                    <a:pt x="405" y="12"/>
                  </a:lnTo>
                  <a:lnTo>
                    <a:pt x="413" y="16"/>
                  </a:lnTo>
                  <a:lnTo>
                    <a:pt x="421" y="20"/>
                  </a:lnTo>
                  <a:lnTo>
                    <a:pt x="430" y="24"/>
                  </a:lnTo>
                  <a:lnTo>
                    <a:pt x="437" y="27"/>
                  </a:lnTo>
                  <a:lnTo>
                    <a:pt x="444" y="30"/>
                  </a:lnTo>
                  <a:lnTo>
                    <a:pt x="448" y="33"/>
                  </a:lnTo>
                  <a:lnTo>
                    <a:pt x="449" y="36"/>
                  </a:lnTo>
                  <a:lnTo>
                    <a:pt x="450" y="45"/>
                  </a:lnTo>
                  <a:lnTo>
                    <a:pt x="453" y="55"/>
                  </a:lnTo>
                  <a:lnTo>
                    <a:pt x="456" y="63"/>
                  </a:lnTo>
                  <a:lnTo>
                    <a:pt x="460" y="72"/>
                  </a:lnTo>
                  <a:lnTo>
                    <a:pt x="463" y="75"/>
                  </a:lnTo>
                  <a:lnTo>
                    <a:pt x="467" y="79"/>
                  </a:lnTo>
                  <a:lnTo>
                    <a:pt x="470" y="82"/>
                  </a:lnTo>
                  <a:lnTo>
                    <a:pt x="474" y="84"/>
                  </a:lnTo>
                  <a:lnTo>
                    <a:pt x="477" y="85"/>
                  </a:lnTo>
                  <a:lnTo>
                    <a:pt x="483" y="86"/>
                  </a:lnTo>
                  <a:lnTo>
                    <a:pt x="487" y="85"/>
                  </a:lnTo>
                  <a:lnTo>
                    <a:pt x="492" y="84"/>
                  </a:lnTo>
                  <a:lnTo>
                    <a:pt x="503" y="82"/>
                  </a:lnTo>
                  <a:lnTo>
                    <a:pt x="510" y="80"/>
                  </a:lnTo>
                  <a:lnTo>
                    <a:pt x="515" y="79"/>
                  </a:lnTo>
                  <a:lnTo>
                    <a:pt x="518" y="79"/>
                  </a:lnTo>
                  <a:lnTo>
                    <a:pt x="526" y="82"/>
                  </a:lnTo>
                  <a:lnTo>
                    <a:pt x="544" y="88"/>
                  </a:lnTo>
                  <a:lnTo>
                    <a:pt x="557" y="97"/>
                  </a:lnTo>
                  <a:lnTo>
                    <a:pt x="573" y="109"/>
                  </a:lnTo>
                  <a:lnTo>
                    <a:pt x="580" y="113"/>
                  </a:lnTo>
                  <a:lnTo>
                    <a:pt x="585" y="118"/>
                  </a:lnTo>
                  <a:lnTo>
                    <a:pt x="588" y="125"/>
                  </a:lnTo>
                  <a:lnTo>
                    <a:pt x="589" y="132"/>
                  </a:lnTo>
                  <a:lnTo>
                    <a:pt x="589" y="140"/>
                  </a:lnTo>
                  <a:lnTo>
                    <a:pt x="588" y="147"/>
                  </a:lnTo>
                  <a:lnTo>
                    <a:pt x="585" y="155"/>
                  </a:lnTo>
                  <a:lnTo>
                    <a:pt x="581" y="164"/>
                  </a:lnTo>
                  <a:lnTo>
                    <a:pt x="576" y="170"/>
                  </a:lnTo>
                  <a:lnTo>
                    <a:pt x="573" y="175"/>
                  </a:lnTo>
                  <a:lnTo>
                    <a:pt x="571" y="183"/>
                  </a:lnTo>
                  <a:lnTo>
                    <a:pt x="570" y="194"/>
                  </a:lnTo>
                  <a:lnTo>
                    <a:pt x="570" y="198"/>
                  </a:lnTo>
                  <a:lnTo>
                    <a:pt x="571" y="201"/>
                  </a:lnTo>
                  <a:lnTo>
                    <a:pt x="573" y="203"/>
                  </a:lnTo>
                  <a:lnTo>
                    <a:pt x="575" y="206"/>
                  </a:lnTo>
                  <a:lnTo>
                    <a:pt x="582" y="207"/>
                  </a:lnTo>
                  <a:lnTo>
                    <a:pt x="589" y="207"/>
                  </a:lnTo>
                  <a:lnTo>
                    <a:pt x="597" y="206"/>
                  </a:lnTo>
                  <a:lnTo>
                    <a:pt x="603" y="205"/>
                  </a:lnTo>
                  <a:lnTo>
                    <a:pt x="608" y="205"/>
                  </a:lnTo>
                  <a:lnTo>
                    <a:pt x="610" y="207"/>
                  </a:lnTo>
                  <a:lnTo>
                    <a:pt x="612" y="213"/>
                  </a:lnTo>
                  <a:lnTo>
                    <a:pt x="613" y="219"/>
                  </a:lnTo>
                  <a:lnTo>
                    <a:pt x="613" y="225"/>
                  </a:lnTo>
                  <a:lnTo>
                    <a:pt x="613" y="231"/>
                  </a:lnTo>
                  <a:lnTo>
                    <a:pt x="611" y="244"/>
                  </a:lnTo>
                  <a:lnTo>
                    <a:pt x="609" y="258"/>
                  </a:lnTo>
                  <a:lnTo>
                    <a:pt x="608" y="269"/>
                  </a:lnTo>
                  <a:lnTo>
                    <a:pt x="610" y="279"/>
                  </a:lnTo>
                  <a:lnTo>
                    <a:pt x="611" y="284"/>
                  </a:lnTo>
                  <a:lnTo>
                    <a:pt x="613" y="289"/>
                  </a:lnTo>
                  <a:lnTo>
                    <a:pt x="615" y="293"/>
                  </a:lnTo>
                  <a:lnTo>
                    <a:pt x="617" y="296"/>
                  </a:lnTo>
                  <a:lnTo>
                    <a:pt x="623" y="301"/>
                  </a:lnTo>
                  <a:lnTo>
                    <a:pt x="627" y="308"/>
                  </a:lnTo>
                  <a:lnTo>
                    <a:pt x="629" y="315"/>
                  </a:lnTo>
                  <a:lnTo>
                    <a:pt x="632" y="321"/>
                  </a:lnTo>
                  <a:lnTo>
                    <a:pt x="626" y="320"/>
                  </a:lnTo>
                  <a:lnTo>
                    <a:pt x="618" y="322"/>
                  </a:lnTo>
                  <a:lnTo>
                    <a:pt x="610" y="324"/>
                  </a:lnTo>
                  <a:lnTo>
                    <a:pt x="600" y="328"/>
                  </a:lnTo>
                  <a:lnTo>
                    <a:pt x="581" y="339"/>
                  </a:lnTo>
                  <a:lnTo>
                    <a:pt x="559" y="351"/>
                  </a:lnTo>
                  <a:lnTo>
                    <a:pt x="548" y="356"/>
                  </a:lnTo>
                  <a:lnTo>
                    <a:pt x="537" y="361"/>
                  </a:lnTo>
                  <a:lnTo>
                    <a:pt x="526" y="365"/>
                  </a:lnTo>
                  <a:lnTo>
                    <a:pt x="515" y="368"/>
                  </a:lnTo>
                  <a:lnTo>
                    <a:pt x="504" y="369"/>
                  </a:lnTo>
                  <a:lnTo>
                    <a:pt x="495" y="369"/>
                  </a:lnTo>
                  <a:lnTo>
                    <a:pt x="489" y="368"/>
                  </a:lnTo>
                  <a:lnTo>
                    <a:pt x="485" y="366"/>
                  </a:lnTo>
                  <a:lnTo>
                    <a:pt x="481" y="364"/>
                  </a:lnTo>
                  <a:lnTo>
                    <a:pt x="475" y="361"/>
                  </a:lnTo>
                  <a:lnTo>
                    <a:pt x="467" y="353"/>
                  </a:lnTo>
                  <a:lnTo>
                    <a:pt x="459" y="343"/>
                  </a:lnTo>
                  <a:lnTo>
                    <a:pt x="453" y="334"/>
                  </a:lnTo>
                  <a:lnTo>
                    <a:pt x="445" y="323"/>
                  </a:lnTo>
                  <a:lnTo>
                    <a:pt x="441" y="319"/>
                  </a:lnTo>
                  <a:lnTo>
                    <a:pt x="436" y="314"/>
                  </a:lnTo>
                  <a:lnTo>
                    <a:pt x="432" y="310"/>
                  </a:lnTo>
                  <a:lnTo>
                    <a:pt x="428" y="308"/>
                  </a:lnTo>
                  <a:lnTo>
                    <a:pt x="422" y="305"/>
                  </a:lnTo>
                  <a:lnTo>
                    <a:pt x="417" y="304"/>
                  </a:lnTo>
                  <a:lnTo>
                    <a:pt x="410" y="304"/>
                  </a:lnTo>
                  <a:lnTo>
                    <a:pt x="404" y="304"/>
                  </a:lnTo>
                  <a:lnTo>
                    <a:pt x="399" y="304"/>
                  </a:lnTo>
                  <a:lnTo>
                    <a:pt x="393" y="301"/>
                  </a:lnTo>
                  <a:lnTo>
                    <a:pt x="388" y="297"/>
                  </a:lnTo>
                  <a:lnTo>
                    <a:pt x="382" y="292"/>
                  </a:lnTo>
                  <a:lnTo>
                    <a:pt x="372" y="279"/>
                  </a:lnTo>
                  <a:lnTo>
                    <a:pt x="360" y="266"/>
                  </a:lnTo>
                  <a:lnTo>
                    <a:pt x="354" y="259"/>
                  </a:lnTo>
                  <a:lnTo>
                    <a:pt x="348" y="254"/>
                  </a:lnTo>
                  <a:lnTo>
                    <a:pt x="344" y="250"/>
                  </a:lnTo>
                  <a:lnTo>
                    <a:pt x="338" y="248"/>
                  </a:lnTo>
                  <a:lnTo>
                    <a:pt x="336" y="248"/>
                  </a:lnTo>
                  <a:lnTo>
                    <a:pt x="334" y="248"/>
                  </a:lnTo>
                  <a:lnTo>
                    <a:pt x="332" y="249"/>
                  </a:lnTo>
                  <a:lnTo>
                    <a:pt x="330" y="250"/>
                  </a:lnTo>
                  <a:lnTo>
                    <a:pt x="325" y="255"/>
                  </a:lnTo>
                  <a:lnTo>
                    <a:pt x="322" y="264"/>
                  </a:lnTo>
                  <a:lnTo>
                    <a:pt x="319" y="273"/>
                  </a:lnTo>
                  <a:lnTo>
                    <a:pt x="316" y="281"/>
                  </a:lnTo>
                  <a:lnTo>
                    <a:pt x="311" y="287"/>
                  </a:lnTo>
                  <a:lnTo>
                    <a:pt x="307" y="292"/>
                  </a:lnTo>
                  <a:lnTo>
                    <a:pt x="303" y="295"/>
                  </a:lnTo>
                  <a:lnTo>
                    <a:pt x="298" y="296"/>
                  </a:lnTo>
                  <a:lnTo>
                    <a:pt x="294" y="296"/>
                  </a:lnTo>
                  <a:lnTo>
                    <a:pt x="290" y="295"/>
                  </a:lnTo>
                  <a:lnTo>
                    <a:pt x="286" y="294"/>
                  </a:lnTo>
                  <a:lnTo>
                    <a:pt x="281" y="292"/>
                  </a:lnTo>
                  <a:lnTo>
                    <a:pt x="277" y="289"/>
                  </a:lnTo>
                  <a:lnTo>
                    <a:pt x="273" y="284"/>
                  </a:lnTo>
                  <a:lnTo>
                    <a:pt x="264" y="277"/>
                  </a:lnTo>
                  <a:lnTo>
                    <a:pt x="255" y="269"/>
                  </a:lnTo>
                  <a:lnTo>
                    <a:pt x="233" y="268"/>
                  </a:lnTo>
                  <a:lnTo>
                    <a:pt x="184" y="267"/>
                  </a:lnTo>
                  <a:lnTo>
                    <a:pt x="157" y="267"/>
                  </a:lnTo>
                  <a:lnTo>
                    <a:pt x="131" y="265"/>
                  </a:lnTo>
                  <a:lnTo>
                    <a:pt x="121" y="264"/>
                  </a:lnTo>
                  <a:lnTo>
                    <a:pt x="112" y="262"/>
                  </a:lnTo>
                  <a:lnTo>
                    <a:pt x="105" y="259"/>
                  </a:lnTo>
                  <a:lnTo>
                    <a:pt x="99" y="256"/>
                  </a:lnTo>
                  <a:lnTo>
                    <a:pt x="96" y="254"/>
                  </a:lnTo>
                  <a:lnTo>
                    <a:pt x="93" y="253"/>
                  </a:lnTo>
                  <a:lnTo>
                    <a:pt x="89" y="253"/>
                  </a:lnTo>
                  <a:lnTo>
                    <a:pt x="87" y="253"/>
                  </a:lnTo>
                  <a:lnTo>
                    <a:pt x="83" y="257"/>
                  </a:lnTo>
                  <a:lnTo>
                    <a:pt x="80" y="263"/>
                  </a:lnTo>
                  <a:lnTo>
                    <a:pt x="73" y="277"/>
                  </a:lnTo>
                  <a:lnTo>
                    <a:pt x="68" y="287"/>
                  </a:lnTo>
                  <a:lnTo>
                    <a:pt x="61" y="291"/>
                  </a:lnTo>
                  <a:lnTo>
                    <a:pt x="55" y="295"/>
                  </a:lnTo>
                  <a:lnTo>
                    <a:pt x="47" y="298"/>
                  </a:lnTo>
                  <a:lnTo>
                    <a:pt x="40" y="300"/>
                  </a:lnTo>
                  <a:lnTo>
                    <a:pt x="28" y="305"/>
                  </a:lnTo>
                  <a:lnTo>
                    <a:pt x="24" y="30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04" name="Freeform 297"/>
            <p:cNvSpPr>
              <a:spLocks/>
            </p:cNvSpPr>
            <p:nvPr/>
          </p:nvSpPr>
          <p:spPr bwMode="auto">
            <a:xfrm>
              <a:off x="1386" y="2376"/>
              <a:ext cx="125" cy="96"/>
            </a:xfrm>
            <a:custGeom>
              <a:avLst/>
              <a:gdLst>
                <a:gd name="T0" fmla="*/ 0 w 502"/>
                <a:gd name="T1" fmla="*/ 0 h 387"/>
                <a:gd name="T2" fmla="*/ 0 w 502"/>
                <a:gd name="T3" fmla="*/ 0 h 387"/>
                <a:gd name="T4" fmla="*/ 0 w 502"/>
                <a:gd name="T5" fmla="*/ 0 h 387"/>
                <a:gd name="T6" fmla="*/ 0 w 502"/>
                <a:gd name="T7" fmla="*/ 0 h 387"/>
                <a:gd name="T8" fmla="*/ 0 w 502"/>
                <a:gd name="T9" fmla="*/ 0 h 387"/>
                <a:gd name="T10" fmla="*/ 0 w 502"/>
                <a:gd name="T11" fmla="*/ 0 h 387"/>
                <a:gd name="T12" fmla="*/ 0 w 502"/>
                <a:gd name="T13" fmla="*/ 0 h 387"/>
                <a:gd name="T14" fmla="*/ 0 w 502"/>
                <a:gd name="T15" fmla="*/ 0 h 387"/>
                <a:gd name="T16" fmla="*/ 0 w 502"/>
                <a:gd name="T17" fmla="*/ 0 h 387"/>
                <a:gd name="T18" fmla="*/ 0 w 502"/>
                <a:gd name="T19" fmla="*/ 0 h 387"/>
                <a:gd name="T20" fmla="*/ 0 w 502"/>
                <a:gd name="T21" fmla="*/ 0 h 387"/>
                <a:gd name="T22" fmla="*/ 0 w 502"/>
                <a:gd name="T23" fmla="*/ 0 h 387"/>
                <a:gd name="T24" fmla="*/ 0 w 502"/>
                <a:gd name="T25" fmla="*/ 0 h 387"/>
                <a:gd name="T26" fmla="*/ 0 w 502"/>
                <a:gd name="T27" fmla="*/ 0 h 387"/>
                <a:gd name="T28" fmla="*/ 0 w 502"/>
                <a:gd name="T29" fmla="*/ 0 h 387"/>
                <a:gd name="T30" fmla="*/ 0 w 502"/>
                <a:gd name="T31" fmla="*/ 0 h 387"/>
                <a:gd name="T32" fmla="*/ 0 w 502"/>
                <a:gd name="T33" fmla="*/ 0 h 387"/>
                <a:gd name="T34" fmla="*/ 0 w 502"/>
                <a:gd name="T35" fmla="*/ 0 h 387"/>
                <a:gd name="T36" fmla="*/ 0 w 502"/>
                <a:gd name="T37" fmla="*/ 0 h 387"/>
                <a:gd name="T38" fmla="*/ 0 w 502"/>
                <a:gd name="T39" fmla="*/ 0 h 387"/>
                <a:gd name="T40" fmla="*/ 0 w 502"/>
                <a:gd name="T41" fmla="*/ 0 h 387"/>
                <a:gd name="T42" fmla="*/ 0 w 502"/>
                <a:gd name="T43" fmla="*/ 0 h 387"/>
                <a:gd name="T44" fmla="*/ 0 w 502"/>
                <a:gd name="T45" fmla="*/ 0 h 387"/>
                <a:gd name="T46" fmla="*/ 0 w 502"/>
                <a:gd name="T47" fmla="*/ 0 h 387"/>
                <a:gd name="T48" fmla="*/ 0 w 502"/>
                <a:gd name="T49" fmla="*/ 0 h 387"/>
                <a:gd name="T50" fmla="*/ 0 w 502"/>
                <a:gd name="T51" fmla="*/ 0 h 387"/>
                <a:gd name="T52" fmla="*/ 0 w 502"/>
                <a:gd name="T53" fmla="*/ 0 h 387"/>
                <a:gd name="T54" fmla="*/ 0 w 502"/>
                <a:gd name="T55" fmla="*/ 0 h 387"/>
                <a:gd name="T56" fmla="*/ 0 w 502"/>
                <a:gd name="T57" fmla="*/ 0 h 387"/>
                <a:gd name="T58" fmla="*/ 0 w 502"/>
                <a:gd name="T59" fmla="*/ 0 h 387"/>
                <a:gd name="T60" fmla="*/ 0 w 502"/>
                <a:gd name="T61" fmla="*/ 0 h 387"/>
                <a:gd name="T62" fmla="*/ 0 w 502"/>
                <a:gd name="T63" fmla="*/ 0 h 387"/>
                <a:gd name="T64" fmla="*/ 0 w 502"/>
                <a:gd name="T65" fmla="*/ 0 h 387"/>
                <a:gd name="T66" fmla="*/ 0 w 502"/>
                <a:gd name="T67" fmla="*/ 0 h 387"/>
                <a:gd name="T68" fmla="*/ 0 w 502"/>
                <a:gd name="T69" fmla="*/ 0 h 387"/>
                <a:gd name="T70" fmla="*/ 0 w 502"/>
                <a:gd name="T71" fmla="*/ 0 h 387"/>
                <a:gd name="T72" fmla="*/ 0 w 502"/>
                <a:gd name="T73" fmla="*/ 0 h 387"/>
                <a:gd name="T74" fmla="*/ 0 w 502"/>
                <a:gd name="T75" fmla="*/ 0 h 387"/>
                <a:gd name="T76" fmla="*/ 0 w 502"/>
                <a:gd name="T77" fmla="*/ 0 h 387"/>
                <a:gd name="T78" fmla="*/ 0 w 502"/>
                <a:gd name="T79" fmla="*/ 0 h 387"/>
                <a:gd name="T80" fmla="*/ 0 w 502"/>
                <a:gd name="T81" fmla="*/ 0 h 387"/>
                <a:gd name="T82" fmla="*/ 0 w 502"/>
                <a:gd name="T83" fmla="*/ 0 h 387"/>
                <a:gd name="T84" fmla="*/ 0 w 502"/>
                <a:gd name="T85" fmla="*/ 0 h 387"/>
                <a:gd name="T86" fmla="*/ 0 w 502"/>
                <a:gd name="T87" fmla="*/ 0 h 387"/>
                <a:gd name="T88" fmla="*/ 0 w 502"/>
                <a:gd name="T89" fmla="*/ 0 h 387"/>
                <a:gd name="T90" fmla="*/ 0 w 502"/>
                <a:gd name="T91" fmla="*/ 0 h 387"/>
                <a:gd name="T92" fmla="*/ 0 w 502"/>
                <a:gd name="T93" fmla="*/ 0 h 387"/>
                <a:gd name="T94" fmla="*/ 0 w 502"/>
                <a:gd name="T95" fmla="*/ 0 h 387"/>
                <a:gd name="T96" fmla="*/ 0 w 502"/>
                <a:gd name="T97" fmla="*/ 0 h 387"/>
                <a:gd name="T98" fmla="*/ 0 w 502"/>
                <a:gd name="T99" fmla="*/ 0 h 387"/>
                <a:gd name="T100" fmla="*/ 0 w 502"/>
                <a:gd name="T101" fmla="*/ 0 h 387"/>
                <a:gd name="T102" fmla="*/ 0 w 502"/>
                <a:gd name="T103" fmla="*/ 0 h 387"/>
                <a:gd name="T104" fmla="*/ 0 w 502"/>
                <a:gd name="T105" fmla="*/ 0 h 387"/>
                <a:gd name="T106" fmla="*/ 0 w 502"/>
                <a:gd name="T107" fmla="*/ 0 h 387"/>
                <a:gd name="T108" fmla="*/ 0 w 502"/>
                <a:gd name="T109" fmla="*/ 0 h 38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02"/>
                <a:gd name="T166" fmla="*/ 0 h 387"/>
                <a:gd name="T167" fmla="*/ 502 w 502"/>
                <a:gd name="T168" fmla="*/ 387 h 38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02" h="387">
                  <a:moveTo>
                    <a:pt x="225" y="387"/>
                  </a:moveTo>
                  <a:lnTo>
                    <a:pt x="247" y="385"/>
                  </a:lnTo>
                  <a:lnTo>
                    <a:pt x="266" y="383"/>
                  </a:lnTo>
                  <a:lnTo>
                    <a:pt x="286" y="380"/>
                  </a:lnTo>
                  <a:lnTo>
                    <a:pt x="308" y="379"/>
                  </a:lnTo>
                  <a:lnTo>
                    <a:pt x="319" y="380"/>
                  </a:lnTo>
                  <a:lnTo>
                    <a:pt x="332" y="379"/>
                  </a:lnTo>
                  <a:lnTo>
                    <a:pt x="337" y="378"/>
                  </a:lnTo>
                  <a:lnTo>
                    <a:pt x="340" y="376"/>
                  </a:lnTo>
                  <a:lnTo>
                    <a:pt x="340" y="374"/>
                  </a:lnTo>
                  <a:lnTo>
                    <a:pt x="340" y="371"/>
                  </a:lnTo>
                  <a:lnTo>
                    <a:pt x="338" y="369"/>
                  </a:lnTo>
                  <a:lnTo>
                    <a:pt x="336" y="364"/>
                  </a:lnTo>
                  <a:lnTo>
                    <a:pt x="335" y="363"/>
                  </a:lnTo>
                  <a:lnTo>
                    <a:pt x="335" y="362"/>
                  </a:lnTo>
                  <a:lnTo>
                    <a:pt x="335" y="361"/>
                  </a:lnTo>
                  <a:lnTo>
                    <a:pt x="336" y="360"/>
                  </a:lnTo>
                  <a:lnTo>
                    <a:pt x="339" y="359"/>
                  </a:lnTo>
                  <a:lnTo>
                    <a:pt x="345" y="358"/>
                  </a:lnTo>
                  <a:lnTo>
                    <a:pt x="358" y="356"/>
                  </a:lnTo>
                  <a:lnTo>
                    <a:pt x="373" y="353"/>
                  </a:lnTo>
                  <a:lnTo>
                    <a:pt x="380" y="352"/>
                  </a:lnTo>
                  <a:lnTo>
                    <a:pt x="387" y="350"/>
                  </a:lnTo>
                  <a:lnTo>
                    <a:pt x="393" y="348"/>
                  </a:lnTo>
                  <a:lnTo>
                    <a:pt x="397" y="344"/>
                  </a:lnTo>
                  <a:lnTo>
                    <a:pt x="400" y="343"/>
                  </a:lnTo>
                  <a:lnTo>
                    <a:pt x="401" y="339"/>
                  </a:lnTo>
                  <a:lnTo>
                    <a:pt x="402" y="337"/>
                  </a:lnTo>
                  <a:lnTo>
                    <a:pt x="402" y="335"/>
                  </a:lnTo>
                  <a:lnTo>
                    <a:pt x="401" y="328"/>
                  </a:lnTo>
                  <a:lnTo>
                    <a:pt x="397" y="320"/>
                  </a:lnTo>
                  <a:lnTo>
                    <a:pt x="391" y="310"/>
                  </a:lnTo>
                  <a:lnTo>
                    <a:pt x="389" y="302"/>
                  </a:lnTo>
                  <a:lnTo>
                    <a:pt x="388" y="295"/>
                  </a:lnTo>
                  <a:lnTo>
                    <a:pt x="390" y="290"/>
                  </a:lnTo>
                  <a:lnTo>
                    <a:pt x="393" y="285"/>
                  </a:lnTo>
                  <a:lnTo>
                    <a:pt x="397" y="280"/>
                  </a:lnTo>
                  <a:lnTo>
                    <a:pt x="403" y="276"/>
                  </a:lnTo>
                  <a:lnTo>
                    <a:pt x="410" y="271"/>
                  </a:lnTo>
                  <a:lnTo>
                    <a:pt x="411" y="265"/>
                  </a:lnTo>
                  <a:lnTo>
                    <a:pt x="411" y="255"/>
                  </a:lnTo>
                  <a:lnTo>
                    <a:pt x="412" y="249"/>
                  </a:lnTo>
                  <a:lnTo>
                    <a:pt x="415" y="243"/>
                  </a:lnTo>
                  <a:lnTo>
                    <a:pt x="418" y="236"/>
                  </a:lnTo>
                  <a:lnTo>
                    <a:pt x="423" y="230"/>
                  </a:lnTo>
                  <a:lnTo>
                    <a:pt x="430" y="224"/>
                  </a:lnTo>
                  <a:lnTo>
                    <a:pt x="441" y="217"/>
                  </a:lnTo>
                  <a:lnTo>
                    <a:pt x="453" y="210"/>
                  </a:lnTo>
                  <a:lnTo>
                    <a:pt x="467" y="203"/>
                  </a:lnTo>
                  <a:lnTo>
                    <a:pt x="491" y="190"/>
                  </a:lnTo>
                  <a:lnTo>
                    <a:pt x="502" y="182"/>
                  </a:lnTo>
                  <a:lnTo>
                    <a:pt x="502" y="179"/>
                  </a:lnTo>
                  <a:lnTo>
                    <a:pt x="502" y="176"/>
                  </a:lnTo>
                  <a:lnTo>
                    <a:pt x="501" y="174"/>
                  </a:lnTo>
                  <a:lnTo>
                    <a:pt x="500" y="171"/>
                  </a:lnTo>
                  <a:lnTo>
                    <a:pt x="495" y="169"/>
                  </a:lnTo>
                  <a:lnTo>
                    <a:pt x="490" y="167"/>
                  </a:lnTo>
                  <a:lnTo>
                    <a:pt x="486" y="166"/>
                  </a:lnTo>
                  <a:lnTo>
                    <a:pt x="480" y="165"/>
                  </a:lnTo>
                  <a:lnTo>
                    <a:pt x="477" y="163"/>
                  </a:lnTo>
                  <a:lnTo>
                    <a:pt x="475" y="160"/>
                  </a:lnTo>
                  <a:lnTo>
                    <a:pt x="474" y="153"/>
                  </a:lnTo>
                  <a:lnTo>
                    <a:pt x="474" y="147"/>
                  </a:lnTo>
                  <a:lnTo>
                    <a:pt x="476" y="140"/>
                  </a:lnTo>
                  <a:lnTo>
                    <a:pt x="478" y="134"/>
                  </a:lnTo>
                  <a:lnTo>
                    <a:pt x="483" y="124"/>
                  </a:lnTo>
                  <a:lnTo>
                    <a:pt x="484" y="119"/>
                  </a:lnTo>
                  <a:lnTo>
                    <a:pt x="463" y="104"/>
                  </a:lnTo>
                  <a:lnTo>
                    <a:pt x="447" y="88"/>
                  </a:lnTo>
                  <a:lnTo>
                    <a:pt x="432" y="73"/>
                  </a:lnTo>
                  <a:lnTo>
                    <a:pt x="416" y="56"/>
                  </a:lnTo>
                  <a:lnTo>
                    <a:pt x="404" y="54"/>
                  </a:lnTo>
                  <a:lnTo>
                    <a:pt x="390" y="53"/>
                  </a:lnTo>
                  <a:lnTo>
                    <a:pt x="373" y="37"/>
                  </a:lnTo>
                  <a:lnTo>
                    <a:pt x="351" y="16"/>
                  </a:lnTo>
                  <a:lnTo>
                    <a:pt x="340" y="7"/>
                  </a:lnTo>
                  <a:lnTo>
                    <a:pt x="331" y="1"/>
                  </a:lnTo>
                  <a:lnTo>
                    <a:pt x="326" y="0"/>
                  </a:lnTo>
                  <a:lnTo>
                    <a:pt x="322" y="0"/>
                  </a:lnTo>
                  <a:lnTo>
                    <a:pt x="319" y="1"/>
                  </a:lnTo>
                  <a:lnTo>
                    <a:pt x="316" y="4"/>
                  </a:lnTo>
                  <a:lnTo>
                    <a:pt x="304" y="23"/>
                  </a:lnTo>
                  <a:lnTo>
                    <a:pt x="296" y="35"/>
                  </a:lnTo>
                  <a:lnTo>
                    <a:pt x="292" y="38"/>
                  </a:lnTo>
                  <a:lnTo>
                    <a:pt x="290" y="39"/>
                  </a:lnTo>
                  <a:lnTo>
                    <a:pt x="286" y="40"/>
                  </a:lnTo>
                  <a:lnTo>
                    <a:pt x="284" y="39"/>
                  </a:lnTo>
                  <a:lnTo>
                    <a:pt x="278" y="36"/>
                  </a:lnTo>
                  <a:lnTo>
                    <a:pt x="269" y="30"/>
                  </a:lnTo>
                  <a:lnTo>
                    <a:pt x="264" y="26"/>
                  </a:lnTo>
                  <a:lnTo>
                    <a:pt x="257" y="23"/>
                  </a:lnTo>
                  <a:lnTo>
                    <a:pt x="250" y="20"/>
                  </a:lnTo>
                  <a:lnTo>
                    <a:pt x="240" y="16"/>
                  </a:lnTo>
                  <a:lnTo>
                    <a:pt x="225" y="13"/>
                  </a:lnTo>
                  <a:lnTo>
                    <a:pt x="207" y="11"/>
                  </a:lnTo>
                  <a:lnTo>
                    <a:pt x="188" y="10"/>
                  </a:lnTo>
                  <a:lnTo>
                    <a:pt x="169" y="9"/>
                  </a:lnTo>
                  <a:lnTo>
                    <a:pt x="130" y="8"/>
                  </a:lnTo>
                  <a:lnTo>
                    <a:pt x="98" y="4"/>
                  </a:lnTo>
                  <a:lnTo>
                    <a:pt x="91" y="4"/>
                  </a:lnTo>
                  <a:lnTo>
                    <a:pt x="86" y="4"/>
                  </a:lnTo>
                  <a:lnTo>
                    <a:pt x="82" y="4"/>
                  </a:lnTo>
                  <a:lnTo>
                    <a:pt x="79" y="7"/>
                  </a:lnTo>
                  <a:lnTo>
                    <a:pt x="75" y="8"/>
                  </a:lnTo>
                  <a:lnTo>
                    <a:pt x="73" y="10"/>
                  </a:lnTo>
                  <a:lnTo>
                    <a:pt x="71" y="13"/>
                  </a:lnTo>
                  <a:lnTo>
                    <a:pt x="69" y="15"/>
                  </a:lnTo>
                  <a:lnTo>
                    <a:pt x="66" y="22"/>
                  </a:lnTo>
                  <a:lnTo>
                    <a:pt x="62" y="28"/>
                  </a:lnTo>
                  <a:lnTo>
                    <a:pt x="60" y="32"/>
                  </a:lnTo>
                  <a:lnTo>
                    <a:pt x="57" y="36"/>
                  </a:lnTo>
                  <a:lnTo>
                    <a:pt x="53" y="39"/>
                  </a:lnTo>
                  <a:lnTo>
                    <a:pt x="48" y="41"/>
                  </a:lnTo>
                  <a:lnTo>
                    <a:pt x="37" y="46"/>
                  </a:lnTo>
                  <a:lnTo>
                    <a:pt x="23" y="51"/>
                  </a:lnTo>
                  <a:lnTo>
                    <a:pt x="15" y="53"/>
                  </a:lnTo>
                  <a:lnTo>
                    <a:pt x="10" y="55"/>
                  </a:lnTo>
                  <a:lnTo>
                    <a:pt x="5" y="58"/>
                  </a:lnTo>
                  <a:lnTo>
                    <a:pt x="4" y="60"/>
                  </a:lnTo>
                  <a:lnTo>
                    <a:pt x="1" y="82"/>
                  </a:lnTo>
                  <a:lnTo>
                    <a:pt x="0" y="101"/>
                  </a:lnTo>
                  <a:lnTo>
                    <a:pt x="1" y="110"/>
                  </a:lnTo>
                  <a:lnTo>
                    <a:pt x="4" y="119"/>
                  </a:lnTo>
                  <a:lnTo>
                    <a:pt x="6" y="122"/>
                  </a:lnTo>
                  <a:lnTo>
                    <a:pt x="9" y="126"/>
                  </a:lnTo>
                  <a:lnTo>
                    <a:pt x="13" y="130"/>
                  </a:lnTo>
                  <a:lnTo>
                    <a:pt x="17" y="134"/>
                  </a:lnTo>
                  <a:lnTo>
                    <a:pt x="21" y="139"/>
                  </a:lnTo>
                  <a:lnTo>
                    <a:pt x="27" y="148"/>
                  </a:lnTo>
                  <a:lnTo>
                    <a:pt x="31" y="156"/>
                  </a:lnTo>
                  <a:lnTo>
                    <a:pt x="37" y="166"/>
                  </a:lnTo>
                  <a:lnTo>
                    <a:pt x="42" y="176"/>
                  </a:lnTo>
                  <a:lnTo>
                    <a:pt x="49" y="184"/>
                  </a:lnTo>
                  <a:lnTo>
                    <a:pt x="53" y="188"/>
                  </a:lnTo>
                  <a:lnTo>
                    <a:pt x="57" y="191"/>
                  </a:lnTo>
                  <a:lnTo>
                    <a:pt x="61" y="193"/>
                  </a:lnTo>
                  <a:lnTo>
                    <a:pt x="67" y="195"/>
                  </a:lnTo>
                  <a:lnTo>
                    <a:pt x="84" y="198"/>
                  </a:lnTo>
                  <a:lnTo>
                    <a:pt x="102" y="202"/>
                  </a:lnTo>
                  <a:lnTo>
                    <a:pt x="112" y="204"/>
                  </a:lnTo>
                  <a:lnTo>
                    <a:pt x="122" y="207"/>
                  </a:lnTo>
                  <a:lnTo>
                    <a:pt x="131" y="210"/>
                  </a:lnTo>
                  <a:lnTo>
                    <a:pt x="140" y="213"/>
                  </a:lnTo>
                  <a:lnTo>
                    <a:pt x="149" y="218"/>
                  </a:lnTo>
                  <a:lnTo>
                    <a:pt x="155" y="223"/>
                  </a:lnTo>
                  <a:lnTo>
                    <a:pt x="161" y="229"/>
                  </a:lnTo>
                  <a:lnTo>
                    <a:pt x="167" y="236"/>
                  </a:lnTo>
                  <a:lnTo>
                    <a:pt x="170" y="244"/>
                  </a:lnTo>
                  <a:lnTo>
                    <a:pt x="172" y="253"/>
                  </a:lnTo>
                  <a:lnTo>
                    <a:pt x="172" y="264"/>
                  </a:lnTo>
                  <a:lnTo>
                    <a:pt x="170" y="276"/>
                  </a:lnTo>
                  <a:lnTo>
                    <a:pt x="164" y="297"/>
                  </a:lnTo>
                  <a:lnTo>
                    <a:pt x="163" y="303"/>
                  </a:lnTo>
                  <a:lnTo>
                    <a:pt x="166" y="304"/>
                  </a:lnTo>
                  <a:lnTo>
                    <a:pt x="171" y="307"/>
                  </a:lnTo>
                  <a:lnTo>
                    <a:pt x="179" y="313"/>
                  </a:lnTo>
                  <a:lnTo>
                    <a:pt x="191" y="322"/>
                  </a:lnTo>
                  <a:lnTo>
                    <a:pt x="197" y="331"/>
                  </a:lnTo>
                  <a:lnTo>
                    <a:pt x="202" y="341"/>
                  </a:lnTo>
                  <a:lnTo>
                    <a:pt x="208" y="350"/>
                  </a:lnTo>
                  <a:lnTo>
                    <a:pt x="212" y="359"/>
                  </a:lnTo>
                  <a:lnTo>
                    <a:pt x="215" y="365"/>
                  </a:lnTo>
                  <a:lnTo>
                    <a:pt x="220" y="376"/>
                  </a:lnTo>
                  <a:lnTo>
                    <a:pt x="223" y="385"/>
                  </a:lnTo>
                  <a:lnTo>
                    <a:pt x="225" y="387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418" name="Freeform 298"/>
            <p:cNvSpPr>
              <a:spLocks/>
            </p:cNvSpPr>
            <p:nvPr/>
          </p:nvSpPr>
          <p:spPr bwMode="auto">
            <a:xfrm>
              <a:off x="1432" y="2394"/>
              <a:ext cx="200" cy="171"/>
            </a:xfrm>
            <a:custGeom>
              <a:avLst/>
              <a:gdLst>
                <a:gd name="T0" fmla="*/ 4 w 802"/>
                <a:gd name="T1" fmla="*/ 25 h 686"/>
                <a:gd name="T2" fmla="*/ 4 w 802"/>
                <a:gd name="T3" fmla="*/ 30 h 686"/>
                <a:gd name="T4" fmla="*/ 0 w 802"/>
                <a:gd name="T5" fmla="*/ 32 h 686"/>
                <a:gd name="T6" fmla="*/ 1 w 802"/>
                <a:gd name="T7" fmla="*/ 33 h 686"/>
                <a:gd name="T8" fmla="*/ 2 w 802"/>
                <a:gd name="T9" fmla="*/ 38 h 686"/>
                <a:gd name="T10" fmla="*/ 4 w 802"/>
                <a:gd name="T11" fmla="*/ 40 h 686"/>
                <a:gd name="T12" fmla="*/ 7 w 802"/>
                <a:gd name="T13" fmla="*/ 37 h 686"/>
                <a:gd name="T14" fmla="*/ 11 w 802"/>
                <a:gd name="T15" fmla="*/ 37 h 686"/>
                <a:gd name="T16" fmla="*/ 15 w 802"/>
                <a:gd name="T17" fmla="*/ 36 h 686"/>
                <a:gd name="T18" fmla="*/ 18 w 802"/>
                <a:gd name="T19" fmla="*/ 38 h 686"/>
                <a:gd name="T20" fmla="*/ 22 w 802"/>
                <a:gd name="T21" fmla="*/ 38 h 686"/>
                <a:gd name="T22" fmla="*/ 24 w 802"/>
                <a:gd name="T23" fmla="*/ 40 h 686"/>
                <a:gd name="T24" fmla="*/ 26 w 802"/>
                <a:gd name="T25" fmla="*/ 41 h 686"/>
                <a:gd name="T26" fmla="*/ 26 w 802"/>
                <a:gd name="T27" fmla="*/ 38 h 686"/>
                <a:gd name="T28" fmla="*/ 29 w 802"/>
                <a:gd name="T29" fmla="*/ 40 h 686"/>
                <a:gd name="T30" fmla="*/ 30 w 802"/>
                <a:gd name="T31" fmla="*/ 41 h 686"/>
                <a:gd name="T32" fmla="*/ 31 w 802"/>
                <a:gd name="T33" fmla="*/ 40 h 686"/>
                <a:gd name="T34" fmla="*/ 32 w 802"/>
                <a:gd name="T35" fmla="*/ 39 h 686"/>
                <a:gd name="T36" fmla="*/ 34 w 802"/>
                <a:gd name="T37" fmla="*/ 41 h 686"/>
                <a:gd name="T38" fmla="*/ 35 w 802"/>
                <a:gd name="T39" fmla="*/ 41 h 686"/>
                <a:gd name="T40" fmla="*/ 38 w 802"/>
                <a:gd name="T41" fmla="*/ 42 h 686"/>
                <a:gd name="T42" fmla="*/ 40 w 802"/>
                <a:gd name="T43" fmla="*/ 42 h 686"/>
                <a:gd name="T44" fmla="*/ 40 w 802"/>
                <a:gd name="T45" fmla="*/ 39 h 686"/>
                <a:gd name="T46" fmla="*/ 40 w 802"/>
                <a:gd name="T47" fmla="*/ 37 h 686"/>
                <a:gd name="T48" fmla="*/ 44 w 802"/>
                <a:gd name="T49" fmla="*/ 35 h 686"/>
                <a:gd name="T50" fmla="*/ 45 w 802"/>
                <a:gd name="T51" fmla="*/ 31 h 686"/>
                <a:gd name="T52" fmla="*/ 44 w 802"/>
                <a:gd name="T53" fmla="*/ 28 h 686"/>
                <a:gd name="T54" fmla="*/ 43 w 802"/>
                <a:gd name="T55" fmla="*/ 25 h 686"/>
                <a:gd name="T56" fmla="*/ 47 w 802"/>
                <a:gd name="T57" fmla="*/ 24 h 686"/>
                <a:gd name="T58" fmla="*/ 48 w 802"/>
                <a:gd name="T59" fmla="*/ 25 h 686"/>
                <a:gd name="T60" fmla="*/ 49 w 802"/>
                <a:gd name="T61" fmla="*/ 25 h 686"/>
                <a:gd name="T62" fmla="*/ 50 w 802"/>
                <a:gd name="T63" fmla="*/ 22 h 686"/>
                <a:gd name="T64" fmla="*/ 48 w 802"/>
                <a:gd name="T65" fmla="*/ 21 h 686"/>
                <a:gd name="T66" fmla="*/ 46 w 802"/>
                <a:gd name="T67" fmla="*/ 21 h 686"/>
                <a:gd name="T68" fmla="*/ 46 w 802"/>
                <a:gd name="T69" fmla="*/ 17 h 686"/>
                <a:gd name="T70" fmla="*/ 42 w 802"/>
                <a:gd name="T71" fmla="*/ 15 h 686"/>
                <a:gd name="T72" fmla="*/ 43 w 802"/>
                <a:gd name="T73" fmla="*/ 13 h 686"/>
                <a:gd name="T74" fmla="*/ 41 w 802"/>
                <a:gd name="T75" fmla="*/ 12 h 686"/>
                <a:gd name="T76" fmla="*/ 40 w 802"/>
                <a:gd name="T77" fmla="*/ 11 h 686"/>
                <a:gd name="T78" fmla="*/ 41 w 802"/>
                <a:gd name="T79" fmla="*/ 9 h 686"/>
                <a:gd name="T80" fmla="*/ 43 w 802"/>
                <a:gd name="T81" fmla="*/ 7 h 686"/>
                <a:gd name="T82" fmla="*/ 39 w 802"/>
                <a:gd name="T83" fmla="*/ 2 h 686"/>
                <a:gd name="T84" fmla="*/ 37 w 802"/>
                <a:gd name="T85" fmla="*/ 1 h 686"/>
                <a:gd name="T86" fmla="*/ 35 w 802"/>
                <a:gd name="T87" fmla="*/ 3 h 686"/>
                <a:gd name="T88" fmla="*/ 33 w 802"/>
                <a:gd name="T89" fmla="*/ 1 h 686"/>
                <a:gd name="T90" fmla="*/ 28 w 802"/>
                <a:gd name="T91" fmla="*/ 0 h 686"/>
                <a:gd name="T92" fmla="*/ 25 w 802"/>
                <a:gd name="T93" fmla="*/ 1 h 686"/>
                <a:gd name="T94" fmla="*/ 20 w 802"/>
                <a:gd name="T95" fmla="*/ 3 h 686"/>
                <a:gd name="T96" fmla="*/ 18 w 802"/>
                <a:gd name="T97" fmla="*/ 4 h 686"/>
                <a:gd name="T98" fmla="*/ 19 w 802"/>
                <a:gd name="T99" fmla="*/ 6 h 686"/>
                <a:gd name="T100" fmla="*/ 20 w 802"/>
                <a:gd name="T101" fmla="*/ 7 h 686"/>
                <a:gd name="T102" fmla="*/ 15 w 802"/>
                <a:gd name="T103" fmla="*/ 10 h 686"/>
                <a:gd name="T104" fmla="*/ 14 w 802"/>
                <a:gd name="T105" fmla="*/ 13 h 686"/>
                <a:gd name="T106" fmla="*/ 14 w 802"/>
                <a:gd name="T107" fmla="*/ 16 h 686"/>
                <a:gd name="T108" fmla="*/ 12 w 802"/>
                <a:gd name="T109" fmla="*/ 18 h 686"/>
                <a:gd name="T110" fmla="*/ 10 w 802"/>
                <a:gd name="T111" fmla="*/ 18 h 686"/>
                <a:gd name="T112" fmla="*/ 10 w 802"/>
                <a:gd name="T113" fmla="*/ 19 h 686"/>
                <a:gd name="T114" fmla="*/ 5 w 802"/>
                <a:gd name="T115" fmla="*/ 20 h 6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802" h="686">
                  <a:moveTo>
                    <a:pt x="42" y="321"/>
                  </a:moveTo>
                  <a:lnTo>
                    <a:pt x="43" y="330"/>
                  </a:lnTo>
                  <a:lnTo>
                    <a:pt x="44" y="338"/>
                  </a:lnTo>
                  <a:lnTo>
                    <a:pt x="46" y="349"/>
                  </a:lnTo>
                  <a:lnTo>
                    <a:pt x="50" y="360"/>
                  </a:lnTo>
                  <a:lnTo>
                    <a:pt x="57" y="385"/>
                  </a:lnTo>
                  <a:lnTo>
                    <a:pt x="64" y="410"/>
                  </a:lnTo>
                  <a:lnTo>
                    <a:pt x="67" y="422"/>
                  </a:lnTo>
                  <a:lnTo>
                    <a:pt x="69" y="434"/>
                  </a:lnTo>
                  <a:lnTo>
                    <a:pt x="71" y="446"/>
                  </a:lnTo>
                  <a:lnTo>
                    <a:pt x="71" y="456"/>
                  </a:lnTo>
                  <a:lnTo>
                    <a:pt x="70" y="466"/>
                  </a:lnTo>
                  <a:lnTo>
                    <a:pt x="68" y="474"/>
                  </a:lnTo>
                  <a:lnTo>
                    <a:pt x="66" y="479"/>
                  </a:lnTo>
                  <a:lnTo>
                    <a:pt x="64" y="482"/>
                  </a:lnTo>
                  <a:lnTo>
                    <a:pt x="60" y="484"/>
                  </a:lnTo>
                  <a:lnTo>
                    <a:pt x="57" y="487"/>
                  </a:lnTo>
                  <a:lnTo>
                    <a:pt x="39" y="497"/>
                  </a:lnTo>
                  <a:lnTo>
                    <a:pt x="13" y="513"/>
                  </a:lnTo>
                  <a:lnTo>
                    <a:pt x="8" y="516"/>
                  </a:lnTo>
                  <a:lnTo>
                    <a:pt x="3" y="521"/>
                  </a:lnTo>
                  <a:lnTo>
                    <a:pt x="1" y="524"/>
                  </a:lnTo>
                  <a:lnTo>
                    <a:pt x="0" y="527"/>
                  </a:lnTo>
                  <a:lnTo>
                    <a:pt x="1" y="529"/>
                  </a:lnTo>
                  <a:lnTo>
                    <a:pt x="5" y="531"/>
                  </a:lnTo>
                  <a:lnTo>
                    <a:pt x="12" y="532"/>
                  </a:lnTo>
                  <a:lnTo>
                    <a:pt x="22" y="533"/>
                  </a:lnTo>
                  <a:lnTo>
                    <a:pt x="26" y="535"/>
                  </a:lnTo>
                  <a:lnTo>
                    <a:pt x="29" y="537"/>
                  </a:lnTo>
                  <a:lnTo>
                    <a:pt x="32" y="540"/>
                  </a:lnTo>
                  <a:lnTo>
                    <a:pt x="33" y="544"/>
                  </a:lnTo>
                  <a:lnTo>
                    <a:pt x="36" y="555"/>
                  </a:lnTo>
                  <a:lnTo>
                    <a:pt x="36" y="569"/>
                  </a:lnTo>
                  <a:lnTo>
                    <a:pt x="32" y="596"/>
                  </a:lnTo>
                  <a:lnTo>
                    <a:pt x="29" y="616"/>
                  </a:lnTo>
                  <a:lnTo>
                    <a:pt x="30" y="619"/>
                  </a:lnTo>
                  <a:lnTo>
                    <a:pt x="30" y="622"/>
                  </a:lnTo>
                  <a:lnTo>
                    <a:pt x="32" y="624"/>
                  </a:lnTo>
                  <a:lnTo>
                    <a:pt x="35" y="626"/>
                  </a:lnTo>
                  <a:lnTo>
                    <a:pt x="40" y="630"/>
                  </a:lnTo>
                  <a:lnTo>
                    <a:pt x="46" y="634"/>
                  </a:lnTo>
                  <a:lnTo>
                    <a:pt x="59" y="638"/>
                  </a:lnTo>
                  <a:lnTo>
                    <a:pt x="65" y="640"/>
                  </a:lnTo>
                  <a:lnTo>
                    <a:pt x="77" y="626"/>
                  </a:lnTo>
                  <a:lnTo>
                    <a:pt x="86" y="614"/>
                  </a:lnTo>
                  <a:lnTo>
                    <a:pt x="95" y="606"/>
                  </a:lnTo>
                  <a:lnTo>
                    <a:pt x="102" y="600"/>
                  </a:lnTo>
                  <a:lnTo>
                    <a:pt x="107" y="598"/>
                  </a:lnTo>
                  <a:lnTo>
                    <a:pt x="111" y="597"/>
                  </a:lnTo>
                  <a:lnTo>
                    <a:pt x="116" y="596"/>
                  </a:lnTo>
                  <a:lnTo>
                    <a:pt x="122" y="596"/>
                  </a:lnTo>
                  <a:lnTo>
                    <a:pt x="136" y="596"/>
                  </a:lnTo>
                  <a:lnTo>
                    <a:pt x="155" y="597"/>
                  </a:lnTo>
                  <a:lnTo>
                    <a:pt x="164" y="598"/>
                  </a:lnTo>
                  <a:lnTo>
                    <a:pt x="171" y="598"/>
                  </a:lnTo>
                  <a:lnTo>
                    <a:pt x="178" y="597"/>
                  </a:lnTo>
                  <a:lnTo>
                    <a:pt x="184" y="596"/>
                  </a:lnTo>
                  <a:lnTo>
                    <a:pt x="196" y="594"/>
                  </a:lnTo>
                  <a:lnTo>
                    <a:pt x="206" y="589"/>
                  </a:lnTo>
                  <a:lnTo>
                    <a:pt x="215" y="587"/>
                  </a:lnTo>
                  <a:lnTo>
                    <a:pt x="226" y="586"/>
                  </a:lnTo>
                  <a:lnTo>
                    <a:pt x="232" y="586"/>
                  </a:lnTo>
                  <a:lnTo>
                    <a:pt x="237" y="587"/>
                  </a:lnTo>
                  <a:lnTo>
                    <a:pt x="243" y="588"/>
                  </a:lnTo>
                  <a:lnTo>
                    <a:pt x="251" y="591"/>
                  </a:lnTo>
                  <a:lnTo>
                    <a:pt x="255" y="594"/>
                  </a:lnTo>
                  <a:lnTo>
                    <a:pt x="261" y="597"/>
                  </a:lnTo>
                  <a:lnTo>
                    <a:pt x="267" y="600"/>
                  </a:lnTo>
                  <a:lnTo>
                    <a:pt x="274" y="602"/>
                  </a:lnTo>
                  <a:lnTo>
                    <a:pt x="290" y="607"/>
                  </a:lnTo>
                  <a:lnTo>
                    <a:pt x="306" y="611"/>
                  </a:lnTo>
                  <a:lnTo>
                    <a:pt x="321" y="613"/>
                  </a:lnTo>
                  <a:lnTo>
                    <a:pt x="335" y="614"/>
                  </a:lnTo>
                  <a:lnTo>
                    <a:pt x="346" y="614"/>
                  </a:lnTo>
                  <a:lnTo>
                    <a:pt x="352" y="612"/>
                  </a:lnTo>
                  <a:lnTo>
                    <a:pt x="356" y="611"/>
                  </a:lnTo>
                  <a:lnTo>
                    <a:pt x="358" y="611"/>
                  </a:lnTo>
                  <a:lnTo>
                    <a:pt x="360" y="612"/>
                  </a:lnTo>
                  <a:lnTo>
                    <a:pt x="362" y="613"/>
                  </a:lnTo>
                  <a:lnTo>
                    <a:pt x="365" y="620"/>
                  </a:lnTo>
                  <a:lnTo>
                    <a:pt x="368" y="626"/>
                  </a:lnTo>
                  <a:lnTo>
                    <a:pt x="373" y="635"/>
                  </a:lnTo>
                  <a:lnTo>
                    <a:pt x="377" y="641"/>
                  </a:lnTo>
                  <a:lnTo>
                    <a:pt x="380" y="645"/>
                  </a:lnTo>
                  <a:lnTo>
                    <a:pt x="382" y="648"/>
                  </a:lnTo>
                  <a:lnTo>
                    <a:pt x="386" y="650"/>
                  </a:lnTo>
                  <a:lnTo>
                    <a:pt x="390" y="651"/>
                  </a:lnTo>
                  <a:lnTo>
                    <a:pt x="404" y="654"/>
                  </a:lnTo>
                  <a:lnTo>
                    <a:pt x="414" y="656"/>
                  </a:lnTo>
                  <a:lnTo>
                    <a:pt x="417" y="657"/>
                  </a:lnTo>
                  <a:lnTo>
                    <a:pt x="420" y="657"/>
                  </a:lnTo>
                  <a:lnTo>
                    <a:pt x="421" y="656"/>
                  </a:lnTo>
                  <a:lnTo>
                    <a:pt x="422" y="655"/>
                  </a:lnTo>
                  <a:lnTo>
                    <a:pt x="422" y="645"/>
                  </a:lnTo>
                  <a:lnTo>
                    <a:pt x="420" y="624"/>
                  </a:lnTo>
                  <a:lnTo>
                    <a:pt x="420" y="621"/>
                  </a:lnTo>
                  <a:lnTo>
                    <a:pt x="421" y="619"/>
                  </a:lnTo>
                  <a:lnTo>
                    <a:pt x="423" y="616"/>
                  </a:lnTo>
                  <a:lnTo>
                    <a:pt x="426" y="616"/>
                  </a:lnTo>
                  <a:lnTo>
                    <a:pt x="432" y="616"/>
                  </a:lnTo>
                  <a:lnTo>
                    <a:pt x="438" y="619"/>
                  </a:lnTo>
                  <a:lnTo>
                    <a:pt x="446" y="623"/>
                  </a:lnTo>
                  <a:lnTo>
                    <a:pt x="452" y="628"/>
                  </a:lnTo>
                  <a:lnTo>
                    <a:pt x="457" y="634"/>
                  </a:lnTo>
                  <a:lnTo>
                    <a:pt x="460" y="640"/>
                  </a:lnTo>
                  <a:lnTo>
                    <a:pt x="462" y="645"/>
                  </a:lnTo>
                  <a:lnTo>
                    <a:pt x="464" y="651"/>
                  </a:lnTo>
                  <a:lnTo>
                    <a:pt x="468" y="655"/>
                  </a:lnTo>
                  <a:lnTo>
                    <a:pt x="471" y="658"/>
                  </a:lnTo>
                  <a:lnTo>
                    <a:pt x="476" y="662"/>
                  </a:lnTo>
                  <a:lnTo>
                    <a:pt x="480" y="663"/>
                  </a:lnTo>
                  <a:lnTo>
                    <a:pt x="487" y="663"/>
                  </a:lnTo>
                  <a:lnTo>
                    <a:pt x="493" y="662"/>
                  </a:lnTo>
                  <a:lnTo>
                    <a:pt x="497" y="659"/>
                  </a:lnTo>
                  <a:lnTo>
                    <a:pt x="499" y="658"/>
                  </a:lnTo>
                  <a:lnTo>
                    <a:pt x="501" y="656"/>
                  </a:lnTo>
                  <a:lnTo>
                    <a:pt x="502" y="654"/>
                  </a:lnTo>
                  <a:lnTo>
                    <a:pt x="503" y="650"/>
                  </a:lnTo>
                  <a:lnTo>
                    <a:pt x="502" y="645"/>
                  </a:lnTo>
                  <a:lnTo>
                    <a:pt x="501" y="640"/>
                  </a:lnTo>
                  <a:lnTo>
                    <a:pt x="500" y="637"/>
                  </a:lnTo>
                  <a:lnTo>
                    <a:pt x="500" y="636"/>
                  </a:lnTo>
                  <a:lnTo>
                    <a:pt x="501" y="635"/>
                  </a:lnTo>
                  <a:lnTo>
                    <a:pt x="501" y="634"/>
                  </a:lnTo>
                  <a:lnTo>
                    <a:pt x="503" y="634"/>
                  </a:lnTo>
                  <a:lnTo>
                    <a:pt x="515" y="635"/>
                  </a:lnTo>
                  <a:lnTo>
                    <a:pt x="524" y="636"/>
                  </a:lnTo>
                  <a:lnTo>
                    <a:pt x="530" y="638"/>
                  </a:lnTo>
                  <a:lnTo>
                    <a:pt x="534" y="641"/>
                  </a:lnTo>
                  <a:lnTo>
                    <a:pt x="538" y="644"/>
                  </a:lnTo>
                  <a:lnTo>
                    <a:pt x="539" y="648"/>
                  </a:lnTo>
                  <a:lnTo>
                    <a:pt x="540" y="652"/>
                  </a:lnTo>
                  <a:lnTo>
                    <a:pt x="540" y="655"/>
                  </a:lnTo>
                  <a:lnTo>
                    <a:pt x="540" y="658"/>
                  </a:lnTo>
                  <a:lnTo>
                    <a:pt x="541" y="662"/>
                  </a:lnTo>
                  <a:lnTo>
                    <a:pt x="542" y="665"/>
                  </a:lnTo>
                  <a:lnTo>
                    <a:pt x="544" y="666"/>
                  </a:lnTo>
                  <a:lnTo>
                    <a:pt x="547" y="667"/>
                  </a:lnTo>
                  <a:lnTo>
                    <a:pt x="553" y="667"/>
                  </a:lnTo>
                  <a:lnTo>
                    <a:pt x="560" y="666"/>
                  </a:lnTo>
                  <a:lnTo>
                    <a:pt x="570" y="664"/>
                  </a:lnTo>
                  <a:lnTo>
                    <a:pt x="580" y="662"/>
                  </a:lnTo>
                  <a:lnTo>
                    <a:pt x="587" y="661"/>
                  </a:lnTo>
                  <a:lnTo>
                    <a:pt x="593" y="662"/>
                  </a:lnTo>
                  <a:lnTo>
                    <a:pt x="597" y="663"/>
                  </a:lnTo>
                  <a:lnTo>
                    <a:pt x="605" y="668"/>
                  </a:lnTo>
                  <a:lnTo>
                    <a:pt x="616" y="673"/>
                  </a:lnTo>
                  <a:lnTo>
                    <a:pt x="626" y="681"/>
                  </a:lnTo>
                  <a:lnTo>
                    <a:pt x="632" y="686"/>
                  </a:lnTo>
                  <a:lnTo>
                    <a:pt x="638" y="686"/>
                  </a:lnTo>
                  <a:lnTo>
                    <a:pt x="642" y="685"/>
                  </a:lnTo>
                  <a:lnTo>
                    <a:pt x="646" y="683"/>
                  </a:lnTo>
                  <a:lnTo>
                    <a:pt x="649" y="681"/>
                  </a:lnTo>
                  <a:lnTo>
                    <a:pt x="650" y="677"/>
                  </a:lnTo>
                  <a:lnTo>
                    <a:pt x="651" y="673"/>
                  </a:lnTo>
                  <a:lnTo>
                    <a:pt x="651" y="668"/>
                  </a:lnTo>
                  <a:lnTo>
                    <a:pt x="651" y="664"/>
                  </a:lnTo>
                  <a:lnTo>
                    <a:pt x="649" y="653"/>
                  </a:lnTo>
                  <a:lnTo>
                    <a:pt x="645" y="643"/>
                  </a:lnTo>
                  <a:lnTo>
                    <a:pt x="641" y="635"/>
                  </a:lnTo>
                  <a:lnTo>
                    <a:pt x="638" y="628"/>
                  </a:lnTo>
                  <a:lnTo>
                    <a:pt x="636" y="624"/>
                  </a:lnTo>
                  <a:lnTo>
                    <a:pt x="633" y="621"/>
                  </a:lnTo>
                  <a:lnTo>
                    <a:pt x="632" y="616"/>
                  </a:lnTo>
                  <a:lnTo>
                    <a:pt x="632" y="612"/>
                  </a:lnTo>
                  <a:lnTo>
                    <a:pt x="632" y="609"/>
                  </a:lnTo>
                  <a:lnTo>
                    <a:pt x="633" y="606"/>
                  </a:lnTo>
                  <a:lnTo>
                    <a:pt x="636" y="602"/>
                  </a:lnTo>
                  <a:lnTo>
                    <a:pt x="638" y="599"/>
                  </a:lnTo>
                  <a:lnTo>
                    <a:pt x="644" y="593"/>
                  </a:lnTo>
                  <a:lnTo>
                    <a:pt x="652" y="588"/>
                  </a:lnTo>
                  <a:lnTo>
                    <a:pt x="661" y="584"/>
                  </a:lnTo>
                  <a:lnTo>
                    <a:pt x="671" y="580"/>
                  </a:lnTo>
                  <a:lnTo>
                    <a:pt x="692" y="574"/>
                  </a:lnTo>
                  <a:lnTo>
                    <a:pt x="710" y="571"/>
                  </a:lnTo>
                  <a:lnTo>
                    <a:pt x="717" y="570"/>
                  </a:lnTo>
                  <a:lnTo>
                    <a:pt x="723" y="570"/>
                  </a:lnTo>
                  <a:lnTo>
                    <a:pt x="727" y="570"/>
                  </a:lnTo>
                  <a:lnTo>
                    <a:pt x="728" y="571"/>
                  </a:lnTo>
                  <a:lnTo>
                    <a:pt x="728" y="538"/>
                  </a:lnTo>
                  <a:lnTo>
                    <a:pt x="728" y="510"/>
                  </a:lnTo>
                  <a:lnTo>
                    <a:pt x="726" y="497"/>
                  </a:lnTo>
                  <a:lnTo>
                    <a:pt x="723" y="484"/>
                  </a:lnTo>
                  <a:lnTo>
                    <a:pt x="721" y="479"/>
                  </a:lnTo>
                  <a:lnTo>
                    <a:pt x="717" y="472"/>
                  </a:lnTo>
                  <a:lnTo>
                    <a:pt x="713" y="467"/>
                  </a:lnTo>
                  <a:lnTo>
                    <a:pt x="709" y="460"/>
                  </a:lnTo>
                  <a:lnTo>
                    <a:pt x="706" y="455"/>
                  </a:lnTo>
                  <a:lnTo>
                    <a:pt x="700" y="446"/>
                  </a:lnTo>
                  <a:lnTo>
                    <a:pt x="696" y="436"/>
                  </a:lnTo>
                  <a:lnTo>
                    <a:pt x="692" y="427"/>
                  </a:lnTo>
                  <a:lnTo>
                    <a:pt x="688" y="416"/>
                  </a:lnTo>
                  <a:lnTo>
                    <a:pt x="688" y="407"/>
                  </a:lnTo>
                  <a:lnTo>
                    <a:pt x="688" y="403"/>
                  </a:lnTo>
                  <a:lnTo>
                    <a:pt x="689" y="399"/>
                  </a:lnTo>
                  <a:lnTo>
                    <a:pt x="693" y="397"/>
                  </a:lnTo>
                  <a:lnTo>
                    <a:pt x="696" y="394"/>
                  </a:lnTo>
                  <a:lnTo>
                    <a:pt x="702" y="391"/>
                  </a:lnTo>
                  <a:lnTo>
                    <a:pt x="712" y="388"/>
                  </a:lnTo>
                  <a:lnTo>
                    <a:pt x="723" y="385"/>
                  </a:lnTo>
                  <a:lnTo>
                    <a:pt x="733" y="384"/>
                  </a:lnTo>
                  <a:lnTo>
                    <a:pt x="743" y="383"/>
                  </a:lnTo>
                  <a:lnTo>
                    <a:pt x="751" y="385"/>
                  </a:lnTo>
                  <a:lnTo>
                    <a:pt x="755" y="387"/>
                  </a:lnTo>
                  <a:lnTo>
                    <a:pt x="757" y="389"/>
                  </a:lnTo>
                  <a:lnTo>
                    <a:pt x="759" y="392"/>
                  </a:lnTo>
                  <a:lnTo>
                    <a:pt x="761" y="397"/>
                  </a:lnTo>
                  <a:lnTo>
                    <a:pt x="762" y="402"/>
                  </a:lnTo>
                  <a:lnTo>
                    <a:pt x="763" y="405"/>
                  </a:lnTo>
                  <a:lnTo>
                    <a:pt x="765" y="407"/>
                  </a:lnTo>
                  <a:lnTo>
                    <a:pt x="767" y="410"/>
                  </a:lnTo>
                  <a:lnTo>
                    <a:pt x="769" y="410"/>
                  </a:lnTo>
                  <a:lnTo>
                    <a:pt x="772" y="410"/>
                  </a:lnTo>
                  <a:lnTo>
                    <a:pt x="776" y="408"/>
                  </a:lnTo>
                  <a:lnTo>
                    <a:pt x="778" y="406"/>
                  </a:lnTo>
                  <a:lnTo>
                    <a:pt x="784" y="402"/>
                  </a:lnTo>
                  <a:lnTo>
                    <a:pt x="790" y="396"/>
                  </a:lnTo>
                  <a:lnTo>
                    <a:pt x="794" y="390"/>
                  </a:lnTo>
                  <a:lnTo>
                    <a:pt x="797" y="384"/>
                  </a:lnTo>
                  <a:lnTo>
                    <a:pt x="799" y="375"/>
                  </a:lnTo>
                  <a:lnTo>
                    <a:pt x="802" y="366"/>
                  </a:lnTo>
                  <a:lnTo>
                    <a:pt x="800" y="363"/>
                  </a:lnTo>
                  <a:lnTo>
                    <a:pt x="799" y="360"/>
                  </a:lnTo>
                  <a:lnTo>
                    <a:pt x="796" y="357"/>
                  </a:lnTo>
                  <a:lnTo>
                    <a:pt x="792" y="355"/>
                  </a:lnTo>
                  <a:lnTo>
                    <a:pt x="788" y="351"/>
                  </a:lnTo>
                  <a:lnTo>
                    <a:pt x="782" y="346"/>
                  </a:lnTo>
                  <a:lnTo>
                    <a:pt x="779" y="343"/>
                  </a:lnTo>
                  <a:lnTo>
                    <a:pt x="777" y="342"/>
                  </a:lnTo>
                  <a:lnTo>
                    <a:pt x="774" y="341"/>
                  </a:lnTo>
                  <a:lnTo>
                    <a:pt x="771" y="342"/>
                  </a:lnTo>
                  <a:lnTo>
                    <a:pt x="764" y="347"/>
                  </a:lnTo>
                  <a:lnTo>
                    <a:pt x="758" y="350"/>
                  </a:lnTo>
                  <a:lnTo>
                    <a:pt x="753" y="351"/>
                  </a:lnTo>
                  <a:lnTo>
                    <a:pt x="749" y="350"/>
                  </a:lnTo>
                  <a:lnTo>
                    <a:pt x="747" y="348"/>
                  </a:lnTo>
                  <a:lnTo>
                    <a:pt x="744" y="344"/>
                  </a:lnTo>
                  <a:lnTo>
                    <a:pt x="743" y="340"/>
                  </a:lnTo>
                  <a:lnTo>
                    <a:pt x="743" y="334"/>
                  </a:lnTo>
                  <a:lnTo>
                    <a:pt x="745" y="308"/>
                  </a:lnTo>
                  <a:lnTo>
                    <a:pt x="748" y="290"/>
                  </a:lnTo>
                  <a:lnTo>
                    <a:pt x="745" y="287"/>
                  </a:lnTo>
                  <a:lnTo>
                    <a:pt x="743" y="282"/>
                  </a:lnTo>
                  <a:lnTo>
                    <a:pt x="739" y="280"/>
                  </a:lnTo>
                  <a:lnTo>
                    <a:pt x="735" y="277"/>
                  </a:lnTo>
                  <a:lnTo>
                    <a:pt x="725" y="272"/>
                  </a:lnTo>
                  <a:lnTo>
                    <a:pt x="714" y="267"/>
                  </a:lnTo>
                  <a:lnTo>
                    <a:pt x="702" y="262"/>
                  </a:lnTo>
                  <a:lnTo>
                    <a:pt x="692" y="257"/>
                  </a:lnTo>
                  <a:lnTo>
                    <a:pt x="687" y="253"/>
                  </a:lnTo>
                  <a:lnTo>
                    <a:pt x="683" y="250"/>
                  </a:lnTo>
                  <a:lnTo>
                    <a:pt x="680" y="247"/>
                  </a:lnTo>
                  <a:lnTo>
                    <a:pt x="677" y="244"/>
                  </a:lnTo>
                  <a:lnTo>
                    <a:pt x="674" y="238"/>
                  </a:lnTo>
                  <a:lnTo>
                    <a:pt x="674" y="233"/>
                  </a:lnTo>
                  <a:lnTo>
                    <a:pt x="675" y="228"/>
                  </a:lnTo>
                  <a:lnTo>
                    <a:pt x="678" y="222"/>
                  </a:lnTo>
                  <a:lnTo>
                    <a:pt x="683" y="212"/>
                  </a:lnTo>
                  <a:lnTo>
                    <a:pt x="688" y="205"/>
                  </a:lnTo>
                  <a:lnTo>
                    <a:pt x="691" y="200"/>
                  </a:lnTo>
                  <a:lnTo>
                    <a:pt x="692" y="196"/>
                  </a:lnTo>
                  <a:lnTo>
                    <a:pt x="691" y="194"/>
                  </a:lnTo>
                  <a:lnTo>
                    <a:pt x="689" y="192"/>
                  </a:lnTo>
                  <a:lnTo>
                    <a:pt x="683" y="192"/>
                  </a:lnTo>
                  <a:lnTo>
                    <a:pt x="674" y="192"/>
                  </a:lnTo>
                  <a:lnTo>
                    <a:pt x="665" y="194"/>
                  </a:lnTo>
                  <a:lnTo>
                    <a:pt x="655" y="195"/>
                  </a:lnTo>
                  <a:lnTo>
                    <a:pt x="650" y="195"/>
                  </a:lnTo>
                  <a:lnTo>
                    <a:pt x="646" y="195"/>
                  </a:lnTo>
                  <a:lnTo>
                    <a:pt x="643" y="194"/>
                  </a:lnTo>
                  <a:lnTo>
                    <a:pt x="640" y="192"/>
                  </a:lnTo>
                  <a:lnTo>
                    <a:pt x="638" y="189"/>
                  </a:lnTo>
                  <a:lnTo>
                    <a:pt x="638" y="184"/>
                  </a:lnTo>
                  <a:lnTo>
                    <a:pt x="638" y="180"/>
                  </a:lnTo>
                  <a:lnTo>
                    <a:pt x="640" y="176"/>
                  </a:lnTo>
                  <a:lnTo>
                    <a:pt x="642" y="170"/>
                  </a:lnTo>
                  <a:lnTo>
                    <a:pt x="645" y="166"/>
                  </a:lnTo>
                  <a:lnTo>
                    <a:pt x="649" y="162"/>
                  </a:lnTo>
                  <a:lnTo>
                    <a:pt x="654" y="156"/>
                  </a:lnTo>
                  <a:lnTo>
                    <a:pt x="664" y="149"/>
                  </a:lnTo>
                  <a:lnTo>
                    <a:pt x="673" y="141"/>
                  </a:lnTo>
                  <a:lnTo>
                    <a:pt x="683" y="136"/>
                  </a:lnTo>
                  <a:lnTo>
                    <a:pt x="691" y="133"/>
                  </a:lnTo>
                  <a:lnTo>
                    <a:pt x="692" y="127"/>
                  </a:lnTo>
                  <a:lnTo>
                    <a:pt x="692" y="121"/>
                  </a:lnTo>
                  <a:lnTo>
                    <a:pt x="689" y="113"/>
                  </a:lnTo>
                  <a:lnTo>
                    <a:pt x="687" y="107"/>
                  </a:lnTo>
                  <a:lnTo>
                    <a:pt x="684" y="99"/>
                  </a:lnTo>
                  <a:lnTo>
                    <a:pt x="680" y="91"/>
                  </a:lnTo>
                  <a:lnTo>
                    <a:pt x="675" y="83"/>
                  </a:lnTo>
                  <a:lnTo>
                    <a:pt x="670" y="76"/>
                  </a:lnTo>
                  <a:lnTo>
                    <a:pt x="658" y="62"/>
                  </a:lnTo>
                  <a:lnTo>
                    <a:pt x="645" y="49"/>
                  </a:lnTo>
                  <a:lnTo>
                    <a:pt x="633" y="38"/>
                  </a:lnTo>
                  <a:lnTo>
                    <a:pt x="623" y="31"/>
                  </a:lnTo>
                  <a:lnTo>
                    <a:pt x="611" y="25"/>
                  </a:lnTo>
                  <a:lnTo>
                    <a:pt x="601" y="22"/>
                  </a:lnTo>
                  <a:lnTo>
                    <a:pt x="598" y="21"/>
                  </a:lnTo>
                  <a:lnTo>
                    <a:pt x="595" y="21"/>
                  </a:lnTo>
                  <a:lnTo>
                    <a:pt x="593" y="21"/>
                  </a:lnTo>
                  <a:lnTo>
                    <a:pt x="590" y="22"/>
                  </a:lnTo>
                  <a:lnTo>
                    <a:pt x="586" y="24"/>
                  </a:lnTo>
                  <a:lnTo>
                    <a:pt x="582" y="30"/>
                  </a:lnTo>
                  <a:lnTo>
                    <a:pt x="577" y="38"/>
                  </a:lnTo>
                  <a:lnTo>
                    <a:pt x="572" y="48"/>
                  </a:lnTo>
                  <a:lnTo>
                    <a:pt x="569" y="52"/>
                  </a:lnTo>
                  <a:lnTo>
                    <a:pt x="566" y="54"/>
                  </a:lnTo>
                  <a:lnTo>
                    <a:pt x="562" y="54"/>
                  </a:lnTo>
                  <a:lnTo>
                    <a:pt x="560" y="54"/>
                  </a:lnTo>
                  <a:lnTo>
                    <a:pt x="557" y="53"/>
                  </a:lnTo>
                  <a:lnTo>
                    <a:pt x="554" y="51"/>
                  </a:lnTo>
                  <a:lnTo>
                    <a:pt x="551" y="48"/>
                  </a:lnTo>
                  <a:lnTo>
                    <a:pt x="548" y="44"/>
                  </a:lnTo>
                  <a:lnTo>
                    <a:pt x="538" y="30"/>
                  </a:lnTo>
                  <a:lnTo>
                    <a:pt x="530" y="22"/>
                  </a:lnTo>
                  <a:lnTo>
                    <a:pt x="525" y="17"/>
                  </a:lnTo>
                  <a:lnTo>
                    <a:pt x="517" y="14"/>
                  </a:lnTo>
                  <a:lnTo>
                    <a:pt x="510" y="11"/>
                  </a:lnTo>
                  <a:lnTo>
                    <a:pt x="501" y="8"/>
                  </a:lnTo>
                  <a:lnTo>
                    <a:pt x="483" y="3"/>
                  </a:lnTo>
                  <a:lnTo>
                    <a:pt x="463" y="1"/>
                  </a:lnTo>
                  <a:lnTo>
                    <a:pt x="454" y="0"/>
                  </a:lnTo>
                  <a:lnTo>
                    <a:pt x="444" y="0"/>
                  </a:lnTo>
                  <a:lnTo>
                    <a:pt x="434" y="0"/>
                  </a:lnTo>
                  <a:lnTo>
                    <a:pt x="426" y="1"/>
                  </a:lnTo>
                  <a:lnTo>
                    <a:pt x="418" y="2"/>
                  </a:lnTo>
                  <a:lnTo>
                    <a:pt x="410" y="5"/>
                  </a:lnTo>
                  <a:lnTo>
                    <a:pt x="404" y="8"/>
                  </a:lnTo>
                  <a:lnTo>
                    <a:pt x="399" y="11"/>
                  </a:lnTo>
                  <a:lnTo>
                    <a:pt x="390" y="17"/>
                  </a:lnTo>
                  <a:lnTo>
                    <a:pt x="381" y="24"/>
                  </a:lnTo>
                  <a:lnTo>
                    <a:pt x="371" y="29"/>
                  </a:lnTo>
                  <a:lnTo>
                    <a:pt x="360" y="35"/>
                  </a:lnTo>
                  <a:lnTo>
                    <a:pt x="349" y="38"/>
                  </a:lnTo>
                  <a:lnTo>
                    <a:pt x="336" y="41"/>
                  </a:lnTo>
                  <a:lnTo>
                    <a:pt x="323" y="43"/>
                  </a:lnTo>
                  <a:lnTo>
                    <a:pt x="309" y="44"/>
                  </a:lnTo>
                  <a:lnTo>
                    <a:pt x="306" y="44"/>
                  </a:lnTo>
                  <a:lnTo>
                    <a:pt x="305" y="48"/>
                  </a:lnTo>
                  <a:lnTo>
                    <a:pt x="303" y="51"/>
                  </a:lnTo>
                  <a:lnTo>
                    <a:pt x="302" y="55"/>
                  </a:lnTo>
                  <a:lnTo>
                    <a:pt x="300" y="64"/>
                  </a:lnTo>
                  <a:lnTo>
                    <a:pt x="297" y="70"/>
                  </a:lnTo>
                  <a:lnTo>
                    <a:pt x="296" y="73"/>
                  </a:lnTo>
                  <a:lnTo>
                    <a:pt x="295" y="76"/>
                  </a:lnTo>
                  <a:lnTo>
                    <a:pt x="296" y="79"/>
                  </a:lnTo>
                  <a:lnTo>
                    <a:pt x="297" y="81"/>
                  </a:lnTo>
                  <a:lnTo>
                    <a:pt x="302" y="84"/>
                  </a:lnTo>
                  <a:lnTo>
                    <a:pt x="307" y="87"/>
                  </a:lnTo>
                  <a:lnTo>
                    <a:pt x="314" y="91"/>
                  </a:lnTo>
                  <a:lnTo>
                    <a:pt x="319" y="95"/>
                  </a:lnTo>
                  <a:lnTo>
                    <a:pt x="321" y="97"/>
                  </a:lnTo>
                  <a:lnTo>
                    <a:pt x="323" y="99"/>
                  </a:lnTo>
                  <a:lnTo>
                    <a:pt x="324" y="103"/>
                  </a:lnTo>
                  <a:lnTo>
                    <a:pt x="325" y="106"/>
                  </a:lnTo>
                  <a:lnTo>
                    <a:pt x="324" y="110"/>
                  </a:lnTo>
                  <a:lnTo>
                    <a:pt x="321" y="116"/>
                  </a:lnTo>
                  <a:lnTo>
                    <a:pt x="318" y="121"/>
                  </a:lnTo>
                  <a:lnTo>
                    <a:pt x="312" y="125"/>
                  </a:lnTo>
                  <a:lnTo>
                    <a:pt x="298" y="134"/>
                  </a:lnTo>
                  <a:lnTo>
                    <a:pt x="283" y="142"/>
                  </a:lnTo>
                  <a:lnTo>
                    <a:pt x="267" y="150"/>
                  </a:lnTo>
                  <a:lnTo>
                    <a:pt x="253" y="159"/>
                  </a:lnTo>
                  <a:lnTo>
                    <a:pt x="247" y="163"/>
                  </a:lnTo>
                  <a:lnTo>
                    <a:pt x="242" y="167"/>
                  </a:lnTo>
                  <a:lnTo>
                    <a:pt x="239" y="172"/>
                  </a:lnTo>
                  <a:lnTo>
                    <a:pt x="237" y="176"/>
                  </a:lnTo>
                  <a:lnTo>
                    <a:pt x="234" y="188"/>
                  </a:lnTo>
                  <a:lnTo>
                    <a:pt x="228" y="198"/>
                  </a:lnTo>
                  <a:lnTo>
                    <a:pt x="223" y="208"/>
                  </a:lnTo>
                  <a:lnTo>
                    <a:pt x="219" y="217"/>
                  </a:lnTo>
                  <a:lnTo>
                    <a:pt x="217" y="222"/>
                  </a:lnTo>
                  <a:lnTo>
                    <a:pt x="215" y="226"/>
                  </a:lnTo>
                  <a:lnTo>
                    <a:pt x="214" y="232"/>
                  </a:lnTo>
                  <a:lnTo>
                    <a:pt x="214" y="237"/>
                  </a:lnTo>
                  <a:lnTo>
                    <a:pt x="214" y="243"/>
                  </a:lnTo>
                  <a:lnTo>
                    <a:pt x="217" y="248"/>
                  </a:lnTo>
                  <a:lnTo>
                    <a:pt x="220" y="253"/>
                  </a:lnTo>
                  <a:lnTo>
                    <a:pt x="224" y="260"/>
                  </a:lnTo>
                  <a:lnTo>
                    <a:pt x="220" y="267"/>
                  </a:lnTo>
                  <a:lnTo>
                    <a:pt x="217" y="273"/>
                  </a:lnTo>
                  <a:lnTo>
                    <a:pt x="212" y="277"/>
                  </a:lnTo>
                  <a:lnTo>
                    <a:pt x="207" y="280"/>
                  </a:lnTo>
                  <a:lnTo>
                    <a:pt x="203" y="282"/>
                  </a:lnTo>
                  <a:lnTo>
                    <a:pt x="196" y="284"/>
                  </a:lnTo>
                  <a:lnTo>
                    <a:pt x="190" y="285"/>
                  </a:lnTo>
                  <a:lnTo>
                    <a:pt x="182" y="285"/>
                  </a:lnTo>
                  <a:lnTo>
                    <a:pt x="172" y="286"/>
                  </a:lnTo>
                  <a:lnTo>
                    <a:pt x="164" y="288"/>
                  </a:lnTo>
                  <a:lnTo>
                    <a:pt x="161" y="288"/>
                  </a:lnTo>
                  <a:lnTo>
                    <a:pt x="158" y="289"/>
                  </a:lnTo>
                  <a:lnTo>
                    <a:pt x="156" y="290"/>
                  </a:lnTo>
                  <a:lnTo>
                    <a:pt x="156" y="292"/>
                  </a:lnTo>
                  <a:lnTo>
                    <a:pt x="156" y="296"/>
                  </a:lnTo>
                  <a:lnTo>
                    <a:pt x="157" y="301"/>
                  </a:lnTo>
                  <a:lnTo>
                    <a:pt x="159" y="305"/>
                  </a:lnTo>
                  <a:lnTo>
                    <a:pt x="159" y="308"/>
                  </a:lnTo>
                  <a:lnTo>
                    <a:pt x="158" y="310"/>
                  </a:lnTo>
                  <a:lnTo>
                    <a:pt x="157" y="312"/>
                  </a:lnTo>
                  <a:lnTo>
                    <a:pt x="154" y="313"/>
                  </a:lnTo>
                  <a:lnTo>
                    <a:pt x="151" y="313"/>
                  </a:lnTo>
                  <a:lnTo>
                    <a:pt x="136" y="313"/>
                  </a:lnTo>
                  <a:lnTo>
                    <a:pt x="120" y="314"/>
                  </a:lnTo>
                  <a:lnTo>
                    <a:pt x="105" y="315"/>
                  </a:lnTo>
                  <a:lnTo>
                    <a:pt x="88" y="315"/>
                  </a:lnTo>
                  <a:lnTo>
                    <a:pt x="78" y="316"/>
                  </a:lnTo>
                  <a:lnTo>
                    <a:pt x="60" y="317"/>
                  </a:lnTo>
                  <a:lnTo>
                    <a:pt x="53" y="318"/>
                  </a:lnTo>
                  <a:lnTo>
                    <a:pt x="46" y="319"/>
                  </a:lnTo>
                  <a:lnTo>
                    <a:pt x="42" y="320"/>
                  </a:lnTo>
                  <a:lnTo>
                    <a:pt x="42" y="321"/>
                  </a:lnTo>
                  <a:close/>
                </a:path>
              </a:pathLst>
            </a:custGeom>
            <a:solidFill>
              <a:srgbClr val="FFFF00"/>
            </a:solidFill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806" name="Freeform 299"/>
            <p:cNvSpPr>
              <a:spLocks/>
            </p:cNvSpPr>
            <p:nvPr/>
          </p:nvSpPr>
          <p:spPr bwMode="auto">
            <a:xfrm>
              <a:off x="1331" y="2812"/>
              <a:ext cx="39" cy="41"/>
            </a:xfrm>
            <a:custGeom>
              <a:avLst/>
              <a:gdLst>
                <a:gd name="T0" fmla="*/ 0 w 156"/>
                <a:gd name="T1" fmla="*/ 0 h 166"/>
                <a:gd name="T2" fmla="*/ 0 w 156"/>
                <a:gd name="T3" fmla="*/ 0 h 166"/>
                <a:gd name="T4" fmla="*/ 0 w 156"/>
                <a:gd name="T5" fmla="*/ 0 h 166"/>
                <a:gd name="T6" fmla="*/ 0 w 156"/>
                <a:gd name="T7" fmla="*/ 0 h 166"/>
                <a:gd name="T8" fmla="*/ 0 w 156"/>
                <a:gd name="T9" fmla="*/ 0 h 166"/>
                <a:gd name="T10" fmla="*/ 0 w 156"/>
                <a:gd name="T11" fmla="*/ 0 h 166"/>
                <a:gd name="T12" fmla="*/ 0 w 156"/>
                <a:gd name="T13" fmla="*/ 0 h 166"/>
                <a:gd name="T14" fmla="*/ 0 w 156"/>
                <a:gd name="T15" fmla="*/ 0 h 166"/>
                <a:gd name="T16" fmla="*/ 0 w 156"/>
                <a:gd name="T17" fmla="*/ 0 h 166"/>
                <a:gd name="T18" fmla="*/ 0 w 156"/>
                <a:gd name="T19" fmla="*/ 0 h 166"/>
                <a:gd name="T20" fmla="*/ 0 w 156"/>
                <a:gd name="T21" fmla="*/ 0 h 166"/>
                <a:gd name="T22" fmla="*/ 0 w 156"/>
                <a:gd name="T23" fmla="*/ 0 h 166"/>
                <a:gd name="T24" fmla="*/ 0 w 156"/>
                <a:gd name="T25" fmla="*/ 0 h 166"/>
                <a:gd name="T26" fmla="*/ 0 w 156"/>
                <a:gd name="T27" fmla="*/ 0 h 166"/>
                <a:gd name="T28" fmla="*/ 0 w 156"/>
                <a:gd name="T29" fmla="*/ 0 h 166"/>
                <a:gd name="T30" fmla="*/ 0 w 156"/>
                <a:gd name="T31" fmla="*/ 0 h 166"/>
                <a:gd name="T32" fmla="*/ 0 w 156"/>
                <a:gd name="T33" fmla="*/ 0 h 166"/>
                <a:gd name="T34" fmla="*/ 0 w 156"/>
                <a:gd name="T35" fmla="*/ 0 h 166"/>
                <a:gd name="T36" fmla="*/ 0 w 156"/>
                <a:gd name="T37" fmla="*/ 0 h 166"/>
                <a:gd name="T38" fmla="*/ 0 w 156"/>
                <a:gd name="T39" fmla="*/ 0 h 166"/>
                <a:gd name="T40" fmla="*/ 0 w 156"/>
                <a:gd name="T41" fmla="*/ 0 h 166"/>
                <a:gd name="T42" fmla="*/ 0 w 156"/>
                <a:gd name="T43" fmla="*/ 0 h 166"/>
                <a:gd name="T44" fmla="*/ 0 w 156"/>
                <a:gd name="T45" fmla="*/ 0 h 166"/>
                <a:gd name="T46" fmla="*/ 0 w 156"/>
                <a:gd name="T47" fmla="*/ 0 h 166"/>
                <a:gd name="T48" fmla="*/ 0 w 156"/>
                <a:gd name="T49" fmla="*/ 0 h 166"/>
                <a:gd name="T50" fmla="*/ 0 w 156"/>
                <a:gd name="T51" fmla="*/ 0 h 166"/>
                <a:gd name="T52" fmla="*/ 0 w 156"/>
                <a:gd name="T53" fmla="*/ 0 h 166"/>
                <a:gd name="T54" fmla="*/ 0 w 156"/>
                <a:gd name="T55" fmla="*/ 0 h 166"/>
                <a:gd name="T56" fmla="*/ 0 w 156"/>
                <a:gd name="T57" fmla="*/ 0 h 166"/>
                <a:gd name="T58" fmla="*/ 0 w 156"/>
                <a:gd name="T59" fmla="*/ 0 h 166"/>
                <a:gd name="T60" fmla="*/ 0 w 156"/>
                <a:gd name="T61" fmla="*/ 0 h 166"/>
                <a:gd name="T62" fmla="*/ 0 w 156"/>
                <a:gd name="T63" fmla="*/ 0 h 166"/>
                <a:gd name="T64" fmla="*/ 0 w 156"/>
                <a:gd name="T65" fmla="*/ 0 h 166"/>
                <a:gd name="T66" fmla="*/ 0 w 156"/>
                <a:gd name="T67" fmla="*/ 0 h 166"/>
                <a:gd name="T68" fmla="*/ 0 w 156"/>
                <a:gd name="T69" fmla="*/ 0 h 166"/>
                <a:gd name="T70" fmla="*/ 0 w 156"/>
                <a:gd name="T71" fmla="*/ 0 h 16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56"/>
                <a:gd name="T109" fmla="*/ 0 h 166"/>
                <a:gd name="T110" fmla="*/ 156 w 156"/>
                <a:gd name="T111" fmla="*/ 166 h 16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56" h="166">
                  <a:moveTo>
                    <a:pt x="10" y="95"/>
                  </a:moveTo>
                  <a:lnTo>
                    <a:pt x="18" y="114"/>
                  </a:lnTo>
                  <a:lnTo>
                    <a:pt x="29" y="138"/>
                  </a:lnTo>
                  <a:lnTo>
                    <a:pt x="36" y="150"/>
                  </a:lnTo>
                  <a:lnTo>
                    <a:pt x="43" y="158"/>
                  </a:lnTo>
                  <a:lnTo>
                    <a:pt x="48" y="162"/>
                  </a:lnTo>
                  <a:lnTo>
                    <a:pt x="53" y="164"/>
                  </a:lnTo>
                  <a:lnTo>
                    <a:pt x="57" y="166"/>
                  </a:lnTo>
                  <a:lnTo>
                    <a:pt x="63" y="166"/>
                  </a:lnTo>
                  <a:lnTo>
                    <a:pt x="66" y="165"/>
                  </a:lnTo>
                  <a:lnTo>
                    <a:pt x="66" y="163"/>
                  </a:lnTo>
                  <a:lnTo>
                    <a:pt x="66" y="159"/>
                  </a:lnTo>
                  <a:lnTo>
                    <a:pt x="66" y="156"/>
                  </a:lnTo>
                  <a:lnTo>
                    <a:pt x="66" y="149"/>
                  </a:lnTo>
                  <a:lnTo>
                    <a:pt x="67" y="139"/>
                  </a:lnTo>
                  <a:lnTo>
                    <a:pt x="69" y="134"/>
                  </a:lnTo>
                  <a:lnTo>
                    <a:pt x="70" y="129"/>
                  </a:lnTo>
                  <a:lnTo>
                    <a:pt x="72" y="125"/>
                  </a:lnTo>
                  <a:lnTo>
                    <a:pt x="74" y="123"/>
                  </a:lnTo>
                  <a:lnTo>
                    <a:pt x="85" y="124"/>
                  </a:lnTo>
                  <a:lnTo>
                    <a:pt x="99" y="126"/>
                  </a:lnTo>
                  <a:lnTo>
                    <a:pt x="105" y="124"/>
                  </a:lnTo>
                  <a:lnTo>
                    <a:pt x="108" y="121"/>
                  </a:lnTo>
                  <a:lnTo>
                    <a:pt x="110" y="117"/>
                  </a:lnTo>
                  <a:lnTo>
                    <a:pt x="112" y="113"/>
                  </a:lnTo>
                  <a:lnTo>
                    <a:pt x="115" y="109"/>
                  </a:lnTo>
                  <a:lnTo>
                    <a:pt x="119" y="105"/>
                  </a:lnTo>
                  <a:lnTo>
                    <a:pt x="124" y="102"/>
                  </a:lnTo>
                  <a:lnTo>
                    <a:pt x="130" y="101"/>
                  </a:lnTo>
                  <a:lnTo>
                    <a:pt x="139" y="100"/>
                  </a:lnTo>
                  <a:lnTo>
                    <a:pt x="147" y="99"/>
                  </a:lnTo>
                  <a:lnTo>
                    <a:pt x="151" y="97"/>
                  </a:lnTo>
                  <a:lnTo>
                    <a:pt x="154" y="94"/>
                  </a:lnTo>
                  <a:lnTo>
                    <a:pt x="156" y="91"/>
                  </a:lnTo>
                  <a:lnTo>
                    <a:pt x="156" y="86"/>
                  </a:lnTo>
                  <a:lnTo>
                    <a:pt x="155" y="82"/>
                  </a:lnTo>
                  <a:lnTo>
                    <a:pt x="154" y="78"/>
                  </a:lnTo>
                  <a:lnTo>
                    <a:pt x="148" y="67"/>
                  </a:lnTo>
                  <a:lnTo>
                    <a:pt x="139" y="58"/>
                  </a:lnTo>
                  <a:lnTo>
                    <a:pt x="129" y="50"/>
                  </a:lnTo>
                  <a:lnTo>
                    <a:pt x="121" y="42"/>
                  </a:lnTo>
                  <a:lnTo>
                    <a:pt x="112" y="36"/>
                  </a:lnTo>
                  <a:lnTo>
                    <a:pt x="102" y="27"/>
                  </a:lnTo>
                  <a:lnTo>
                    <a:pt x="93" y="13"/>
                  </a:lnTo>
                  <a:lnTo>
                    <a:pt x="86" y="2"/>
                  </a:lnTo>
                  <a:lnTo>
                    <a:pt x="84" y="1"/>
                  </a:lnTo>
                  <a:lnTo>
                    <a:pt x="83" y="0"/>
                  </a:lnTo>
                  <a:lnTo>
                    <a:pt x="81" y="0"/>
                  </a:lnTo>
                  <a:lnTo>
                    <a:pt x="79" y="0"/>
                  </a:lnTo>
                  <a:lnTo>
                    <a:pt x="74" y="2"/>
                  </a:lnTo>
                  <a:lnTo>
                    <a:pt x="69" y="9"/>
                  </a:lnTo>
                  <a:lnTo>
                    <a:pt x="65" y="15"/>
                  </a:lnTo>
                  <a:lnTo>
                    <a:pt x="59" y="21"/>
                  </a:lnTo>
                  <a:lnTo>
                    <a:pt x="56" y="23"/>
                  </a:lnTo>
                  <a:lnTo>
                    <a:pt x="53" y="25"/>
                  </a:lnTo>
                  <a:lnTo>
                    <a:pt x="49" y="27"/>
                  </a:lnTo>
                  <a:lnTo>
                    <a:pt x="44" y="27"/>
                  </a:lnTo>
                  <a:lnTo>
                    <a:pt x="26" y="27"/>
                  </a:lnTo>
                  <a:lnTo>
                    <a:pt x="12" y="28"/>
                  </a:lnTo>
                  <a:lnTo>
                    <a:pt x="9" y="29"/>
                  </a:lnTo>
                  <a:lnTo>
                    <a:pt x="7" y="30"/>
                  </a:lnTo>
                  <a:lnTo>
                    <a:pt x="4" y="32"/>
                  </a:lnTo>
                  <a:lnTo>
                    <a:pt x="2" y="36"/>
                  </a:lnTo>
                  <a:lnTo>
                    <a:pt x="1" y="39"/>
                  </a:lnTo>
                  <a:lnTo>
                    <a:pt x="0" y="43"/>
                  </a:lnTo>
                  <a:lnTo>
                    <a:pt x="0" y="49"/>
                  </a:lnTo>
                  <a:lnTo>
                    <a:pt x="1" y="55"/>
                  </a:lnTo>
                  <a:lnTo>
                    <a:pt x="7" y="66"/>
                  </a:lnTo>
                  <a:lnTo>
                    <a:pt x="13" y="77"/>
                  </a:lnTo>
                  <a:lnTo>
                    <a:pt x="16" y="87"/>
                  </a:lnTo>
                  <a:lnTo>
                    <a:pt x="16" y="91"/>
                  </a:lnTo>
                  <a:lnTo>
                    <a:pt x="14" y="91"/>
                  </a:lnTo>
                  <a:lnTo>
                    <a:pt x="10" y="9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07" name="Freeform 300"/>
            <p:cNvSpPr>
              <a:spLocks/>
            </p:cNvSpPr>
            <p:nvPr/>
          </p:nvSpPr>
          <p:spPr bwMode="auto">
            <a:xfrm>
              <a:off x="1287" y="2656"/>
              <a:ext cx="140" cy="85"/>
            </a:xfrm>
            <a:custGeom>
              <a:avLst/>
              <a:gdLst>
                <a:gd name="T0" fmla="*/ 0 w 561"/>
                <a:gd name="T1" fmla="*/ 0 h 338"/>
                <a:gd name="T2" fmla="*/ 0 w 561"/>
                <a:gd name="T3" fmla="*/ 0 h 338"/>
                <a:gd name="T4" fmla="*/ 0 w 561"/>
                <a:gd name="T5" fmla="*/ 0 h 338"/>
                <a:gd name="T6" fmla="*/ 0 w 561"/>
                <a:gd name="T7" fmla="*/ 0 h 338"/>
                <a:gd name="T8" fmla="*/ 0 w 561"/>
                <a:gd name="T9" fmla="*/ 0 h 338"/>
                <a:gd name="T10" fmla="*/ 0 w 561"/>
                <a:gd name="T11" fmla="*/ 0 h 338"/>
                <a:gd name="T12" fmla="*/ 0 w 561"/>
                <a:gd name="T13" fmla="*/ 0 h 338"/>
                <a:gd name="T14" fmla="*/ 0 w 561"/>
                <a:gd name="T15" fmla="*/ 0 h 338"/>
                <a:gd name="T16" fmla="*/ 0 w 561"/>
                <a:gd name="T17" fmla="*/ 0 h 338"/>
                <a:gd name="T18" fmla="*/ 0 w 561"/>
                <a:gd name="T19" fmla="*/ 0 h 338"/>
                <a:gd name="T20" fmla="*/ 0 w 561"/>
                <a:gd name="T21" fmla="*/ 0 h 338"/>
                <a:gd name="T22" fmla="*/ 0 w 561"/>
                <a:gd name="T23" fmla="*/ 0 h 338"/>
                <a:gd name="T24" fmla="*/ 0 w 561"/>
                <a:gd name="T25" fmla="*/ 0 h 338"/>
                <a:gd name="T26" fmla="*/ 0 w 561"/>
                <a:gd name="T27" fmla="*/ 0 h 338"/>
                <a:gd name="T28" fmla="*/ 0 w 561"/>
                <a:gd name="T29" fmla="*/ 0 h 338"/>
                <a:gd name="T30" fmla="*/ 0 w 561"/>
                <a:gd name="T31" fmla="*/ 0 h 338"/>
                <a:gd name="T32" fmla="*/ 0 w 561"/>
                <a:gd name="T33" fmla="*/ 0 h 338"/>
                <a:gd name="T34" fmla="*/ 0 w 561"/>
                <a:gd name="T35" fmla="*/ 0 h 338"/>
                <a:gd name="T36" fmla="*/ 0 w 561"/>
                <a:gd name="T37" fmla="*/ 0 h 338"/>
                <a:gd name="T38" fmla="*/ 0 w 561"/>
                <a:gd name="T39" fmla="*/ 0 h 338"/>
                <a:gd name="T40" fmla="*/ 0 w 561"/>
                <a:gd name="T41" fmla="*/ 0 h 338"/>
                <a:gd name="T42" fmla="*/ 0 w 561"/>
                <a:gd name="T43" fmla="*/ 0 h 338"/>
                <a:gd name="T44" fmla="*/ 0 w 561"/>
                <a:gd name="T45" fmla="*/ 0 h 338"/>
                <a:gd name="T46" fmla="*/ 0 w 561"/>
                <a:gd name="T47" fmla="*/ 0 h 338"/>
                <a:gd name="T48" fmla="*/ 0 w 561"/>
                <a:gd name="T49" fmla="*/ 0 h 338"/>
                <a:gd name="T50" fmla="*/ 0 w 561"/>
                <a:gd name="T51" fmla="*/ 0 h 338"/>
                <a:gd name="T52" fmla="*/ 0 w 561"/>
                <a:gd name="T53" fmla="*/ 0 h 338"/>
                <a:gd name="T54" fmla="*/ 0 w 561"/>
                <a:gd name="T55" fmla="*/ 0 h 338"/>
                <a:gd name="T56" fmla="*/ 0 w 561"/>
                <a:gd name="T57" fmla="*/ 0 h 338"/>
                <a:gd name="T58" fmla="*/ 0 w 561"/>
                <a:gd name="T59" fmla="*/ 0 h 338"/>
                <a:gd name="T60" fmla="*/ 0 w 561"/>
                <a:gd name="T61" fmla="*/ 0 h 338"/>
                <a:gd name="T62" fmla="*/ 0 w 561"/>
                <a:gd name="T63" fmla="*/ 0 h 338"/>
                <a:gd name="T64" fmla="*/ 0 w 561"/>
                <a:gd name="T65" fmla="*/ 0 h 338"/>
                <a:gd name="T66" fmla="*/ 0 w 561"/>
                <a:gd name="T67" fmla="*/ 0 h 338"/>
                <a:gd name="T68" fmla="*/ 0 w 561"/>
                <a:gd name="T69" fmla="*/ 0 h 338"/>
                <a:gd name="T70" fmla="*/ 0 w 561"/>
                <a:gd name="T71" fmla="*/ 0 h 338"/>
                <a:gd name="T72" fmla="*/ 0 w 561"/>
                <a:gd name="T73" fmla="*/ 0 h 338"/>
                <a:gd name="T74" fmla="*/ 0 w 561"/>
                <a:gd name="T75" fmla="*/ 0 h 338"/>
                <a:gd name="T76" fmla="*/ 0 w 561"/>
                <a:gd name="T77" fmla="*/ 0 h 338"/>
                <a:gd name="T78" fmla="*/ 0 w 561"/>
                <a:gd name="T79" fmla="*/ 0 h 338"/>
                <a:gd name="T80" fmla="*/ 0 w 561"/>
                <a:gd name="T81" fmla="*/ 0 h 338"/>
                <a:gd name="T82" fmla="*/ 0 w 561"/>
                <a:gd name="T83" fmla="*/ 0 h 338"/>
                <a:gd name="T84" fmla="*/ 0 w 561"/>
                <a:gd name="T85" fmla="*/ 0 h 338"/>
                <a:gd name="T86" fmla="*/ 0 w 561"/>
                <a:gd name="T87" fmla="*/ 0 h 338"/>
                <a:gd name="T88" fmla="*/ 0 w 561"/>
                <a:gd name="T89" fmla="*/ 0 h 338"/>
                <a:gd name="T90" fmla="*/ 0 w 561"/>
                <a:gd name="T91" fmla="*/ 0 h 338"/>
                <a:gd name="T92" fmla="*/ 0 w 561"/>
                <a:gd name="T93" fmla="*/ 0 h 338"/>
                <a:gd name="T94" fmla="*/ 0 w 561"/>
                <a:gd name="T95" fmla="*/ 0 h 338"/>
                <a:gd name="T96" fmla="*/ 0 w 561"/>
                <a:gd name="T97" fmla="*/ 0 h 338"/>
                <a:gd name="T98" fmla="*/ 0 w 561"/>
                <a:gd name="T99" fmla="*/ 0 h 338"/>
                <a:gd name="T100" fmla="*/ 0 w 561"/>
                <a:gd name="T101" fmla="*/ 0 h 338"/>
                <a:gd name="T102" fmla="*/ 0 w 561"/>
                <a:gd name="T103" fmla="*/ 0 h 338"/>
                <a:gd name="T104" fmla="*/ 0 w 561"/>
                <a:gd name="T105" fmla="*/ 0 h 338"/>
                <a:gd name="T106" fmla="*/ 0 w 561"/>
                <a:gd name="T107" fmla="*/ 0 h 338"/>
                <a:gd name="T108" fmla="*/ 0 w 561"/>
                <a:gd name="T109" fmla="*/ 0 h 338"/>
                <a:gd name="T110" fmla="*/ 0 w 561"/>
                <a:gd name="T111" fmla="*/ 0 h 338"/>
                <a:gd name="T112" fmla="*/ 0 w 561"/>
                <a:gd name="T113" fmla="*/ 0 h 33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561"/>
                <a:gd name="T172" fmla="*/ 0 h 338"/>
                <a:gd name="T173" fmla="*/ 561 w 561"/>
                <a:gd name="T174" fmla="*/ 338 h 33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561" h="338">
                  <a:moveTo>
                    <a:pt x="219" y="319"/>
                  </a:moveTo>
                  <a:lnTo>
                    <a:pt x="232" y="312"/>
                  </a:lnTo>
                  <a:lnTo>
                    <a:pt x="246" y="307"/>
                  </a:lnTo>
                  <a:lnTo>
                    <a:pt x="260" y="302"/>
                  </a:lnTo>
                  <a:lnTo>
                    <a:pt x="275" y="298"/>
                  </a:lnTo>
                  <a:lnTo>
                    <a:pt x="291" y="295"/>
                  </a:lnTo>
                  <a:lnTo>
                    <a:pt x="306" y="293"/>
                  </a:lnTo>
                  <a:lnTo>
                    <a:pt x="321" y="291"/>
                  </a:lnTo>
                  <a:lnTo>
                    <a:pt x="337" y="291"/>
                  </a:lnTo>
                  <a:lnTo>
                    <a:pt x="342" y="293"/>
                  </a:lnTo>
                  <a:lnTo>
                    <a:pt x="348" y="297"/>
                  </a:lnTo>
                  <a:lnTo>
                    <a:pt x="356" y="301"/>
                  </a:lnTo>
                  <a:lnTo>
                    <a:pt x="362" y="305"/>
                  </a:lnTo>
                  <a:lnTo>
                    <a:pt x="365" y="308"/>
                  </a:lnTo>
                  <a:lnTo>
                    <a:pt x="368" y="309"/>
                  </a:lnTo>
                  <a:lnTo>
                    <a:pt x="370" y="309"/>
                  </a:lnTo>
                  <a:lnTo>
                    <a:pt x="373" y="309"/>
                  </a:lnTo>
                  <a:lnTo>
                    <a:pt x="375" y="307"/>
                  </a:lnTo>
                  <a:lnTo>
                    <a:pt x="376" y="304"/>
                  </a:lnTo>
                  <a:lnTo>
                    <a:pt x="379" y="300"/>
                  </a:lnTo>
                  <a:lnTo>
                    <a:pt x="380" y="295"/>
                  </a:lnTo>
                  <a:lnTo>
                    <a:pt x="381" y="288"/>
                  </a:lnTo>
                  <a:lnTo>
                    <a:pt x="382" y="283"/>
                  </a:lnTo>
                  <a:lnTo>
                    <a:pt x="384" y="280"/>
                  </a:lnTo>
                  <a:lnTo>
                    <a:pt x="385" y="277"/>
                  </a:lnTo>
                  <a:lnTo>
                    <a:pt x="387" y="276"/>
                  </a:lnTo>
                  <a:lnTo>
                    <a:pt x="390" y="275"/>
                  </a:lnTo>
                  <a:lnTo>
                    <a:pt x="393" y="275"/>
                  </a:lnTo>
                  <a:lnTo>
                    <a:pt x="395" y="276"/>
                  </a:lnTo>
                  <a:lnTo>
                    <a:pt x="400" y="277"/>
                  </a:lnTo>
                  <a:lnTo>
                    <a:pt x="405" y="279"/>
                  </a:lnTo>
                  <a:lnTo>
                    <a:pt x="409" y="277"/>
                  </a:lnTo>
                  <a:lnTo>
                    <a:pt x="411" y="276"/>
                  </a:lnTo>
                  <a:lnTo>
                    <a:pt x="414" y="273"/>
                  </a:lnTo>
                  <a:lnTo>
                    <a:pt x="416" y="270"/>
                  </a:lnTo>
                  <a:lnTo>
                    <a:pt x="428" y="244"/>
                  </a:lnTo>
                  <a:lnTo>
                    <a:pt x="439" y="218"/>
                  </a:lnTo>
                  <a:lnTo>
                    <a:pt x="451" y="191"/>
                  </a:lnTo>
                  <a:lnTo>
                    <a:pt x="464" y="165"/>
                  </a:lnTo>
                  <a:lnTo>
                    <a:pt x="470" y="154"/>
                  </a:lnTo>
                  <a:lnTo>
                    <a:pt x="478" y="142"/>
                  </a:lnTo>
                  <a:lnTo>
                    <a:pt x="486" y="130"/>
                  </a:lnTo>
                  <a:lnTo>
                    <a:pt x="495" y="119"/>
                  </a:lnTo>
                  <a:lnTo>
                    <a:pt x="505" y="108"/>
                  </a:lnTo>
                  <a:lnTo>
                    <a:pt x="515" y="99"/>
                  </a:lnTo>
                  <a:lnTo>
                    <a:pt x="526" y="90"/>
                  </a:lnTo>
                  <a:lnTo>
                    <a:pt x="539" y="82"/>
                  </a:lnTo>
                  <a:lnTo>
                    <a:pt x="552" y="74"/>
                  </a:lnTo>
                  <a:lnTo>
                    <a:pt x="558" y="68"/>
                  </a:lnTo>
                  <a:lnTo>
                    <a:pt x="561" y="66"/>
                  </a:lnTo>
                  <a:lnTo>
                    <a:pt x="561" y="63"/>
                  </a:lnTo>
                  <a:lnTo>
                    <a:pt x="559" y="61"/>
                  </a:lnTo>
                  <a:lnTo>
                    <a:pt x="558" y="59"/>
                  </a:lnTo>
                  <a:lnTo>
                    <a:pt x="543" y="48"/>
                  </a:lnTo>
                  <a:lnTo>
                    <a:pt x="521" y="30"/>
                  </a:lnTo>
                  <a:lnTo>
                    <a:pt x="514" y="24"/>
                  </a:lnTo>
                  <a:lnTo>
                    <a:pt x="508" y="20"/>
                  </a:lnTo>
                  <a:lnTo>
                    <a:pt x="501" y="16"/>
                  </a:lnTo>
                  <a:lnTo>
                    <a:pt x="494" y="12"/>
                  </a:lnTo>
                  <a:lnTo>
                    <a:pt x="479" y="7"/>
                  </a:lnTo>
                  <a:lnTo>
                    <a:pt x="463" y="3"/>
                  </a:lnTo>
                  <a:lnTo>
                    <a:pt x="444" y="1"/>
                  </a:lnTo>
                  <a:lnTo>
                    <a:pt x="425" y="0"/>
                  </a:lnTo>
                  <a:lnTo>
                    <a:pt x="405" y="0"/>
                  </a:lnTo>
                  <a:lnTo>
                    <a:pt x="385" y="0"/>
                  </a:lnTo>
                  <a:lnTo>
                    <a:pt x="376" y="0"/>
                  </a:lnTo>
                  <a:lnTo>
                    <a:pt x="369" y="1"/>
                  </a:lnTo>
                  <a:lnTo>
                    <a:pt x="363" y="4"/>
                  </a:lnTo>
                  <a:lnTo>
                    <a:pt x="358" y="7"/>
                  </a:lnTo>
                  <a:lnTo>
                    <a:pt x="353" y="10"/>
                  </a:lnTo>
                  <a:lnTo>
                    <a:pt x="349" y="15"/>
                  </a:lnTo>
                  <a:lnTo>
                    <a:pt x="345" y="19"/>
                  </a:lnTo>
                  <a:lnTo>
                    <a:pt x="343" y="24"/>
                  </a:lnTo>
                  <a:lnTo>
                    <a:pt x="338" y="33"/>
                  </a:lnTo>
                  <a:lnTo>
                    <a:pt x="332" y="42"/>
                  </a:lnTo>
                  <a:lnTo>
                    <a:pt x="329" y="45"/>
                  </a:lnTo>
                  <a:lnTo>
                    <a:pt x="326" y="48"/>
                  </a:lnTo>
                  <a:lnTo>
                    <a:pt x="322" y="50"/>
                  </a:lnTo>
                  <a:lnTo>
                    <a:pt x="317" y="51"/>
                  </a:lnTo>
                  <a:lnTo>
                    <a:pt x="312" y="51"/>
                  </a:lnTo>
                  <a:lnTo>
                    <a:pt x="307" y="49"/>
                  </a:lnTo>
                  <a:lnTo>
                    <a:pt x="304" y="46"/>
                  </a:lnTo>
                  <a:lnTo>
                    <a:pt x="301" y="43"/>
                  </a:lnTo>
                  <a:lnTo>
                    <a:pt x="299" y="39"/>
                  </a:lnTo>
                  <a:lnTo>
                    <a:pt x="296" y="36"/>
                  </a:lnTo>
                  <a:lnTo>
                    <a:pt x="293" y="34"/>
                  </a:lnTo>
                  <a:lnTo>
                    <a:pt x="290" y="33"/>
                  </a:lnTo>
                  <a:lnTo>
                    <a:pt x="285" y="36"/>
                  </a:lnTo>
                  <a:lnTo>
                    <a:pt x="276" y="44"/>
                  </a:lnTo>
                  <a:lnTo>
                    <a:pt x="271" y="48"/>
                  </a:lnTo>
                  <a:lnTo>
                    <a:pt x="263" y="51"/>
                  </a:lnTo>
                  <a:lnTo>
                    <a:pt x="255" y="53"/>
                  </a:lnTo>
                  <a:lnTo>
                    <a:pt x="244" y="54"/>
                  </a:lnTo>
                  <a:lnTo>
                    <a:pt x="240" y="54"/>
                  </a:lnTo>
                  <a:lnTo>
                    <a:pt x="235" y="57"/>
                  </a:lnTo>
                  <a:lnTo>
                    <a:pt x="232" y="59"/>
                  </a:lnTo>
                  <a:lnTo>
                    <a:pt x="229" y="62"/>
                  </a:lnTo>
                  <a:lnTo>
                    <a:pt x="222" y="70"/>
                  </a:lnTo>
                  <a:lnTo>
                    <a:pt x="216" y="78"/>
                  </a:lnTo>
                  <a:lnTo>
                    <a:pt x="213" y="82"/>
                  </a:lnTo>
                  <a:lnTo>
                    <a:pt x="209" y="87"/>
                  </a:lnTo>
                  <a:lnTo>
                    <a:pt x="204" y="90"/>
                  </a:lnTo>
                  <a:lnTo>
                    <a:pt x="200" y="93"/>
                  </a:lnTo>
                  <a:lnTo>
                    <a:pt x="193" y="96"/>
                  </a:lnTo>
                  <a:lnTo>
                    <a:pt x="187" y="98"/>
                  </a:lnTo>
                  <a:lnTo>
                    <a:pt x="179" y="98"/>
                  </a:lnTo>
                  <a:lnTo>
                    <a:pt x="170" y="98"/>
                  </a:lnTo>
                  <a:lnTo>
                    <a:pt x="160" y="95"/>
                  </a:lnTo>
                  <a:lnTo>
                    <a:pt x="148" y="92"/>
                  </a:lnTo>
                  <a:lnTo>
                    <a:pt x="137" y="88"/>
                  </a:lnTo>
                  <a:lnTo>
                    <a:pt x="126" y="84"/>
                  </a:lnTo>
                  <a:lnTo>
                    <a:pt x="116" y="77"/>
                  </a:lnTo>
                  <a:lnTo>
                    <a:pt x="107" y="71"/>
                  </a:lnTo>
                  <a:lnTo>
                    <a:pt x="104" y="66"/>
                  </a:lnTo>
                  <a:lnTo>
                    <a:pt x="101" y="63"/>
                  </a:lnTo>
                  <a:lnTo>
                    <a:pt x="97" y="59"/>
                  </a:lnTo>
                  <a:lnTo>
                    <a:pt x="96" y="54"/>
                  </a:lnTo>
                  <a:lnTo>
                    <a:pt x="84" y="63"/>
                  </a:lnTo>
                  <a:lnTo>
                    <a:pt x="76" y="70"/>
                  </a:lnTo>
                  <a:lnTo>
                    <a:pt x="69" y="76"/>
                  </a:lnTo>
                  <a:lnTo>
                    <a:pt x="62" y="82"/>
                  </a:lnTo>
                  <a:lnTo>
                    <a:pt x="57" y="85"/>
                  </a:lnTo>
                  <a:lnTo>
                    <a:pt x="53" y="86"/>
                  </a:lnTo>
                  <a:lnTo>
                    <a:pt x="49" y="87"/>
                  </a:lnTo>
                  <a:lnTo>
                    <a:pt x="45" y="86"/>
                  </a:lnTo>
                  <a:lnTo>
                    <a:pt x="37" y="85"/>
                  </a:lnTo>
                  <a:lnTo>
                    <a:pt x="32" y="85"/>
                  </a:lnTo>
                  <a:lnTo>
                    <a:pt x="31" y="91"/>
                  </a:lnTo>
                  <a:lnTo>
                    <a:pt x="31" y="102"/>
                  </a:lnTo>
                  <a:lnTo>
                    <a:pt x="31" y="109"/>
                  </a:lnTo>
                  <a:lnTo>
                    <a:pt x="29" y="116"/>
                  </a:lnTo>
                  <a:lnTo>
                    <a:pt x="26" y="122"/>
                  </a:lnTo>
                  <a:lnTo>
                    <a:pt x="22" y="128"/>
                  </a:lnTo>
                  <a:lnTo>
                    <a:pt x="20" y="131"/>
                  </a:lnTo>
                  <a:lnTo>
                    <a:pt x="19" y="133"/>
                  </a:lnTo>
                  <a:lnTo>
                    <a:pt x="18" y="136"/>
                  </a:lnTo>
                  <a:lnTo>
                    <a:pt x="18" y="139"/>
                  </a:lnTo>
                  <a:lnTo>
                    <a:pt x="20" y="143"/>
                  </a:lnTo>
                  <a:lnTo>
                    <a:pt x="22" y="147"/>
                  </a:lnTo>
                  <a:lnTo>
                    <a:pt x="24" y="153"/>
                  </a:lnTo>
                  <a:lnTo>
                    <a:pt x="26" y="159"/>
                  </a:lnTo>
                  <a:lnTo>
                    <a:pt x="26" y="162"/>
                  </a:lnTo>
                  <a:lnTo>
                    <a:pt x="25" y="165"/>
                  </a:lnTo>
                  <a:lnTo>
                    <a:pt x="24" y="170"/>
                  </a:lnTo>
                  <a:lnTo>
                    <a:pt x="22" y="174"/>
                  </a:lnTo>
                  <a:lnTo>
                    <a:pt x="17" y="184"/>
                  </a:lnTo>
                  <a:lnTo>
                    <a:pt x="10" y="192"/>
                  </a:lnTo>
                  <a:lnTo>
                    <a:pt x="5" y="201"/>
                  </a:lnTo>
                  <a:lnTo>
                    <a:pt x="0" y="209"/>
                  </a:lnTo>
                  <a:lnTo>
                    <a:pt x="0" y="212"/>
                  </a:lnTo>
                  <a:lnTo>
                    <a:pt x="3" y="216"/>
                  </a:lnTo>
                  <a:lnTo>
                    <a:pt x="7" y="221"/>
                  </a:lnTo>
                  <a:lnTo>
                    <a:pt x="12" y="228"/>
                  </a:lnTo>
                  <a:lnTo>
                    <a:pt x="25" y="243"/>
                  </a:lnTo>
                  <a:lnTo>
                    <a:pt x="42" y="258"/>
                  </a:lnTo>
                  <a:lnTo>
                    <a:pt x="77" y="288"/>
                  </a:lnTo>
                  <a:lnTo>
                    <a:pt x="100" y="307"/>
                  </a:lnTo>
                  <a:lnTo>
                    <a:pt x="111" y="314"/>
                  </a:lnTo>
                  <a:lnTo>
                    <a:pt x="131" y="326"/>
                  </a:lnTo>
                  <a:lnTo>
                    <a:pt x="142" y="331"/>
                  </a:lnTo>
                  <a:lnTo>
                    <a:pt x="151" y="336"/>
                  </a:lnTo>
                  <a:lnTo>
                    <a:pt x="159" y="338"/>
                  </a:lnTo>
                  <a:lnTo>
                    <a:pt x="164" y="338"/>
                  </a:lnTo>
                  <a:lnTo>
                    <a:pt x="176" y="329"/>
                  </a:lnTo>
                  <a:lnTo>
                    <a:pt x="194" y="317"/>
                  </a:lnTo>
                  <a:lnTo>
                    <a:pt x="203" y="314"/>
                  </a:lnTo>
                  <a:lnTo>
                    <a:pt x="210" y="312"/>
                  </a:lnTo>
                  <a:lnTo>
                    <a:pt x="214" y="312"/>
                  </a:lnTo>
                  <a:lnTo>
                    <a:pt x="217" y="313"/>
                  </a:lnTo>
                  <a:lnTo>
                    <a:pt x="218" y="315"/>
                  </a:lnTo>
                  <a:lnTo>
                    <a:pt x="219" y="31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08" name="Freeform 301"/>
            <p:cNvSpPr>
              <a:spLocks/>
            </p:cNvSpPr>
            <p:nvPr/>
          </p:nvSpPr>
          <p:spPr bwMode="auto">
            <a:xfrm>
              <a:off x="1341" y="2730"/>
              <a:ext cx="85" cy="127"/>
            </a:xfrm>
            <a:custGeom>
              <a:avLst/>
              <a:gdLst>
                <a:gd name="T0" fmla="*/ 0 w 340"/>
                <a:gd name="T1" fmla="*/ 0 h 506"/>
                <a:gd name="T2" fmla="*/ 0 w 340"/>
                <a:gd name="T3" fmla="*/ 0 h 506"/>
                <a:gd name="T4" fmla="*/ 0 w 340"/>
                <a:gd name="T5" fmla="*/ 0 h 506"/>
                <a:gd name="T6" fmla="*/ 0 w 340"/>
                <a:gd name="T7" fmla="*/ 0 h 506"/>
                <a:gd name="T8" fmla="*/ 0 w 340"/>
                <a:gd name="T9" fmla="*/ 0 h 506"/>
                <a:gd name="T10" fmla="*/ 0 w 340"/>
                <a:gd name="T11" fmla="*/ 0 h 506"/>
                <a:gd name="T12" fmla="*/ 0 w 340"/>
                <a:gd name="T13" fmla="*/ 0 h 506"/>
                <a:gd name="T14" fmla="*/ 0 w 340"/>
                <a:gd name="T15" fmla="*/ 0 h 506"/>
                <a:gd name="T16" fmla="*/ 0 w 340"/>
                <a:gd name="T17" fmla="*/ 0 h 506"/>
                <a:gd name="T18" fmla="*/ 0 w 340"/>
                <a:gd name="T19" fmla="*/ 0 h 506"/>
                <a:gd name="T20" fmla="*/ 0 w 340"/>
                <a:gd name="T21" fmla="*/ 0 h 506"/>
                <a:gd name="T22" fmla="*/ 0 w 340"/>
                <a:gd name="T23" fmla="*/ 0 h 506"/>
                <a:gd name="T24" fmla="*/ 0 w 340"/>
                <a:gd name="T25" fmla="*/ 0 h 506"/>
                <a:gd name="T26" fmla="*/ 0 w 340"/>
                <a:gd name="T27" fmla="*/ 0 h 506"/>
                <a:gd name="T28" fmla="*/ 0 w 340"/>
                <a:gd name="T29" fmla="*/ 0 h 506"/>
                <a:gd name="T30" fmla="*/ 0 w 340"/>
                <a:gd name="T31" fmla="*/ 0 h 506"/>
                <a:gd name="T32" fmla="*/ 0 w 340"/>
                <a:gd name="T33" fmla="*/ 0 h 506"/>
                <a:gd name="T34" fmla="*/ 0 w 340"/>
                <a:gd name="T35" fmla="*/ 0 h 506"/>
                <a:gd name="T36" fmla="*/ 0 w 340"/>
                <a:gd name="T37" fmla="*/ 0 h 506"/>
                <a:gd name="T38" fmla="*/ 0 w 340"/>
                <a:gd name="T39" fmla="*/ 0 h 506"/>
                <a:gd name="T40" fmla="*/ 0 w 340"/>
                <a:gd name="T41" fmla="*/ 0 h 506"/>
                <a:gd name="T42" fmla="*/ 0 w 340"/>
                <a:gd name="T43" fmla="*/ 0 h 506"/>
                <a:gd name="T44" fmla="*/ 0 w 340"/>
                <a:gd name="T45" fmla="*/ 0 h 506"/>
                <a:gd name="T46" fmla="*/ 0 w 340"/>
                <a:gd name="T47" fmla="*/ 0 h 506"/>
                <a:gd name="T48" fmla="*/ 0 w 340"/>
                <a:gd name="T49" fmla="*/ 0 h 506"/>
                <a:gd name="T50" fmla="*/ 0 w 340"/>
                <a:gd name="T51" fmla="*/ 0 h 506"/>
                <a:gd name="T52" fmla="*/ 0 w 340"/>
                <a:gd name="T53" fmla="*/ 0 h 506"/>
                <a:gd name="T54" fmla="*/ 0 w 340"/>
                <a:gd name="T55" fmla="*/ 0 h 506"/>
                <a:gd name="T56" fmla="*/ 0 w 340"/>
                <a:gd name="T57" fmla="*/ 0 h 506"/>
                <a:gd name="T58" fmla="*/ 0 w 340"/>
                <a:gd name="T59" fmla="*/ 0 h 506"/>
                <a:gd name="T60" fmla="*/ 0 w 340"/>
                <a:gd name="T61" fmla="*/ 0 h 506"/>
                <a:gd name="T62" fmla="*/ 0 w 340"/>
                <a:gd name="T63" fmla="*/ 0 h 506"/>
                <a:gd name="T64" fmla="*/ 0 w 340"/>
                <a:gd name="T65" fmla="*/ 0 h 506"/>
                <a:gd name="T66" fmla="*/ 0 w 340"/>
                <a:gd name="T67" fmla="*/ 0 h 506"/>
                <a:gd name="T68" fmla="*/ 0 w 340"/>
                <a:gd name="T69" fmla="*/ 0 h 506"/>
                <a:gd name="T70" fmla="*/ 0 w 340"/>
                <a:gd name="T71" fmla="*/ 0 h 506"/>
                <a:gd name="T72" fmla="*/ 0 w 340"/>
                <a:gd name="T73" fmla="*/ 0 h 506"/>
                <a:gd name="T74" fmla="*/ 0 w 340"/>
                <a:gd name="T75" fmla="*/ 0 h 506"/>
                <a:gd name="T76" fmla="*/ 0 w 340"/>
                <a:gd name="T77" fmla="*/ 0 h 506"/>
                <a:gd name="T78" fmla="*/ 0 w 340"/>
                <a:gd name="T79" fmla="*/ 0 h 506"/>
                <a:gd name="T80" fmla="*/ 0 w 340"/>
                <a:gd name="T81" fmla="*/ 0 h 506"/>
                <a:gd name="T82" fmla="*/ 0 w 340"/>
                <a:gd name="T83" fmla="*/ 0 h 506"/>
                <a:gd name="T84" fmla="*/ 0 w 340"/>
                <a:gd name="T85" fmla="*/ 0 h 506"/>
                <a:gd name="T86" fmla="*/ 0 w 340"/>
                <a:gd name="T87" fmla="*/ 0 h 506"/>
                <a:gd name="T88" fmla="*/ 0 w 340"/>
                <a:gd name="T89" fmla="*/ 0 h 506"/>
                <a:gd name="T90" fmla="*/ 0 w 340"/>
                <a:gd name="T91" fmla="*/ 0 h 506"/>
                <a:gd name="T92" fmla="*/ 0 w 340"/>
                <a:gd name="T93" fmla="*/ 0 h 506"/>
                <a:gd name="T94" fmla="*/ 0 w 340"/>
                <a:gd name="T95" fmla="*/ 0 h 506"/>
                <a:gd name="T96" fmla="*/ 0 w 340"/>
                <a:gd name="T97" fmla="*/ 0 h 506"/>
                <a:gd name="T98" fmla="*/ 0 w 340"/>
                <a:gd name="T99" fmla="*/ 0 h 506"/>
                <a:gd name="T100" fmla="*/ 0 w 340"/>
                <a:gd name="T101" fmla="*/ 0 h 506"/>
                <a:gd name="T102" fmla="*/ 0 w 340"/>
                <a:gd name="T103" fmla="*/ 0 h 506"/>
                <a:gd name="T104" fmla="*/ 0 w 340"/>
                <a:gd name="T105" fmla="*/ 0 h 506"/>
                <a:gd name="T106" fmla="*/ 0 w 340"/>
                <a:gd name="T107" fmla="*/ 0 h 506"/>
                <a:gd name="T108" fmla="*/ 0 w 340"/>
                <a:gd name="T109" fmla="*/ 0 h 506"/>
                <a:gd name="T110" fmla="*/ 0 w 340"/>
                <a:gd name="T111" fmla="*/ 0 h 506"/>
                <a:gd name="T112" fmla="*/ 0 w 340"/>
                <a:gd name="T113" fmla="*/ 0 h 506"/>
                <a:gd name="T114" fmla="*/ 0 w 340"/>
                <a:gd name="T115" fmla="*/ 0 h 506"/>
                <a:gd name="T116" fmla="*/ 0 w 340"/>
                <a:gd name="T117" fmla="*/ 0 h 506"/>
                <a:gd name="T118" fmla="*/ 0 w 340"/>
                <a:gd name="T119" fmla="*/ 0 h 506"/>
                <a:gd name="T120" fmla="*/ 0 w 340"/>
                <a:gd name="T121" fmla="*/ 0 h 506"/>
                <a:gd name="T122" fmla="*/ 0 w 340"/>
                <a:gd name="T123" fmla="*/ 0 h 506"/>
                <a:gd name="T124" fmla="*/ 0 w 340"/>
                <a:gd name="T125" fmla="*/ 0 h 50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40"/>
                <a:gd name="T190" fmla="*/ 0 h 506"/>
                <a:gd name="T191" fmla="*/ 340 w 340"/>
                <a:gd name="T192" fmla="*/ 506 h 50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40" h="506">
                  <a:moveTo>
                    <a:pt x="101" y="431"/>
                  </a:moveTo>
                  <a:lnTo>
                    <a:pt x="115" y="462"/>
                  </a:lnTo>
                  <a:lnTo>
                    <a:pt x="126" y="491"/>
                  </a:lnTo>
                  <a:lnTo>
                    <a:pt x="129" y="496"/>
                  </a:lnTo>
                  <a:lnTo>
                    <a:pt x="134" y="501"/>
                  </a:lnTo>
                  <a:lnTo>
                    <a:pt x="138" y="504"/>
                  </a:lnTo>
                  <a:lnTo>
                    <a:pt x="142" y="506"/>
                  </a:lnTo>
                  <a:lnTo>
                    <a:pt x="148" y="506"/>
                  </a:lnTo>
                  <a:lnTo>
                    <a:pt x="154" y="504"/>
                  </a:lnTo>
                  <a:lnTo>
                    <a:pt x="162" y="501"/>
                  </a:lnTo>
                  <a:lnTo>
                    <a:pt x="169" y="495"/>
                  </a:lnTo>
                  <a:lnTo>
                    <a:pt x="179" y="488"/>
                  </a:lnTo>
                  <a:lnTo>
                    <a:pt x="190" y="482"/>
                  </a:lnTo>
                  <a:lnTo>
                    <a:pt x="199" y="478"/>
                  </a:lnTo>
                  <a:lnTo>
                    <a:pt x="209" y="476"/>
                  </a:lnTo>
                  <a:lnTo>
                    <a:pt x="212" y="476"/>
                  </a:lnTo>
                  <a:lnTo>
                    <a:pt x="216" y="474"/>
                  </a:lnTo>
                  <a:lnTo>
                    <a:pt x="218" y="471"/>
                  </a:lnTo>
                  <a:lnTo>
                    <a:pt x="220" y="469"/>
                  </a:lnTo>
                  <a:lnTo>
                    <a:pt x="223" y="464"/>
                  </a:lnTo>
                  <a:lnTo>
                    <a:pt x="226" y="457"/>
                  </a:lnTo>
                  <a:lnTo>
                    <a:pt x="228" y="452"/>
                  </a:lnTo>
                  <a:lnTo>
                    <a:pt x="231" y="447"/>
                  </a:lnTo>
                  <a:lnTo>
                    <a:pt x="232" y="446"/>
                  </a:lnTo>
                  <a:lnTo>
                    <a:pt x="234" y="445"/>
                  </a:lnTo>
                  <a:lnTo>
                    <a:pt x="235" y="445"/>
                  </a:lnTo>
                  <a:lnTo>
                    <a:pt x="237" y="446"/>
                  </a:lnTo>
                  <a:lnTo>
                    <a:pt x="252" y="454"/>
                  </a:lnTo>
                  <a:lnTo>
                    <a:pt x="265" y="461"/>
                  </a:lnTo>
                  <a:lnTo>
                    <a:pt x="275" y="463"/>
                  </a:lnTo>
                  <a:lnTo>
                    <a:pt x="283" y="464"/>
                  </a:lnTo>
                  <a:lnTo>
                    <a:pt x="287" y="464"/>
                  </a:lnTo>
                  <a:lnTo>
                    <a:pt x="289" y="463"/>
                  </a:lnTo>
                  <a:lnTo>
                    <a:pt x="292" y="461"/>
                  </a:lnTo>
                  <a:lnTo>
                    <a:pt x="294" y="459"/>
                  </a:lnTo>
                  <a:lnTo>
                    <a:pt x="297" y="454"/>
                  </a:lnTo>
                  <a:lnTo>
                    <a:pt x="301" y="448"/>
                  </a:lnTo>
                  <a:lnTo>
                    <a:pt x="304" y="432"/>
                  </a:lnTo>
                  <a:lnTo>
                    <a:pt x="309" y="412"/>
                  </a:lnTo>
                  <a:lnTo>
                    <a:pt x="312" y="404"/>
                  </a:lnTo>
                  <a:lnTo>
                    <a:pt x="317" y="394"/>
                  </a:lnTo>
                  <a:lnTo>
                    <a:pt x="322" y="385"/>
                  </a:lnTo>
                  <a:lnTo>
                    <a:pt x="330" y="378"/>
                  </a:lnTo>
                  <a:lnTo>
                    <a:pt x="335" y="371"/>
                  </a:lnTo>
                  <a:lnTo>
                    <a:pt x="339" y="366"/>
                  </a:lnTo>
                  <a:lnTo>
                    <a:pt x="340" y="361"/>
                  </a:lnTo>
                  <a:lnTo>
                    <a:pt x="340" y="355"/>
                  </a:lnTo>
                  <a:lnTo>
                    <a:pt x="335" y="344"/>
                  </a:lnTo>
                  <a:lnTo>
                    <a:pt x="326" y="331"/>
                  </a:lnTo>
                  <a:lnTo>
                    <a:pt x="319" y="319"/>
                  </a:lnTo>
                  <a:lnTo>
                    <a:pt x="314" y="308"/>
                  </a:lnTo>
                  <a:lnTo>
                    <a:pt x="310" y="299"/>
                  </a:lnTo>
                  <a:lnTo>
                    <a:pt x="310" y="291"/>
                  </a:lnTo>
                  <a:lnTo>
                    <a:pt x="310" y="283"/>
                  </a:lnTo>
                  <a:lnTo>
                    <a:pt x="312" y="278"/>
                  </a:lnTo>
                  <a:lnTo>
                    <a:pt x="315" y="272"/>
                  </a:lnTo>
                  <a:lnTo>
                    <a:pt x="319" y="268"/>
                  </a:lnTo>
                  <a:lnTo>
                    <a:pt x="325" y="259"/>
                  </a:lnTo>
                  <a:lnTo>
                    <a:pt x="330" y="252"/>
                  </a:lnTo>
                  <a:lnTo>
                    <a:pt x="331" y="247"/>
                  </a:lnTo>
                  <a:lnTo>
                    <a:pt x="331" y="243"/>
                  </a:lnTo>
                  <a:lnTo>
                    <a:pt x="328" y="239"/>
                  </a:lnTo>
                  <a:lnTo>
                    <a:pt x="323" y="233"/>
                  </a:lnTo>
                  <a:lnTo>
                    <a:pt x="317" y="227"/>
                  </a:lnTo>
                  <a:lnTo>
                    <a:pt x="312" y="221"/>
                  </a:lnTo>
                  <a:lnTo>
                    <a:pt x="310" y="214"/>
                  </a:lnTo>
                  <a:lnTo>
                    <a:pt x="308" y="210"/>
                  </a:lnTo>
                  <a:lnTo>
                    <a:pt x="307" y="200"/>
                  </a:lnTo>
                  <a:lnTo>
                    <a:pt x="308" y="194"/>
                  </a:lnTo>
                  <a:lnTo>
                    <a:pt x="307" y="191"/>
                  </a:lnTo>
                  <a:lnTo>
                    <a:pt x="307" y="190"/>
                  </a:lnTo>
                  <a:lnTo>
                    <a:pt x="305" y="189"/>
                  </a:lnTo>
                  <a:lnTo>
                    <a:pt x="303" y="189"/>
                  </a:lnTo>
                  <a:lnTo>
                    <a:pt x="292" y="191"/>
                  </a:lnTo>
                  <a:lnTo>
                    <a:pt x="274" y="196"/>
                  </a:lnTo>
                  <a:lnTo>
                    <a:pt x="266" y="198"/>
                  </a:lnTo>
                  <a:lnTo>
                    <a:pt x="261" y="199"/>
                  </a:lnTo>
                  <a:lnTo>
                    <a:pt x="255" y="200"/>
                  </a:lnTo>
                  <a:lnTo>
                    <a:pt x="251" y="199"/>
                  </a:lnTo>
                  <a:lnTo>
                    <a:pt x="248" y="198"/>
                  </a:lnTo>
                  <a:lnTo>
                    <a:pt x="246" y="197"/>
                  </a:lnTo>
                  <a:lnTo>
                    <a:pt x="244" y="195"/>
                  </a:lnTo>
                  <a:lnTo>
                    <a:pt x="241" y="191"/>
                  </a:lnTo>
                  <a:lnTo>
                    <a:pt x="238" y="186"/>
                  </a:lnTo>
                  <a:lnTo>
                    <a:pt x="234" y="181"/>
                  </a:lnTo>
                  <a:lnTo>
                    <a:pt x="232" y="178"/>
                  </a:lnTo>
                  <a:lnTo>
                    <a:pt x="228" y="175"/>
                  </a:lnTo>
                  <a:lnTo>
                    <a:pt x="224" y="173"/>
                  </a:lnTo>
                  <a:lnTo>
                    <a:pt x="219" y="172"/>
                  </a:lnTo>
                  <a:lnTo>
                    <a:pt x="213" y="170"/>
                  </a:lnTo>
                  <a:lnTo>
                    <a:pt x="211" y="168"/>
                  </a:lnTo>
                  <a:lnTo>
                    <a:pt x="209" y="166"/>
                  </a:lnTo>
                  <a:lnTo>
                    <a:pt x="209" y="163"/>
                  </a:lnTo>
                  <a:lnTo>
                    <a:pt x="211" y="158"/>
                  </a:lnTo>
                  <a:lnTo>
                    <a:pt x="217" y="152"/>
                  </a:lnTo>
                  <a:lnTo>
                    <a:pt x="222" y="145"/>
                  </a:lnTo>
                  <a:lnTo>
                    <a:pt x="226" y="138"/>
                  </a:lnTo>
                  <a:lnTo>
                    <a:pt x="226" y="134"/>
                  </a:lnTo>
                  <a:lnTo>
                    <a:pt x="226" y="130"/>
                  </a:lnTo>
                  <a:lnTo>
                    <a:pt x="225" y="127"/>
                  </a:lnTo>
                  <a:lnTo>
                    <a:pt x="222" y="122"/>
                  </a:lnTo>
                  <a:lnTo>
                    <a:pt x="211" y="113"/>
                  </a:lnTo>
                  <a:lnTo>
                    <a:pt x="196" y="98"/>
                  </a:lnTo>
                  <a:lnTo>
                    <a:pt x="180" y="85"/>
                  </a:lnTo>
                  <a:lnTo>
                    <a:pt x="169" y="76"/>
                  </a:lnTo>
                  <a:lnTo>
                    <a:pt x="166" y="74"/>
                  </a:lnTo>
                  <a:lnTo>
                    <a:pt x="164" y="71"/>
                  </a:lnTo>
                  <a:lnTo>
                    <a:pt x="162" y="66"/>
                  </a:lnTo>
                  <a:lnTo>
                    <a:pt x="160" y="62"/>
                  </a:lnTo>
                  <a:lnTo>
                    <a:pt x="156" y="52"/>
                  </a:lnTo>
                  <a:lnTo>
                    <a:pt x="155" y="42"/>
                  </a:lnTo>
                  <a:lnTo>
                    <a:pt x="153" y="32"/>
                  </a:lnTo>
                  <a:lnTo>
                    <a:pt x="151" y="22"/>
                  </a:lnTo>
                  <a:lnTo>
                    <a:pt x="149" y="19"/>
                  </a:lnTo>
                  <a:lnTo>
                    <a:pt x="147" y="16"/>
                  </a:lnTo>
                  <a:lnTo>
                    <a:pt x="144" y="14"/>
                  </a:lnTo>
                  <a:lnTo>
                    <a:pt x="141" y="12"/>
                  </a:lnTo>
                  <a:lnTo>
                    <a:pt x="129" y="5"/>
                  </a:lnTo>
                  <a:lnTo>
                    <a:pt x="120" y="2"/>
                  </a:lnTo>
                  <a:lnTo>
                    <a:pt x="110" y="0"/>
                  </a:lnTo>
                  <a:lnTo>
                    <a:pt x="100" y="0"/>
                  </a:lnTo>
                  <a:lnTo>
                    <a:pt x="80" y="1"/>
                  </a:lnTo>
                  <a:lnTo>
                    <a:pt x="53" y="3"/>
                  </a:lnTo>
                  <a:lnTo>
                    <a:pt x="41" y="6"/>
                  </a:lnTo>
                  <a:lnTo>
                    <a:pt x="24" y="15"/>
                  </a:lnTo>
                  <a:lnTo>
                    <a:pt x="14" y="20"/>
                  </a:lnTo>
                  <a:lnTo>
                    <a:pt x="7" y="26"/>
                  </a:lnTo>
                  <a:lnTo>
                    <a:pt x="2" y="30"/>
                  </a:lnTo>
                  <a:lnTo>
                    <a:pt x="0" y="33"/>
                  </a:lnTo>
                  <a:lnTo>
                    <a:pt x="2" y="46"/>
                  </a:lnTo>
                  <a:lnTo>
                    <a:pt x="5" y="56"/>
                  </a:lnTo>
                  <a:lnTo>
                    <a:pt x="10" y="62"/>
                  </a:lnTo>
                  <a:lnTo>
                    <a:pt x="14" y="68"/>
                  </a:lnTo>
                  <a:lnTo>
                    <a:pt x="24" y="76"/>
                  </a:lnTo>
                  <a:lnTo>
                    <a:pt x="33" y="89"/>
                  </a:lnTo>
                  <a:lnTo>
                    <a:pt x="40" y="98"/>
                  </a:lnTo>
                  <a:lnTo>
                    <a:pt x="43" y="103"/>
                  </a:lnTo>
                  <a:lnTo>
                    <a:pt x="43" y="107"/>
                  </a:lnTo>
                  <a:lnTo>
                    <a:pt x="42" y="110"/>
                  </a:lnTo>
                  <a:lnTo>
                    <a:pt x="35" y="115"/>
                  </a:lnTo>
                  <a:lnTo>
                    <a:pt x="22" y="126"/>
                  </a:lnTo>
                  <a:lnTo>
                    <a:pt x="19" y="128"/>
                  </a:lnTo>
                  <a:lnTo>
                    <a:pt x="19" y="131"/>
                  </a:lnTo>
                  <a:lnTo>
                    <a:pt x="19" y="134"/>
                  </a:lnTo>
                  <a:lnTo>
                    <a:pt x="21" y="139"/>
                  </a:lnTo>
                  <a:lnTo>
                    <a:pt x="23" y="148"/>
                  </a:lnTo>
                  <a:lnTo>
                    <a:pt x="27" y="159"/>
                  </a:lnTo>
                  <a:lnTo>
                    <a:pt x="30" y="171"/>
                  </a:lnTo>
                  <a:lnTo>
                    <a:pt x="32" y="183"/>
                  </a:lnTo>
                  <a:lnTo>
                    <a:pt x="32" y="188"/>
                  </a:lnTo>
                  <a:lnTo>
                    <a:pt x="32" y="195"/>
                  </a:lnTo>
                  <a:lnTo>
                    <a:pt x="30" y="200"/>
                  </a:lnTo>
                  <a:lnTo>
                    <a:pt x="28" y="205"/>
                  </a:lnTo>
                  <a:lnTo>
                    <a:pt x="24" y="212"/>
                  </a:lnTo>
                  <a:lnTo>
                    <a:pt x="22" y="217"/>
                  </a:lnTo>
                  <a:lnTo>
                    <a:pt x="22" y="221"/>
                  </a:lnTo>
                  <a:lnTo>
                    <a:pt x="22" y="224"/>
                  </a:lnTo>
                  <a:lnTo>
                    <a:pt x="23" y="226"/>
                  </a:lnTo>
                  <a:lnTo>
                    <a:pt x="25" y="228"/>
                  </a:lnTo>
                  <a:lnTo>
                    <a:pt x="28" y="229"/>
                  </a:lnTo>
                  <a:lnTo>
                    <a:pt x="31" y="230"/>
                  </a:lnTo>
                  <a:lnTo>
                    <a:pt x="39" y="233"/>
                  </a:lnTo>
                  <a:lnTo>
                    <a:pt x="45" y="238"/>
                  </a:lnTo>
                  <a:lnTo>
                    <a:pt x="49" y="241"/>
                  </a:lnTo>
                  <a:lnTo>
                    <a:pt x="51" y="245"/>
                  </a:lnTo>
                  <a:lnTo>
                    <a:pt x="52" y="251"/>
                  </a:lnTo>
                  <a:lnTo>
                    <a:pt x="53" y="258"/>
                  </a:lnTo>
                  <a:lnTo>
                    <a:pt x="51" y="292"/>
                  </a:lnTo>
                  <a:lnTo>
                    <a:pt x="52" y="313"/>
                  </a:lnTo>
                  <a:lnTo>
                    <a:pt x="52" y="319"/>
                  </a:lnTo>
                  <a:lnTo>
                    <a:pt x="54" y="323"/>
                  </a:lnTo>
                  <a:lnTo>
                    <a:pt x="55" y="327"/>
                  </a:lnTo>
                  <a:lnTo>
                    <a:pt x="58" y="331"/>
                  </a:lnTo>
                  <a:lnTo>
                    <a:pt x="66" y="341"/>
                  </a:lnTo>
                  <a:lnTo>
                    <a:pt x="77" y="353"/>
                  </a:lnTo>
                  <a:lnTo>
                    <a:pt x="85" y="361"/>
                  </a:lnTo>
                  <a:lnTo>
                    <a:pt x="98" y="371"/>
                  </a:lnTo>
                  <a:lnTo>
                    <a:pt x="110" y="382"/>
                  </a:lnTo>
                  <a:lnTo>
                    <a:pt x="118" y="390"/>
                  </a:lnTo>
                  <a:lnTo>
                    <a:pt x="120" y="396"/>
                  </a:lnTo>
                  <a:lnTo>
                    <a:pt x="122" y="400"/>
                  </a:lnTo>
                  <a:lnTo>
                    <a:pt x="123" y="405"/>
                  </a:lnTo>
                  <a:lnTo>
                    <a:pt x="124" y="408"/>
                  </a:lnTo>
                  <a:lnTo>
                    <a:pt x="123" y="410"/>
                  </a:lnTo>
                  <a:lnTo>
                    <a:pt x="122" y="412"/>
                  </a:lnTo>
                  <a:lnTo>
                    <a:pt x="121" y="414"/>
                  </a:lnTo>
                  <a:lnTo>
                    <a:pt x="119" y="417"/>
                  </a:lnTo>
                  <a:lnTo>
                    <a:pt x="114" y="419"/>
                  </a:lnTo>
                  <a:lnTo>
                    <a:pt x="109" y="422"/>
                  </a:lnTo>
                  <a:lnTo>
                    <a:pt x="105" y="425"/>
                  </a:lnTo>
                  <a:lnTo>
                    <a:pt x="101" y="43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09" name="Freeform 302"/>
            <p:cNvSpPr>
              <a:spLocks/>
            </p:cNvSpPr>
            <p:nvPr/>
          </p:nvSpPr>
          <p:spPr bwMode="auto">
            <a:xfrm>
              <a:off x="1350" y="2838"/>
              <a:ext cx="38" cy="103"/>
            </a:xfrm>
            <a:custGeom>
              <a:avLst/>
              <a:gdLst>
                <a:gd name="T0" fmla="*/ 0 w 153"/>
                <a:gd name="T1" fmla="*/ 0 h 411"/>
                <a:gd name="T2" fmla="*/ 0 w 153"/>
                <a:gd name="T3" fmla="*/ 0 h 411"/>
                <a:gd name="T4" fmla="*/ 0 w 153"/>
                <a:gd name="T5" fmla="*/ 0 h 411"/>
                <a:gd name="T6" fmla="*/ 0 w 153"/>
                <a:gd name="T7" fmla="*/ 0 h 411"/>
                <a:gd name="T8" fmla="*/ 0 w 153"/>
                <a:gd name="T9" fmla="*/ 0 h 411"/>
                <a:gd name="T10" fmla="*/ 0 w 153"/>
                <a:gd name="T11" fmla="*/ 0 h 411"/>
                <a:gd name="T12" fmla="*/ 0 w 153"/>
                <a:gd name="T13" fmla="*/ 0 h 411"/>
                <a:gd name="T14" fmla="*/ 0 w 153"/>
                <a:gd name="T15" fmla="*/ 0 h 411"/>
                <a:gd name="T16" fmla="*/ 0 w 153"/>
                <a:gd name="T17" fmla="*/ 0 h 411"/>
                <a:gd name="T18" fmla="*/ 0 w 153"/>
                <a:gd name="T19" fmla="*/ 0 h 411"/>
                <a:gd name="T20" fmla="*/ 0 w 153"/>
                <a:gd name="T21" fmla="*/ 0 h 411"/>
                <a:gd name="T22" fmla="*/ 0 w 153"/>
                <a:gd name="T23" fmla="*/ 0 h 411"/>
                <a:gd name="T24" fmla="*/ 0 w 153"/>
                <a:gd name="T25" fmla="*/ 0 h 411"/>
                <a:gd name="T26" fmla="*/ 0 w 153"/>
                <a:gd name="T27" fmla="*/ 0 h 411"/>
                <a:gd name="T28" fmla="*/ 0 w 153"/>
                <a:gd name="T29" fmla="*/ 0 h 411"/>
                <a:gd name="T30" fmla="*/ 0 w 153"/>
                <a:gd name="T31" fmla="*/ 0 h 411"/>
                <a:gd name="T32" fmla="*/ 0 w 153"/>
                <a:gd name="T33" fmla="*/ 0 h 411"/>
                <a:gd name="T34" fmla="*/ 0 w 153"/>
                <a:gd name="T35" fmla="*/ 0 h 411"/>
                <a:gd name="T36" fmla="*/ 0 w 153"/>
                <a:gd name="T37" fmla="*/ 0 h 411"/>
                <a:gd name="T38" fmla="*/ 0 w 153"/>
                <a:gd name="T39" fmla="*/ 0 h 411"/>
                <a:gd name="T40" fmla="*/ 0 w 153"/>
                <a:gd name="T41" fmla="*/ 0 h 411"/>
                <a:gd name="T42" fmla="*/ 0 w 153"/>
                <a:gd name="T43" fmla="*/ 0 h 411"/>
                <a:gd name="T44" fmla="*/ 0 w 153"/>
                <a:gd name="T45" fmla="*/ 0 h 411"/>
                <a:gd name="T46" fmla="*/ 0 w 153"/>
                <a:gd name="T47" fmla="*/ 0 h 411"/>
                <a:gd name="T48" fmla="*/ 0 w 153"/>
                <a:gd name="T49" fmla="*/ 0 h 411"/>
                <a:gd name="T50" fmla="*/ 0 w 153"/>
                <a:gd name="T51" fmla="*/ 0 h 411"/>
                <a:gd name="T52" fmla="*/ 0 w 153"/>
                <a:gd name="T53" fmla="*/ 0 h 411"/>
                <a:gd name="T54" fmla="*/ 0 w 153"/>
                <a:gd name="T55" fmla="*/ 0 h 411"/>
                <a:gd name="T56" fmla="*/ 0 w 153"/>
                <a:gd name="T57" fmla="*/ 0 h 411"/>
                <a:gd name="T58" fmla="*/ 0 w 153"/>
                <a:gd name="T59" fmla="*/ 0 h 411"/>
                <a:gd name="T60" fmla="*/ 0 w 153"/>
                <a:gd name="T61" fmla="*/ 0 h 411"/>
                <a:gd name="T62" fmla="*/ 0 w 153"/>
                <a:gd name="T63" fmla="*/ 0 h 411"/>
                <a:gd name="T64" fmla="*/ 0 w 153"/>
                <a:gd name="T65" fmla="*/ 0 h 411"/>
                <a:gd name="T66" fmla="*/ 0 w 153"/>
                <a:gd name="T67" fmla="*/ 0 h 411"/>
                <a:gd name="T68" fmla="*/ 0 w 153"/>
                <a:gd name="T69" fmla="*/ 0 h 411"/>
                <a:gd name="T70" fmla="*/ 0 w 153"/>
                <a:gd name="T71" fmla="*/ 0 h 411"/>
                <a:gd name="T72" fmla="*/ 0 w 153"/>
                <a:gd name="T73" fmla="*/ 0 h 411"/>
                <a:gd name="T74" fmla="*/ 0 w 153"/>
                <a:gd name="T75" fmla="*/ 0 h 411"/>
                <a:gd name="T76" fmla="*/ 0 w 153"/>
                <a:gd name="T77" fmla="*/ 0 h 411"/>
                <a:gd name="T78" fmla="*/ 0 w 153"/>
                <a:gd name="T79" fmla="*/ 0 h 411"/>
                <a:gd name="T80" fmla="*/ 0 w 153"/>
                <a:gd name="T81" fmla="*/ 0 h 411"/>
                <a:gd name="T82" fmla="*/ 0 w 153"/>
                <a:gd name="T83" fmla="*/ 0 h 411"/>
                <a:gd name="T84" fmla="*/ 0 w 153"/>
                <a:gd name="T85" fmla="*/ 0 h 411"/>
                <a:gd name="T86" fmla="*/ 0 w 153"/>
                <a:gd name="T87" fmla="*/ 0 h 411"/>
                <a:gd name="T88" fmla="*/ 0 w 153"/>
                <a:gd name="T89" fmla="*/ 0 h 411"/>
                <a:gd name="T90" fmla="*/ 0 w 153"/>
                <a:gd name="T91" fmla="*/ 0 h 411"/>
                <a:gd name="T92" fmla="*/ 0 w 153"/>
                <a:gd name="T93" fmla="*/ 0 h 411"/>
                <a:gd name="T94" fmla="*/ 0 w 153"/>
                <a:gd name="T95" fmla="*/ 0 h 411"/>
                <a:gd name="T96" fmla="*/ 0 w 153"/>
                <a:gd name="T97" fmla="*/ 0 h 411"/>
                <a:gd name="T98" fmla="*/ 0 w 153"/>
                <a:gd name="T99" fmla="*/ 0 h 41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53"/>
                <a:gd name="T151" fmla="*/ 0 h 411"/>
                <a:gd name="T152" fmla="*/ 153 w 153"/>
                <a:gd name="T153" fmla="*/ 411 h 41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53" h="411">
                  <a:moveTo>
                    <a:pt x="10" y="254"/>
                  </a:moveTo>
                  <a:lnTo>
                    <a:pt x="25" y="271"/>
                  </a:lnTo>
                  <a:lnTo>
                    <a:pt x="36" y="283"/>
                  </a:lnTo>
                  <a:lnTo>
                    <a:pt x="39" y="289"/>
                  </a:lnTo>
                  <a:lnTo>
                    <a:pt x="40" y="297"/>
                  </a:lnTo>
                  <a:lnTo>
                    <a:pt x="40" y="306"/>
                  </a:lnTo>
                  <a:lnTo>
                    <a:pt x="38" y="318"/>
                  </a:lnTo>
                  <a:lnTo>
                    <a:pt x="36" y="327"/>
                  </a:lnTo>
                  <a:lnTo>
                    <a:pt x="36" y="335"/>
                  </a:lnTo>
                  <a:lnTo>
                    <a:pt x="38" y="341"/>
                  </a:lnTo>
                  <a:lnTo>
                    <a:pt x="40" y="348"/>
                  </a:lnTo>
                  <a:lnTo>
                    <a:pt x="42" y="354"/>
                  </a:lnTo>
                  <a:lnTo>
                    <a:pt x="45" y="362"/>
                  </a:lnTo>
                  <a:lnTo>
                    <a:pt x="47" y="369"/>
                  </a:lnTo>
                  <a:lnTo>
                    <a:pt x="47" y="380"/>
                  </a:lnTo>
                  <a:lnTo>
                    <a:pt x="48" y="392"/>
                  </a:lnTo>
                  <a:lnTo>
                    <a:pt x="51" y="405"/>
                  </a:lnTo>
                  <a:lnTo>
                    <a:pt x="52" y="409"/>
                  </a:lnTo>
                  <a:lnTo>
                    <a:pt x="55" y="411"/>
                  </a:lnTo>
                  <a:lnTo>
                    <a:pt x="56" y="410"/>
                  </a:lnTo>
                  <a:lnTo>
                    <a:pt x="59" y="409"/>
                  </a:lnTo>
                  <a:lnTo>
                    <a:pt x="61" y="407"/>
                  </a:lnTo>
                  <a:lnTo>
                    <a:pt x="63" y="405"/>
                  </a:lnTo>
                  <a:lnTo>
                    <a:pt x="68" y="394"/>
                  </a:lnTo>
                  <a:lnTo>
                    <a:pt x="73" y="386"/>
                  </a:lnTo>
                  <a:lnTo>
                    <a:pt x="76" y="379"/>
                  </a:lnTo>
                  <a:lnTo>
                    <a:pt x="78" y="373"/>
                  </a:lnTo>
                  <a:lnTo>
                    <a:pt x="78" y="366"/>
                  </a:lnTo>
                  <a:lnTo>
                    <a:pt x="77" y="357"/>
                  </a:lnTo>
                  <a:lnTo>
                    <a:pt x="75" y="345"/>
                  </a:lnTo>
                  <a:lnTo>
                    <a:pt x="72" y="330"/>
                  </a:lnTo>
                  <a:lnTo>
                    <a:pt x="72" y="325"/>
                  </a:lnTo>
                  <a:lnTo>
                    <a:pt x="72" y="321"/>
                  </a:lnTo>
                  <a:lnTo>
                    <a:pt x="73" y="316"/>
                  </a:lnTo>
                  <a:lnTo>
                    <a:pt x="75" y="312"/>
                  </a:lnTo>
                  <a:lnTo>
                    <a:pt x="81" y="306"/>
                  </a:lnTo>
                  <a:lnTo>
                    <a:pt x="89" y="299"/>
                  </a:lnTo>
                  <a:lnTo>
                    <a:pt x="97" y="293"/>
                  </a:lnTo>
                  <a:lnTo>
                    <a:pt x="106" y="286"/>
                  </a:lnTo>
                  <a:lnTo>
                    <a:pt x="115" y="280"/>
                  </a:lnTo>
                  <a:lnTo>
                    <a:pt x="121" y="272"/>
                  </a:lnTo>
                  <a:lnTo>
                    <a:pt x="131" y="258"/>
                  </a:lnTo>
                  <a:lnTo>
                    <a:pt x="139" y="242"/>
                  </a:lnTo>
                  <a:lnTo>
                    <a:pt x="143" y="234"/>
                  </a:lnTo>
                  <a:lnTo>
                    <a:pt x="146" y="226"/>
                  </a:lnTo>
                  <a:lnTo>
                    <a:pt x="148" y="218"/>
                  </a:lnTo>
                  <a:lnTo>
                    <a:pt x="149" y="211"/>
                  </a:lnTo>
                  <a:lnTo>
                    <a:pt x="151" y="201"/>
                  </a:lnTo>
                  <a:lnTo>
                    <a:pt x="153" y="197"/>
                  </a:lnTo>
                  <a:lnTo>
                    <a:pt x="152" y="196"/>
                  </a:lnTo>
                  <a:lnTo>
                    <a:pt x="149" y="195"/>
                  </a:lnTo>
                  <a:lnTo>
                    <a:pt x="144" y="195"/>
                  </a:lnTo>
                  <a:lnTo>
                    <a:pt x="133" y="195"/>
                  </a:lnTo>
                  <a:lnTo>
                    <a:pt x="124" y="194"/>
                  </a:lnTo>
                  <a:lnTo>
                    <a:pt x="117" y="191"/>
                  </a:lnTo>
                  <a:lnTo>
                    <a:pt x="111" y="187"/>
                  </a:lnTo>
                  <a:lnTo>
                    <a:pt x="107" y="181"/>
                  </a:lnTo>
                  <a:lnTo>
                    <a:pt x="106" y="178"/>
                  </a:lnTo>
                  <a:lnTo>
                    <a:pt x="105" y="175"/>
                  </a:lnTo>
                  <a:lnTo>
                    <a:pt x="105" y="171"/>
                  </a:lnTo>
                  <a:lnTo>
                    <a:pt x="105" y="168"/>
                  </a:lnTo>
                  <a:lnTo>
                    <a:pt x="106" y="164"/>
                  </a:lnTo>
                  <a:lnTo>
                    <a:pt x="107" y="161"/>
                  </a:lnTo>
                  <a:lnTo>
                    <a:pt x="109" y="158"/>
                  </a:lnTo>
                  <a:lnTo>
                    <a:pt x="111" y="155"/>
                  </a:lnTo>
                  <a:lnTo>
                    <a:pt x="114" y="153"/>
                  </a:lnTo>
                  <a:lnTo>
                    <a:pt x="116" y="148"/>
                  </a:lnTo>
                  <a:lnTo>
                    <a:pt x="117" y="144"/>
                  </a:lnTo>
                  <a:lnTo>
                    <a:pt x="118" y="140"/>
                  </a:lnTo>
                  <a:lnTo>
                    <a:pt x="119" y="130"/>
                  </a:lnTo>
                  <a:lnTo>
                    <a:pt x="118" y="119"/>
                  </a:lnTo>
                  <a:lnTo>
                    <a:pt x="116" y="98"/>
                  </a:lnTo>
                  <a:lnTo>
                    <a:pt x="115" y="81"/>
                  </a:lnTo>
                  <a:lnTo>
                    <a:pt x="108" y="77"/>
                  </a:lnTo>
                  <a:lnTo>
                    <a:pt x="103" y="73"/>
                  </a:lnTo>
                  <a:lnTo>
                    <a:pt x="97" y="67"/>
                  </a:lnTo>
                  <a:lnTo>
                    <a:pt x="93" y="61"/>
                  </a:lnTo>
                  <a:lnTo>
                    <a:pt x="89" y="55"/>
                  </a:lnTo>
                  <a:lnTo>
                    <a:pt x="86" y="48"/>
                  </a:lnTo>
                  <a:lnTo>
                    <a:pt x="83" y="42"/>
                  </a:lnTo>
                  <a:lnTo>
                    <a:pt x="81" y="35"/>
                  </a:lnTo>
                  <a:lnTo>
                    <a:pt x="77" y="20"/>
                  </a:lnTo>
                  <a:lnTo>
                    <a:pt x="73" y="9"/>
                  </a:lnTo>
                  <a:lnTo>
                    <a:pt x="70" y="6"/>
                  </a:lnTo>
                  <a:lnTo>
                    <a:pt x="68" y="3"/>
                  </a:lnTo>
                  <a:lnTo>
                    <a:pt x="66" y="1"/>
                  </a:lnTo>
                  <a:lnTo>
                    <a:pt x="64" y="1"/>
                  </a:lnTo>
                  <a:lnTo>
                    <a:pt x="61" y="0"/>
                  </a:lnTo>
                  <a:lnTo>
                    <a:pt x="59" y="1"/>
                  </a:lnTo>
                  <a:lnTo>
                    <a:pt x="55" y="2"/>
                  </a:lnTo>
                  <a:lnTo>
                    <a:pt x="52" y="4"/>
                  </a:lnTo>
                  <a:lnTo>
                    <a:pt x="44" y="10"/>
                  </a:lnTo>
                  <a:lnTo>
                    <a:pt x="35" y="20"/>
                  </a:lnTo>
                  <a:lnTo>
                    <a:pt x="31" y="22"/>
                  </a:lnTo>
                  <a:lnTo>
                    <a:pt x="26" y="23"/>
                  </a:lnTo>
                  <a:lnTo>
                    <a:pt x="23" y="23"/>
                  </a:lnTo>
                  <a:lnTo>
                    <a:pt x="20" y="23"/>
                  </a:lnTo>
                  <a:lnTo>
                    <a:pt x="17" y="23"/>
                  </a:lnTo>
                  <a:lnTo>
                    <a:pt x="16" y="25"/>
                  </a:lnTo>
                  <a:lnTo>
                    <a:pt x="13" y="30"/>
                  </a:lnTo>
                  <a:lnTo>
                    <a:pt x="13" y="38"/>
                  </a:lnTo>
                  <a:lnTo>
                    <a:pt x="13" y="47"/>
                  </a:lnTo>
                  <a:lnTo>
                    <a:pt x="16" y="56"/>
                  </a:lnTo>
                  <a:lnTo>
                    <a:pt x="17" y="63"/>
                  </a:lnTo>
                  <a:lnTo>
                    <a:pt x="17" y="72"/>
                  </a:lnTo>
                  <a:lnTo>
                    <a:pt x="17" y="76"/>
                  </a:lnTo>
                  <a:lnTo>
                    <a:pt x="17" y="79"/>
                  </a:lnTo>
                  <a:lnTo>
                    <a:pt x="18" y="83"/>
                  </a:lnTo>
                  <a:lnTo>
                    <a:pt x="19" y="85"/>
                  </a:lnTo>
                  <a:lnTo>
                    <a:pt x="22" y="88"/>
                  </a:lnTo>
                  <a:lnTo>
                    <a:pt x="27" y="89"/>
                  </a:lnTo>
                  <a:lnTo>
                    <a:pt x="32" y="91"/>
                  </a:lnTo>
                  <a:lnTo>
                    <a:pt x="35" y="93"/>
                  </a:lnTo>
                  <a:lnTo>
                    <a:pt x="36" y="94"/>
                  </a:lnTo>
                  <a:lnTo>
                    <a:pt x="37" y="97"/>
                  </a:lnTo>
                  <a:lnTo>
                    <a:pt x="38" y="100"/>
                  </a:lnTo>
                  <a:lnTo>
                    <a:pt x="38" y="103"/>
                  </a:lnTo>
                  <a:lnTo>
                    <a:pt x="37" y="105"/>
                  </a:lnTo>
                  <a:lnTo>
                    <a:pt x="36" y="107"/>
                  </a:lnTo>
                  <a:lnTo>
                    <a:pt x="34" y="108"/>
                  </a:lnTo>
                  <a:lnTo>
                    <a:pt x="32" y="109"/>
                  </a:lnTo>
                  <a:lnTo>
                    <a:pt x="27" y="109"/>
                  </a:lnTo>
                  <a:lnTo>
                    <a:pt x="22" y="108"/>
                  </a:lnTo>
                  <a:lnTo>
                    <a:pt x="17" y="108"/>
                  </a:lnTo>
                  <a:lnTo>
                    <a:pt x="12" y="111"/>
                  </a:lnTo>
                  <a:lnTo>
                    <a:pt x="11" y="113"/>
                  </a:lnTo>
                  <a:lnTo>
                    <a:pt x="10" y="115"/>
                  </a:lnTo>
                  <a:lnTo>
                    <a:pt x="10" y="119"/>
                  </a:lnTo>
                  <a:lnTo>
                    <a:pt x="10" y="125"/>
                  </a:lnTo>
                  <a:lnTo>
                    <a:pt x="12" y="142"/>
                  </a:lnTo>
                  <a:lnTo>
                    <a:pt x="13" y="163"/>
                  </a:lnTo>
                  <a:lnTo>
                    <a:pt x="12" y="174"/>
                  </a:lnTo>
                  <a:lnTo>
                    <a:pt x="11" y="184"/>
                  </a:lnTo>
                  <a:lnTo>
                    <a:pt x="10" y="188"/>
                  </a:lnTo>
                  <a:lnTo>
                    <a:pt x="8" y="191"/>
                  </a:lnTo>
                  <a:lnTo>
                    <a:pt x="7" y="195"/>
                  </a:lnTo>
                  <a:lnTo>
                    <a:pt x="4" y="198"/>
                  </a:lnTo>
                  <a:lnTo>
                    <a:pt x="2" y="202"/>
                  </a:lnTo>
                  <a:lnTo>
                    <a:pt x="0" y="205"/>
                  </a:lnTo>
                  <a:lnTo>
                    <a:pt x="0" y="211"/>
                  </a:lnTo>
                  <a:lnTo>
                    <a:pt x="2" y="215"/>
                  </a:lnTo>
                  <a:lnTo>
                    <a:pt x="6" y="223"/>
                  </a:lnTo>
                  <a:lnTo>
                    <a:pt x="10" y="229"/>
                  </a:lnTo>
                  <a:lnTo>
                    <a:pt x="14" y="233"/>
                  </a:lnTo>
                  <a:lnTo>
                    <a:pt x="16" y="238"/>
                  </a:lnTo>
                  <a:lnTo>
                    <a:pt x="16" y="240"/>
                  </a:lnTo>
                  <a:lnTo>
                    <a:pt x="14" y="242"/>
                  </a:lnTo>
                  <a:lnTo>
                    <a:pt x="12" y="245"/>
                  </a:lnTo>
                  <a:lnTo>
                    <a:pt x="11" y="247"/>
                  </a:lnTo>
                  <a:lnTo>
                    <a:pt x="10" y="250"/>
                  </a:lnTo>
                  <a:lnTo>
                    <a:pt x="10" y="25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10" name="Freeform 303"/>
            <p:cNvSpPr>
              <a:spLocks/>
            </p:cNvSpPr>
            <p:nvPr/>
          </p:nvSpPr>
          <p:spPr bwMode="auto">
            <a:xfrm>
              <a:off x="1366" y="2864"/>
              <a:ext cx="139" cy="152"/>
            </a:xfrm>
            <a:custGeom>
              <a:avLst/>
              <a:gdLst>
                <a:gd name="T0" fmla="*/ 0 w 555"/>
                <a:gd name="T1" fmla="*/ 0 h 607"/>
                <a:gd name="T2" fmla="*/ 0 w 555"/>
                <a:gd name="T3" fmla="*/ 0 h 607"/>
                <a:gd name="T4" fmla="*/ 0 w 555"/>
                <a:gd name="T5" fmla="*/ 0 h 607"/>
                <a:gd name="T6" fmla="*/ 0 w 555"/>
                <a:gd name="T7" fmla="*/ 0 h 607"/>
                <a:gd name="T8" fmla="*/ 0 w 555"/>
                <a:gd name="T9" fmla="*/ 0 h 607"/>
                <a:gd name="T10" fmla="*/ 0 w 555"/>
                <a:gd name="T11" fmla="*/ 0 h 607"/>
                <a:gd name="T12" fmla="*/ 0 w 555"/>
                <a:gd name="T13" fmla="*/ 0 h 607"/>
                <a:gd name="T14" fmla="*/ 0 w 555"/>
                <a:gd name="T15" fmla="*/ 0 h 607"/>
                <a:gd name="T16" fmla="*/ 0 w 555"/>
                <a:gd name="T17" fmla="*/ 0 h 607"/>
                <a:gd name="T18" fmla="*/ 0 w 555"/>
                <a:gd name="T19" fmla="*/ 0 h 607"/>
                <a:gd name="T20" fmla="*/ 0 w 555"/>
                <a:gd name="T21" fmla="*/ 0 h 607"/>
                <a:gd name="T22" fmla="*/ 0 w 555"/>
                <a:gd name="T23" fmla="*/ 0 h 607"/>
                <a:gd name="T24" fmla="*/ 0 w 555"/>
                <a:gd name="T25" fmla="*/ 0 h 607"/>
                <a:gd name="T26" fmla="*/ 0 w 555"/>
                <a:gd name="T27" fmla="*/ 0 h 607"/>
                <a:gd name="T28" fmla="*/ 0 w 555"/>
                <a:gd name="T29" fmla="*/ 0 h 607"/>
                <a:gd name="T30" fmla="*/ 0 w 555"/>
                <a:gd name="T31" fmla="*/ 0 h 607"/>
                <a:gd name="T32" fmla="*/ 0 w 555"/>
                <a:gd name="T33" fmla="*/ 0 h 607"/>
                <a:gd name="T34" fmla="*/ 0 w 555"/>
                <a:gd name="T35" fmla="*/ 0 h 607"/>
                <a:gd name="T36" fmla="*/ 0 w 555"/>
                <a:gd name="T37" fmla="*/ 0 h 607"/>
                <a:gd name="T38" fmla="*/ 0 w 555"/>
                <a:gd name="T39" fmla="*/ 0 h 607"/>
                <a:gd name="T40" fmla="*/ 0 w 555"/>
                <a:gd name="T41" fmla="*/ 0 h 607"/>
                <a:gd name="T42" fmla="*/ 0 w 555"/>
                <a:gd name="T43" fmla="*/ 0 h 607"/>
                <a:gd name="T44" fmla="*/ 0 w 555"/>
                <a:gd name="T45" fmla="*/ 0 h 607"/>
                <a:gd name="T46" fmla="*/ 0 w 555"/>
                <a:gd name="T47" fmla="*/ 0 h 607"/>
                <a:gd name="T48" fmla="*/ 0 w 555"/>
                <a:gd name="T49" fmla="*/ 0 h 607"/>
                <a:gd name="T50" fmla="*/ 0 w 555"/>
                <a:gd name="T51" fmla="*/ 0 h 607"/>
                <a:gd name="T52" fmla="*/ 0 w 555"/>
                <a:gd name="T53" fmla="*/ 0 h 607"/>
                <a:gd name="T54" fmla="*/ 0 w 555"/>
                <a:gd name="T55" fmla="*/ 0 h 607"/>
                <a:gd name="T56" fmla="*/ 0 w 555"/>
                <a:gd name="T57" fmla="*/ 0 h 607"/>
                <a:gd name="T58" fmla="*/ 0 w 555"/>
                <a:gd name="T59" fmla="*/ 0 h 607"/>
                <a:gd name="T60" fmla="*/ 0 w 555"/>
                <a:gd name="T61" fmla="*/ 0 h 607"/>
                <a:gd name="T62" fmla="*/ 0 w 555"/>
                <a:gd name="T63" fmla="*/ 0 h 607"/>
                <a:gd name="T64" fmla="*/ 0 w 555"/>
                <a:gd name="T65" fmla="*/ 0 h 607"/>
                <a:gd name="T66" fmla="*/ 0 w 555"/>
                <a:gd name="T67" fmla="*/ 0 h 607"/>
                <a:gd name="T68" fmla="*/ 0 w 555"/>
                <a:gd name="T69" fmla="*/ 0 h 607"/>
                <a:gd name="T70" fmla="*/ 0 w 555"/>
                <a:gd name="T71" fmla="*/ 0 h 607"/>
                <a:gd name="T72" fmla="*/ 0 w 555"/>
                <a:gd name="T73" fmla="*/ 0 h 607"/>
                <a:gd name="T74" fmla="*/ 0 w 555"/>
                <a:gd name="T75" fmla="*/ 0 h 607"/>
                <a:gd name="T76" fmla="*/ 0 w 555"/>
                <a:gd name="T77" fmla="*/ 0 h 607"/>
                <a:gd name="T78" fmla="*/ 0 w 555"/>
                <a:gd name="T79" fmla="*/ 0 h 607"/>
                <a:gd name="T80" fmla="*/ 0 w 555"/>
                <a:gd name="T81" fmla="*/ 0 h 607"/>
                <a:gd name="T82" fmla="*/ 0 w 555"/>
                <a:gd name="T83" fmla="*/ 0 h 607"/>
                <a:gd name="T84" fmla="*/ 0 w 555"/>
                <a:gd name="T85" fmla="*/ 0 h 607"/>
                <a:gd name="T86" fmla="*/ 0 w 555"/>
                <a:gd name="T87" fmla="*/ 0 h 607"/>
                <a:gd name="T88" fmla="*/ 0 w 555"/>
                <a:gd name="T89" fmla="*/ 0 h 607"/>
                <a:gd name="T90" fmla="*/ 0 w 555"/>
                <a:gd name="T91" fmla="*/ 0 h 607"/>
                <a:gd name="T92" fmla="*/ 0 w 555"/>
                <a:gd name="T93" fmla="*/ 0 h 607"/>
                <a:gd name="T94" fmla="*/ 0 w 555"/>
                <a:gd name="T95" fmla="*/ 0 h 607"/>
                <a:gd name="T96" fmla="*/ 0 w 555"/>
                <a:gd name="T97" fmla="*/ 0 h 607"/>
                <a:gd name="T98" fmla="*/ 0 w 555"/>
                <a:gd name="T99" fmla="*/ 0 h 607"/>
                <a:gd name="T100" fmla="*/ 0 w 555"/>
                <a:gd name="T101" fmla="*/ 0 h 607"/>
                <a:gd name="T102" fmla="*/ 0 w 555"/>
                <a:gd name="T103" fmla="*/ 0 h 607"/>
                <a:gd name="T104" fmla="*/ 0 w 555"/>
                <a:gd name="T105" fmla="*/ 0 h 607"/>
                <a:gd name="T106" fmla="*/ 0 w 555"/>
                <a:gd name="T107" fmla="*/ 0 h 607"/>
                <a:gd name="T108" fmla="*/ 0 w 555"/>
                <a:gd name="T109" fmla="*/ 0 h 607"/>
                <a:gd name="T110" fmla="*/ 0 w 555"/>
                <a:gd name="T111" fmla="*/ 0 h 607"/>
                <a:gd name="T112" fmla="*/ 0 w 555"/>
                <a:gd name="T113" fmla="*/ 0 h 607"/>
                <a:gd name="T114" fmla="*/ 0 w 555"/>
                <a:gd name="T115" fmla="*/ 0 h 607"/>
                <a:gd name="T116" fmla="*/ 0 w 555"/>
                <a:gd name="T117" fmla="*/ 0 h 607"/>
                <a:gd name="T118" fmla="*/ 0 w 555"/>
                <a:gd name="T119" fmla="*/ 0 h 607"/>
                <a:gd name="T120" fmla="*/ 0 w 555"/>
                <a:gd name="T121" fmla="*/ 0 h 60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55"/>
                <a:gd name="T184" fmla="*/ 0 h 607"/>
                <a:gd name="T185" fmla="*/ 555 w 555"/>
                <a:gd name="T186" fmla="*/ 607 h 60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55" h="607">
                  <a:moveTo>
                    <a:pt x="48" y="305"/>
                  </a:moveTo>
                  <a:lnTo>
                    <a:pt x="54" y="304"/>
                  </a:lnTo>
                  <a:lnTo>
                    <a:pt x="58" y="304"/>
                  </a:lnTo>
                  <a:lnTo>
                    <a:pt x="62" y="305"/>
                  </a:lnTo>
                  <a:lnTo>
                    <a:pt x="64" y="307"/>
                  </a:lnTo>
                  <a:lnTo>
                    <a:pt x="64" y="309"/>
                  </a:lnTo>
                  <a:lnTo>
                    <a:pt x="64" y="312"/>
                  </a:lnTo>
                  <a:lnTo>
                    <a:pt x="64" y="316"/>
                  </a:lnTo>
                  <a:lnTo>
                    <a:pt x="62" y="319"/>
                  </a:lnTo>
                  <a:lnTo>
                    <a:pt x="57" y="326"/>
                  </a:lnTo>
                  <a:lnTo>
                    <a:pt x="52" y="333"/>
                  </a:lnTo>
                  <a:lnTo>
                    <a:pt x="47" y="338"/>
                  </a:lnTo>
                  <a:lnTo>
                    <a:pt x="41" y="342"/>
                  </a:lnTo>
                  <a:lnTo>
                    <a:pt x="39" y="344"/>
                  </a:lnTo>
                  <a:lnTo>
                    <a:pt x="39" y="345"/>
                  </a:lnTo>
                  <a:lnTo>
                    <a:pt x="40" y="346"/>
                  </a:lnTo>
                  <a:lnTo>
                    <a:pt x="42" y="347"/>
                  </a:lnTo>
                  <a:lnTo>
                    <a:pt x="51" y="348"/>
                  </a:lnTo>
                  <a:lnTo>
                    <a:pt x="62" y="348"/>
                  </a:lnTo>
                  <a:lnTo>
                    <a:pt x="83" y="348"/>
                  </a:lnTo>
                  <a:lnTo>
                    <a:pt x="94" y="348"/>
                  </a:lnTo>
                  <a:lnTo>
                    <a:pt x="95" y="350"/>
                  </a:lnTo>
                  <a:lnTo>
                    <a:pt x="96" y="352"/>
                  </a:lnTo>
                  <a:lnTo>
                    <a:pt x="95" y="354"/>
                  </a:lnTo>
                  <a:lnTo>
                    <a:pt x="94" y="356"/>
                  </a:lnTo>
                  <a:lnTo>
                    <a:pt x="90" y="360"/>
                  </a:lnTo>
                  <a:lnTo>
                    <a:pt x="84" y="364"/>
                  </a:lnTo>
                  <a:lnTo>
                    <a:pt x="82" y="366"/>
                  </a:lnTo>
                  <a:lnTo>
                    <a:pt x="81" y="368"/>
                  </a:lnTo>
                  <a:lnTo>
                    <a:pt x="80" y="370"/>
                  </a:lnTo>
                  <a:lnTo>
                    <a:pt x="80" y="373"/>
                  </a:lnTo>
                  <a:lnTo>
                    <a:pt x="81" y="375"/>
                  </a:lnTo>
                  <a:lnTo>
                    <a:pt x="84" y="377"/>
                  </a:lnTo>
                  <a:lnTo>
                    <a:pt x="89" y="379"/>
                  </a:lnTo>
                  <a:lnTo>
                    <a:pt x="94" y="382"/>
                  </a:lnTo>
                  <a:lnTo>
                    <a:pt x="98" y="382"/>
                  </a:lnTo>
                  <a:lnTo>
                    <a:pt x="104" y="380"/>
                  </a:lnTo>
                  <a:lnTo>
                    <a:pt x="109" y="377"/>
                  </a:lnTo>
                  <a:lnTo>
                    <a:pt x="114" y="374"/>
                  </a:lnTo>
                  <a:lnTo>
                    <a:pt x="120" y="370"/>
                  </a:lnTo>
                  <a:lnTo>
                    <a:pt x="125" y="368"/>
                  </a:lnTo>
                  <a:lnTo>
                    <a:pt x="128" y="368"/>
                  </a:lnTo>
                  <a:lnTo>
                    <a:pt x="132" y="369"/>
                  </a:lnTo>
                  <a:lnTo>
                    <a:pt x="134" y="370"/>
                  </a:lnTo>
                  <a:lnTo>
                    <a:pt x="137" y="373"/>
                  </a:lnTo>
                  <a:lnTo>
                    <a:pt x="138" y="375"/>
                  </a:lnTo>
                  <a:lnTo>
                    <a:pt x="139" y="377"/>
                  </a:lnTo>
                  <a:lnTo>
                    <a:pt x="140" y="379"/>
                  </a:lnTo>
                  <a:lnTo>
                    <a:pt x="139" y="380"/>
                  </a:lnTo>
                  <a:lnTo>
                    <a:pt x="137" y="383"/>
                  </a:lnTo>
                  <a:lnTo>
                    <a:pt x="133" y="387"/>
                  </a:lnTo>
                  <a:lnTo>
                    <a:pt x="121" y="393"/>
                  </a:lnTo>
                  <a:lnTo>
                    <a:pt x="107" y="400"/>
                  </a:lnTo>
                  <a:lnTo>
                    <a:pt x="99" y="403"/>
                  </a:lnTo>
                  <a:lnTo>
                    <a:pt x="93" y="406"/>
                  </a:lnTo>
                  <a:lnTo>
                    <a:pt x="88" y="410"/>
                  </a:lnTo>
                  <a:lnTo>
                    <a:pt x="83" y="414"/>
                  </a:lnTo>
                  <a:lnTo>
                    <a:pt x="82" y="416"/>
                  </a:lnTo>
                  <a:lnTo>
                    <a:pt x="81" y="418"/>
                  </a:lnTo>
                  <a:lnTo>
                    <a:pt x="81" y="421"/>
                  </a:lnTo>
                  <a:lnTo>
                    <a:pt x="82" y="423"/>
                  </a:lnTo>
                  <a:lnTo>
                    <a:pt x="84" y="429"/>
                  </a:lnTo>
                  <a:lnTo>
                    <a:pt x="91" y="434"/>
                  </a:lnTo>
                  <a:lnTo>
                    <a:pt x="94" y="436"/>
                  </a:lnTo>
                  <a:lnTo>
                    <a:pt x="98" y="436"/>
                  </a:lnTo>
                  <a:lnTo>
                    <a:pt x="103" y="437"/>
                  </a:lnTo>
                  <a:lnTo>
                    <a:pt x="109" y="437"/>
                  </a:lnTo>
                  <a:lnTo>
                    <a:pt x="122" y="437"/>
                  </a:lnTo>
                  <a:lnTo>
                    <a:pt x="136" y="437"/>
                  </a:lnTo>
                  <a:lnTo>
                    <a:pt x="142" y="438"/>
                  </a:lnTo>
                  <a:lnTo>
                    <a:pt x="148" y="441"/>
                  </a:lnTo>
                  <a:lnTo>
                    <a:pt x="152" y="443"/>
                  </a:lnTo>
                  <a:lnTo>
                    <a:pt x="156" y="445"/>
                  </a:lnTo>
                  <a:lnTo>
                    <a:pt x="158" y="449"/>
                  </a:lnTo>
                  <a:lnTo>
                    <a:pt x="159" y="455"/>
                  </a:lnTo>
                  <a:lnTo>
                    <a:pt x="156" y="461"/>
                  </a:lnTo>
                  <a:lnTo>
                    <a:pt x="152" y="469"/>
                  </a:lnTo>
                  <a:lnTo>
                    <a:pt x="146" y="480"/>
                  </a:lnTo>
                  <a:lnTo>
                    <a:pt x="138" y="495"/>
                  </a:lnTo>
                  <a:lnTo>
                    <a:pt x="131" y="511"/>
                  </a:lnTo>
                  <a:lnTo>
                    <a:pt x="126" y="523"/>
                  </a:lnTo>
                  <a:lnTo>
                    <a:pt x="125" y="529"/>
                  </a:lnTo>
                  <a:lnTo>
                    <a:pt x="124" y="533"/>
                  </a:lnTo>
                  <a:lnTo>
                    <a:pt x="125" y="534"/>
                  </a:lnTo>
                  <a:lnTo>
                    <a:pt x="125" y="536"/>
                  </a:lnTo>
                  <a:lnTo>
                    <a:pt x="126" y="536"/>
                  </a:lnTo>
                  <a:lnTo>
                    <a:pt x="128" y="536"/>
                  </a:lnTo>
                  <a:lnTo>
                    <a:pt x="132" y="535"/>
                  </a:lnTo>
                  <a:lnTo>
                    <a:pt x="138" y="532"/>
                  </a:lnTo>
                  <a:lnTo>
                    <a:pt x="146" y="527"/>
                  </a:lnTo>
                  <a:lnTo>
                    <a:pt x="155" y="517"/>
                  </a:lnTo>
                  <a:lnTo>
                    <a:pt x="159" y="515"/>
                  </a:lnTo>
                  <a:lnTo>
                    <a:pt x="162" y="513"/>
                  </a:lnTo>
                  <a:lnTo>
                    <a:pt x="165" y="512"/>
                  </a:lnTo>
                  <a:lnTo>
                    <a:pt x="168" y="513"/>
                  </a:lnTo>
                  <a:lnTo>
                    <a:pt x="172" y="513"/>
                  </a:lnTo>
                  <a:lnTo>
                    <a:pt x="174" y="515"/>
                  </a:lnTo>
                  <a:lnTo>
                    <a:pt x="176" y="517"/>
                  </a:lnTo>
                  <a:lnTo>
                    <a:pt x="179" y="520"/>
                  </a:lnTo>
                  <a:lnTo>
                    <a:pt x="182" y="528"/>
                  </a:lnTo>
                  <a:lnTo>
                    <a:pt x="187" y="537"/>
                  </a:lnTo>
                  <a:lnTo>
                    <a:pt x="190" y="547"/>
                  </a:lnTo>
                  <a:lnTo>
                    <a:pt x="192" y="558"/>
                  </a:lnTo>
                  <a:lnTo>
                    <a:pt x="196" y="576"/>
                  </a:lnTo>
                  <a:lnTo>
                    <a:pt x="200" y="589"/>
                  </a:lnTo>
                  <a:lnTo>
                    <a:pt x="201" y="591"/>
                  </a:lnTo>
                  <a:lnTo>
                    <a:pt x="202" y="592"/>
                  </a:lnTo>
                  <a:lnTo>
                    <a:pt x="202" y="591"/>
                  </a:lnTo>
                  <a:lnTo>
                    <a:pt x="203" y="591"/>
                  </a:lnTo>
                  <a:lnTo>
                    <a:pt x="204" y="586"/>
                  </a:lnTo>
                  <a:lnTo>
                    <a:pt x="205" y="576"/>
                  </a:lnTo>
                  <a:lnTo>
                    <a:pt x="207" y="559"/>
                  </a:lnTo>
                  <a:lnTo>
                    <a:pt x="209" y="545"/>
                  </a:lnTo>
                  <a:lnTo>
                    <a:pt x="211" y="534"/>
                  </a:lnTo>
                  <a:lnTo>
                    <a:pt x="215" y="526"/>
                  </a:lnTo>
                  <a:lnTo>
                    <a:pt x="218" y="520"/>
                  </a:lnTo>
                  <a:lnTo>
                    <a:pt x="221" y="517"/>
                  </a:lnTo>
                  <a:lnTo>
                    <a:pt x="224" y="515"/>
                  </a:lnTo>
                  <a:lnTo>
                    <a:pt x="229" y="516"/>
                  </a:lnTo>
                  <a:lnTo>
                    <a:pt x="232" y="518"/>
                  </a:lnTo>
                  <a:lnTo>
                    <a:pt x="234" y="522"/>
                  </a:lnTo>
                  <a:lnTo>
                    <a:pt x="237" y="529"/>
                  </a:lnTo>
                  <a:lnTo>
                    <a:pt x="239" y="535"/>
                  </a:lnTo>
                  <a:lnTo>
                    <a:pt x="242" y="544"/>
                  </a:lnTo>
                  <a:lnTo>
                    <a:pt x="244" y="553"/>
                  </a:lnTo>
                  <a:lnTo>
                    <a:pt x="245" y="562"/>
                  </a:lnTo>
                  <a:lnTo>
                    <a:pt x="245" y="573"/>
                  </a:lnTo>
                  <a:lnTo>
                    <a:pt x="245" y="583"/>
                  </a:lnTo>
                  <a:lnTo>
                    <a:pt x="246" y="590"/>
                  </a:lnTo>
                  <a:lnTo>
                    <a:pt x="247" y="597"/>
                  </a:lnTo>
                  <a:lnTo>
                    <a:pt x="249" y="601"/>
                  </a:lnTo>
                  <a:lnTo>
                    <a:pt x="251" y="604"/>
                  </a:lnTo>
                  <a:lnTo>
                    <a:pt x="254" y="606"/>
                  </a:lnTo>
                  <a:lnTo>
                    <a:pt x="257" y="607"/>
                  </a:lnTo>
                  <a:lnTo>
                    <a:pt x="260" y="606"/>
                  </a:lnTo>
                  <a:lnTo>
                    <a:pt x="263" y="605"/>
                  </a:lnTo>
                  <a:lnTo>
                    <a:pt x="265" y="602"/>
                  </a:lnTo>
                  <a:lnTo>
                    <a:pt x="269" y="599"/>
                  </a:lnTo>
                  <a:lnTo>
                    <a:pt x="271" y="595"/>
                  </a:lnTo>
                  <a:lnTo>
                    <a:pt x="274" y="589"/>
                  </a:lnTo>
                  <a:lnTo>
                    <a:pt x="276" y="584"/>
                  </a:lnTo>
                  <a:lnTo>
                    <a:pt x="277" y="577"/>
                  </a:lnTo>
                  <a:lnTo>
                    <a:pt x="278" y="570"/>
                  </a:lnTo>
                  <a:lnTo>
                    <a:pt x="279" y="561"/>
                  </a:lnTo>
                  <a:lnTo>
                    <a:pt x="279" y="554"/>
                  </a:lnTo>
                  <a:lnTo>
                    <a:pt x="278" y="546"/>
                  </a:lnTo>
                  <a:lnTo>
                    <a:pt x="276" y="541"/>
                  </a:lnTo>
                  <a:lnTo>
                    <a:pt x="274" y="534"/>
                  </a:lnTo>
                  <a:lnTo>
                    <a:pt x="271" y="529"/>
                  </a:lnTo>
                  <a:lnTo>
                    <a:pt x="267" y="525"/>
                  </a:lnTo>
                  <a:lnTo>
                    <a:pt x="263" y="520"/>
                  </a:lnTo>
                  <a:lnTo>
                    <a:pt x="256" y="512"/>
                  </a:lnTo>
                  <a:lnTo>
                    <a:pt x="248" y="502"/>
                  </a:lnTo>
                  <a:lnTo>
                    <a:pt x="244" y="498"/>
                  </a:lnTo>
                  <a:lnTo>
                    <a:pt x="240" y="492"/>
                  </a:lnTo>
                  <a:lnTo>
                    <a:pt x="237" y="487"/>
                  </a:lnTo>
                  <a:lnTo>
                    <a:pt x="235" y="480"/>
                  </a:lnTo>
                  <a:lnTo>
                    <a:pt x="233" y="472"/>
                  </a:lnTo>
                  <a:lnTo>
                    <a:pt x="232" y="466"/>
                  </a:lnTo>
                  <a:lnTo>
                    <a:pt x="233" y="462"/>
                  </a:lnTo>
                  <a:lnTo>
                    <a:pt x="234" y="461"/>
                  </a:lnTo>
                  <a:lnTo>
                    <a:pt x="236" y="461"/>
                  </a:lnTo>
                  <a:lnTo>
                    <a:pt x="239" y="463"/>
                  </a:lnTo>
                  <a:lnTo>
                    <a:pt x="244" y="466"/>
                  </a:lnTo>
                  <a:lnTo>
                    <a:pt x="248" y="470"/>
                  </a:lnTo>
                  <a:lnTo>
                    <a:pt x="258" y="477"/>
                  </a:lnTo>
                  <a:lnTo>
                    <a:pt x="266" y="485"/>
                  </a:lnTo>
                  <a:lnTo>
                    <a:pt x="271" y="487"/>
                  </a:lnTo>
                  <a:lnTo>
                    <a:pt x="274" y="487"/>
                  </a:lnTo>
                  <a:lnTo>
                    <a:pt x="277" y="487"/>
                  </a:lnTo>
                  <a:lnTo>
                    <a:pt x="278" y="484"/>
                  </a:lnTo>
                  <a:lnTo>
                    <a:pt x="280" y="478"/>
                  </a:lnTo>
                  <a:lnTo>
                    <a:pt x="280" y="474"/>
                  </a:lnTo>
                  <a:lnTo>
                    <a:pt x="280" y="470"/>
                  </a:lnTo>
                  <a:lnTo>
                    <a:pt x="280" y="465"/>
                  </a:lnTo>
                  <a:lnTo>
                    <a:pt x="278" y="457"/>
                  </a:lnTo>
                  <a:lnTo>
                    <a:pt x="274" y="449"/>
                  </a:lnTo>
                  <a:lnTo>
                    <a:pt x="267" y="442"/>
                  </a:lnTo>
                  <a:lnTo>
                    <a:pt x="261" y="435"/>
                  </a:lnTo>
                  <a:lnTo>
                    <a:pt x="252" y="430"/>
                  </a:lnTo>
                  <a:lnTo>
                    <a:pt x="244" y="424"/>
                  </a:lnTo>
                  <a:lnTo>
                    <a:pt x="206" y="406"/>
                  </a:lnTo>
                  <a:lnTo>
                    <a:pt x="177" y="394"/>
                  </a:lnTo>
                  <a:lnTo>
                    <a:pt x="174" y="392"/>
                  </a:lnTo>
                  <a:lnTo>
                    <a:pt x="172" y="390"/>
                  </a:lnTo>
                  <a:lnTo>
                    <a:pt x="169" y="387"/>
                  </a:lnTo>
                  <a:lnTo>
                    <a:pt x="169" y="385"/>
                  </a:lnTo>
                  <a:lnTo>
                    <a:pt x="169" y="382"/>
                  </a:lnTo>
                  <a:lnTo>
                    <a:pt x="170" y="380"/>
                  </a:lnTo>
                  <a:lnTo>
                    <a:pt x="172" y="378"/>
                  </a:lnTo>
                  <a:lnTo>
                    <a:pt x="175" y="376"/>
                  </a:lnTo>
                  <a:lnTo>
                    <a:pt x="178" y="375"/>
                  </a:lnTo>
                  <a:lnTo>
                    <a:pt x="182" y="374"/>
                  </a:lnTo>
                  <a:lnTo>
                    <a:pt x="187" y="373"/>
                  </a:lnTo>
                  <a:lnTo>
                    <a:pt x="192" y="374"/>
                  </a:lnTo>
                  <a:lnTo>
                    <a:pt x="197" y="375"/>
                  </a:lnTo>
                  <a:lnTo>
                    <a:pt x="204" y="376"/>
                  </a:lnTo>
                  <a:lnTo>
                    <a:pt x="210" y="379"/>
                  </a:lnTo>
                  <a:lnTo>
                    <a:pt x="217" y="382"/>
                  </a:lnTo>
                  <a:lnTo>
                    <a:pt x="230" y="390"/>
                  </a:lnTo>
                  <a:lnTo>
                    <a:pt x="242" y="397"/>
                  </a:lnTo>
                  <a:lnTo>
                    <a:pt x="251" y="405"/>
                  </a:lnTo>
                  <a:lnTo>
                    <a:pt x="261" y="413"/>
                  </a:lnTo>
                  <a:lnTo>
                    <a:pt x="279" y="429"/>
                  </a:lnTo>
                  <a:lnTo>
                    <a:pt x="297" y="447"/>
                  </a:lnTo>
                  <a:lnTo>
                    <a:pt x="302" y="451"/>
                  </a:lnTo>
                  <a:lnTo>
                    <a:pt x="303" y="450"/>
                  </a:lnTo>
                  <a:lnTo>
                    <a:pt x="301" y="446"/>
                  </a:lnTo>
                  <a:lnTo>
                    <a:pt x="298" y="439"/>
                  </a:lnTo>
                  <a:lnTo>
                    <a:pt x="294" y="433"/>
                  </a:lnTo>
                  <a:lnTo>
                    <a:pt x="294" y="428"/>
                  </a:lnTo>
                  <a:lnTo>
                    <a:pt x="295" y="425"/>
                  </a:lnTo>
                  <a:lnTo>
                    <a:pt x="298" y="424"/>
                  </a:lnTo>
                  <a:lnTo>
                    <a:pt x="301" y="424"/>
                  </a:lnTo>
                  <a:lnTo>
                    <a:pt x="306" y="425"/>
                  </a:lnTo>
                  <a:lnTo>
                    <a:pt x="319" y="432"/>
                  </a:lnTo>
                  <a:lnTo>
                    <a:pt x="331" y="441"/>
                  </a:lnTo>
                  <a:lnTo>
                    <a:pt x="341" y="447"/>
                  </a:lnTo>
                  <a:lnTo>
                    <a:pt x="348" y="451"/>
                  </a:lnTo>
                  <a:lnTo>
                    <a:pt x="354" y="453"/>
                  </a:lnTo>
                  <a:lnTo>
                    <a:pt x="358" y="453"/>
                  </a:lnTo>
                  <a:lnTo>
                    <a:pt x="360" y="452"/>
                  </a:lnTo>
                  <a:lnTo>
                    <a:pt x="361" y="449"/>
                  </a:lnTo>
                  <a:lnTo>
                    <a:pt x="361" y="445"/>
                  </a:lnTo>
                  <a:lnTo>
                    <a:pt x="360" y="441"/>
                  </a:lnTo>
                  <a:lnTo>
                    <a:pt x="354" y="428"/>
                  </a:lnTo>
                  <a:lnTo>
                    <a:pt x="346" y="414"/>
                  </a:lnTo>
                  <a:lnTo>
                    <a:pt x="336" y="401"/>
                  </a:lnTo>
                  <a:lnTo>
                    <a:pt x="328" y="388"/>
                  </a:lnTo>
                  <a:lnTo>
                    <a:pt x="325" y="385"/>
                  </a:lnTo>
                  <a:lnTo>
                    <a:pt x="325" y="382"/>
                  </a:lnTo>
                  <a:lnTo>
                    <a:pt x="325" y="381"/>
                  </a:lnTo>
                  <a:lnTo>
                    <a:pt x="327" y="382"/>
                  </a:lnTo>
                  <a:lnTo>
                    <a:pt x="334" y="386"/>
                  </a:lnTo>
                  <a:lnTo>
                    <a:pt x="345" y="392"/>
                  </a:lnTo>
                  <a:lnTo>
                    <a:pt x="369" y="408"/>
                  </a:lnTo>
                  <a:lnTo>
                    <a:pt x="383" y="416"/>
                  </a:lnTo>
                  <a:lnTo>
                    <a:pt x="387" y="416"/>
                  </a:lnTo>
                  <a:lnTo>
                    <a:pt x="389" y="416"/>
                  </a:lnTo>
                  <a:lnTo>
                    <a:pt x="391" y="416"/>
                  </a:lnTo>
                  <a:lnTo>
                    <a:pt x="393" y="414"/>
                  </a:lnTo>
                  <a:lnTo>
                    <a:pt x="393" y="413"/>
                  </a:lnTo>
                  <a:lnTo>
                    <a:pt x="393" y="410"/>
                  </a:lnTo>
                  <a:lnTo>
                    <a:pt x="392" y="408"/>
                  </a:lnTo>
                  <a:lnTo>
                    <a:pt x="391" y="406"/>
                  </a:lnTo>
                  <a:lnTo>
                    <a:pt x="387" y="400"/>
                  </a:lnTo>
                  <a:lnTo>
                    <a:pt x="382" y="392"/>
                  </a:lnTo>
                  <a:lnTo>
                    <a:pt x="375" y="385"/>
                  </a:lnTo>
                  <a:lnTo>
                    <a:pt x="367" y="377"/>
                  </a:lnTo>
                  <a:lnTo>
                    <a:pt x="331" y="345"/>
                  </a:lnTo>
                  <a:lnTo>
                    <a:pt x="309" y="326"/>
                  </a:lnTo>
                  <a:lnTo>
                    <a:pt x="304" y="322"/>
                  </a:lnTo>
                  <a:lnTo>
                    <a:pt x="302" y="318"/>
                  </a:lnTo>
                  <a:lnTo>
                    <a:pt x="302" y="316"/>
                  </a:lnTo>
                  <a:lnTo>
                    <a:pt x="303" y="314"/>
                  </a:lnTo>
                  <a:lnTo>
                    <a:pt x="304" y="312"/>
                  </a:lnTo>
                  <a:lnTo>
                    <a:pt x="305" y="311"/>
                  </a:lnTo>
                  <a:lnTo>
                    <a:pt x="317" y="308"/>
                  </a:lnTo>
                  <a:lnTo>
                    <a:pt x="330" y="305"/>
                  </a:lnTo>
                  <a:lnTo>
                    <a:pt x="337" y="303"/>
                  </a:lnTo>
                  <a:lnTo>
                    <a:pt x="343" y="302"/>
                  </a:lnTo>
                  <a:lnTo>
                    <a:pt x="348" y="299"/>
                  </a:lnTo>
                  <a:lnTo>
                    <a:pt x="350" y="296"/>
                  </a:lnTo>
                  <a:lnTo>
                    <a:pt x="351" y="294"/>
                  </a:lnTo>
                  <a:lnTo>
                    <a:pt x="351" y="292"/>
                  </a:lnTo>
                  <a:lnTo>
                    <a:pt x="350" y="290"/>
                  </a:lnTo>
                  <a:lnTo>
                    <a:pt x="349" y="288"/>
                  </a:lnTo>
                  <a:lnTo>
                    <a:pt x="343" y="281"/>
                  </a:lnTo>
                  <a:lnTo>
                    <a:pt x="334" y="275"/>
                  </a:lnTo>
                  <a:lnTo>
                    <a:pt x="294" y="253"/>
                  </a:lnTo>
                  <a:lnTo>
                    <a:pt x="256" y="234"/>
                  </a:lnTo>
                  <a:lnTo>
                    <a:pt x="247" y="228"/>
                  </a:lnTo>
                  <a:lnTo>
                    <a:pt x="239" y="222"/>
                  </a:lnTo>
                  <a:lnTo>
                    <a:pt x="232" y="214"/>
                  </a:lnTo>
                  <a:lnTo>
                    <a:pt x="225" y="207"/>
                  </a:lnTo>
                  <a:lnTo>
                    <a:pt x="221" y="197"/>
                  </a:lnTo>
                  <a:lnTo>
                    <a:pt x="217" y="186"/>
                  </a:lnTo>
                  <a:lnTo>
                    <a:pt x="215" y="174"/>
                  </a:lnTo>
                  <a:lnTo>
                    <a:pt x="214" y="160"/>
                  </a:lnTo>
                  <a:lnTo>
                    <a:pt x="215" y="148"/>
                  </a:lnTo>
                  <a:lnTo>
                    <a:pt x="217" y="139"/>
                  </a:lnTo>
                  <a:lnTo>
                    <a:pt x="218" y="136"/>
                  </a:lnTo>
                  <a:lnTo>
                    <a:pt x="219" y="134"/>
                  </a:lnTo>
                  <a:lnTo>
                    <a:pt x="221" y="131"/>
                  </a:lnTo>
                  <a:lnTo>
                    <a:pt x="223" y="131"/>
                  </a:lnTo>
                  <a:lnTo>
                    <a:pt x="228" y="132"/>
                  </a:lnTo>
                  <a:lnTo>
                    <a:pt x="233" y="136"/>
                  </a:lnTo>
                  <a:lnTo>
                    <a:pt x="238" y="140"/>
                  </a:lnTo>
                  <a:lnTo>
                    <a:pt x="245" y="148"/>
                  </a:lnTo>
                  <a:lnTo>
                    <a:pt x="257" y="164"/>
                  </a:lnTo>
                  <a:lnTo>
                    <a:pt x="267" y="181"/>
                  </a:lnTo>
                  <a:lnTo>
                    <a:pt x="276" y="195"/>
                  </a:lnTo>
                  <a:lnTo>
                    <a:pt x="281" y="204"/>
                  </a:lnTo>
                  <a:lnTo>
                    <a:pt x="286" y="208"/>
                  </a:lnTo>
                  <a:lnTo>
                    <a:pt x="288" y="211"/>
                  </a:lnTo>
                  <a:lnTo>
                    <a:pt x="291" y="213"/>
                  </a:lnTo>
                  <a:lnTo>
                    <a:pt x="292" y="213"/>
                  </a:lnTo>
                  <a:lnTo>
                    <a:pt x="294" y="212"/>
                  </a:lnTo>
                  <a:lnTo>
                    <a:pt x="294" y="210"/>
                  </a:lnTo>
                  <a:lnTo>
                    <a:pt x="295" y="208"/>
                  </a:lnTo>
                  <a:lnTo>
                    <a:pt x="295" y="205"/>
                  </a:lnTo>
                  <a:lnTo>
                    <a:pt x="295" y="190"/>
                  </a:lnTo>
                  <a:lnTo>
                    <a:pt x="294" y="179"/>
                  </a:lnTo>
                  <a:lnTo>
                    <a:pt x="294" y="176"/>
                  </a:lnTo>
                  <a:lnTo>
                    <a:pt x="294" y="174"/>
                  </a:lnTo>
                  <a:lnTo>
                    <a:pt x="295" y="173"/>
                  </a:lnTo>
                  <a:lnTo>
                    <a:pt x="298" y="174"/>
                  </a:lnTo>
                  <a:lnTo>
                    <a:pt x="301" y="179"/>
                  </a:lnTo>
                  <a:lnTo>
                    <a:pt x="305" y="184"/>
                  </a:lnTo>
                  <a:lnTo>
                    <a:pt x="313" y="198"/>
                  </a:lnTo>
                  <a:lnTo>
                    <a:pt x="318" y="207"/>
                  </a:lnTo>
                  <a:lnTo>
                    <a:pt x="332" y="219"/>
                  </a:lnTo>
                  <a:lnTo>
                    <a:pt x="346" y="232"/>
                  </a:lnTo>
                  <a:lnTo>
                    <a:pt x="347" y="232"/>
                  </a:lnTo>
                  <a:lnTo>
                    <a:pt x="348" y="232"/>
                  </a:lnTo>
                  <a:lnTo>
                    <a:pt x="348" y="230"/>
                  </a:lnTo>
                  <a:lnTo>
                    <a:pt x="348" y="229"/>
                  </a:lnTo>
                  <a:lnTo>
                    <a:pt x="347" y="226"/>
                  </a:lnTo>
                  <a:lnTo>
                    <a:pt x="346" y="220"/>
                  </a:lnTo>
                  <a:lnTo>
                    <a:pt x="340" y="206"/>
                  </a:lnTo>
                  <a:lnTo>
                    <a:pt x="334" y="190"/>
                  </a:lnTo>
                  <a:lnTo>
                    <a:pt x="331" y="182"/>
                  </a:lnTo>
                  <a:lnTo>
                    <a:pt x="329" y="174"/>
                  </a:lnTo>
                  <a:lnTo>
                    <a:pt x="328" y="169"/>
                  </a:lnTo>
                  <a:lnTo>
                    <a:pt x="328" y="164"/>
                  </a:lnTo>
                  <a:lnTo>
                    <a:pt x="329" y="162"/>
                  </a:lnTo>
                  <a:lnTo>
                    <a:pt x="330" y="160"/>
                  </a:lnTo>
                  <a:lnTo>
                    <a:pt x="331" y="159"/>
                  </a:lnTo>
                  <a:lnTo>
                    <a:pt x="333" y="159"/>
                  </a:lnTo>
                  <a:lnTo>
                    <a:pt x="339" y="160"/>
                  </a:lnTo>
                  <a:lnTo>
                    <a:pt x="346" y="164"/>
                  </a:lnTo>
                  <a:lnTo>
                    <a:pt x="361" y="172"/>
                  </a:lnTo>
                  <a:lnTo>
                    <a:pt x="369" y="174"/>
                  </a:lnTo>
                  <a:lnTo>
                    <a:pt x="370" y="173"/>
                  </a:lnTo>
                  <a:lnTo>
                    <a:pt x="370" y="171"/>
                  </a:lnTo>
                  <a:lnTo>
                    <a:pt x="369" y="169"/>
                  </a:lnTo>
                  <a:lnTo>
                    <a:pt x="365" y="166"/>
                  </a:lnTo>
                  <a:lnTo>
                    <a:pt x="358" y="158"/>
                  </a:lnTo>
                  <a:lnTo>
                    <a:pt x="348" y="150"/>
                  </a:lnTo>
                  <a:lnTo>
                    <a:pt x="337" y="142"/>
                  </a:lnTo>
                  <a:lnTo>
                    <a:pt x="328" y="136"/>
                  </a:lnTo>
                  <a:lnTo>
                    <a:pt x="322" y="132"/>
                  </a:lnTo>
                  <a:lnTo>
                    <a:pt x="319" y="128"/>
                  </a:lnTo>
                  <a:lnTo>
                    <a:pt x="319" y="124"/>
                  </a:lnTo>
                  <a:lnTo>
                    <a:pt x="320" y="118"/>
                  </a:lnTo>
                  <a:lnTo>
                    <a:pt x="322" y="115"/>
                  </a:lnTo>
                  <a:lnTo>
                    <a:pt x="327" y="111"/>
                  </a:lnTo>
                  <a:lnTo>
                    <a:pt x="331" y="109"/>
                  </a:lnTo>
                  <a:lnTo>
                    <a:pt x="337" y="109"/>
                  </a:lnTo>
                  <a:lnTo>
                    <a:pt x="351" y="108"/>
                  </a:lnTo>
                  <a:lnTo>
                    <a:pt x="362" y="104"/>
                  </a:lnTo>
                  <a:lnTo>
                    <a:pt x="371" y="102"/>
                  </a:lnTo>
                  <a:lnTo>
                    <a:pt x="376" y="100"/>
                  </a:lnTo>
                  <a:lnTo>
                    <a:pt x="378" y="100"/>
                  </a:lnTo>
                  <a:lnTo>
                    <a:pt x="379" y="100"/>
                  </a:lnTo>
                  <a:lnTo>
                    <a:pt x="382" y="102"/>
                  </a:lnTo>
                  <a:lnTo>
                    <a:pt x="382" y="104"/>
                  </a:lnTo>
                  <a:lnTo>
                    <a:pt x="383" y="113"/>
                  </a:lnTo>
                  <a:lnTo>
                    <a:pt x="383" y="127"/>
                  </a:lnTo>
                  <a:lnTo>
                    <a:pt x="384" y="129"/>
                  </a:lnTo>
                  <a:lnTo>
                    <a:pt x="384" y="131"/>
                  </a:lnTo>
                  <a:lnTo>
                    <a:pt x="385" y="132"/>
                  </a:lnTo>
                  <a:lnTo>
                    <a:pt x="387" y="134"/>
                  </a:lnTo>
                  <a:lnTo>
                    <a:pt x="390" y="134"/>
                  </a:lnTo>
                  <a:lnTo>
                    <a:pt x="396" y="131"/>
                  </a:lnTo>
                  <a:lnTo>
                    <a:pt x="400" y="129"/>
                  </a:lnTo>
                  <a:lnTo>
                    <a:pt x="403" y="126"/>
                  </a:lnTo>
                  <a:lnTo>
                    <a:pt x="406" y="123"/>
                  </a:lnTo>
                  <a:lnTo>
                    <a:pt x="407" y="121"/>
                  </a:lnTo>
                  <a:lnTo>
                    <a:pt x="411" y="103"/>
                  </a:lnTo>
                  <a:lnTo>
                    <a:pt x="413" y="95"/>
                  </a:lnTo>
                  <a:lnTo>
                    <a:pt x="414" y="93"/>
                  </a:lnTo>
                  <a:lnTo>
                    <a:pt x="415" y="90"/>
                  </a:lnTo>
                  <a:lnTo>
                    <a:pt x="416" y="90"/>
                  </a:lnTo>
                  <a:lnTo>
                    <a:pt x="418" y="92"/>
                  </a:lnTo>
                  <a:lnTo>
                    <a:pt x="423" y="94"/>
                  </a:lnTo>
                  <a:lnTo>
                    <a:pt x="428" y="98"/>
                  </a:lnTo>
                  <a:lnTo>
                    <a:pt x="431" y="99"/>
                  </a:lnTo>
                  <a:lnTo>
                    <a:pt x="435" y="100"/>
                  </a:lnTo>
                  <a:lnTo>
                    <a:pt x="440" y="100"/>
                  </a:lnTo>
                  <a:lnTo>
                    <a:pt x="445" y="99"/>
                  </a:lnTo>
                  <a:lnTo>
                    <a:pt x="459" y="95"/>
                  </a:lnTo>
                  <a:lnTo>
                    <a:pt x="471" y="92"/>
                  </a:lnTo>
                  <a:lnTo>
                    <a:pt x="481" y="89"/>
                  </a:lnTo>
                  <a:lnTo>
                    <a:pt x="489" y="89"/>
                  </a:lnTo>
                  <a:lnTo>
                    <a:pt x="491" y="90"/>
                  </a:lnTo>
                  <a:lnTo>
                    <a:pt x="495" y="92"/>
                  </a:lnTo>
                  <a:lnTo>
                    <a:pt x="497" y="94"/>
                  </a:lnTo>
                  <a:lnTo>
                    <a:pt x="499" y="97"/>
                  </a:lnTo>
                  <a:lnTo>
                    <a:pt x="503" y="107"/>
                  </a:lnTo>
                  <a:lnTo>
                    <a:pt x="507" y="121"/>
                  </a:lnTo>
                  <a:lnTo>
                    <a:pt x="509" y="121"/>
                  </a:lnTo>
                  <a:lnTo>
                    <a:pt x="514" y="115"/>
                  </a:lnTo>
                  <a:lnTo>
                    <a:pt x="522" y="107"/>
                  </a:lnTo>
                  <a:lnTo>
                    <a:pt x="531" y="95"/>
                  </a:lnTo>
                  <a:lnTo>
                    <a:pt x="540" y="80"/>
                  </a:lnTo>
                  <a:lnTo>
                    <a:pt x="548" y="65"/>
                  </a:lnTo>
                  <a:lnTo>
                    <a:pt x="551" y="56"/>
                  </a:lnTo>
                  <a:lnTo>
                    <a:pt x="553" y="48"/>
                  </a:lnTo>
                  <a:lnTo>
                    <a:pt x="555" y="40"/>
                  </a:lnTo>
                  <a:lnTo>
                    <a:pt x="555" y="31"/>
                  </a:lnTo>
                  <a:lnTo>
                    <a:pt x="555" y="18"/>
                  </a:lnTo>
                  <a:lnTo>
                    <a:pt x="554" y="9"/>
                  </a:lnTo>
                  <a:lnTo>
                    <a:pt x="553" y="5"/>
                  </a:lnTo>
                  <a:lnTo>
                    <a:pt x="551" y="3"/>
                  </a:lnTo>
                  <a:lnTo>
                    <a:pt x="550" y="1"/>
                  </a:lnTo>
                  <a:lnTo>
                    <a:pt x="549" y="0"/>
                  </a:lnTo>
                  <a:lnTo>
                    <a:pt x="544" y="0"/>
                  </a:lnTo>
                  <a:lnTo>
                    <a:pt x="540" y="2"/>
                  </a:lnTo>
                  <a:lnTo>
                    <a:pt x="536" y="6"/>
                  </a:lnTo>
                  <a:lnTo>
                    <a:pt x="531" y="12"/>
                  </a:lnTo>
                  <a:lnTo>
                    <a:pt x="522" y="24"/>
                  </a:lnTo>
                  <a:lnTo>
                    <a:pt x="512" y="37"/>
                  </a:lnTo>
                  <a:lnTo>
                    <a:pt x="508" y="41"/>
                  </a:lnTo>
                  <a:lnTo>
                    <a:pt x="503" y="45"/>
                  </a:lnTo>
                  <a:lnTo>
                    <a:pt x="500" y="47"/>
                  </a:lnTo>
                  <a:lnTo>
                    <a:pt x="497" y="46"/>
                  </a:lnTo>
                  <a:lnTo>
                    <a:pt x="493" y="45"/>
                  </a:lnTo>
                  <a:lnTo>
                    <a:pt x="488" y="44"/>
                  </a:lnTo>
                  <a:lnTo>
                    <a:pt x="482" y="44"/>
                  </a:lnTo>
                  <a:lnTo>
                    <a:pt x="476" y="44"/>
                  </a:lnTo>
                  <a:lnTo>
                    <a:pt x="463" y="45"/>
                  </a:lnTo>
                  <a:lnTo>
                    <a:pt x="449" y="47"/>
                  </a:lnTo>
                  <a:lnTo>
                    <a:pt x="443" y="48"/>
                  </a:lnTo>
                  <a:lnTo>
                    <a:pt x="437" y="48"/>
                  </a:lnTo>
                  <a:lnTo>
                    <a:pt x="431" y="48"/>
                  </a:lnTo>
                  <a:lnTo>
                    <a:pt x="426" y="48"/>
                  </a:lnTo>
                  <a:lnTo>
                    <a:pt x="420" y="46"/>
                  </a:lnTo>
                  <a:lnTo>
                    <a:pt x="416" y="44"/>
                  </a:lnTo>
                  <a:lnTo>
                    <a:pt x="413" y="40"/>
                  </a:lnTo>
                  <a:lnTo>
                    <a:pt x="411" y="34"/>
                  </a:lnTo>
                  <a:lnTo>
                    <a:pt x="409" y="30"/>
                  </a:lnTo>
                  <a:lnTo>
                    <a:pt x="405" y="27"/>
                  </a:lnTo>
                  <a:lnTo>
                    <a:pt x="400" y="24"/>
                  </a:lnTo>
                  <a:lnTo>
                    <a:pt x="393" y="23"/>
                  </a:lnTo>
                  <a:lnTo>
                    <a:pt x="386" y="20"/>
                  </a:lnTo>
                  <a:lnTo>
                    <a:pt x="377" y="20"/>
                  </a:lnTo>
                  <a:lnTo>
                    <a:pt x="368" y="19"/>
                  </a:lnTo>
                  <a:lnTo>
                    <a:pt x="357" y="20"/>
                  </a:lnTo>
                  <a:lnTo>
                    <a:pt x="334" y="23"/>
                  </a:lnTo>
                  <a:lnTo>
                    <a:pt x="308" y="26"/>
                  </a:lnTo>
                  <a:lnTo>
                    <a:pt x="280" y="31"/>
                  </a:lnTo>
                  <a:lnTo>
                    <a:pt x="252" y="38"/>
                  </a:lnTo>
                  <a:lnTo>
                    <a:pt x="224" y="45"/>
                  </a:lnTo>
                  <a:lnTo>
                    <a:pt x="196" y="53"/>
                  </a:lnTo>
                  <a:lnTo>
                    <a:pt x="170" y="61"/>
                  </a:lnTo>
                  <a:lnTo>
                    <a:pt x="147" y="69"/>
                  </a:lnTo>
                  <a:lnTo>
                    <a:pt x="126" y="76"/>
                  </a:lnTo>
                  <a:lnTo>
                    <a:pt x="109" y="83"/>
                  </a:lnTo>
                  <a:lnTo>
                    <a:pt x="97" y="88"/>
                  </a:lnTo>
                  <a:lnTo>
                    <a:pt x="91" y="93"/>
                  </a:lnTo>
                  <a:lnTo>
                    <a:pt x="85" y="99"/>
                  </a:lnTo>
                  <a:lnTo>
                    <a:pt x="81" y="108"/>
                  </a:lnTo>
                  <a:lnTo>
                    <a:pt x="78" y="117"/>
                  </a:lnTo>
                  <a:lnTo>
                    <a:pt x="74" y="127"/>
                  </a:lnTo>
                  <a:lnTo>
                    <a:pt x="70" y="137"/>
                  </a:lnTo>
                  <a:lnTo>
                    <a:pt x="66" y="146"/>
                  </a:lnTo>
                  <a:lnTo>
                    <a:pt x="61" y="156"/>
                  </a:lnTo>
                  <a:lnTo>
                    <a:pt x="54" y="164"/>
                  </a:lnTo>
                  <a:lnTo>
                    <a:pt x="43" y="174"/>
                  </a:lnTo>
                  <a:lnTo>
                    <a:pt x="35" y="185"/>
                  </a:lnTo>
                  <a:lnTo>
                    <a:pt x="28" y="195"/>
                  </a:lnTo>
                  <a:lnTo>
                    <a:pt x="23" y="206"/>
                  </a:lnTo>
                  <a:lnTo>
                    <a:pt x="19" y="218"/>
                  </a:lnTo>
                  <a:lnTo>
                    <a:pt x="16" y="229"/>
                  </a:lnTo>
                  <a:lnTo>
                    <a:pt x="14" y="244"/>
                  </a:lnTo>
                  <a:lnTo>
                    <a:pt x="14" y="262"/>
                  </a:lnTo>
                  <a:lnTo>
                    <a:pt x="13" y="270"/>
                  </a:lnTo>
                  <a:lnTo>
                    <a:pt x="11" y="278"/>
                  </a:lnTo>
                  <a:lnTo>
                    <a:pt x="8" y="284"/>
                  </a:lnTo>
                  <a:lnTo>
                    <a:pt x="5" y="292"/>
                  </a:lnTo>
                  <a:lnTo>
                    <a:pt x="2" y="297"/>
                  </a:lnTo>
                  <a:lnTo>
                    <a:pt x="0" y="304"/>
                  </a:lnTo>
                  <a:lnTo>
                    <a:pt x="0" y="306"/>
                  </a:lnTo>
                  <a:lnTo>
                    <a:pt x="0" y="308"/>
                  </a:lnTo>
                  <a:lnTo>
                    <a:pt x="0" y="310"/>
                  </a:lnTo>
                  <a:lnTo>
                    <a:pt x="1" y="311"/>
                  </a:lnTo>
                  <a:lnTo>
                    <a:pt x="6" y="316"/>
                  </a:lnTo>
                  <a:lnTo>
                    <a:pt x="10" y="318"/>
                  </a:lnTo>
                  <a:lnTo>
                    <a:pt x="14" y="319"/>
                  </a:lnTo>
                  <a:lnTo>
                    <a:pt x="18" y="319"/>
                  </a:lnTo>
                  <a:lnTo>
                    <a:pt x="25" y="318"/>
                  </a:lnTo>
                  <a:lnTo>
                    <a:pt x="32" y="313"/>
                  </a:lnTo>
                  <a:lnTo>
                    <a:pt x="37" y="309"/>
                  </a:lnTo>
                  <a:lnTo>
                    <a:pt x="41" y="306"/>
                  </a:lnTo>
                  <a:lnTo>
                    <a:pt x="43" y="305"/>
                  </a:lnTo>
                  <a:lnTo>
                    <a:pt x="46" y="304"/>
                  </a:lnTo>
                  <a:lnTo>
                    <a:pt x="47" y="304"/>
                  </a:lnTo>
                  <a:lnTo>
                    <a:pt x="48" y="30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11" name="Freeform 304"/>
            <p:cNvSpPr>
              <a:spLocks/>
            </p:cNvSpPr>
            <p:nvPr/>
          </p:nvSpPr>
          <p:spPr bwMode="auto">
            <a:xfrm>
              <a:off x="1377" y="2843"/>
              <a:ext cx="52" cy="43"/>
            </a:xfrm>
            <a:custGeom>
              <a:avLst/>
              <a:gdLst>
                <a:gd name="T0" fmla="*/ 0 w 207"/>
                <a:gd name="T1" fmla="*/ 0 h 173"/>
                <a:gd name="T2" fmla="*/ 0 w 207"/>
                <a:gd name="T3" fmla="*/ 0 h 173"/>
                <a:gd name="T4" fmla="*/ 0 w 207"/>
                <a:gd name="T5" fmla="*/ 0 h 173"/>
                <a:gd name="T6" fmla="*/ 0 w 207"/>
                <a:gd name="T7" fmla="*/ 0 h 173"/>
                <a:gd name="T8" fmla="*/ 0 w 207"/>
                <a:gd name="T9" fmla="*/ 0 h 173"/>
                <a:gd name="T10" fmla="*/ 0 w 207"/>
                <a:gd name="T11" fmla="*/ 0 h 173"/>
                <a:gd name="T12" fmla="*/ 0 w 207"/>
                <a:gd name="T13" fmla="*/ 0 h 173"/>
                <a:gd name="T14" fmla="*/ 0 w 207"/>
                <a:gd name="T15" fmla="*/ 0 h 173"/>
                <a:gd name="T16" fmla="*/ 0 w 207"/>
                <a:gd name="T17" fmla="*/ 0 h 173"/>
                <a:gd name="T18" fmla="*/ 0 w 207"/>
                <a:gd name="T19" fmla="*/ 0 h 173"/>
                <a:gd name="T20" fmla="*/ 0 w 207"/>
                <a:gd name="T21" fmla="*/ 0 h 173"/>
                <a:gd name="T22" fmla="*/ 0 w 207"/>
                <a:gd name="T23" fmla="*/ 0 h 173"/>
                <a:gd name="T24" fmla="*/ 0 w 207"/>
                <a:gd name="T25" fmla="*/ 0 h 173"/>
                <a:gd name="T26" fmla="*/ 0 w 207"/>
                <a:gd name="T27" fmla="*/ 0 h 173"/>
                <a:gd name="T28" fmla="*/ 0 w 207"/>
                <a:gd name="T29" fmla="*/ 0 h 173"/>
                <a:gd name="T30" fmla="*/ 0 w 207"/>
                <a:gd name="T31" fmla="*/ 0 h 173"/>
                <a:gd name="T32" fmla="*/ 0 w 207"/>
                <a:gd name="T33" fmla="*/ 0 h 173"/>
                <a:gd name="T34" fmla="*/ 0 w 207"/>
                <a:gd name="T35" fmla="*/ 0 h 173"/>
                <a:gd name="T36" fmla="*/ 0 w 207"/>
                <a:gd name="T37" fmla="*/ 0 h 173"/>
                <a:gd name="T38" fmla="*/ 0 w 207"/>
                <a:gd name="T39" fmla="*/ 0 h 173"/>
                <a:gd name="T40" fmla="*/ 0 w 207"/>
                <a:gd name="T41" fmla="*/ 0 h 173"/>
                <a:gd name="T42" fmla="*/ 0 w 207"/>
                <a:gd name="T43" fmla="*/ 0 h 173"/>
                <a:gd name="T44" fmla="*/ 0 w 207"/>
                <a:gd name="T45" fmla="*/ 0 h 173"/>
                <a:gd name="T46" fmla="*/ 0 w 207"/>
                <a:gd name="T47" fmla="*/ 0 h 173"/>
                <a:gd name="T48" fmla="*/ 0 w 207"/>
                <a:gd name="T49" fmla="*/ 0 h 173"/>
                <a:gd name="T50" fmla="*/ 0 w 207"/>
                <a:gd name="T51" fmla="*/ 0 h 173"/>
                <a:gd name="T52" fmla="*/ 0 w 207"/>
                <a:gd name="T53" fmla="*/ 0 h 173"/>
                <a:gd name="T54" fmla="*/ 0 w 207"/>
                <a:gd name="T55" fmla="*/ 0 h 173"/>
                <a:gd name="T56" fmla="*/ 0 w 207"/>
                <a:gd name="T57" fmla="*/ 0 h 173"/>
                <a:gd name="T58" fmla="*/ 0 w 207"/>
                <a:gd name="T59" fmla="*/ 0 h 173"/>
                <a:gd name="T60" fmla="*/ 0 w 207"/>
                <a:gd name="T61" fmla="*/ 0 h 173"/>
                <a:gd name="T62" fmla="*/ 0 w 207"/>
                <a:gd name="T63" fmla="*/ 0 h 173"/>
                <a:gd name="T64" fmla="*/ 0 w 207"/>
                <a:gd name="T65" fmla="*/ 0 h 173"/>
                <a:gd name="T66" fmla="*/ 0 w 207"/>
                <a:gd name="T67" fmla="*/ 0 h 173"/>
                <a:gd name="T68" fmla="*/ 0 w 207"/>
                <a:gd name="T69" fmla="*/ 0 h 17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7"/>
                <a:gd name="T106" fmla="*/ 0 h 173"/>
                <a:gd name="T107" fmla="*/ 207 w 207"/>
                <a:gd name="T108" fmla="*/ 173 h 17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7" h="173">
                  <a:moveTo>
                    <a:pt x="10" y="54"/>
                  </a:moveTo>
                  <a:lnTo>
                    <a:pt x="12" y="63"/>
                  </a:lnTo>
                  <a:lnTo>
                    <a:pt x="13" y="75"/>
                  </a:lnTo>
                  <a:lnTo>
                    <a:pt x="15" y="87"/>
                  </a:lnTo>
                  <a:lnTo>
                    <a:pt x="15" y="100"/>
                  </a:lnTo>
                  <a:lnTo>
                    <a:pt x="15" y="112"/>
                  </a:lnTo>
                  <a:lnTo>
                    <a:pt x="13" y="123"/>
                  </a:lnTo>
                  <a:lnTo>
                    <a:pt x="12" y="128"/>
                  </a:lnTo>
                  <a:lnTo>
                    <a:pt x="11" y="132"/>
                  </a:lnTo>
                  <a:lnTo>
                    <a:pt x="9" y="137"/>
                  </a:lnTo>
                  <a:lnTo>
                    <a:pt x="7" y="140"/>
                  </a:lnTo>
                  <a:lnTo>
                    <a:pt x="4" y="145"/>
                  </a:lnTo>
                  <a:lnTo>
                    <a:pt x="1" y="150"/>
                  </a:lnTo>
                  <a:lnTo>
                    <a:pt x="0" y="153"/>
                  </a:lnTo>
                  <a:lnTo>
                    <a:pt x="1" y="156"/>
                  </a:lnTo>
                  <a:lnTo>
                    <a:pt x="2" y="159"/>
                  </a:lnTo>
                  <a:lnTo>
                    <a:pt x="5" y="162"/>
                  </a:lnTo>
                  <a:lnTo>
                    <a:pt x="8" y="164"/>
                  </a:lnTo>
                  <a:lnTo>
                    <a:pt x="11" y="165"/>
                  </a:lnTo>
                  <a:lnTo>
                    <a:pt x="28" y="170"/>
                  </a:lnTo>
                  <a:lnTo>
                    <a:pt x="40" y="173"/>
                  </a:lnTo>
                  <a:lnTo>
                    <a:pt x="49" y="171"/>
                  </a:lnTo>
                  <a:lnTo>
                    <a:pt x="64" y="164"/>
                  </a:lnTo>
                  <a:lnTo>
                    <a:pt x="80" y="156"/>
                  </a:lnTo>
                  <a:lnTo>
                    <a:pt x="89" y="151"/>
                  </a:lnTo>
                  <a:lnTo>
                    <a:pt x="97" y="146"/>
                  </a:lnTo>
                  <a:lnTo>
                    <a:pt x="110" y="141"/>
                  </a:lnTo>
                  <a:lnTo>
                    <a:pt x="125" y="136"/>
                  </a:lnTo>
                  <a:lnTo>
                    <a:pt x="142" y="129"/>
                  </a:lnTo>
                  <a:lnTo>
                    <a:pt x="175" y="120"/>
                  </a:lnTo>
                  <a:lnTo>
                    <a:pt x="200" y="114"/>
                  </a:lnTo>
                  <a:lnTo>
                    <a:pt x="202" y="113"/>
                  </a:lnTo>
                  <a:lnTo>
                    <a:pt x="204" y="110"/>
                  </a:lnTo>
                  <a:lnTo>
                    <a:pt x="205" y="104"/>
                  </a:lnTo>
                  <a:lnTo>
                    <a:pt x="205" y="99"/>
                  </a:lnTo>
                  <a:lnTo>
                    <a:pt x="205" y="87"/>
                  </a:lnTo>
                  <a:lnTo>
                    <a:pt x="205" y="75"/>
                  </a:lnTo>
                  <a:lnTo>
                    <a:pt x="207" y="58"/>
                  </a:lnTo>
                  <a:lnTo>
                    <a:pt x="207" y="54"/>
                  </a:lnTo>
                  <a:lnTo>
                    <a:pt x="204" y="55"/>
                  </a:lnTo>
                  <a:lnTo>
                    <a:pt x="194" y="52"/>
                  </a:lnTo>
                  <a:lnTo>
                    <a:pt x="188" y="45"/>
                  </a:lnTo>
                  <a:lnTo>
                    <a:pt x="181" y="34"/>
                  </a:lnTo>
                  <a:lnTo>
                    <a:pt x="175" y="24"/>
                  </a:lnTo>
                  <a:lnTo>
                    <a:pt x="172" y="15"/>
                  </a:lnTo>
                  <a:lnTo>
                    <a:pt x="170" y="11"/>
                  </a:lnTo>
                  <a:lnTo>
                    <a:pt x="168" y="7"/>
                  </a:lnTo>
                  <a:lnTo>
                    <a:pt x="166" y="5"/>
                  </a:lnTo>
                  <a:lnTo>
                    <a:pt x="165" y="4"/>
                  </a:lnTo>
                  <a:lnTo>
                    <a:pt x="161" y="6"/>
                  </a:lnTo>
                  <a:lnTo>
                    <a:pt x="156" y="10"/>
                  </a:lnTo>
                  <a:lnTo>
                    <a:pt x="151" y="14"/>
                  </a:lnTo>
                  <a:lnTo>
                    <a:pt x="146" y="17"/>
                  </a:lnTo>
                  <a:lnTo>
                    <a:pt x="142" y="18"/>
                  </a:lnTo>
                  <a:lnTo>
                    <a:pt x="139" y="19"/>
                  </a:lnTo>
                  <a:lnTo>
                    <a:pt x="135" y="18"/>
                  </a:lnTo>
                  <a:lnTo>
                    <a:pt x="132" y="16"/>
                  </a:lnTo>
                  <a:lnTo>
                    <a:pt x="124" y="13"/>
                  </a:lnTo>
                  <a:lnTo>
                    <a:pt x="116" y="10"/>
                  </a:lnTo>
                  <a:lnTo>
                    <a:pt x="106" y="6"/>
                  </a:lnTo>
                  <a:lnTo>
                    <a:pt x="98" y="2"/>
                  </a:lnTo>
                  <a:lnTo>
                    <a:pt x="94" y="0"/>
                  </a:lnTo>
                  <a:lnTo>
                    <a:pt x="92" y="1"/>
                  </a:lnTo>
                  <a:lnTo>
                    <a:pt x="91" y="2"/>
                  </a:lnTo>
                  <a:lnTo>
                    <a:pt x="90" y="4"/>
                  </a:lnTo>
                  <a:lnTo>
                    <a:pt x="88" y="12"/>
                  </a:lnTo>
                  <a:lnTo>
                    <a:pt x="83" y="19"/>
                  </a:lnTo>
                  <a:lnTo>
                    <a:pt x="70" y="28"/>
                  </a:lnTo>
                  <a:lnTo>
                    <a:pt x="43" y="40"/>
                  </a:lnTo>
                  <a:lnTo>
                    <a:pt x="19" y="51"/>
                  </a:lnTo>
                  <a:lnTo>
                    <a:pt x="10" y="5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12" name="Freeform 305"/>
            <p:cNvSpPr>
              <a:spLocks/>
            </p:cNvSpPr>
            <p:nvPr/>
          </p:nvSpPr>
          <p:spPr bwMode="auto">
            <a:xfrm>
              <a:off x="1418" y="2792"/>
              <a:ext cx="132" cy="82"/>
            </a:xfrm>
            <a:custGeom>
              <a:avLst/>
              <a:gdLst>
                <a:gd name="T0" fmla="*/ 0 w 526"/>
                <a:gd name="T1" fmla="*/ 0 h 330"/>
                <a:gd name="T2" fmla="*/ 0 w 526"/>
                <a:gd name="T3" fmla="*/ 0 h 330"/>
                <a:gd name="T4" fmla="*/ 0 w 526"/>
                <a:gd name="T5" fmla="*/ 0 h 330"/>
                <a:gd name="T6" fmla="*/ 0 w 526"/>
                <a:gd name="T7" fmla="*/ 0 h 330"/>
                <a:gd name="T8" fmla="*/ 0 w 526"/>
                <a:gd name="T9" fmla="*/ 0 h 330"/>
                <a:gd name="T10" fmla="*/ 0 w 526"/>
                <a:gd name="T11" fmla="*/ 0 h 330"/>
                <a:gd name="T12" fmla="*/ 0 w 526"/>
                <a:gd name="T13" fmla="*/ 0 h 330"/>
                <a:gd name="T14" fmla="*/ 0 w 526"/>
                <a:gd name="T15" fmla="*/ 0 h 330"/>
                <a:gd name="T16" fmla="*/ 0 w 526"/>
                <a:gd name="T17" fmla="*/ 0 h 330"/>
                <a:gd name="T18" fmla="*/ 0 w 526"/>
                <a:gd name="T19" fmla="*/ 0 h 330"/>
                <a:gd name="T20" fmla="*/ 0 w 526"/>
                <a:gd name="T21" fmla="*/ 0 h 330"/>
                <a:gd name="T22" fmla="*/ 0 w 526"/>
                <a:gd name="T23" fmla="*/ 0 h 330"/>
                <a:gd name="T24" fmla="*/ 0 w 526"/>
                <a:gd name="T25" fmla="*/ 0 h 330"/>
                <a:gd name="T26" fmla="*/ 0 w 526"/>
                <a:gd name="T27" fmla="*/ 0 h 330"/>
                <a:gd name="T28" fmla="*/ 0 w 526"/>
                <a:gd name="T29" fmla="*/ 0 h 330"/>
                <a:gd name="T30" fmla="*/ 0 w 526"/>
                <a:gd name="T31" fmla="*/ 0 h 330"/>
                <a:gd name="T32" fmla="*/ 0 w 526"/>
                <a:gd name="T33" fmla="*/ 0 h 330"/>
                <a:gd name="T34" fmla="*/ 0 w 526"/>
                <a:gd name="T35" fmla="*/ 0 h 330"/>
                <a:gd name="T36" fmla="*/ 0 w 526"/>
                <a:gd name="T37" fmla="*/ 0 h 330"/>
                <a:gd name="T38" fmla="*/ 0 w 526"/>
                <a:gd name="T39" fmla="*/ 0 h 330"/>
                <a:gd name="T40" fmla="*/ 0 w 526"/>
                <a:gd name="T41" fmla="*/ 0 h 330"/>
                <a:gd name="T42" fmla="*/ 0 w 526"/>
                <a:gd name="T43" fmla="*/ 0 h 330"/>
                <a:gd name="T44" fmla="*/ 0 w 526"/>
                <a:gd name="T45" fmla="*/ 0 h 330"/>
                <a:gd name="T46" fmla="*/ 0 w 526"/>
                <a:gd name="T47" fmla="*/ 0 h 330"/>
                <a:gd name="T48" fmla="*/ 0 w 526"/>
                <a:gd name="T49" fmla="*/ 0 h 330"/>
                <a:gd name="T50" fmla="*/ 0 w 526"/>
                <a:gd name="T51" fmla="*/ 0 h 330"/>
                <a:gd name="T52" fmla="*/ 0 w 526"/>
                <a:gd name="T53" fmla="*/ 0 h 330"/>
                <a:gd name="T54" fmla="*/ 0 w 526"/>
                <a:gd name="T55" fmla="*/ 0 h 330"/>
                <a:gd name="T56" fmla="*/ 0 w 526"/>
                <a:gd name="T57" fmla="*/ 0 h 330"/>
                <a:gd name="T58" fmla="*/ 0 w 526"/>
                <a:gd name="T59" fmla="*/ 0 h 330"/>
                <a:gd name="T60" fmla="*/ 0 w 526"/>
                <a:gd name="T61" fmla="*/ 0 h 330"/>
                <a:gd name="T62" fmla="*/ 0 w 526"/>
                <a:gd name="T63" fmla="*/ 0 h 330"/>
                <a:gd name="T64" fmla="*/ 0 w 526"/>
                <a:gd name="T65" fmla="*/ 0 h 330"/>
                <a:gd name="T66" fmla="*/ 0 w 526"/>
                <a:gd name="T67" fmla="*/ 0 h 330"/>
                <a:gd name="T68" fmla="*/ 0 w 526"/>
                <a:gd name="T69" fmla="*/ 0 h 330"/>
                <a:gd name="T70" fmla="*/ 0 w 526"/>
                <a:gd name="T71" fmla="*/ 0 h 330"/>
                <a:gd name="T72" fmla="*/ 0 w 526"/>
                <a:gd name="T73" fmla="*/ 0 h 330"/>
                <a:gd name="T74" fmla="*/ 0 w 526"/>
                <a:gd name="T75" fmla="*/ 0 h 330"/>
                <a:gd name="T76" fmla="*/ 0 w 526"/>
                <a:gd name="T77" fmla="*/ 0 h 330"/>
                <a:gd name="T78" fmla="*/ 0 w 526"/>
                <a:gd name="T79" fmla="*/ 0 h 330"/>
                <a:gd name="T80" fmla="*/ 0 w 526"/>
                <a:gd name="T81" fmla="*/ 0 h 330"/>
                <a:gd name="T82" fmla="*/ 0 w 526"/>
                <a:gd name="T83" fmla="*/ 0 h 330"/>
                <a:gd name="T84" fmla="*/ 0 w 526"/>
                <a:gd name="T85" fmla="*/ 0 h 330"/>
                <a:gd name="T86" fmla="*/ 0 w 526"/>
                <a:gd name="T87" fmla="*/ 0 h 330"/>
                <a:gd name="T88" fmla="*/ 0 w 526"/>
                <a:gd name="T89" fmla="*/ 0 h 330"/>
                <a:gd name="T90" fmla="*/ 0 w 526"/>
                <a:gd name="T91" fmla="*/ 0 h 330"/>
                <a:gd name="T92" fmla="*/ 0 w 526"/>
                <a:gd name="T93" fmla="*/ 0 h 330"/>
                <a:gd name="T94" fmla="*/ 0 w 526"/>
                <a:gd name="T95" fmla="*/ 0 h 330"/>
                <a:gd name="T96" fmla="*/ 0 w 526"/>
                <a:gd name="T97" fmla="*/ 0 h 330"/>
                <a:gd name="T98" fmla="*/ 0 w 526"/>
                <a:gd name="T99" fmla="*/ 0 h 330"/>
                <a:gd name="T100" fmla="*/ 0 w 526"/>
                <a:gd name="T101" fmla="*/ 0 h 330"/>
                <a:gd name="T102" fmla="*/ 0 w 526"/>
                <a:gd name="T103" fmla="*/ 0 h 330"/>
                <a:gd name="T104" fmla="*/ 0 w 526"/>
                <a:gd name="T105" fmla="*/ 0 h 330"/>
                <a:gd name="T106" fmla="*/ 0 w 526"/>
                <a:gd name="T107" fmla="*/ 0 h 330"/>
                <a:gd name="T108" fmla="*/ 0 w 526"/>
                <a:gd name="T109" fmla="*/ 0 h 330"/>
                <a:gd name="T110" fmla="*/ 0 w 526"/>
                <a:gd name="T111" fmla="*/ 0 h 330"/>
                <a:gd name="T112" fmla="*/ 0 w 526"/>
                <a:gd name="T113" fmla="*/ 0 h 330"/>
                <a:gd name="T114" fmla="*/ 0 w 526"/>
                <a:gd name="T115" fmla="*/ 0 h 330"/>
                <a:gd name="T116" fmla="*/ 0 w 526"/>
                <a:gd name="T117" fmla="*/ 0 h 33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26"/>
                <a:gd name="T178" fmla="*/ 0 h 330"/>
                <a:gd name="T179" fmla="*/ 526 w 526"/>
                <a:gd name="T180" fmla="*/ 330 h 330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26" h="330">
                  <a:moveTo>
                    <a:pt x="344" y="282"/>
                  </a:moveTo>
                  <a:lnTo>
                    <a:pt x="351" y="272"/>
                  </a:lnTo>
                  <a:lnTo>
                    <a:pt x="358" y="264"/>
                  </a:lnTo>
                  <a:lnTo>
                    <a:pt x="365" y="257"/>
                  </a:lnTo>
                  <a:lnTo>
                    <a:pt x="372" y="251"/>
                  </a:lnTo>
                  <a:lnTo>
                    <a:pt x="378" y="248"/>
                  </a:lnTo>
                  <a:lnTo>
                    <a:pt x="385" y="245"/>
                  </a:lnTo>
                  <a:lnTo>
                    <a:pt x="391" y="244"/>
                  </a:lnTo>
                  <a:lnTo>
                    <a:pt x="398" y="243"/>
                  </a:lnTo>
                  <a:lnTo>
                    <a:pt x="405" y="243"/>
                  </a:lnTo>
                  <a:lnTo>
                    <a:pt x="412" y="244"/>
                  </a:lnTo>
                  <a:lnTo>
                    <a:pt x="419" y="246"/>
                  </a:lnTo>
                  <a:lnTo>
                    <a:pt x="428" y="248"/>
                  </a:lnTo>
                  <a:lnTo>
                    <a:pt x="444" y="252"/>
                  </a:lnTo>
                  <a:lnTo>
                    <a:pt x="463" y="259"/>
                  </a:lnTo>
                  <a:lnTo>
                    <a:pt x="468" y="260"/>
                  </a:lnTo>
                  <a:lnTo>
                    <a:pt x="470" y="259"/>
                  </a:lnTo>
                  <a:lnTo>
                    <a:pt x="470" y="257"/>
                  </a:lnTo>
                  <a:lnTo>
                    <a:pt x="467" y="252"/>
                  </a:lnTo>
                  <a:lnTo>
                    <a:pt x="458" y="242"/>
                  </a:lnTo>
                  <a:lnTo>
                    <a:pt x="447" y="229"/>
                  </a:lnTo>
                  <a:lnTo>
                    <a:pt x="442" y="221"/>
                  </a:lnTo>
                  <a:lnTo>
                    <a:pt x="438" y="215"/>
                  </a:lnTo>
                  <a:lnTo>
                    <a:pt x="435" y="207"/>
                  </a:lnTo>
                  <a:lnTo>
                    <a:pt x="435" y="201"/>
                  </a:lnTo>
                  <a:lnTo>
                    <a:pt x="435" y="197"/>
                  </a:lnTo>
                  <a:lnTo>
                    <a:pt x="438" y="194"/>
                  </a:lnTo>
                  <a:lnTo>
                    <a:pt x="440" y="192"/>
                  </a:lnTo>
                  <a:lnTo>
                    <a:pt x="443" y="189"/>
                  </a:lnTo>
                  <a:lnTo>
                    <a:pt x="446" y="187"/>
                  </a:lnTo>
                  <a:lnTo>
                    <a:pt x="452" y="184"/>
                  </a:lnTo>
                  <a:lnTo>
                    <a:pt x="457" y="182"/>
                  </a:lnTo>
                  <a:lnTo>
                    <a:pt x="464" y="181"/>
                  </a:lnTo>
                  <a:lnTo>
                    <a:pt x="468" y="180"/>
                  </a:lnTo>
                  <a:lnTo>
                    <a:pt x="471" y="177"/>
                  </a:lnTo>
                  <a:lnTo>
                    <a:pt x="472" y="174"/>
                  </a:lnTo>
                  <a:lnTo>
                    <a:pt x="473" y="169"/>
                  </a:lnTo>
                  <a:lnTo>
                    <a:pt x="473" y="158"/>
                  </a:lnTo>
                  <a:lnTo>
                    <a:pt x="471" y="145"/>
                  </a:lnTo>
                  <a:lnTo>
                    <a:pt x="470" y="132"/>
                  </a:lnTo>
                  <a:lnTo>
                    <a:pt x="469" y="120"/>
                  </a:lnTo>
                  <a:lnTo>
                    <a:pt x="469" y="114"/>
                  </a:lnTo>
                  <a:lnTo>
                    <a:pt x="469" y="110"/>
                  </a:lnTo>
                  <a:lnTo>
                    <a:pt x="470" y="107"/>
                  </a:lnTo>
                  <a:lnTo>
                    <a:pt x="473" y="105"/>
                  </a:lnTo>
                  <a:lnTo>
                    <a:pt x="489" y="94"/>
                  </a:lnTo>
                  <a:lnTo>
                    <a:pt x="502" y="85"/>
                  </a:lnTo>
                  <a:lnTo>
                    <a:pt x="513" y="78"/>
                  </a:lnTo>
                  <a:lnTo>
                    <a:pt x="519" y="72"/>
                  </a:lnTo>
                  <a:lnTo>
                    <a:pt x="524" y="67"/>
                  </a:lnTo>
                  <a:lnTo>
                    <a:pt x="526" y="64"/>
                  </a:lnTo>
                  <a:lnTo>
                    <a:pt x="525" y="61"/>
                  </a:lnTo>
                  <a:lnTo>
                    <a:pt x="523" y="57"/>
                  </a:lnTo>
                  <a:lnTo>
                    <a:pt x="511" y="52"/>
                  </a:lnTo>
                  <a:lnTo>
                    <a:pt x="494" y="44"/>
                  </a:lnTo>
                  <a:lnTo>
                    <a:pt x="484" y="40"/>
                  </a:lnTo>
                  <a:lnTo>
                    <a:pt x="472" y="36"/>
                  </a:lnTo>
                  <a:lnTo>
                    <a:pt x="461" y="29"/>
                  </a:lnTo>
                  <a:lnTo>
                    <a:pt x="448" y="21"/>
                  </a:lnTo>
                  <a:lnTo>
                    <a:pt x="440" y="15"/>
                  </a:lnTo>
                  <a:lnTo>
                    <a:pt x="432" y="11"/>
                  </a:lnTo>
                  <a:lnTo>
                    <a:pt x="424" y="7"/>
                  </a:lnTo>
                  <a:lnTo>
                    <a:pt x="416" y="5"/>
                  </a:lnTo>
                  <a:lnTo>
                    <a:pt x="408" y="2"/>
                  </a:lnTo>
                  <a:lnTo>
                    <a:pt x="402" y="1"/>
                  </a:lnTo>
                  <a:lnTo>
                    <a:pt x="394" y="0"/>
                  </a:lnTo>
                  <a:lnTo>
                    <a:pt x="388" y="0"/>
                  </a:lnTo>
                  <a:lnTo>
                    <a:pt x="374" y="1"/>
                  </a:lnTo>
                  <a:lnTo>
                    <a:pt x="361" y="5"/>
                  </a:lnTo>
                  <a:lnTo>
                    <a:pt x="348" y="10"/>
                  </a:lnTo>
                  <a:lnTo>
                    <a:pt x="336" y="15"/>
                  </a:lnTo>
                  <a:lnTo>
                    <a:pt x="310" y="28"/>
                  </a:lnTo>
                  <a:lnTo>
                    <a:pt x="283" y="40"/>
                  </a:lnTo>
                  <a:lnTo>
                    <a:pt x="269" y="46"/>
                  </a:lnTo>
                  <a:lnTo>
                    <a:pt x="254" y="49"/>
                  </a:lnTo>
                  <a:lnTo>
                    <a:pt x="246" y="50"/>
                  </a:lnTo>
                  <a:lnTo>
                    <a:pt x="238" y="51"/>
                  </a:lnTo>
                  <a:lnTo>
                    <a:pt x="230" y="51"/>
                  </a:lnTo>
                  <a:lnTo>
                    <a:pt x="221" y="50"/>
                  </a:lnTo>
                  <a:lnTo>
                    <a:pt x="199" y="49"/>
                  </a:lnTo>
                  <a:lnTo>
                    <a:pt x="173" y="48"/>
                  </a:lnTo>
                  <a:lnTo>
                    <a:pt x="143" y="47"/>
                  </a:lnTo>
                  <a:lnTo>
                    <a:pt x="113" y="44"/>
                  </a:lnTo>
                  <a:lnTo>
                    <a:pt x="98" y="43"/>
                  </a:lnTo>
                  <a:lnTo>
                    <a:pt x="84" y="41"/>
                  </a:lnTo>
                  <a:lnTo>
                    <a:pt x="71" y="38"/>
                  </a:lnTo>
                  <a:lnTo>
                    <a:pt x="59" y="35"/>
                  </a:lnTo>
                  <a:lnTo>
                    <a:pt x="49" y="29"/>
                  </a:lnTo>
                  <a:lnTo>
                    <a:pt x="40" y="24"/>
                  </a:lnTo>
                  <a:lnTo>
                    <a:pt x="37" y="21"/>
                  </a:lnTo>
                  <a:lnTo>
                    <a:pt x="34" y="18"/>
                  </a:lnTo>
                  <a:lnTo>
                    <a:pt x="31" y="14"/>
                  </a:lnTo>
                  <a:lnTo>
                    <a:pt x="30" y="10"/>
                  </a:lnTo>
                  <a:lnTo>
                    <a:pt x="25" y="13"/>
                  </a:lnTo>
                  <a:lnTo>
                    <a:pt x="22" y="16"/>
                  </a:lnTo>
                  <a:lnTo>
                    <a:pt x="17" y="21"/>
                  </a:lnTo>
                  <a:lnTo>
                    <a:pt x="15" y="26"/>
                  </a:lnTo>
                  <a:lnTo>
                    <a:pt x="13" y="30"/>
                  </a:lnTo>
                  <a:lnTo>
                    <a:pt x="11" y="36"/>
                  </a:lnTo>
                  <a:lnTo>
                    <a:pt x="10" y="41"/>
                  </a:lnTo>
                  <a:lnTo>
                    <a:pt x="9" y="48"/>
                  </a:lnTo>
                  <a:lnTo>
                    <a:pt x="10" y="53"/>
                  </a:lnTo>
                  <a:lnTo>
                    <a:pt x="10" y="58"/>
                  </a:lnTo>
                  <a:lnTo>
                    <a:pt x="11" y="65"/>
                  </a:lnTo>
                  <a:lnTo>
                    <a:pt x="13" y="70"/>
                  </a:lnTo>
                  <a:lnTo>
                    <a:pt x="15" y="75"/>
                  </a:lnTo>
                  <a:lnTo>
                    <a:pt x="18" y="80"/>
                  </a:lnTo>
                  <a:lnTo>
                    <a:pt x="23" y="84"/>
                  </a:lnTo>
                  <a:lnTo>
                    <a:pt x="27" y="89"/>
                  </a:lnTo>
                  <a:lnTo>
                    <a:pt x="31" y="93"/>
                  </a:lnTo>
                  <a:lnTo>
                    <a:pt x="35" y="97"/>
                  </a:lnTo>
                  <a:lnTo>
                    <a:pt x="37" y="100"/>
                  </a:lnTo>
                  <a:lnTo>
                    <a:pt x="38" y="105"/>
                  </a:lnTo>
                  <a:lnTo>
                    <a:pt x="39" y="108"/>
                  </a:lnTo>
                  <a:lnTo>
                    <a:pt x="38" y="112"/>
                  </a:lnTo>
                  <a:lnTo>
                    <a:pt x="37" y="116"/>
                  </a:lnTo>
                  <a:lnTo>
                    <a:pt x="36" y="119"/>
                  </a:lnTo>
                  <a:lnTo>
                    <a:pt x="26" y="131"/>
                  </a:lnTo>
                  <a:lnTo>
                    <a:pt x="17" y="141"/>
                  </a:lnTo>
                  <a:lnTo>
                    <a:pt x="11" y="152"/>
                  </a:lnTo>
                  <a:lnTo>
                    <a:pt x="7" y="163"/>
                  </a:lnTo>
                  <a:lnTo>
                    <a:pt x="2" y="174"/>
                  </a:lnTo>
                  <a:lnTo>
                    <a:pt x="0" y="186"/>
                  </a:lnTo>
                  <a:lnTo>
                    <a:pt x="0" y="196"/>
                  </a:lnTo>
                  <a:lnTo>
                    <a:pt x="1" y="208"/>
                  </a:lnTo>
                  <a:lnTo>
                    <a:pt x="3" y="214"/>
                  </a:lnTo>
                  <a:lnTo>
                    <a:pt x="6" y="220"/>
                  </a:lnTo>
                  <a:lnTo>
                    <a:pt x="9" y="226"/>
                  </a:lnTo>
                  <a:lnTo>
                    <a:pt x="12" y="233"/>
                  </a:lnTo>
                  <a:lnTo>
                    <a:pt x="20" y="239"/>
                  </a:lnTo>
                  <a:lnTo>
                    <a:pt x="30" y="246"/>
                  </a:lnTo>
                  <a:lnTo>
                    <a:pt x="36" y="249"/>
                  </a:lnTo>
                  <a:lnTo>
                    <a:pt x="41" y="251"/>
                  </a:lnTo>
                  <a:lnTo>
                    <a:pt x="44" y="254"/>
                  </a:lnTo>
                  <a:lnTo>
                    <a:pt x="45" y="257"/>
                  </a:lnTo>
                  <a:lnTo>
                    <a:pt x="46" y="265"/>
                  </a:lnTo>
                  <a:lnTo>
                    <a:pt x="45" y="274"/>
                  </a:lnTo>
                  <a:lnTo>
                    <a:pt x="44" y="282"/>
                  </a:lnTo>
                  <a:lnTo>
                    <a:pt x="42" y="291"/>
                  </a:lnTo>
                  <a:lnTo>
                    <a:pt x="38" y="307"/>
                  </a:lnTo>
                  <a:lnTo>
                    <a:pt x="36" y="319"/>
                  </a:lnTo>
                  <a:lnTo>
                    <a:pt x="44" y="320"/>
                  </a:lnTo>
                  <a:lnTo>
                    <a:pt x="57" y="320"/>
                  </a:lnTo>
                  <a:lnTo>
                    <a:pt x="73" y="318"/>
                  </a:lnTo>
                  <a:lnTo>
                    <a:pt x="91" y="316"/>
                  </a:lnTo>
                  <a:lnTo>
                    <a:pt x="109" y="313"/>
                  </a:lnTo>
                  <a:lnTo>
                    <a:pt x="125" y="309"/>
                  </a:lnTo>
                  <a:lnTo>
                    <a:pt x="139" y="306"/>
                  </a:lnTo>
                  <a:lnTo>
                    <a:pt x="149" y="303"/>
                  </a:lnTo>
                  <a:lnTo>
                    <a:pt x="156" y="301"/>
                  </a:lnTo>
                  <a:lnTo>
                    <a:pt x="164" y="300"/>
                  </a:lnTo>
                  <a:lnTo>
                    <a:pt x="171" y="300"/>
                  </a:lnTo>
                  <a:lnTo>
                    <a:pt x="179" y="302"/>
                  </a:lnTo>
                  <a:lnTo>
                    <a:pt x="193" y="306"/>
                  </a:lnTo>
                  <a:lnTo>
                    <a:pt x="203" y="312"/>
                  </a:lnTo>
                  <a:lnTo>
                    <a:pt x="210" y="316"/>
                  </a:lnTo>
                  <a:lnTo>
                    <a:pt x="213" y="320"/>
                  </a:lnTo>
                  <a:lnTo>
                    <a:pt x="216" y="323"/>
                  </a:lnTo>
                  <a:lnTo>
                    <a:pt x="217" y="325"/>
                  </a:lnTo>
                  <a:lnTo>
                    <a:pt x="219" y="327"/>
                  </a:lnTo>
                  <a:lnTo>
                    <a:pt x="222" y="327"/>
                  </a:lnTo>
                  <a:lnTo>
                    <a:pt x="227" y="328"/>
                  </a:lnTo>
                  <a:lnTo>
                    <a:pt x="238" y="328"/>
                  </a:lnTo>
                  <a:lnTo>
                    <a:pt x="258" y="329"/>
                  </a:lnTo>
                  <a:lnTo>
                    <a:pt x="274" y="330"/>
                  </a:lnTo>
                  <a:lnTo>
                    <a:pt x="281" y="330"/>
                  </a:lnTo>
                  <a:lnTo>
                    <a:pt x="289" y="329"/>
                  </a:lnTo>
                  <a:lnTo>
                    <a:pt x="294" y="326"/>
                  </a:lnTo>
                  <a:lnTo>
                    <a:pt x="300" y="321"/>
                  </a:lnTo>
                  <a:lnTo>
                    <a:pt x="309" y="305"/>
                  </a:lnTo>
                  <a:lnTo>
                    <a:pt x="320" y="289"/>
                  </a:lnTo>
                  <a:lnTo>
                    <a:pt x="323" y="286"/>
                  </a:lnTo>
                  <a:lnTo>
                    <a:pt x="328" y="285"/>
                  </a:lnTo>
                  <a:lnTo>
                    <a:pt x="332" y="284"/>
                  </a:lnTo>
                  <a:lnTo>
                    <a:pt x="336" y="282"/>
                  </a:lnTo>
                  <a:lnTo>
                    <a:pt x="342" y="282"/>
                  </a:lnTo>
                  <a:lnTo>
                    <a:pt x="344" y="28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13" name="Freeform 306"/>
            <p:cNvSpPr>
              <a:spLocks/>
            </p:cNvSpPr>
            <p:nvPr/>
          </p:nvSpPr>
          <p:spPr bwMode="auto">
            <a:xfrm>
              <a:off x="1496" y="2852"/>
              <a:ext cx="400" cy="171"/>
            </a:xfrm>
            <a:custGeom>
              <a:avLst/>
              <a:gdLst>
                <a:gd name="T0" fmla="*/ 0 w 1603"/>
                <a:gd name="T1" fmla="*/ 0 h 683"/>
                <a:gd name="T2" fmla="*/ 0 w 1603"/>
                <a:gd name="T3" fmla="*/ 0 h 683"/>
                <a:gd name="T4" fmla="*/ 0 w 1603"/>
                <a:gd name="T5" fmla="*/ 0 h 683"/>
                <a:gd name="T6" fmla="*/ 0 w 1603"/>
                <a:gd name="T7" fmla="*/ 0 h 683"/>
                <a:gd name="T8" fmla="*/ 0 w 1603"/>
                <a:gd name="T9" fmla="*/ 0 h 683"/>
                <a:gd name="T10" fmla="*/ 0 w 1603"/>
                <a:gd name="T11" fmla="*/ 0 h 683"/>
                <a:gd name="T12" fmla="*/ 0 w 1603"/>
                <a:gd name="T13" fmla="*/ 0 h 683"/>
                <a:gd name="T14" fmla="*/ 0 w 1603"/>
                <a:gd name="T15" fmla="*/ 0 h 683"/>
                <a:gd name="T16" fmla="*/ 0 w 1603"/>
                <a:gd name="T17" fmla="*/ 0 h 683"/>
                <a:gd name="T18" fmla="*/ 0 w 1603"/>
                <a:gd name="T19" fmla="*/ 0 h 683"/>
                <a:gd name="T20" fmla="*/ 0 w 1603"/>
                <a:gd name="T21" fmla="*/ 0 h 683"/>
                <a:gd name="T22" fmla="*/ 0 w 1603"/>
                <a:gd name="T23" fmla="*/ 0 h 683"/>
                <a:gd name="T24" fmla="*/ 0 w 1603"/>
                <a:gd name="T25" fmla="*/ 0 h 683"/>
                <a:gd name="T26" fmla="*/ 0 w 1603"/>
                <a:gd name="T27" fmla="*/ 0 h 683"/>
                <a:gd name="T28" fmla="*/ 0 w 1603"/>
                <a:gd name="T29" fmla="*/ 0 h 683"/>
                <a:gd name="T30" fmla="*/ 0 w 1603"/>
                <a:gd name="T31" fmla="*/ 0 h 683"/>
                <a:gd name="T32" fmla="*/ 0 w 1603"/>
                <a:gd name="T33" fmla="*/ 0 h 683"/>
                <a:gd name="T34" fmla="*/ 0 w 1603"/>
                <a:gd name="T35" fmla="*/ 0 h 683"/>
                <a:gd name="T36" fmla="*/ 0 w 1603"/>
                <a:gd name="T37" fmla="*/ 0 h 683"/>
                <a:gd name="T38" fmla="*/ 0 w 1603"/>
                <a:gd name="T39" fmla="*/ 0 h 683"/>
                <a:gd name="T40" fmla="*/ 0 w 1603"/>
                <a:gd name="T41" fmla="*/ 0 h 683"/>
                <a:gd name="T42" fmla="*/ 0 w 1603"/>
                <a:gd name="T43" fmla="*/ 0 h 683"/>
                <a:gd name="T44" fmla="*/ 0 w 1603"/>
                <a:gd name="T45" fmla="*/ 0 h 683"/>
                <a:gd name="T46" fmla="*/ 0 w 1603"/>
                <a:gd name="T47" fmla="*/ 0 h 683"/>
                <a:gd name="T48" fmla="*/ 0 w 1603"/>
                <a:gd name="T49" fmla="*/ 0 h 683"/>
                <a:gd name="T50" fmla="*/ 0 w 1603"/>
                <a:gd name="T51" fmla="*/ 0 h 683"/>
                <a:gd name="T52" fmla="*/ 0 w 1603"/>
                <a:gd name="T53" fmla="*/ 0 h 683"/>
                <a:gd name="T54" fmla="*/ 0 w 1603"/>
                <a:gd name="T55" fmla="*/ 0 h 683"/>
                <a:gd name="T56" fmla="*/ 0 w 1603"/>
                <a:gd name="T57" fmla="*/ 0 h 683"/>
                <a:gd name="T58" fmla="*/ 0 w 1603"/>
                <a:gd name="T59" fmla="*/ 0 h 683"/>
                <a:gd name="T60" fmla="*/ 0 w 1603"/>
                <a:gd name="T61" fmla="*/ 0 h 683"/>
                <a:gd name="T62" fmla="*/ 0 w 1603"/>
                <a:gd name="T63" fmla="*/ 0 h 683"/>
                <a:gd name="T64" fmla="*/ 0 w 1603"/>
                <a:gd name="T65" fmla="*/ 0 h 683"/>
                <a:gd name="T66" fmla="*/ 0 w 1603"/>
                <a:gd name="T67" fmla="*/ 0 h 683"/>
                <a:gd name="T68" fmla="*/ 0 w 1603"/>
                <a:gd name="T69" fmla="*/ 0 h 683"/>
                <a:gd name="T70" fmla="*/ 0 w 1603"/>
                <a:gd name="T71" fmla="*/ 0 h 683"/>
                <a:gd name="T72" fmla="*/ 0 w 1603"/>
                <a:gd name="T73" fmla="*/ 0 h 683"/>
                <a:gd name="T74" fmla="*/ 0 w 1603"/>
                <a:gd name="T75" fmla="*/ 0 h 683"/>
                <a:gd name="T76" fmla="*/ 0 w 1603"/>
                <a:gd name="T77" fmla="*/ 0 h 683"/>
                <a:gd name="T78" fmla="*/ 0 w 1603"/>
                <a:gd name="T79" fmla="*/ 0 h 683"/>
                <a:gd name="T80" fmla="*/ 0 w 1603"/>
                <a:gd name="T81" fmla="*/ 0 h 683"/>
                <a:gd name="T82" fmla="*/ 0 w 1603"/>
                <a:gd name="T83" fmla="*/ 0 h 683"/>
                <a:gd name="T84" fmla="*/ 0 w 1603"/>
                <a:gd name="T85" fmla="*/ 0 h 683"/>
                <a:gd name="T86" fmla="*/ 0 w 1603"/>
                <a:gd name="T87" fmla="*/ 0 h 683"/>
                <a:gd name="T88" fmla="*/ 0 w 1603"/>
                <a:gd name="T89" fmla="*/ 0 h 683"/>
                <a:gd name="T90" fmla="*/ 0 w 1603"/>
                <a:gd name="T91" fmla="*/ 0 h 683"/>
                <a:gd name="T92" fmla="*/ 0 w 1603"/>
                <a:gd name="T93" fmla="*/ 0 h 683"/>
                <a:gd name="T94" fmla="*/ 0 w 1603"/>
                <a:gd name="T95" fmla="*/ 0 h 683"/>
                <a:gd name="T96" fmla="*/ 0 w 1603"/>
                <a:gd name="T97" fmla="*/ 0 h 683"/>
                <a:gd name="T98" fmla="*/ 0 w 1603"/>
                <a:gd name="T99" fmla="*/ 0 h 683"/>
                <a:gd name="T100" fmla="*/ 0 w 1603"/>
                <a:gd name="T101" fmla="*/ 0 h 683"/>
                <a:gd name="T102" fmla="*/ 0 w 1603"/>
                <a:gd name="T103" fmla="*/ 0 h 683"/>
                <a:gd name="T104" fmla="*/ 0 w 1603"/>
                <a:gd name="T105" fmla="*/ 0 h 683"/>
                <a:gd name="T106" fmla="*/ 0 w 1603"/>
                <a:gd name="T107" fmla="*/ 0 h 683"/>
                <a:gd name="T108" fmla="*/ 0 w 1603"/>
                <a:gd name="T109" fmla="*/ 0 h 683"/>
                <a:gd name="T110" fmla="*/ 0 w 1603"/>
                <a:gd name="T111" fmla="*/ 0 h 683"/>
                <a:gd name="T112" fmla="*/ 0 w 1603"/>
                <a:gd name="T113" fmla="*/ 0 h 683"/>
                <a:gd name="T114" fmla="*/ 0 w 1603"/>
                <a:gd name="T115" fmla="*/ 0 h 683"/>
                <a:gd name="T116" fmla="*/ 0 w 1603"/>
                <a:gd name="T117" fmla="*/ 0 h 683"/>
                <a:gd name="T118" fmla="*/ 0 w 1603"/>
                <a:gd name="T119" fmla="*/ 0 h 68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603"/>
                <a:gd name="T181" fmla="*/ 0 h 683"/>
                <a:gd name="T182" fmla="*/ 1603 w 1603"/>
                <a:gd name="T183" fmla="*/ 683 h 68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603" h="683">
                  <a:moveTo>
                    <a:pt x="837" y="64"/>
                  </a:moveTo>
                  <a:lnTo>
                    <a:pt x="830" y="62"/>
                  </a:lnTo>
                  <a:lnTo>
                    <a:pt x="814" y="59"/>
                  </a:lnTo>
                  <a:lnTo>
                    <a:pt x="794" y="55"/>
                  </a:lnTo>
                  <a:lnTo>
                    <a:pt x="779" y="49"/>
                  </a:lnTo>
                  <a:lnTo>
                    <a:pt x="777" y="45"/>
                  </a:lnTo>
                  <a:lnTo>
                    <a:pt x="774" y="35"/>
                  </a:lnTo>
                  <a:lnTo>
                    <a:pt x="772" y="30"/>
                  </a:lnTo>
                  <a:lnTo>
                    <a:pt x="767" y="24"/>
                  </a:lnTo>
                  <a:lnTo>
                    <a:pt x="763" y="20"/>
                  </a:lnTo>
                  <a:lnTo>
                    <a:pt x="755" y="16"/>
                  </a:lnTo>
                  <a:lnTo>
                    <a:pt x="747" y="14"/>
                  </a:lnTo>
                  <a:lnTo>
                    <a:pt x="738" y="12"/>
                  </a:lnTo>
                  <a:lnTo>
                    <a:pt x="731" y="12"/>
                  </a:lnTo>
                  <a:lnTo>
                    <a:pt x="723" y="14"/>
                  </a:lnTo>
                  <a:lnTo>
                    <a:pt x="710" y="18"/>
                  </a:lnTo>
                  <a:lnTo>
                    <a:pt x="697" y="24"/>
                  </a:lnTo>
                  <a:lnTo>
                    <a:pt x="684" y="31"/>
                  </a:lnTo>
                  <a:lnTo>
                    <a:pt x="669" y="35"/>
                  </a:lnTo>
                  <a:lnTo>
                    <a:pt x="661" y="37"/>
                  </a:lnTo>
                  <a:lnTo>
                    <a:pt x="652" y="37"/>
                  </a:lnTo>
                  <a:lnTo>
                    <a:pt x="642" y="36"/>
                  </a:lnTo>
                  <a:lnTo>
                    <a:pt x="632" y="33"/>
                  </a:lnTo>
                  <a:lnTo>
                    <a:pt x="631" y="33"/>
                  </a:lnTo>
                  <a:lnTo>
                    <a:pt x="631" y="31"/>
                  </a:lnTo>
                  <a:lnTo>
                    <a:pt x="632" y="30"/>
                  </a:lnTo>
                  <a:lnTo>
                    <a:pt x="634" y="28"/>
                  </a:lnTo>
                  <a:lnTo>
                    <a:pt x="640" y="23"/>
                  </a:lnTo>
                  <a:lnTo>
                    <a:pt x="648" y="18"/>
                  </a:lnTo>
                  <a:lnTo>
                    <a:pt x="654" y="14"/>
                  </a:lnTo>
                  <a:lnTo>
                    <a:pt x="657" y="10"/>
                  </a:lnTo>
                  <a:lnTo>
                    <a:pt x="656" y="8"/>
                  </a:lnTo>
                  <a:lnTo>
                    <a:pt x="654" y="7"/>
                  </a:lnTo>
                  <a:lnTo>
                    <a:pt x="650" y="6"/>
                  </a:lnTo>
                  <a:lnTo>
                    <a:pt x="643" y="6"/>
                  </a:lnTo>
                  <a:lnTo>
                    <a:pt x="628" y="7"/>
                  </a:lnTo>
                  <a:lnTo>
                    <a:pt x="611" y="9"/>
                  </a:lnTo>
                  <a:lnTo>
                    <a:pt x="593" y="13"/>
                  </a:lnTo>
                  <a:lnTo>
                    <a:pt x="575" y="18"/>
                  </a:lnTo>
                  <a:lnTo>
                    <a:pt x="557" y="23"/>
                  </a:lnTo>
                  <a:lnTo>
                    <a:pt x="541" y="31"/>
                  </a:lnTo>
                  <a:lnTo>
                    <a:pt x="534" y="34"/>
                  </a:lnTo>
                  <a:lnTo>
                    <a:pt x="527" y="38"/>
                  </a:lnTo>
                  <a:lnTo>
                    <a:pt x="522" y="42"/>
                  </a:lnTo>
                  <a:lnTo>
                    <a:pt x="516" y="46"/>
                  </a:lnTo>
                  <a:lnTo>
                    <a:pt x="508" y="57"/>
                  </a:lnTo>
                  <a:lnTo>
                    <a:pt x="503" y="63"/>
                  </a:lnTo>
                  <a:lnTo>
                    <a:pt x="500" y="65"/>
                  </a:lnTo>
                  <a:lnTo>
                    <a:pt x="496" y="67"/>
                  </a:lnTo>
                  <a:lnTo>
                    <a:pt x="490" y="68"/>
                  </a:lnTo>
                  <a:lnTo>
                    <a:pt x="481" y="69"/>
                  </a:lnTo>
                  <a:lnTo>
                    <a:pt x="473" y="71"/>
                  </a:lnTo>
                  <a:lnTo>
                    <a:pt x="469" y="73"/>
                  </a:lnTo>
                  <a:lnTo>
                    <a:pt x="467" y="77"/>
                  </a:lnTo>
                  <a:lnTo>
                    <a:pt x="465" y="82"/>
                  </a:lnTo>
                  <a:lnTo>
                    <a:pt x="464" y="87"/>
                  </a:lnTo>
                  <a:lnTo>
                    <a:pt x="462" y="92"/>
                  </a:lnTo>
                  <a:lnTo>
                    <a:pt x="459" y="98"/>
                  </a:lnTo>
                  <a:lnTo>
                    <a:pt x="454" y="104"/>
                  </a:lnTo>
                  <a:lnTo>
                    <a:pt x="446" y="104"/>
                  </a:lnTo>
                  <a:lnTo>
                    <a:pt x="441" y="103"/>
                  </a:lnTo>
                  <a:lnTo>
                    <a:pt x="434" y="104"/>
                  </a:lnTo>
                  <a:lnTo>
                    <a:pt x="427" y="105"/>
                  </a:lnTo>
                  <a:lnTo>
                    <a:pt x="419" y="109"/>
                  </a:lnTo>
                  <a:lnTo>
                    <a:pt x="416" y="112"/>
                  </a:lnTo>
                  <a:lnTo>
                    <a:pt x="417" y="115"/>
                  </a:lnTo>
                  <a:lnTo>
                    <a:pt x="419" y="117"/>
                  </a:lnTo>
                  <a:lnTo>
                    <a:pt x="422" y="119"/>
                  </a:lnTo>
                  <a:lnTo>
                    <a:pt x="424" y="121"/>
                  </a:lnTo>
                  <a:lnTo>
                    <a:pt x="425" y="123"/>
                  </a:lnTo>
                  <a:lnTo>
                    <a:pt x="425" y="124"/>
                  </a:lnTo>
                  <a:lnTo>
                    <a:pt x="424" y="124"/>
                  </a:lnTo>
                  <a:lnTo>
                    <a:pt x="422" y="125"/>
                  </a:lnTo>
                  <a:lnTo>
                    <a:pt x="417" y="127"/>
                  </a:lnTo>
                  <a:lnTo>
                    <a:pt x="412" y="128"/>
                  </a:lnTo>
                  <a:lnTo>
                    <a:pt x="408" y="128"/>
                  </a:lnTo>
                  <a:lnTo>
                    <a:pt x="403" y="128"/>
                  </a:lnTo>
                  <a:lnTo>
                    <a:pt x="397" y="126"/>
                  </a:lnTo>
                  <a:lnTo>
                    <a:pt x="390" y="124"/>
                  </a:lnTo>
                  <a:lnTo>
                    <a:pt x="381" y="117"/>
                  </a:lnTo>
                  <a:lnTo>
                    <a:pt x="374" y="114"/>
                  </a:lnTo>
                  <a:lnTo>
                    <a:pt x="358" y="114"/>
                  </a:lnTo>
                  <a:lnTo>
                    <a:pt x="343" y="113"/>
                  </a:lnTo>
                  <a:lnTo>
                    <a:pt x="329" y="113"/>
                  </a:lnTo>
                  <a:lnTo>
                    <a:pt x="314" y="114"/>
                  </a:lnTo>
                  <a:lnTo>
                    <a:pt x="302" y="115"/>
                  </a:lnTo>
                  <a:lnTo>
                    <a:pt x="287" y="115"/>
                  </a:lnTo>
                  <a:lnTo>
                    <a:pt x="280" y="114"/>
                  </a:lnTo>
                  <a:lnTo>
                    <a:pt x="274" y="112"/>
                  </a:lnTo>
                  <a:lnTo>
                    <a:pt x="272" y="111"/>
                  </a:lnTo>
                  <a:lnTo>
                    <a:pt x="270" y="109"/>
                  </a:lnTo>
                  <a:lnTo>
                    <a:pt x="269" y="106"/>
                  </a:lnTo>
                  <a:lnTo>
                    <a:pt x="268" y="104"/>
                  </a:lnTo>
                  <a:lnTo>
                    <a:pt x="266" y="98"/>
                  </a:lnTo>
                  <a:lnTo>
                    <a:pt x="264" y="93"/>
                  </a:lnTo>
                  <a:lnTo>
                    <a:pt x="262" y="90"/>
                  </a:lnTo>
                  <a:lnTo>
                    <a:pt x="259" y="88"/>
                  </a:lnTo>
                  <a:lnTo>
                    <a:pt x="255" y="88"/>
                  </a:lnTo>
                  <a:lnTo>
                    <a:pt x="250" y="88"/>
                  </a:lnTo>
                  <a:lnTo>
                    <a:pt x="245" y="88"/>
                  </a:lnTo>
                  <a:lnTo>
                    <a:pt x="241" y="89"/>
                  </a:lnTo>
                  <a:lnTo>
                    <a:pt x="231" y="92"/>
                  </a:lnTo>
                  <a:lnTo>
                    <a:pt x="221" y="93"/>
                  </a:lnTo>
                  <a:lnTo>
                    <a:pt x="217" y="92"/>
                  </a:lnTo>
                  <a:lnTo>
                    <a:pt x="213" y="91"/>
                  </a:lnTo>
                  <a:lnTo>
                    <a:pt x="209" y="89"/>
                  </a:lnTo>
                  <a:lnTo>
                    <a:pt x="207" y="85"/>
                  </a:lnTo>
                  <a:lnTo>
                    <a:pt x="201" y="76"/>
                  </a:lnTo>
                  <a:lnTo>
                    <a:pt x="194" y="68"/>
                  </a:lnTo>
                  <a:lnTo>
                    <a:pt x="188" y="60"/>
                  </a:lnTo>
                  <a:lnTo>
                    <a:pt x="181" y="54"/>
                  </a:lnTo>
                  <a:lnTo>
                    <a:pt x="175" y="47"/>
                  </a:lnTo>
                  <a:lnTo>
                    <a:pt x="169" y="38"/>
                  </a:lnTo>
                  <a:lnTo>
                    <a:pt x="167" y="34"/>
                  </a:lnTo>
                  <a:lnTo>
                    <a:pt x="165" y="30"/>
                  </a:lnTo>
                  <a:lnTo>
                    <a:pt x="164" y="24"/>
                  </a:lnTo>
                  <a:lnTo>
                    <a:pt x="164" y="19"/>
                  </a:lnTo>
                  <a:lnTo>
                    <a:pt x="153" y="16"/>
                  </a:lnTo>
                  <a:lnTo>
                    <a:pt x="138" y="13"/>
                  </a:lnTo>
                  <a:lnTo>
                    <a:pt x="125" y="7"/>
                  </a:lnTo>
                  <a:lnTo>
                    <a:pt x="113" y="2"/>
                  </a:lnTo>
                  <a:lnTo>
                    <a:pt x="111" y="1"/>
                  </a:lnTo>
                  <a:lnTo>
                    <a:pt x="108" y="0"/>
                  </a:lnTo>
                  <a:lnTo>
                    <a:pt x="104" y="0"/>
                  </a:lnTo>
                  <a:lnTo>
                    <a:pt x="101" y="0"/>
                  </a:lnTo>
                  <a:lnTo>
                    <a:pt x="92" y="1"/>
                  </a:lnTo>
                  <a:lnTo>
                    <a:pt x="83" y="4"/>
                  </a:lnTo>
                  <a:lnTo>
                    <a:pt x="76" y="7"/>
                  </a:lnTo>
                  <a:lnTo>
                    <a:pt x="69" y="10"/>
                  </a:lnTo>
                  <a:lnTo>
                    <a:pt x="64" y="15"/>
                  </a:lnTo>
                  <a:lnTo>
                    <a:pt x="61" y="18"/>
                  </a:lnTo>
                  <a:lnTo>
                    <a:pt x="50" y="28"/>
                  </a:lnTo>
                  <a:lnTo>
                    <a:pt x="38" y="38"/>
                  </a:lnTo>
                  <a:lnTo>
                    <a:pt x="40" y="41"/>
                  </a:lnTo>
                  <a:lnTo>
                    <a:pt x="42" y="45"/>
                  </a:lnTo>
                  <a:lnTo>
                    <a:pt x="43" y="50"/>
                  </a:lnTo>
                  <a:lnTo>
                    <a:pt x="45" y="58"/>
                  </a:lnTo>
                  <a:lnTo>
                    <a:pt x="46" y="72"/>
                  </a:lnTo>
                  <a:lnTo>
                    <a:pt x="45" y="84"/>
                  </a:lnTo>
                  <a:lnTo>
                    <a:pt x="42" y="93"/>
                  </a:lnTo>
                  <a:lnTo>
                    <a:pt x="39" y="105"/>
                  </a:lnTo>
                  <a:lnTo>
                    <a:pt x="34" y="116"/>
                  </a:lnTo>
                  <a:lnTo>
                    <a:pt x="31" y="125"/>
                  </a:lnTo>
                  <a:lnTo>
                    <a:pt x="25" y="134"/>
                  </a:lnTo>
                  <a:lnTo>
                    <a:pt x="18" y="144"/>
                  </a:lnTo>
                  <a:lnTo>
                    <a:pt x="13" y="148"/>
                  </a:lnTo>
                  <a:lnTo>
                    <a:pt x="10" y="154"/>
                  </a:lnTo>
                  <a:lnTo>
                    <a:pt x="7" y="158"/>
                  </a:lnTo>
                  <a:lnTo>
                    <a:pt x="5" y="163"/>
                  </a:lnTo>
                  <a:lnTo>
                    <a:pt x="17" y="173"/>
                  </a:lnTo>
                  <a:lnTo>
                    <a:pt x="25" y="181"/>
                  </a:lnTo>
                  <a:lnTo>
                    <a:pt x="28" y="183"/>
                  </a:lnTo>
                  <a:lnTo>
                    <a:pt x="29" y="186"/>
                  </a:lnTo>
                  <a:lnTo>
                    <a:pt x="31" y="188"/>
                  </a:lnTo>
                  <a:lnTo>
                    <a:pt x="32" y="189"/>
                  </a:lnTo>
                  <a:lnTo>
                    <a:pt x="28" y="194"/>
                  </a:lnTo>
                  <a:lnTo>
                    <a:pt x="23" y="198"/>
                  </a:lnTo>
                  <a:lnTo>
                    <a:pt x="14" y="203"/>
                  </a:lnTo>
                  <a:lnTo>
                    <a:pt x="4" y="212"/>
                  </a:lnTo>
                  <a:lnTo>
                    <a:pt x="1" y="215"/>
                  </a:lnTo>
                  <a:lnTo>
                    <a:pt x="0" y="223"/>
                  </a:lnTo>
                  <a:lnTo>
                    <a:pt x="0" y="231"/>
                  </a:lnTo>
                  <a:lnTo>
                    <a:pt x="1" y="242"/>
                  </a:lnTo>
                  <a:lnTo>
                    <a:pt x="3" y="263"/>
                  </a:lnTo>
                  <a:lnTo>
                    <a:pt x="5" y="275"/>
                  </a:lnTo>
                  <a:lnTo>
                    <a:pt x="7" y="285"/>
                  </a:lnTo>
                  <a:lnTo>
                    <a:pt x="10" y="291"/>
                  </a:lnTo>
                  <a:lnTo>
                    <a:pt x="11" y="293"/>
                  </a:lnTo>
                  <a:lnTo>
                    <a:pt x="13" y="294"/>
                  </a:lnTo>
                  <a:lnTo>
                    <a:pt x="15" y="295"/>
                  </a:lnTo>
                  <a:lnTo>
                    <a:pt x="18" y="295"/>
                  </a:lnTo>
                  <a:lnTo>
                    <a:pt x="23" y="295"/>
                  </a:lnTo>
                  <a:lnTo>
                    <a:pt x="28" y="294"/>
                  </a:lnTo>
                  <a:lnTo>
                    <a:pt x="34" y="291"/>
                  </a:lnTo>
                  <a:lnTo>
                    <a:pt x="39" y="287"/>
                  </a:lnTo>
                  <a:lnTo>
                    <a:pt x="48" y="282"/>
                  </a:lnTo>
                  <a:lnTo>
                    <a:pt x="55" y="280"/>
                  </a:lnTo>
                  <a:lnTo>
                    <a:pt x="56" y="280"/>
                  </a:lnTo>
                  <a:lnTo>
                    <a:pt x="56" y="283"/>
                  </a:lnTo>
                  <a:lnTo>
                    <a:pt x="55" y="288"/>
                  </a:lnTo>
                  <a:lnTo>
                    <a:pt x="53" y="297"/>
                  </a:lnTo>
                  <a:lnTo>
                    <a:pt x="43" y="315"/>
                  </a:lnTo>
                  <a:lnTo>
                    <a:pt x="38" y="329"/>
                  </a:lnTo>
                  <a:lnTo>
                    <a:pt x="37" y="333"/>
                  </a:lnTo>
                  <a:lnTo>
                    <a:pt x="38" y="336"/>
                  </a:lnTo>
                  <a:lnTo>
                    <a:pt x="39" y="339"/>
                  </a:lnTo>
                  <a:lnTo>
                    <a:pt x="41" y="342"/>
                  </a:lnTo>
                  <a:lnTo>
                    <a:pt x="45" y="345"/>
                  </a:lnTo>
                  <a:lnTo>
                    <a:pt x="50" y="349"/>
                  </a:lnTo>
                  <a:lnTo>
                    <a:pt x="55" y="352"/>
                  </a:lnTo>
                  <a:lnTo>
                    <a:pt x="63" y="356"/>
                  </a:lnTo>
                  <a:lnTo>
                    <a:pt x="68" y="359"/>
                  </a:lnTo>
                  <a:lnTo>
                    <a:pt x="71" y="362"/>
                  </a:lnTo>
                  <a:lnTo>
                    <a:pt x="74" y="364"/>
                  </a:lnTo>
                  <a:lnTo>
                    <a:pt x="75" y="366"/>
                  </a:lnTo>
                  <a:lnTo>
                    <a:pt x="74" y="368"/>
                  </a:lnTo>
                  <a:lnTo>
                    <a:pt x="73" y="369"/>
                  </a:lnTo>
                  <a:lnTo>
                    <a:pt x="69" y="370"/>
                  </a:lnTo>
                  <a:lnTo>
                    <a:pt x="66" y="371"/>
                  </a:lnTo>
                  <a:lnTo>
                    <a:pt x="50" y="375"/>
                  </a:lnTo>
                  <a:lnTo>
                    <a:pt x="38" y="376"/>
                  </a:lnTo>
                  <a:lnTo>
                    <a:pt x="33" y="377"/>
                  </a:lnTo>
                  <a:lnTo>
                    <a:pt x="27" y="379"/>
                  </a:lnTo>
                  <a:lnTo>
                    <a:pt x="24" y="381"/>
                  </a:lnTo>
                  <a:lnTo>
                    <a:pt x="21" y="384"/>
                  </a:lnTo>
                  <a:lnTo>
                    <a:pt x="19" y="389"/>
                  </a:lnTo>
                  <a:lnTo>
                    <a:pt x="18" y="393"/>
                  </a:lnTo>
                  <a:lnTo>
                    <a:pt x="17" y="397"/>
                  </a:lnTo>
                  <a:lnTo>
                    <a:pt x="17" y="403"/>
                  </a:lnTo>
                  <a:lnTo>
                    <a:pt x="18" y="412"/>
                  </a:lnTo>
                  <a:lnTo>
                    <a:pt x="21" y="422"/>
                  </a:lnTo>
                  <a:lnTo>
                    <a:pt x="25" y="430"/>
                  </a:lnTo>
                  <a:lnTo>
                    <a:pt x="31" y="436"/>
                  </a:lnTo>
                  <a:lnTo>
                    <a:pt x="34" y="439"/>
                  </a:lnTo>
                  <a:lnTo>
                    <a:pt x="39" y="441"/>
                  </a:lnTo>
                  <a:lnTo>
                    <a:pt x="45" y="444"/>
                  </a:lnTo>
                  <a:lnTo>
                    <a:pt x="51" y="446"/>
                  </a:lnTo>
                  <a:lnTo>
                    <a:pt x="64" y="449"/>
                  </a:lnTo>
                  <a:lnTo>
                    <a:pt x="74" y="452"/>
                  </a:lnTo>
                  <a:lnTo>
                    <a:pt x="78" y="454"/>
                  </a:lnTo>
                  <a:lnTo>
                    <a:pt x="82" y="456"/>
                  </a:lnTo>
                  <a:lnTo>
                    <a:pt x="85" y="460"/>
                  </a:lnTo>
                  <a:lnTo>
                    <a:pt x="89" y="463"/>
                  </a:lnTo>
                  <a:lnTo>
                    <a:pt x="94" y="468"/>
                  </a:lnTo>
                  <a:lnTo>
                    <a:pt x="97" y="472"/>
                  </a:lnTo>
                  <a:lnTo>
                    <a:pt x="97" y="476"/>
                  </a:lnTo>
                  <a:lnTo>
                    <a:pt x="96" y="480"/>
                  </a:lnTo>
                  <a:lnTo>
                    <a:pt x="95" y="483"/>
                  </a:lnTo>
                  <a:lnTo>
                    <a:pt x="93" y="486"/>
                  </a:lnTo>
                  <a:lnTo>
                    <a:pt x="90" y="491"/>
                  </a:lnTo>
                  <a:lnTo>
                    <a:pt x="87" y="495"/>
                  </a:lnTo>
                  <a:lnTo>
                    <a:pt x="85" y="497"/>
                  </a:lnTo>
                  <a:lnTo>
                    <a:pt x="85" y="500"/>
                  </a:lnTo>
                  <a:lnTo>
                    <a:pt x="85" y="503"/>
                  </a:lnTo>
                  <a:lnTo>
                    <a:pt x="87" y="505"/>
                  </a:lnTo>
                  <a:lnTo>
                    <a:pt x="92" y="512"/>
                  </a:lnTo>
                  <a:lnTo>
                    <a:pt x="103" y="521"/>
                  </a:lnTo>
                  <a:lnTo>
                    <a:pt x="110" y="528"/>
                  </a:lnTo>
                  <a:lnTo>
                    <a:pt x="112" y="532"/>
                  </a:lnTo>
                  <a:lnTo>
                    <a:pt x="112" y="533"/>
                  </a:lnTo>
                  <a:lnTo>
                    <a:pt x="112" y="534"/>
                  </a:lnTo>
                  <a:lnTo>
                    <a:pt x="110" y="535"/>
                  </a:lnTo>
                  <a:lnTo>
                    <a:pt x="109" y="536"/>
                  </a:lnTo>
                  <a:lnTo>
                    <a:pt x="105" y="537"/>
                  </a:lnTo>
                  <a:lnTo>
                    <a:pt x="102" y="540"/>
                  </a:lnTo>
                  <a:lnTo>
                    <a:pt x="99" y="542"/>
                  </a:lnTo>
                  <a:lnTo>
                    <a:pt x="98" y="544"/>
                  </a:lnTo>
                  <a:lnTo>
                    <a:pt x="97" y="547"/>
                  </a:lnTo>
                  <a:lnTo>
                    <a:pt x="97" y="550"/>
                  </a:lnTo>
                  <a:lnTo>
                    <a:pt x="98" y="552"/>
                  </a:lnTo>
                  <a:lnTo>
                    <a:pt x="101" y="554"/>
                  </a:lnTo>
                  <a:lnTo>
                    <a:pt x="103" y="557"/>
                  </a:lnTo>
                  <a:lnTo>
                    <a:pt x="106" y="557"/>
                  </a:lnTo>
                  <a:lnTo>
                    <a:pt x="113" y="558"/>
                  </a:lnTo>
                  <a:lnTo>
                    <a:pt x="123" y="558"/>
                  </a:lnTo>
                  <a:lnTo>
                    <a:pt x="143" y="556"/>
                  </a:lnTo>
                  <a:lnTo>
                    <a:pt x="158" y="554"/>
                  </a:lnTo>
                  <a:lnTo>
                    <a:pt x="166" y="557"/>
                  </a:lnTo>
                  <a:lnTo>
                    <a:pt x="172" y="559"/>
                  </a:lnTo>
                  <a:lnTo>
                    <a:pt x="174" y="560"/>
                  </a:lnTo>
                  <a:lnTo>
                    <a:pt x="175" y="562"/>
                  </a:lnTo>
                  <a:lnTo>
                    <a:pt x="176" y="563"/>
                  </a:lnTo>
                  <a:lnTo>
                    <a:pt x="176" y="565"/>
                  </a:lnTo>
                  <a:lnTo>
                    <a:pt x="173" y="575"/>
                  </a:lnTo>
                  <a:lnTo>
                    <a:pt x="166" y="585"/>
                  </a:lnTo>
                  <a:lnTo>
                    <a:pt x="164" y="590"/>
                  </a:lnTo>
                  <a:lnTo>
                    <a:pt x="162" y="595"/>
                  </a:lnTo>
                  <a:lnTo>
                    <a:pt x="161" y="601"/>
                  </a:lnTo>
                  <a:lnTo>
                    <a:pt x="162" y="605"/>
                  </a:lnTo>
                  <a:lnTo>
                    <a:pt x="163" y="607"/>
                  </a:lnTo>
                  <a:lnTo>
                    <a:pt x="165" y="609"/>
                  </a:lnTo>
                  <a:lnTo>
                    <a:pt x="168" y="612"/>
                  </a:lnTo>
                  <a:lnTo>
                    <a:pt x="172" y="613"/>
                  </a:lnTo>
                  <a:lnTo>
                    <a:pt x="182" y="616"/>
                  </a:lnTo>
                  <a:lnTo>
                    <a:pt x="195" y="617"/>
                  </a:lnTo>
                  <a:lnTo>
                    <a:pt x="219" y="619"/>
                  </a:lnTo>
                  <a:lnTo>
                    <a:pt x="234" y="619"/>
                  </a:lnTo>
                  <a:lnTo>
                    <a:pt x="244" y="619"/>
                  </a:lnTo>
                  <a:lnTo>
                    <a:pt x="249" y="620"/>
                  </a:lnTo>
                  <a:lnTo>
                    <a:pt x="254" y="622"/>
                  </a:lnTo>
                  <a:lnTo>
                    <a:pt x="260" y="627"/>
                  </a:lnTo>
                  <a:lnTo>
                    <a:pt x="271" y="634"/>
                  </a:lnTo>
                  <a:lnTo>
                    <a:pt x="289" y="646"/>
                  </a:lnTo>
                  <a:lnTo>
                    <a:pt x="304" y="656"/>
                  </a:lnTo>
                  <a:lnTo>
                    <a:pt x="317" y="661"/>
                  </a:lnTo>
                  <a:lnTo>
                    <a:pt x="328" y="665"/>
                  </a:lnTo>
                  <a:lnTo>
                    <a:pt x="338" y="666"/>
                  </a:lnTo>
                  <a:lnTo>
                    <a:pt x="346" y="666"/>
                  </a:lnTo>
                  <a:lnTo>
                    <a:pt x="353" y="664"/>
                  </a:lnTo>
                  <a:lnTo>
                    <a:pt x="358" y="660"/>
                  </a:lnTo>
                  <a:lnTo>
                    <a:pt x="362" y="656"/>
                  </a:lnTo>
                  <a:lnTo>
                    <a:pt x="366" y="649"/>
                  </a:lnTo>
                  <a:lnTo>
                    <a:pt x="369" y="643"/>
                  </a:lnTo>
                  <a:lnTo>
                    <a:pt x="371" y="635"/>
                  </a:lnTo>
                  <a:lnTo>
                    <a:pt x="373" y="627"/>
                  </a:lnTo>
                  <a:lnTo>
                    <a:pt x="376" y="610"/>
                  </a:lnTo>
                  <a:lnTo>
                    <a:pt x="382" y="596"/>
                  </a:lnTo>
                  <a:lnTo>
                    <a:pt x="387" y="587"/>
                  </a:lnTo>
                  <a:lnTo>
                    <a:pt x="392" y="579"/>
                  </a:lnTo>
                  <a:lnTo>
                    <a:pt x="398" y="573"/>
                  </a:lnTo>
                  <a:lnTo>
                    <a:pt x="404" y="570"/>
                  </a:lnTo>
                  <a:lnTo>
                    <a:pt x="411" y="567"/>
                  </a:lnTo>
                  <a:lnTo>
                    <a:pt x="417" y="566"/>
                  </a:lnTo>
                  <a:lnTo>
                    <a:pt x="424" y="567"/>
                  </a:lnTo>
                  <a:lnTo>
                    <a:pt x="431" y="570"/>
                  </a:lnTo>
                  <a:lnTo>
                    <a:pt x="438" y="573"/>
                  </a:lnTo>
                  <a:lnTo>
                    <a:pt x="445" y="577"/>
                  </a:lnTo>
                  <a:lnTo>
                    <a:pt x="454" y="582"/>
                  </a:lnTo>
                  <a:lnTo>
                    <a:pt x="461" y="589"/>
                  </a:lnTo>
                  <a:lnTo>
                    <a:pt x="478" y="603"/>
                  </a:lnTo>
                  <a:lnTo>
                    <a:pt x="495" y="619"/>
                  </a:lnTo>
                  <a:lnTo>
                    <a:pt x="512" y="635"/>
                  </a:lnTo>
                  <a:lnTo>
                    <a:pt x="529" y="650"/>
                  </a:lnTo>
                  <a:lnTo>
                    <a:pt x="539" y="658"/>
                  </a:lnTo>
                  <a:lnTo>
                    <a:pt x="548" y="664"/>
                  </a:lnTo>
                  <a:lnTo>
                    <a:pt x="557" y="670"/>
                  </a:lnTo>
                  <a:lnTo>
                    <a:pt x="566" y="675"/>
                  </a:lnTo>
                  <a:lnTo>
                    <a:pt x="576" y="678"/>
                  </a:lnTo>
                  <a:lnTo>
                    <a:pt x="584" y="682"/>
                  </a:lnTo>
                  <a:lnTo>
                    <a:pt x="594" y="683"/>
                  </a:lnTo>
                  <a:lnTo>
                    <a:pt x="603" y="683"/>
                  </a:lnTo>
                  <a:lnTo>
                    <a:pt x="611" y="682"/>
                  </a:lnTo>
                  <a:lnTo>
                    <a:pt x="621" y="678"/>
                  </a:lnTo>
                  <a:lnTo>
                    <a:pt x="629" y="674"/>
                  </a:lnTo>
                  <a:lnTo>
                    <a:pt x="638" y="668"/>
                  </a:lnTo>
                  <a:lnTo>
                    <a:pt x="647" y="660"/>
                  </a:lnTo>
                  <a:lnTo>
                    <a:pt x="654" y="655"/>
                  </a:lnTo>
                  <a:lnTo>
                    <a:pt x="661" y="650"/>
                  </a:lnTo>
                  <a:lnTo>
                    <a:pt x="668" y="647"/>
                  </a:lnTo>
                  <a:lnTo>
                    <a:pt x="685" y="641"/>
                  </a:lnTo>
                  <a:lnTo>
                    <a:pt x="709" y="633"/>
                  </a:lnTo>
                  <a:lnTo>
                    <a:pt x="712" y="632"/>
                  </a:lnTo>
                  <a:lnTo>
                    <a:pt x="715" y="630"/>
                  </a:lnTo>
                  <a:lnTo>
                    <a:pt x="715" y="628"/>
                  </a:lnTo>
                  <a:lnTo>
                    <a:pt x="715" y="626"/>
                  </a:lnTo>
                  <a:lnTo>
                    <a:pt x="712" y="620"/>
                  </a:lnTo>
                  <a:lnTo>
                    <a:pt x="708" y="615"/>
                  </a:lnTo>
                  <a:lnTo>
                    <a:pt x="704" y="608"/>
                  </a:lnTo>
                  <a:lnTo>
                    <a:pt x="702" y="602"/>
                  </a:lnTo>
                  <a:lnTo>
                    <a:pt x="702" y="600"/>
                  </a:lnTo>
                  <a:lnTo>
                    <a:pt x="703" y="596"/>
                  </a:lnTo>
                  <a:lnTo>
                    <a:pt x="705" y="594"/>
                  </a:lnTo>
                  <a:lnTo>
                    <a:pt x="709" y="592"/>
                  </a:lnTo>
                  <a:lnTo>
                    <a:pt x="717" y="589"/>
                  </a:lnTo>
                  <a:lnTo>
                    <a:pt x="724" y="587"/>
                  </a:lnTo>
                  <a:lnTo>
                    <a:pt x="731" y="587"/>
                  </a:lnTo>
                  <a:lnTo>
                    <a:pt x="736" y="588"/>
                  </a:lnTo>
                  <a:lnTo>
                    <a:pt x="741" y="590"/>
                  </a:lnTo>
                  <a:lnTo>
                    <a:pt x="746" y="592"/>
                  </a:lnTo>
                  <a:lnTo>
                    <a:pt x="750" y="595"/>
                  </a:lnTo>
                  <a:lnTo>
                    <a:pt x="754" y="600"/>
                  </a:lnTo>
                  <a:lnTo>
                    <a:pt x="762" y="608"/>
                  </a:lnTo>
                  <a:lnTo>
                    <a:pt x="770" y="616"/>
                  </a:lnTo>
                  <a:lnTo>
                    <a:pt x="774" y="619"/>
                  </a:lnTo>
                  <a:lnTo>
                    <a:pt x="779" y="621"/>
                  </a:lnTo>
                  <a:lnTo>
                    <a:pt x="785" y="623"/>
                  </a:lnTo>
                  <a:lnTo>
                    <a:pt x="791" y="623"/>
                  </a:lnTo>
                  <a:lnTo>
                    <a:pt x="795" y="623"/>
                  </a:lnTo>
                  <a:lnTo>
                    <a:pt x="800" y="622"/>
                  </a:lnTo>
                  <a:lnTo>
                    <a:pt x="805" y="620"/>
                  </a:lnTo>
                  <a:lnTo>
                    <a:pt x="809" y="618"/>
                  </a:lnTo>
                  <a:lnTo>
                    <a:pt x="818" y="613"/>
                  </a:lnTo>
                  <a:lnTo>
                    <a:pt x="826" y="606"/>
                  </a:lnTo>
                  <a:lnTo>
                    <a:pt x="837" y="593"/>
                  </a:lnTo>
                  <a:lnTo>
                    <a:pt x="841" y="589"/>
                  </a:lnTo>
                  <a:lnTo>
                    <a:pt x="845" y="586"/>
                  </a:lnTo>
                  <a:lnTo>
                    <a:pt x="847" y="585"/>
                  </a:lnTo>
                  <a:lnTo>
                    <a:pt x="848" y="587"/>
                  </a:lnTo>
                  <a:lnTo>
                    <a:pt x="848" y="590"/>
                  </a:lnTo>
                  <a:lnTo>
                    <a:pt x="846" y="601"/>
                  </a:lnTo>
                  <a:lnTo>
                    <a:pt x="842" y="616"/>
                  </a:lnTo>
                  <a:lnTo>
                    <a:pt x="840" y="624"/>
                  </a:lnTo>
                  <a:lnTo>
                    <a:pt x="838" y="634"/>
                  </a:lnTo>
                  <a:lnTo>
                    <a:pt x="837" y="643"/>
                  </a:lnTo>
                  <a:lnTo>
                    <a:pt x="837" y="651"/>
                  </a:lnTo>
                  <a:lnTo>
                    <a:pt x="838" y="660"/>
                  </a:lnTo>
                  <a:lnTo>
                    <a:pt x="841" y="668"/>
                  </a:lnTo>
                  <a:lnTo>
                    <a:pt x="843" y="671"/>
                  </a:lnTo>
                  <a:lnTo>
                    <a:pt x="845" y="673"/>
                  </a:lnTo>
                  <a:lnTo>
                    <a:pt x="848" y="676"/>
                  </a:lnTo>
                  <a:lnTo>
                    <a:pt x="851" y="678"/>
                  </a:lnTo>
                  <a:lnTo>
                    <a:pt x="857" y="680"/>
                  </a:lnTo>
                  <a:lnTo>
                    <a:pt x="861" y="682"/>
                  </a:lnTo>
                  <a:lnTo>
                    <a:pt x="865" y="682"/>
                  </a:lnTo>
                  <a:lnTo>
                    <a:pt x="870" y="680"/>
                  </a:lnTo>
                  <a:lnTo>
                    <a:pt x="874" y="678"/>
                  </a:lnTo>
                  <a:lnTo>
                    <a:pt x="877" y="676"/>
                  </a:lnTo>
                  <a:lnTo>
                    <a:pt x="880" y="672"/>
                  </a:lnTo>
                  <a:lnTo>
                    <a:pt x="884" y="668"/>
                  </a:lnTo>
                  <a:lnTo>
                    <a:pt x="890" y="658"/>
                  </a:lnTo>
                  <a:lnTo>
                    <a:pt x="896" y="645"/>
                  </a:lnTo>
                  <a:lnTo>
                    <a:pt x="901" y="632"/>
                  </a:lnTo>
                  <a:lnTo>
                    <a:pt x="906" y="619"/>
                  </a:lnTo>
                  <a:lnTo>
                    <a:pt x="913" y="606"/>
                  </a:lnTo>
                  <a:lnTo>
                    <a:pt x="919" y="594"/>
                  </a:lnTo>
                  <a:lnTo>
                    <a:pt x="922" y="589"/>
                  </a:lnTo>
                  <a:lnTo>
                    <a:pt x="926" y="584"/>
                  </a:lnTo>
                  <a:lnTo>
                    <a:pt x="930" y="579"/>
                  </a:lnTo>
                  <a:lnTo>
                    <a:pt x="934" y="576"/>
                  </a:lnTo>
                  <a:lnTo>
                    <a:pt x="939" y="573"/>
                  </a:lnTo>
                  <a:lnTo>
                    <a:pt x="943" y="572"/>
                  </a:lnTo>
                  <a:lnTo>
                    <a:pt x="948" y="571"/>
                  </a:lnTo>
                  <a:lnTo>
                    <a:pt x="954" y="571"/>
                  </a:lnTo>
                  <a:lnTo>
                    <a:pt x="960" y="572"/>
                  </a:lnTo>
                  <a:lnTo>
                    <a:pt x="966" y="575"/>
                  </a:lnTo>
                  <a:lnTo>
                    <a:pt x="973" y="578"/>
                  </a:lnTo>
                  <a:lnTo>
                    <a:pt x="980" y="584"/>
                  </a:lnTo>
                  <a:lnTo>
                    <a:pt x="985" y="587"/>
                  </a:lnTo>
                  <a:lnTo>
                    <a:pt x="994" y="589"/>
                  </a:lnTo>
                  <a:lnTo>
                    <a:pt x="1004" y="590"/>
                  </a:lnTo>
                  <a:lnTo>
                    <a:pt x="1016" y="590"/>
                  </a:lnTo>
                  <a:lnTo>
                    <a:pt x="1045" y="589"/>
                  </a:lnTo>
                  <a:lnTo>
                    <a:pt x="1079" y="586"/>
                  </a:lnTo>
                  <a:lnTo>
                    <a:pt x="1113" y="581"/>
                  </a:lnTo>
                  <a:lnTo>
                    <a:pt x="1148" y="576"/>
                  </a:lnTo>
                  <a:lnTo>
                    <a:pt x="1179" y="570"/>
                  </a:lnTo>
                  <a:lnTo>
                    <a:pt x="1206" y="564"/>
                  </a:lnTo>
                  <a:lnTo>
                    <a:pt x="1234" y="559"/>
                  </a:lnTo>
                  <a:lnTo>
                    <a:pt x="1265" y="552"/>
                  </a:lnTo>
                  <a:lnTo>
                    <a:pt x="1300" y="547"/>
                  </a:lnTo>
                  <a:lnTo>
                    <a:pt x="1333" y="542"/>
                  </a:lnTo>
                  <a:lnTo>
                    <a:pt x="1364" y="536"/>
                  </a:lnTo>
                  <a:lnTo>
                    <a:pt x="1391" y="530"/>
                  </a:lnTo>
                  <a:lnTo>
                    <a:pt x="1402" y="526"/>
                  </a:lnTo>
                  <a:lnTo>
                    <a:pt x="1412" y="523"/>
                  </a:lnTo>
                  <a:lnTo>
                    <a:pt x="1418" y="520"/>
                  </a:lnTo>
                  <a:lnTo>
                    <a:pt x="1423" y="517"/>
                  </a:lnTo>
                  <a:lnTo>
                    <a:pt x="1426" y="515"/>
                  </a:lnTo>
                  <a:lnTo>
                    <a:pt x="1428" y="514"/>
                  </a:lnTo>
                  <a:lnTo>
                    <a:pt x="1431" y="514"/>
                  </a:lnTo>
                  <a:lnTo>
                    <a:pt x="1434" y="514"/>
                  </a:lnTo>
                  <a:lnTo>
                    <a:pt x="1443" y="515"/>
                  </a:lnTo>
                  <a:lnTo>
                    <a:pt x="1452" y="517"/>
                  </a:lnTo>
                  <a:lnTo>
                    <a:pt x="1473" y="525"/>
                  </a:lnTo>
                  <a:lnTo>
                    <a:pt x="1497" y="538"/>
                  </a:lnTo>
                  <a:lnTo>
                    <a:pt x="1520" y="550"/>
                  </a:lnTo>
                  <a:lnTo>
                    <a:pt x="1543" y="561"/>
                  </a:lnTo>
                  <a:lnTo>
                    <a:pt x="1553" y="564"/>
                  </a:lnTo>
                  <a:lnTo>
                    <a:pt x="1562" y="567"/>
                  </a:lnTo>
                  <a:lnTo>
                    <a:pt x="1570" y="568"/>
                  </a:lnTo>
                  <a:lnTo>
                    <a:pt x="1576" y="567"/>
                  </a:lnTo>
                  <a:lnTo>
                    <a:pt x="1585" y="563"/>
                  </a:lnTo>
                  <a:lnTo>
                    <a:pt x="1591" y="560"/>
                  </a:lnTo>
                  <a:lnTo>
                    <a:pt x="1597" y="557"/>
                  </a:lnTo>
                  <a:lnTo>
                    <a:pt x="1600" y="553"/>
                  </a:lnTo>
                  <a:lnTo>
                    <a:pt x="1602" y="551"/>
                  </a:lnTo>
                  <a:lnTo>
                    <a:pt x="1603" y="548"/>
                  </a:lnTo>
                  <a:lnTo>
                    <a:pt x="1603" y="545"/>
                  </a:lnTo>
                  <a:lnTo>
                    <a:pt x="1602" y="540"/>
                  </a:lnTo>
                  <a:lnTo>
                    <a:pt x="1599" y="533"/>
                  </a:lnTo>
                  <a:lnTo>
                    <a:pt x="1595" y="522"/>
                  </a:lnTo>
                  <a:lnTo>
                    <a:pt x="1594" y="516"/>
                  </a:lnTo>
                  <a:lnTo>
                    <a:pt x="1591" y="509"/>
                  </a:lnTo>
                  <a:lnTo>
                    <a:pt x="1590" y="501"/>
                  </a:lnTo>
                  <a:lnTo>
                    <a:pt x="1590" y="492"/>
                  </a:lnTo>
                  <a:lnTo>
                    <a:pt x="1590" y="486"/>
                  </a:lnTo>
                  <a:lnTo>
                    <a:pt x="1589" y="481"/>
                  </a:lnTo>
                  <a:lnTo>
                    <a:pt x="1588" y="478"/>
                  </a:lnTo>
                  <a:lnTo>
                    <a:pt x="1586" y="475"/>
                  </a:lnTo>
                  <a:lnTo>
                    <a:pt x="1582" y="472"/>
                  </a:lnTo>
                  <a:lnTo>
                    <a:pt x="1575" y="469"/>
                  </a:lnTo>
                  <a:lnTo>
                    <a:pt x="1569" y="468"/>
                  </a:lnTo>
                  <a:lnTo>
                    <a:pt x="1562" y="465"/>
                  </a:lnTo>
                  <a:lnTo>
                    <a:pt x="1558" y="464"/>
                  </a:lnTo>
                  <a:lnTo>
                    <a:pt x="1555" y="461"/>
                  </a:lnTo>
                  <a:lnTo>
                    <a:pt x="1552" y="458"/>
                  </a:lnTo>
                  <a:lnTo>
                    <a:pt x="1548" y="452"/>
                  </a:lnTo>
                  <a:lnTo>
                    <a:pt x="1547" y="451"/>
                  </a:lnTo>
                  <a:lnTo>
                    <a:pt x="1548" y="450"/>
                  </a:lnTo>
                  <a:lnTo>
                    <a:pt x="1549" y="449"/>
                  </a:lnTo>
                  <a:lnTo>
                    <a:pt x="1552" y="448"/>
                  </a:lnTo>
                  <a:lnTo>
                    <a:pt x="1556" y="446"/>
                  </a:lnTo>
                  <a:lnTo>
                    <a:pt x="1561" y="442"/>
                  </a:lnTo>
                  <a:lnTo>
                    <a:pt x="1563" y="441"/>
                  </a:lnTo>
                  <a:lnTo>
                    <a:pt x="1567" y="439"/>
                  </a:lnTo>
                  <a:lnTo>
                    <a:pt x="1569" y="437"/>
                  </a:lnTo>
                  <a:lnTo>
                    <a:pt x="1570" y="434"/>
                  </a:lnTo>
                  <a:lnTo>
                    <a:pt x="1571" y="431"/>
                  </a:lnTo>
                  <a:lnTo>
                    <a:pt x="1571" y="426"/>
                  </a:lnTo>
                  <a:lnTo>
                    <a:pt x="1570" y="422"/>
                  </a:lnTo>
                  <a:lnTo>
                    <a:pt x="1568" y="417"/>
                  </a:lnTo>
                  <a:lnTo>
                    <a:pt x="1561" y="403"/>
                  </a:lnTo>
                  <a:lnTo>
                    <a:pt x="1554" y="383"/>
                  </a:lnTo>
                  <a:lnTo>
                    <a:pt x="1547" y="361"/>
                  </a:lnTo>
                  <a:lnTo>
                    <a:pt x="1542" y="338"/>
                  </a:lnTo>
                  <a:lnTo>
                    <a:pt x="1540" y="327"/>
                  </a:lnTo>
                  <a:lnTo>
                    <a:pt x="1539" y="317"/>
                  </a:lnTo>
                  <a:lnTo>
                    <a:pt x="1540" y="308"/>
                  </a:lnTo>
                  <a:lnTo>
                    <a:pt x="1541" y="299"/>
                  </a:lnTo>
                  <a:lnTo>
                    <a:pt x="1543" y="296"/>
                  </a:lnTo>
                  <a:lnTo>
                    <a:pt x="1544" y="293"/>
                  </a:lnTo>
                  <a:lnTo>
                    <a:pt x="1546" y="289"/>
                  </a:lnTo>
                  <a:lnTo>
                    <a:pt x="1549" y="287"/>
                  </a:lnTo>
                  <a:lnTo>
                    <a:pt x="1553" y="285"/>
                  </a:lnTo>
                  <a:lnTo>
                    <a:pt x="1556" y="284"/>
                  </a:lnTo>
                  <a:lnTo>
                    <a:pt x="1560" y="283"/>
                  </a:lnTo>
                  <a:lnTo>
                    <a:pt x="1565" y="283"/>
                  </a:lnTo>
                  <a:lnTo>
                    <a:pt x="1572" y="282"/>
                  </a:lnTo>
                  <a:lnTo>
                    <a:pt x="1579" y="280"/>
                  </a:lnTo>
                  <a:lnTo>
                    <a:pt x="1583" y="277"/>
                  </a:lnTo>
                  <a:lnTo>
                    <a:pt x="1585" y="272"/>
                  </a:lnTo>
                  <a:lnTo>
                    <a:pt x="1586" y="268"/>
                  </a:lnTo>
                  <a:lnTo>
                    <a:pt x="1586" y="263"/>
                  </a:lnTo>
                  <a:lnTo>
                    <a:pt x="1585" y="257"/>
                  </a:lnTo>
                  <a:lnTo>
                    <a:pt x="1583" y="251"/>
                  </a:lnTo>
                  <a:lnTo>
                    <a:pt x="1579" y="244"/>
                  </a:lnTo>
                  <a:lnTo>
                    <a:pt x="1574" y="239"/>
                  </a:lnTo>
                  <a:lnTo>
                    <a:pt x="1568" y="233"/>
                  </a:lnTo>
                  <a:lnTo>
                    <a:pt x="1561" y="229"/>
                  </a:lnTo>
                  <a:lnTo>
                    <a:pt x="1554" y="225"/>
                  </a:lnTo>
                  <a:lnTo>
                    <a:pt x="1545" y="222"/>
                  </a:lnTo>
                  <a:lnTo>
                    <a:pt x="1535" y="219"/>
                  </a:lnTo>
                  <a:lnTo>
                    <a:pt x="1526" y="218"/>
                  </a:lnTo>
                  <a:lnTo>
                    <a:pt x="1524" y="218"/>
                  </a:lnTo>
                  <a:lnTo>
                    <a:pt x="1521" y="217"/>
                  </a:lnTo>
                  <a:lnTo>
                    <a:pt x="1519" y="215"/>
                  </a:lnTo>
                  <a:lnTo>
                    <a:pt x="1517" y="213"/>
                  </a:lnTo>
                  <a:lnTo>
                    <a:pt x="1514" y="205"/>
                  </a:lnTo>
                  <a:lnTo>
                    <a:pt x="1510" y="196"/>
                  </a:lnTo>
                  <a:lnTo>
                    <a:pt x="1501" y="172"/>
                  </a:lnTo>
                  <a:lnTo>
                    <a:pt x="1491" y="144"/>
                  </a:lnTo>
                  <a:lnTo>
                    <a:pt x="1485" y="129"/>
                  </a:lnTo>
                  <a:lnTo>
                    <a:pt x="1478" y="114"/>
                  </a:lnTo>
                  <a:lnTo>
                    <a:pt x="1471" y="100"/>
                  </a:lnTo>
                  <a:lnTo>
                    <a:pt x="1462" y="86"/>
                  </a:lnTo>
                  <a:lnTo>
                    <a:pt x="1454" y="73"/>
                  </a:lnTo>
                  <a:lnTo>
                    <a:pt x="1443" y="62"/>
                  </a:lnTo>
                  <a:lnTo>
                    <a:pt x="1437" y="57"/>
                  </a:lnTo>
                  <a:lnTo>
                    <a:pt x="1431" y="52"/>
                  </a:lnTo>
                  <a:lnTo>
                    <a:pt x="1424" y="49"/>
                  </a:lnTo>
                  <a:lnTo>
                    <a:pt x="1417" y="46"/>
                  </a:lnTo>
                  <a:lnTo>
                    <a:pt x="1402" y="41"/>
                  </a:lnTo>
                  <a:lnTo>
                    <a:pt x="1388" y="37"/>
                  </a:lnTo>
                  <a:lnTo>
                    <a:pt x="1375" y="36"/>
                  </a:lnTo>
                  <a:lnTo>
                    <a:pt x="1363" y="37"/>
                  </a:lnTo>
                  <a:lnTo>
                    <a:pt x="1352" y="41"/>
                  </a:lnTo>
                  <a:lnTo>
                    <a:pt x="1343" y="45"/>
                  </a:lnTo>
                  <a:lnTo>
                    <a:pt x="1333" y="50"/>
                  </a:lnTo>
                  <a:lnTo>
                    <a:pt x="1324" y="57"/>
                  </a:lnTo>
                  <a:lnTo>
                    <a:pt x="1308" y="71"/>
                  </a:lnTo>
                  <a:lnTo>
                    <a:pt x="1292" y="87"/>
                  </a:lnTo>
                  <a:lnTo>
                    <a:pt x="1284" y="96"/>
                  </a:lnTo>
                  <a:lnTo>
                    <a:pt x="1276" y="102"/>
                  </a:lnTo>
                  <a:lnTo>
                    <a:pt x="1267" y="110"/>
                  </a:lnTo>
                  <a:lnTo>
                    <a:pt x="1259" y="116"/>
                  </a:lnTo>
                  <a:lnTo>
                    <a:pt x="1246" y="123"/>
                  </a:lnTo>
                  <a:lnTo>
                    <a:pt x="1229" y="131"/>
                  </a:lnTo>
                  <a:lnTo>
                    <a:pt x="1212" y="138"/>
                  </a:lnTo>
                  <a:lnTo>
                    <a:pt x="1195" y="143"/>
                  </a:lnTo>
                  <a:lnTo>
                    <a:pt x="1187" y="144"/>
                  </a:lnTo>
                  <a:lnTo>
                    <a:pt x="1180" y="144"/>
                  </a:lnTo>
                  <a:lnTo>
                    <a:pt x="1175" y="143"/>
                  </a:lnTo>
                  <a:lnTo>
                    <a:pt x="1169" y="141"/>
                  </a:lnTo>
                  <a:lnTo>
                    <a:pt x="1167" y="139"/>
                  </a:lnTo>
                  <a:lnTo>
                    <a:pt x="1165" y="137"/>
                  </a:lnTo>
                  <a:lnTo>
                    <a:pt x="1164" y="134"/>
                  </a:lnTo>
                  <a:lnTo>
                    <a:pt x="1163" y="131"/>
                  </a:lnTo>
                  <a:lnTo>
                    <a:pt x="1163" y="123"/>
                  </a:lnTo>
                  <a:lnTo>
                    <a:pt x="1164" y="113"/>
                  </a:lnTo>
                  <a:lnTo>
                    <a:pt x="1165" y="109"/>
                  </a:lnTo>
                  <a:lnTo>
                    <a:pt x="1164" y="104"/>
                  </a:lnTo>
                  <a:lnTo>
                    <a:pt x="1163" y="102"/>
                  </a:lnTo>
                  <a:lnTo>
                    <a:pt x="1162" y="100"/>
                  </a:lnTo>
                  <a:lnTo>
                    <a:pt x="1158" y="99"/>
                  </a:lnTo>
                  <a:lnTo>
                    <a:pt x="1155" y="99"/>
                  </a:lnTo>
                  <a:lnTo>
                    <a:pt x="1151" y="99"/>
                  </a:lnTo>
                  <a:lnTo>
                    <a:pt x="1147" y="100"/>
                  </a:lnTo>
                  <a:lnTo>
                    <a:pt x="1124" y="107"/>
                  </a:lnTo>
                  <a:lnTo>
                    <a:pt x="1097" y="119"/>
                  </a:lnTo>
                  <a:lnTo>
                    <a:pt x="1082" y="125"/>
                  </a:lnTo>
                  <a:lnTo>
                    <a:pt x="1068" y="129"/>
                  </a:lnTo>
                  <a:lnTo>
                    <a:pt x="1054" y="133"/>
                  </a:lnTo>
                  <a:lnTo>
                    <a:pt x="1040" y="134"/>
                  </a:lnTo>
                  <a:lnTo>
                    <a:pt x="1035" y="134"/>
                  </a:lnTo>
                  <a:lnTo>
                    <a:pt x="1028" y="134"/>
                  </a:lnTo>
                  <a:lnTo>
                    <a:pt x="1023" y="133"/>
                  </a:lnTo>
                  <a:lnTo>
                    <a:pt x="1018" y="131"/>
                  </a:lnTo>
                  <a:lnTo>
                    <a:pt x="1014" y="128"/>
                  </a:lnTo>
                  <a:lnTo>
                    <a:pt x="1011" y="124"/>
                  </a:lnTo>
                  <a:lnTo>
                    <a:pt x="1008" y="119"/>
                  </a:lnTo>
                  <a:lnTo>
                    <a:pt x="1005" y="113"/>
                  </a:lnTo>
                  <a:lnTo>
                    <a:pt x="1003" y="109"/>
                  </a:lnTo>
                  <a:lnTo>
                    <a:pt x="1001" y="104"/>
                  </a:lnTo>
                  <a:lnTo>
                    <a:pt x="999" y="101"/>
                  </a:lnTo>
                  <a:lnTo>
                    <a:pt x="996" y="98"/>
                  </a:lnTo>
                  <a:lnTo>
                    <a:pt x="989" y="93"/>
                  </a:lnTo>
                  <a:lnTo>
                    <a:pt x="982" y="90"/>
                  </a:lnTo>
                  <a:lnTo>
                    <a:pt x="974" y="88"/>
                  </a:lnTo>
                  <a:lnTo>
                    <a:pt x="964" y="87"/>
                  </a:lnTo>
                  <a:lnTo>
                    <a:pt x="955" y="87"/>
                  </a:lnTo>
                  <a:lnTo>
                    <a:pt x="945" y="88"/>
                  </a:lnTo>
                  <a:lnTo>
                    <a:pt x="910" y="95"/>
                  </a:lnTo>
                  <a:lnTo>
                    <a:pt x="888" y="99"/>
                  </a:lnTo>
                  <a:lnTo>
                    <a:pt x="884" y="98"/>
                  </a:lnTo>
                  <a:lnTo>
                    <a:pt x="879" y="96"/>
                  </a:lnTo>
                  <a:lnTo>
                    <a:pt x="875" y="92"/>
                  </a:lnTo>
                  <a:lnTo>
                    <a:pt x="872" y="88"/>
                  </a:lnTo>
                  <a:lnTo>
                    <a:pt x="864" y="81"/>
                  </a:lnTo>
                  <a:lnTo>
                    <a:pt x="858" y="71"/>
                  </a:lnTo>
                  <a:lnTo>
                    <a:pt x="851" y="63"/>
                  </a:lnTo>
                  <a:lnTo>
                    <a:pt x="846" y="59"/>
                  </a:lnTo>
                  <a:lnTo>
                    <a:pt x="844" y="58"/>
                  </a:lnTo>
                  <a:lnTo>
                    <a:pt x="842" y="59"/>
                  </a:lnTo>
                  <a:lnTo>
                    <a:pt x="840" y="61"/>
                  </a:lnTo>
                  <a:lnTo>
                    <a:pt x="837" y="6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14" name="Freeform 307"/>
            <p:cNvSpPr>
              <a:spLocks/>
            </p:cNvSpPr>
            <p:nvPr/>
          </p:nvSpPr>
          <p:spPr bwMode="auto">
            <a:xfrm>
              <a:off x="1379" y="2659"/>
              <a:ext cx="189" cy="145"/>
            </a:xfrm>
            <a:custGeom>
              <a:avLst/>
              <a:gdLst>
                <a:gd name="T0" fmla="*/ 0 w 756"/>
                <a:gd name="T1" fmla="*/ 0 h 578"/>
                <a:gd name="T2" fmla="*/ 0 w 756"/>
                <a:gd name="T3" fmla="*/ 0 h 578"/>
                <a:gd name="T4" fmla="*/ 0 w 756"/>
                <a:gd name="T5" fmla="*/ 0 h 578"/>
                <a:gd name="T6" fmla="*/ 0 w 756"/>
                <a:gd name="T7" fmla="*/ 0 h 578"/>
                <a:gd name="T8" fmla="*/ 0 w 756"/>
                <a:gd name="T9" fmla="*/ 0 h 578"/>
                <a:gd name="T10" fmla="*/ 0 w 756"/>
                <a:gd name="T11" fmla="*/ 0 h 578"/>
                <a:gd name="T12" fmla="*/ 0 w 756"/>
                <a:gd name="T13" fmla="*/ 0 h 578"/>
                <a:gd name="T14" fmla="*/ 0 w 756"/>
                <a:gd name="T15" fmla="*/ 0 h 578"/>
                <a:gd name="T16" fmla="*/ 0 w 756"/>
                <a:gd name="T17" fmla="*/ 0 h 578"/>
                <a:gd name="T18" fmla="*/ 0 w 756"/>
                <a:gd name="T19" fmla="*/ 0 h 578"/>
                <a:gd name="T20" fmla="*/ 0 w 756"/>
                <a:gd name="T21" fmla="*/ 0 h 578"/>
                <a:gd name="T22" fmla="*/ 0 w 756"/>
                <a:gd name="T23" fmla="*/ 0 h 578"/>
                <a:gd name="T24" fmla="*/ 0 w 756"/>
                <a:gd name="T25" fmla="*/ 0 h 578"/>
                <a:gd name="T26" fmla="*/ 0 w 756"/>
                <a:gd name="T27" fmla="*/ 0 h 578"/>
                <a:gd name="T28" fmla="*/ 0 w 756"/>
                <a:gd name="T29" fmla="*/ 0 h 578"/>
                <a:gd name="T30" fmla="*/ 0 w 756"/>
                <a:gd name="T31" fmla="*/ 0 h 578"/>
                <a:gd name="T32" fmla="*/ 0 w 756"/>
                <a:gd name="T33" fmla="*/ 0 h 578"/>
                <a:gd name="T34" fmla="*/ 0 w 756"/>
                <a:gd name="T35" fmla="*/ 0 h 578"/>
                <a:gd name="T36" fmla="*/ 0 w 756"/>
                <a:gd name="T37" fmla="*/ 0 h 578"/>
                <a:gd name="T38" fmla="*/ 0 w 756"/>
                <a:gd name="T39" fmla="*/ 0 h 578"/>
                <a:gd name="T40" fmla="*/ 0 w 756"/>
                <a:gd name="T41" fmla="*/ 0 h 578"/>
                <a:gd name="T42" fmla="*/ 0 w 756"/>
                <a:gd name="T43" fmla="*/ 0 h 578"/>
                <a:gd name="T44" fmla="*/ 0 w 756"/>
                <a:gd name="T45" fmla="*/ 0 h 578"/>
                <a:gd name="T46" fmla="*/ 0 w 756"/>
                <a:gd name="T47" fmla="*/ 0 h 578"/>
                <a:gd name="T48" fmla="*/ 0 w 756"/>
                <a:gd name="T49" fmla="*/ 0 h 578"/>
                <a:gd name="T50" fmla="*/ 0 w 756"/>
                <a:gd name="T51" fmla="*/ 0 h 578"/>
                <a:gd name="T52" fmla="*/ 0 w 756"/>
                <a:gd name="T53" fmla="*/ 0 h 578"/>
                <a:gd name="T54" fmla="*/ 0 w 756"/>
                <a:gd name="T55" fmla="*/ 0 h 578"/>
                <a:gd name="T56" fmla="*/ 0 w 756"/>
                <a:gd name="T57" fmla="*/ 0 h 578"/>
                <a:gd name="T58" fmla="*/ 0 w 756"/>
                <a:gd name="T59" fmla="*/ 0 h 578"/>
                <a:gd name="T60" fmla="*/ 0 w 756"/>
                <a:gd name="T61" fmla="*/ 0 h 578"/>
                <a:gd name="T62" fmla="*/ 0 w 756"/>
                <a:gd name="T63" fmla="*/ 0 h 578"/>
                <a:gd name="T64" fmla="*/ 0 w 756"/>
                <a:gd name="T65" fmla="*/ 0 h 578"/>
                <a:gd name="T66" fmla="*/ 0 w 756"/>
                <a:gd name="T67" fmla="*/ 0 h 578"/>
                <a:gd name="T68" fmla="*/ 0 w 756"/>
                <a:gd name="T69" fmla="*/ 0 h 578"/>
                <a:gd name="T70" fmla="*/ 0 w 756"/>
                <a:gd name="T71" fmla="*/ 0 h 578"/>
                <a:gd name="T72" fmla="*/ 0 w 756"/>
                <a:gd name="T73" fmla="*/ 0 h 578"/>
                <a:gd name="T74" fmla="*/ 0 w 756"/>
                <a:gd name="T75" fmla="*/ 0 h 578"/>
                <a:gd name="T76" fmla="*/ 0 w 756"/>
                <a:gd name="T77" fmla="*/ 0 h 578"/>
                <a:gd name="T78" fmla="*/ 0 w 756"/>
                <a:gd name="T79" fmla="*/ 0 h 578"/>
                <a:gd name="T80" fmla="*/ 0 w 756"/>
                <a:gd name="T81" fmla="*/ 0 h 578"/>
                <a:gd name="T82" fmla="*/ 0 w 756"/>
                <a:gd name="T83" fmla="*/ 0 h 578"/>
                <a:gd name="T84" fmla="*/ 0 w 756"/>
                <a:gd name="T85" fmla="*/ 0 h 578"/>
                <a:gd name="T86" fmla="*/ 0 w 756"/>
                <a:gd name="T87" fmla="*/ 0 h 578"/>
                <a:gd name="T88" fmla="*/ 0 w 756"/>
                <a:gd name="T89" fmla="*/ 0 h 578"/>
                <a:gd name="T90" fmla="*/ 0 w 756"/>
                <a:gd name="T91" fmla="*/ 0 h 578"/>
                <a:gd name="T92" fmla="*/ 0 w 756"/>
                <a:gd name="T93" fmla="*/ 0 h 578"/>
                <a:gd name="T94" fmla="*/ 0 w 756"/>
                <a:gd name="T95" fmla="*/ 0 h 578"/>
                <a:gd name="T96" fmla="*/ 0 w 756"/>
                <a:gd name="T97" fmla="*/ 0 h 578"/>
                <a:gd name="T98" fmla="*/ 0 w 756"/>
                <a:gd name="T99" fmla="*/ 0 h 57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756"/>
                <a:gd name="T151" fmla="*/ 0 h 578"/>
                <a:gd name="T152" fmla="*/ 756 w 756"/>
                <a:gd name="T153" fmla="*/ 578 h 57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756" h="578">
                  <a:moveTo>
                    <a:pt x="656" y="568"/>
                  </a:moveTo>
                  <a:lnTo>
                    <a:pt x="636" y="556"/>
                  </a:lnTo>
                  <a:lnTo>
                    <a:pt x="615" y="544"/>
                  </a:lnTo>
                  <a:lnTo>
                    <a:pt x="604" y="540"/>
                  </a:lnTo>
                  <a:lnTo>
                    <a:pt x="595" y="536"/>
                  </a:lnTo>
                  <a:lnTo>
                    <a:pt x="585" y="531"/>
                  </a:lnTo>
                  <a:lnTo>
                    <a:pt x="574" y="528"/>
                  </a:lnTo>
                  <a:lnTo>
                    <a:pt x="564" y="526"/>
                  </a:lnTo>
                  <a:lnTo>
                    <a:pt x="555" y="525"/>
                  </a:lnTo>
                  <a:lnTo>
                    <a:pt x="544" y="525"/>
                  </a:lnTo>
                  <a:lnTo>
                    <a:pt x="533" y="526"/>
                  </a:lnTo>
                  <a:lnTo>
                    <a:pt x="522" y="528"/>
                  </a:lnTo>
                  <a:lnTo>
                    <a:pt x="512" y="531"/>
                  </a:lnTo>
                  <a:lnTo>
                    <a:pt x="501" y="537"/>
                  </a:lnTo>
                  <a:lnTo>
                    <a:pt x="489" y="543"/>
                  </a:lnTo>
                  <a:lnTo>
                    <a:pt x="477" y="550"/>
                  </a:lnTo>
                  <a:lnTo>
                    <a:pt x="463" y="556"/>
                  </a:lnTo>
                  <a:lnTo>
                    <a:pt x="447" y="562"/>
                  </a:lnTo>
                  <a:lnTo>
                    <a:pt x="431" y="566"/>
                  </a:lnTo>
                  <a:lnTo>
                    <a:pt x="413" y="570"/>
                  </a:lnTo>
                  <a:lnTo>
                    <a:pt x="394" y="573"/>
                  </a:lnTo>
                  <a:lnTo>
                    <a:pt x="375" y="576"/>
                  </a:lnTo>
                  <a:lnTo>
                    <a:pt x="355" y="577"/>
                  </a:lnTo>
                  <a:lnTo>
                    <a:pt x="335" y="578"/>
                  </a:lnTo>
                  <a:lnTo>
                    <a:pt x="316" y="578"/>
                  </a:lnTo>
                  <a:lnTo>
                    <a:pt x="296" y="576"/>
                  </a:lnTo>
                  <a:lnTo>
                    <a:pt x="278" y="573"/>
                  </a:lnTo>
                  <a:lnTo>
                    <a:pt x="260" y="570"/>
                  </a:lnTo>
                  <a:lnTo>
                    <a:pt x="243" y="566"/>
                  </a:lnTo>
                  <a:lnTo>
                    <a:pt x="227" y="561"/>
                  </a:lnTo>
                  <a:lnTo>
                    <a:pt x="213" y="554"/>
                  </a:lnTo>
                  <a:lnTo>
                    <a:pt x="207" y="550"/>
                  </a:lnTo>
                  <a:lnTo>
                    <a:pt x="200" y="545"/>
                  </a:lnTo>
                  <a:lnTo>
                    <a:pt x="195" y="539"/>
                  </a:lnTo>
                  <a:lnTo>
                    <a:pt x="188" y="533"/>
                  </a:lnTo>
                  <a:lnTo>
                    <a:pt x="178" y="519"/>
                  </a:lnTo>
                  <a:lnTo>
                    <a:pt x="168" y="505"/>
                  </a:lnTo>
                  <a:lnTo>
                    <a:pt x="154" y="479"/>
                  </a:lnTo>
                  <a:lnTo>
                    <a:pt x="146" y="468"/>
                  </a:lnTo>
                  <a:lnTo>
                    <a:pt x="131" y="471"/>
                  </a:lnTo>
                  <a:lnTo>
                    <a:pt x="116" y="476"/>
                  </a:lnTo>
                  <a:lnTo>
                    <a:pt x="109" y="479"/>
                  </a:lnTo>
                  <a:lnTo>
                    <a:pt x="102" y="478"/>
                  </a:lnTo>
                  <a:lnTo>
                    <a:pt x="99" y="476"/>
                  </a:lnTo>
                  <a:lnTo>
                    <a:pt x="97" y="474"/>
                  </a:lnTo>
                  <a:lnTo>
                    <a:pt x="95" y="472"/>
                  </a:lnTo>
                  <a:lnTo>
                    <a:pt x="94" y="468"/>
                  </a:lnTo>
                  <a:lnTo>
                    <a:pt x="93" y="466"/>
                  </a:lnTo>
                  <a:lnTo>
                    <a:pt x="89" y="462"/>
                  </a:lnTo>
                  <a:lnTo>
                    <a:pt x="86" y="460"/>
                  </a:lnTo>
                  <a:lnTo>
                    <a:pt x="83" y="457"/>
                  </a:lnTo>
                  <a:lnTo>
                    <a:pt x="74" y="452"/>
                  </a:lnTo>
                  <a:lnTo>
                    <a:pt x="67" y="446"/>
                  </a:lnTo>
                  <a:lnTo>
                    <a:pt x="64" y="444"/>
                  </a:lnTo>
                  <a:lnTo>
                    <a:pt x="61" y="441"/>
                  </a:lnTo>
                  <a:lnTo>
                    <a:pt x="60" y="438"/>
                  </a:lnTo>
                  <a:lnTo>
                    <a:pt x="60" y="436"/>
                  </a:lnTo>
                  <a:lnTo>
                    <a:pt x="62" y="432"/>
                  </a:lnTo>
                  <a:lnTo>
                    <a:pt x="66" y="429"/>
                  </a:lnTo>
                  <a:lnTo>
                    <a:pt x="71" y="426"/>
                  </a:lnTo>
                  <a:lnTo>
                    <a:pt x="80" y="424"/>
                  </a:lnTo>
                  <a:lnTo>
                    <a:pt x="76" y="414"/>
                  </a:lnTo>
                  <a:lnTo>
                    <a:pt x="72" y="405"/>
                  </a:lnTo>
                  <a:lnTo>
                    <a:pt x="66" y="397"/>
                  </a:lnTo>
                  <a:lnTo>
                    <a:pt x="58" y="388"/>
                  </a:lnTo>
                  <a:lnTo>
                    <a:pt x="41" y="371"/>
                  </a:lnTo>
                  <a:lnTo>
                    <a:pt x="24" y="354"/>
                  </a:lnTo>
                  <a:lnTo>
                    <a:pt x="16" y="346"/>
                  </a:lnTo>
                  <a:lnTo>
                    <a:pt x="10" y="338"/>
                  </a:lnTo>
                  <a:lnTo>
                    <a:pt x="4" y="329"/>
                  </a:lnTo>
                  <a:lnTo>
                    <a:pt x="1" y="320"/>
                  </a:lnTo>
                  <a:lnTo>
                    <a:pt x="0" y="316"/>
                  </a:lnTo>
                  <a:lnTo>
                    <a:pt x="0" y="313"/>
                  </a:lnTo>
                  <a:lnTo>
                    <a:pt x="1" y="308"/>
                  </a:lnTo>
                  <a:lnTo>
                    <a:pt x="2" y="304"/>
                  </a:lnTo>
                  <a:lnTo>
                    <a:pt x="4" y="300"/>
                  </a:lnTo>
                  <a:lnTo>
                    <a:pt x="8" y="296"/>
                  </a:lnTo>
                  <a:lnTo>
                    <a:pt x="11" y="291"/>
                  </a:lnTo>
                  <a:lnTo>
                    <a:pt x="15" y="287"/>
                  </a:lnTo>
                  <a:lnTo>
                    <a:pt x="18" y="283"/>
                  </a:lnTo>
                  <a:lnTo>
                    <a:pt x="23" y="277"/>
                  </a:lnTo>
                  <a:lnTo>
                    <a:pt x="24" y="273"/>
                  </a:lnTo>
                  <a:lnTo>
                    <a:pt x="25" y="270"/>
                  </a:lnTo>
                  <a:lnTo>
                    <a:pt x="25" y="268"/>
                  </a:lnTo>
                  <a:lnTo>
                    <a:pt x="24" y="264"/>
                  </a:lnTo>
                  <a:lnTo>
                    <a:pt x="25" y="262"/>
                  </a:lnTo>
                  <a:lnTo>
                    <a:pt x="29" y="258"/>
                  </a:lnTo>
                  <a:lnTo>
                    <a:pt x="36" y="252"/>
                  </a:lnTo>
                  <a:lnTo>
                    <a:pt x="43" y="247"/>
                  </a:lnTo>
                  <a:lnTo>
                    <a:pt x="52" y="241"/>
                  </a:lnTo>
                  <a:lnTo>
                    <a:pt x="59" y="233"/>
                  </a:lnTo>
                  <a:lnTo>
                    <a:pt x="65" y="227"/>
                  </a:lnTo>
                  <a:lnTo>
                    <a:pt x="69" y="220"/>
                  </a:lnTo>
                  <a:lnTo>
                    <a:pt x="75" y="199"/>
                  </a:lnTo>
                  <a:lnTo>
                    <a:pt x="84" y="176"/>
                  </a:lnTo>
                  <a:lnTo>
                    <a:pt x="95" y="154"/>
                  </a:lnTo>
                  <a:lnTo>
                    <a:pt x="108" y="133"/>
                  </a:lnTo>
                  <a:lnTo>
                    <a:pt x="114" y="123"/>
                  </a:lnTo>
                  <a:lnTo>
                    <a:pt x="122" y="113"/>
                  </a:lnTo>
                  <a:lnTo>
                    <a:pt x="130" y="104"/>
                  </a:lnTo>
                  <a:lnTo>
                    <a:pt x="139" y="94"/>
                  </a:lnTo>
                  <a:lnTo>
                    <a:pt x="148" y="87"/>
                  </a:lnTo>
                  <a:lnTo>
                    <a:pt x="158" y="78"/>
                  </a:lnTo>
                  <a:lnTo>
                    <a:pt x="169" y="70"/>
                  </a:lnTo>
                  <a:lnTo>
                    <a:pt x="180" y="64"/>
                  </a:lnTo>
                  <a:lnTo>
                    <a:pt x="184" y="61"/>
                  </a:lnTo>
                  <a:lnTo>
                    <a:pt x="187" y="57"/>
                  </a:lnTo>
                  <a:lnTo>
                    <a:pt x="191" y="53"/>
                  </a:lnTo>
                  <a:lnTo>
                    <a:pt x="193" y="50"/>
                  </a:lnTo>
                  <a:lnTo>
                    <a:pt x="195" y="47"/>
                  </a:lnTo>
                  <a:lnTo>
                    <a:pt x="197" y="45"/>
                  </a:lnTo>
                  <a:lnTo>
                    <a:pt x="200" y="42"/>
                  </a:lnTo>
                  <a:lnTo>
                    <a:pt x="205" y="41"/>
                  </a:lnTo>
                  <a:lnTo>
                    <a:pt x="232" y="42"/>
                  </a:lnTo>
                  <a:lnTo>
                    <a:pt x="256" y="45"/>
                  </a:lnTo>
                  <a:lnTo>
                    <a:pt x="282" y="47"/>
                  </a:lnTo>
                  <a:lnTo>
                    <a:pt x="308" y="47"/>
                  </a:lnTo>
                  <a:lnTo>
                    <a:pt x="313" y="48"/>
                  </a:lnTo>
                  <a:lnTo>
                    <a:pt x="318" y="49"/>
                  </a:lnTo>
                  <a:lnTo>
                    <a:pt x="322" y="51"/>
                  </a:lnTo>
                  <a:lnTo>
                    <a:pt x="325" y="53"/>
                  </a:lnTo>
                  <a:lnTo>
                    <a:pt x="333" y="61"/>
                  </a:lnTo>
                  <a:lnTo>
                    <a:pt x="338" y="68"/>
                  </a:lnTo>
                  <a:lnTo>
                    <a:pt x="344" y="76"/>
                  </a:lnTo>
                  <a:lnTo>
                    <a:pt x="350" y="82"/>
                  </a:lnTo>
                  <a:lnTo>
                    <a:pt x="353" y="85"/>
                  </a:lnTo>
                  <a:lnTo>
                    <a:pt x="357" y="88"/>
                  </a:lnTo>
                  <a:lnTo>
                    <a:pt x="360" y="89"/>
                  </a:lnTo>
                  <a:lnTo>
                    <a:pt x="364" y="89"/>
                  </a:lnTo>
                  <a:lnTo>
                    <a:pt x="369" y="82"/>
                  </a:lnTo>
                  <a:lnTo>
                    <a:pt x="376" y="76"/>
                  </a:lnTo>
                  <a:lnTo>
                    <a:pt x="383" y="70"/>
                  </a:lnTo>
                  <a:lnTo>
                    <a:pt x="391" y="64"/>
                  </a:lnTo>
                  <a:lnTo>
                    <a:pt x="410" y="52"/>
                  </a:lnTo>
                  <a:lnTo>
                    <a:pt x="431" y="41"/>
                  </a:lnTo>
                  <a:lnTo>
                    <a:pt x="473" y="21"/>
                  </a:lnTo>
                  <a:lnTo>
                    <a:pt x="506" y="6"/>
                  </a:lnTo>
                  <a:lnTo>
                    <a:pt x="515" y="1"/>
                  </a:lnTo>
                  <a:lnTo>
                    <a:pt x="524" y="0"/>
                  </a:lnTo>
                  <a:lnTo>
                    <a:pt x="531" y="1"/>
                  </a:lnTo>
                  <a:lnTo>
                    <a:pt x="539" y="4"/>
                  </a:lnTo>
                  <a:lnTo>
                    <a:pt x="546" y="8"/>
                  </a:lnTo>
                  <a:lnTo>
                    <a:pt x="553" y="14"/>
                  </a:lnTo>
                  <a:lnTo>
                    <a:pt x="559" y="21"/>
                  </a:lnTo>
                  <a:lnTo>
                    <a:pt x="566" y="31"/>
                  </a:lnTo>
                  <a:lnTo>
                    <a:pt x="571" y="40"/>
                  </a:lnTo>
                  <a:lnTo>
                    <a:pt x="576" y="51"/>
                  </a:lnTo>
                  <a:lnTo>
                    <a:pt x="582" y="64"/>
                  </a:lnTo>
                  <a:lnTo>
                    <a:pt x="586" y="77"/>
                  </a:lnTo>
                  <a:lnTo>
                    <a:pt x="595" y="106"/>
                  </a:lnTo>
                  <a:lnTo>
                    <a:pt x="602" y="136"/>
                  </a:lnTo>
                  <a:lnTo>
                    <a:pt x="608" y="168"/>
                  </a:lnTo>
                  <a:lnTo>
                    <a:pt x="613" y="202"/>
                  </a:lnTo>
                  <a:lnTo>
                    <a:pt x="617" y="233"/>
                  </a:lnTo>
                  <a:lnTo>
                    <a:pt x="620" y="264"/>
                  </a:lnTo>
                  <a:lnTo>
                    <a:pt x="625" y="317"/>
                  </a:lnTo>
                  <a:lnTo>
                    <a:pt x="626" y="354"/>
                  </a:lnTo>
                  <a:lnTo>
                    <a:pt x="626" y="359"/>
                  </a:lnTo>
                  <a:lnTo>
                    <a:pt x="628" y="363"/>
                  </a:lnTo>
                  <a:lnTo>
                    <a:pt x="631" y="368"/>
                  </a:lnTo>
                  <a:lnTo>
                    <a:pt x="634" y="371"/>
                  </a:lnTo>
                  <a:lnTo>
                    <a:pt x="639" y="373"/>
                  </a:lnTo>
                  <a:lnTo>
                    <a:pt x="644" y="375"/>
                  </a:lnTo>
                  <a:lnTo>
                    <a:pt x="650" y="377"/>
                  </a:lnTo>
                  <a:lnTo>
                    <a:pt x="655" y="378"/>
                  </a:lnTo>
                  <a:lnTo>
                    <a:pt x="678" y="382"/>
                  </a:lnTo>
                  <a:lnTo>
                    <a:pt x="696" y="382"/>
                  </a:lnTo>
                  <a:lnTo>
                    <a:pt x="708" y="377"/>
                  </a:lnTo>
                  <a:lnTo>
                    <a:pt x="728" y="371"/>
                  </a:lnTo>
                  <a:lnTo>
                    <a:pt x="734" y="370"/>
                  </a:lnTo>
                  <a:lnTo>
                    <a:pt x="739" y="369"/>
                  </a:lnTo>
                  <a:lnTo>
                    <a:pt x="744" y="369"/>
                  </a:lnTo>
                  <a:lnTo>
                    <a:pt x="748" y="370"/>
                  </a:lnTo>
                  <a:lnTo>
                    <a:pt x="752" y="371"/>
                  </a:lnTo>
                  <a:lnTo>
                    <a:pt x="754" y="373"/>
                  </a:lnTo>
                  <a:lnTo>
                    <a:pt x="756" y="376"/>
                  </a:lnTo>
                  <a:lnTo>
                    <a:pt x="756" y="382"/>
                  </a:lnTo>
                  <a:lnTo>
                    <a:pt x="756" y="396"/>
                  </a:lnTo>
                  <a:lnTo>
                    <a:pt x="755" y="408"/>
                  </a:lnTo>
                  <a:lnTo>
                    <a:pt x="753" y="417"/>
                  </a:lnTo>
                  <a:lnTo>
                    <a:pt x="750" y="425"/>
                  </a:lnTo>
                  <a:lnTo>
                    <a:pt x="747" y="431"/>
                  </a:lnTo>
                  <a:lnTo>
                    <a:pt x="742" y="437"/>
                  </a:lnTo>
                  <a:lnTo>
                    <a:pt x="737" y="441"/>
                  </a:lnTo>
                  <a:lnTo>
                    <a:pt x="733" y="444"/>
                  </a:lnTo>
                  <a:lnTo>
                    <a:pt x="721" y="451"/>
                  </a:lnTo>
                  <a:lnTo>
                    <a:pt x="710" y="457"/>
                  </a:lnTo>
                  <a:lnTo>
                    <a:pt x="703" y="461"/>
                  </a:lnTo>
                  <a:lnTo>
                    <a:pt x="698" y="467"/>
                  </a:lnTo>
                  <a:lnTo>
                    <a:pt x="693" y="473"/>
                  </a:lnTo>
                  <a:lnTo>
                    <a:pt x="687" y="482"/>
                  </a:lnTo>
                  <a:lnTo>
                    <a:pt x="684" y="487"/>
                  </a:lnTo>
                  <a:lnTo>
                    <a:pt x="682" y="493"/>
                  </a:lnTo>
                  <a:lnTo>
                    <a:pt x="681" y="499"/>
                  </a:lnTo>
                  <a:lnTo>
                    <a:pt x="680" y="506"/>
                  </a:lnTo>
                  <a:lnTo>
                    <a:pt x="678" y="519"/>
                  </a:lnTo>
                  <a:lnTo>
                    <a:pt x="676" y="531"/>
                  </a:lnTo>
                  <a:lnTo>
                    <a:pt x="674" y="543"/>
                  </a:lnTo>
                  <a:lnTo>
                    <a:pt x="671" y="554"/>
                  </a:lnTo>
                  <a:lnTo>
                    <a:pt x="668" y="558"/>
                  </a:lnTo>
                  <a:lnTo>
                    <a:pt x="665" y="563"/>
                  </a:lnTo>
                  <a:lnTo>
                    <a:pt x="661" y="566"/>
                  </a:lnTo>
                  <a:lnTo>
                    <a:pt x="656" y="568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15" name="Freeform 308"/>
            <p:cNvSpPr>
              <a:spLocks/>
            </p:cNvSpPr>
            <p:nvPr/>
          </p:nvSpPr>
          <p:spPr bwMode="auto">
            <a:xfrm>
              <a:off x="1511" y="2653"/>
              <a:ext cx="71" cy="98"/>
            </a:xfrm>
            <a:custGeom>
              <a:avLst/>
              <a:gdLst>
                <a:gd name="T0" fmla="*/ 0 w 282"/>
                <a:gd name="T1" fmla="*/ 0 h 394"/>
                <a:gd name="T2" fmla="*/ 0 w 282"/>
                <a:gd name="T3" fmla="*/ 0 h 394"/>
                <a:gd name="T4" fmla="*/ 0 w 282"/>
                <a:gd name="T5" fmla="*/ 0 h 394"/>
                <a:gd name="T6" fmla="*/ 0 w 282"/>
                <a:gd name="T7" fmla="*/ 0 h 394"/>
                <a:gd name="T8" fmla="*/ 0 w 282"/>
                <a:gd name="T9" fmla="*/ 0 h 394"/>
                <a:gd name="T10" fmla="*/ 0 w 282"/>
                <a:gd name="T11" fmla="*/ 0 h 394"/>
                <a:gd name="T12" fmla="*/ 0 w 282"/>
                <a:gd name="T13" fmla="*/ 0 h 394"/>
                <a:gd name="T14" fmla="*/ 0 w 282"/>
                <a:gd name="T15" fmla="*/ 0 h 394"/>
                <a:gd name="T16" fmla="*/ 0 w 282"/>
                <a:gd name="T17" fmla="*/ 0 h 394"/>
                <a:gd name="T18" fmla="*/ 0 w 282"/>
                <a:gd name="T19" fmla="*/ 0 h 394"/>
                <a:gd name="T20" fmla="*/ 0 w 282"/>
                <a:gd name="T21" fmla="*/ 0 h 394"/>
                <a:gd name="T22" fmla="*/ 0 w 282"/>
                <a:gd name="T23" fmla="*/ 0 h 394"/>
                <a:gd name="T24" fmla="*/ 0 w 282"/>
                <a:gd name="T25" fmla="*/ 0 h 394"/>
                <a:gd name="T26" fmla="*/ 0 w 282"/>
                <a:gd name="T27" fmla="*/ 0 h 394"/>
                <a:gd name="T28" fmla="*/ 0 w 282"/>
                <a:gd name="T29" fmla="*/ 0 h 394"/>
                <a:gd name="T30" fmla="*/ 0 w 282"/>
                <a:gd name="T31" fmla="*/ 0 h 394"/>
                <a:gd name="T32" fmla="*/ 0 w 282"/>
                <a:gd name="T33" fmla="*/ 0 h 394"/>
                <a:gd name="T34" fmla="*/ 0 w 282"/>
                <a:gd name="T35" fmla="*/ 0 h 394"/>
                <a:gd name="T36" fmla="*/ 0 w 282"/>
                <a:gd name="T37" fmla="*/ 0 h 394"/>
                <a:gd name="T38" fmla="*/ 0 w 282"/>
                <a:gd name="T39" fmla="*/ 0 h 394"/>
                <a:gd name="T40" fmla="*/ 0 w 282"/>
                <a:gd name="T41" fmla="*/ 0 h 394"/>
                <a:gd name="T42" fmla="*/ 0 w 282"/>
                <a:gd name="T43" fmla="*/ 0 h 394"/>
                <a:gd name="T44" fmla="*/ 0 w 282"/>
                <a:gd name="T45" fmla="*/ 0 h 394"/>
                <a:gd name="T46" fmla="*/ 0 w 282"/>
                <a:gd name="T47" fmla="*/ 0 h 394"/>
                <a:gd name="T48" fmla="*/ 0 w 282"/>
                <a:gd name="T49" fmla="*/ 0 h 394"/>
                <a:gd name="T50" fmla="*/ 0 w 282"/>
                <a:gd name="T51" fmla="*/ 0 h 394"/>
                <a:gd name="T52" fmla="*/ 0 w 282"/>
                <a:gd name="T53" fmla="*/ 0 h 394"/>
                <a:gd name="T54" fmla="*/ 0 w 282"/>
                <a:gd name="T55" fmla="*/ 0 h 394"/>
                <a:gd name="T56" fmla="*/ 0 w 282"/>
                <a:gd name="T57" fmla="*/ 0 h 394"/>
                <a:gd name="T58" fmla="*/ 0 w 282"/>
                <a:gd name="T59" fmla="*/ 0 h 394"/>
                <a:gd name="T60" fmla="*/ 0 w 282"/>
                <a:gd name="T61" fmla="*/ 0 h 394"/>
                <a:gd name="T62" fmla="*/ 0 w 282"/>
                <a:gd name="T63" fmla="*/ 0 h 394"/>
                <a:gd name="T64" fmla="*/ 0 w 282"/>
                <a:gd name="T65" fmla="*/ 0 h 394"/>
                <a:gd name="T66" fmla="*/ 0 w 282"/>
                <a:gd name="T67" fmla="*/ 0 h 394"/>
                <a:gd name="T68" fmla="*/ 0 w 282"/>
                <a:gd name="T69" fmla="*/ 0 h 394"/>
                <a:gd name="T70" fmla="*/ 0 w 282"/>
                <a:gd name="T71" fmla="*/ 0 h 394"/>
                <a:gd name="T72" fmla="*/ 0 w 282"/>
                <a:gd name="T73" fmla="*/ 0 h 394"/>
                <a:gd name="T74" fmla="*/ 0 w 282"/>
                <a:gd name="T75" fmla="*/ 0 h 394"/>
                <a:gd name="T76" fmla="*/ 0 w 282"/>
                <a:gd name="T77" fmla="*/ 0 h 394"/>
                <a:gd name="T78" fmla="*/ 0 w 282"/>
                <a:gd name="T79" fmla="*/ 0 h 394"/>
                <a:gd name="T80" fmla="*/ 0 w 282"/>
                <a:gd name="T81" fmla="*/ 0 h 394"/>
                <a:gd name="T82" fmla="*/ 0 w 282"/>
                <a:gd name="T83" fmla="*/ 0 h 394"/>
                <a:gd name="T84" fmla="*/ 0 w 282"/>
                <a:gd name="T85" fmla="*/ 0 h 394"/>
                <a:gd name="T86" fmla="*/ 0 w 282"/>
                <a:gd name="T87" fmla="*/ 0 h 394"/>
                <a:gd name="T88" fmla="*/ 0 w 282"/>
                <a:gd name="T89" fmla="*/ 0 h 394"/>
                <a:gd name="T90" fmla="*/ 0 w 282"/>
                <a:gd name="T91" fmla="*/ 0 h 394"/>
                <a:gd name="T92" fmla="*/ 0 w 282"/>
                <a:gd name="T93" fmla="*/ 0 h 394"/>
                <a:gd name="T94" fmla="*/ 0 w 282"/>
                <a:gd name="T95" fmla="*/ 0 h 394"/>
                <a:gd name="T96" fmla="*/ 0 w 282"/>
                <a:gd name="T97" fmla="*/ 0 h 394"/>
                <a:gd name="T98" fmla="*/ 0 w 282"/>
                <a:gd name="T99" fmla="*/ 0 h 394"/>
                <a:gd name="T100" fmla="*/ 0 w 282"/>
                <a:gd name="T101" fmla="*/ 0 h 394"/>
                <a:gd name="T102" fmla="*/ 0 w 282"/>
                <a:gd name="T103" fmla="*/ 0 h 394"/>
                <a:gd name="T104" fmla="*/ 0 w 282"/>
                <a:gd name="T105" fmla="*/ 0 h 394"/>
                <a:gd name="T106" fmla="*/ 0 w 282"/>
                <a:gd name="T107" fmla="*/ 0 h 394"/>
                <a:gd name="T108" fmla="*/ 0 w 282"/>
                <a:gd name="T109" fmla="*/ 0 h 394"/>
                <a:gd name="T110" fmla="*/ 0 w 282"/>
                <a:gd name="T111" fmla="*/ 0 h 394"/>
                <a:gd name="T112" fmla="*/ 0 w 282"/>
                <a:gd name="T113" fmla="*/ 0 h 394"/>
                <a:gd name="T114" fmla="*/ 0 w 282"/>
                <a:gd name="T115" fmla="*/ 0 h 394"/>
                <a:gd name="T116" fmla="*/ 0 w 282"/>
                <a:gd name="T117" fmla="*/ 0 h 394"/>
                <a:gd name="T118" fmla="*/ 0 w 282"/>
                <a:gd name="T119" fmla="*/ 0 h 394"/>
                <a:gd name="T120" fmla="*/ 0 w 282"/>
                <a:gd name="T121" fmla="*/ 0 h 39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82"/>
                <a:gd name="T184" fmla="*/ 0 h 394"/>
                <a:gd name="T185" fmla="*/ 282 w 282"/>
                <a:gd name="T186" fmla="*/ 394 h 394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82" h="394">
                  <a:moveTo>
                    <a:pt x="145" y="356"/>
                  </a:moveTo>
                  <a:lnTo>
                    <a:pt x="156" y="352"/>
                  </a:lnTo>
                  <a:lnTo>
                    <a:pt x="165" y="345"/>
                  </a:lnTo>
                  <a:lnTo>
                    <a:pt x="171" y="339"/>
                  </a:lnTo>
                  <a:lnTo>
                    <a:pt x="175" y="331"/>
                  </a:lnTo>
                  <a:lnTo>
                    <a:pt x="179" y="324"/>
                  </a:lnTo>
                  <a:lnTo>
                    <a:pt x="181" y="316"/>
                  </a:lnTo>
                  <a:lnTo>
                    <a:pt x="182" y="309"/>
                  </a:lnTo>
                  <a:lnTo>
                    <a:pt x="183" y="301"/>
                  </a:lnTo>
                  <a:lnTo>
                    <a:pt x="183" y="294"/>
                  </a:lnTo>
                  <a:lnTo>
                    <a:pt x="184" y="287"/>
                  </a:lnTo>
                  <a:lnTo>
                    <a:pt x="185" y="281"/>
                  </a:lnTo>
                  <a:lnTo>
                    <a:pt x="187" y="275"/>
                  </a:lnTo>
                  <a:lnTo>
                    <a:pt x="191" y="271"/>
                  </a:lnTo>
                  <a:lnTo>
                    <a:pt x="196" y="269"/>
                  </a:lnTo>
                  <a:lnTo>
                    <a:pt x="202" y="267"/>
                  </a:lnTo>
                  <a:lnTo>
                    <a:pt x="212" y="267"/>
                  </a:lnTo>
                  <a:lnTo>
                    <a:pt x="230" y="272"/>
                  </a:lnTo>
                  <a:lnTo>
                    <a:pt x="250" y="279"/>
                  </a:lnTo>
                  <a:lnTo>
                    <a:pt x="259" y="281"/>
                  </a:lnTo>
                  <a:lnTo>
                    <a:pt x="267" y="281"/>
                  </a:lnTo>
                  <a:lnTo>
                    <a:pt x="271" y="280"/>
                  </a:lnTo>
                  <a:lnTo>
                    <a:pt x="276" y="277"/>
                  </a:lnTo>
                  <a:lnTo>
                    <a:pt x="279" y="274"/>
                  </a:lnTo>
                  <a:lnTo>
                    <a:pt x="282" y="270"/>
                  </a:lnTo>
                  <a:lnTo>
                    <a:pt x="281" y="261"/>
                  </a:lnTo>
                  <a:lnTo>
                    <a:pt x="277" y="245"/>
                  </a:lnTo>
                  <a:lnTo>
                    <a:pt x="271" y="227"/>
                  </a:lnTo>
                  <a:lnTo>
                    <a:pt x="268" y="212"/>
                  </a:lnTo>
                  <a:lnTo>
                    <a:pt x="267" y="210"/>
                  </a:lnTo>
                  <a:lnTo>
                    <a:pt x="266" y="209"/>
                  </a:lnTo>
                  <a:lnTo>
                    <a:pt x="264" y="207"/>
                  </a:lnTo>
                  <a:lnTo>
                    <a:pt x="262" y="207"/>
                  </a:lnTo>
                  <a:lnTo>
                    <a:pt x="256" y="210"/>
                  </a:lnTo>
                  <a:lnTo>
                    <a:pt x="250" y="212"/>
                  </a:lnTo>
                  <a:lnTo>
                    <a:pt x="243" y="214"/>
                  </a:lnTo>
                  <a:lnTo>
                    <a:pt x="238" y="215"/>
                  </a:lnTo>
                  <a:lnTo>
                    <a:pt x="236" y="215"/>
                  </a:lnTo>
                  <a:lnTo>
                    <a:pt x="234" y="214"/>
                  </a:lnTo>
                  <a:lnTo>
                    <a:pt x="233" y="212"/>
                  </a:lnTo>
                  <a:lnTo>
                    <a:pt x="231" y="209"/>
                  </a:lnTo>
                  <a:lnTo>
                    <a:pt x="231" y="196"/>
                  </a:lnTo>
                  <a:lnTo>
                    <a:pt x="233" y="185"/>
                  </a:lnTo>
                  <a:lnTo>
                    <a:pt x="235" y="174"/>
                  </a:lnTo>
                  <a:lnTo>
                    <a:pt x="236" y="167"/>
                  </a:lnTo>
                  <a:lnTo>
                    <a:pt x="236" y="162"/>
                  </a:lnTo>
                  <a:lnTo>
                    <a:pt x="235" y="159"/>
                  </a:lnTo>
                  <a:lnTo>
                    <a:pt x="234" y="157"/>
                  </a:lnTo>
                  <a:lnTo>
                    <a:pt x="231" y="155"/>
                  </a:lnTo>
                  <a:lnTo>
                    <a:pt x="227" y="153"/>
                  </a:lnTo>
                  <a:lnTo>
                    <a:pt x="223" y="151"/>
                  </a:lnTo>
                  <a:lnTo>
                    <a:pt x="216" y="150"/>
                  </a:lnTo>
                  <a:lnTo>
                    <a:pt x="209" y="150"/>
                  </a:lnTo>
                  <a:lnTo>
                    <a:pt x="205" y="149"/>
                  </a:lnTo>
                  <a:lnTo>
                    <a:pt x="201" y="148"/>
                  </a:lnTo>
                  <a:lnTo>
                    <a:pt x="199" y="145"/>
                  </a:lnTo>
                  <a:lnTo>
                    <a:pt x="197" y="141"/>
                  </a:lnTo>
                  <a:lnTo>
                    <a:pt x="194" y="131"/>
                  </a:lnTo>
                  <a:lnTo>
                    <a:pt x="192" y="120"/>
                  </a:lnTo>
                  <a:lnTo>
                    <a:pt x="192" y="108"/>
                  </a:lnTo>
                  <a:lnTo>
                    <a:pt x="191" y="96"/>
                  </a:lnTo>
                  <a:lnTo>
                    <a:pt x="189" y="87"/>
                  </a:lnTo>
                  <a:lnTo>
                    <a:pt x="187" y="80"/>
                  </a:lnTo>
                  <a:lnTo>
                    <a:pt x="182" y="75"/>
                  </a:lnTo>
                  <a:lnTo>
                    <a:pt x="174" y="67"/>
                  </a:lnTo>
                  <a:lnTo>
                    <a:pt x="165" y="60"/>
                  </a:lnTo>
                  <a:lnTo>
                    <a:pt x="153" y="51"/>
                  </a:lnTo>
                  <a:lnTo>
                    <a:pt x="139" y="43"/>
                  </a:lnTo>
                  <a:lnTo>
                    <a:pt x="125" y="34"/>
                  </a:lnTo>
                  <a:lnTo>
                    <a:pt x="110" y="25"/>
                  </a:lnTo>
                  <a:lnTo>
                    <a:pt x="94" y="18"/>
                  </a:lnTo>
                  <a:lnTo>
                    <a:pt x="78" y="11"/>
                  </a:lnTo>
                  <a:lnTo>
                    <a:pt x="63" y="6"/>
                  </a:lnTo>
                  <a:lnTo>
                    <a:pt x="48" y="2"/>
                  </a:lnTo>
                  <a:lnTo>
                    <a:pt x="35" y="0"/>
                  </a:lnTo>
                  <a:lnTo>
                    <a:pt x="29" y="0"/>
                  </a:lnTo>
                  <a:lnTo>
                    <a:pt x="24" y="1"/>
                  </a:lnTo>
                  <a:lnTo>
                    <a:pt x="18" y="2"/>
                  </a:lnTo>
                  <a:lnTo>
                    <a:pt x="13" y="4"/>
                  </a:lnTo>
                  <a:lnTo>
                    <a:pt x="8" y="6"/>
                  </a:lnTo>
                  <a:lnTo>
                    <a:pt x="5" y="10"/>
                  </a:lnTo>
                  <a:lnTo>
                    <a:pt x="2" y="15"/>
                  </a:lnTo>
                  <a:lnTo>
                    <a:pt x="0" y="19"/>
                  </a:lnTo>
                  <a:lnTo>
                    <a:pt x="5" y="21"/>
                  </a:lnTo>
                  <a:lnTo>
                    <a:pt x="11" y="23"/>
                  </a:lnTo>
                  <a:lnTo>
                    <a:pt x="16" y="26"/>
                  </a:lnTo>
                  <a:lnTo>
                    <a:pt x="20" y="31"/>
                  </a:lnTo>
                  <a:lnTo>
                    <a:pt x="29" y="39"/>
                  </a:lnTo>
                  <a:lnTo>
                    <a:pt x="38" y="49"/>
                  </a:lnTo>
                  <a:lnTo>
                    <a:pt x="45" y="61"/>
                  </a:lnTo>
                  <a:lnTo>
                    <a:pt x="53" y="75"/>
                  </a:lnTo>
                  <a:lnTo>
                    <a:pt x="59" y="89"/>
                  </a:lnTo>
                  <a:lnTo>
                    <a:pt x="64" y="104"/>
                  </a:lnTo>
                  <a:lnTo>
                    <a:pt x="70" y="120"/>
                  </a:lnTo>
                  <a:lnTo>
                    <a:pt x="74" y="136"/>
                  </a:lnTo>
                  <a:lnTo>
                    <a:pt x="78" y="153"/>
                  </a:lnTo>
                  <a:lnTo>
                    <a:pt x="81" y="169"/>
                  </a:lnTo>
                  <a:lnTo>
                    <a:pt x="84" y="185"/>
                  </a:lnTo>
                  <a:lnTo>
                    <a:pt x="85" y="200"/>
                  </a:lnTo>
                  <a:lnTo>
                    <a:pt x="86" y="215"/>
                  </a:lnTo>
                  <a:lnTo>
                    <a:pt x="87" y="228"/>
                  </a:lnTo>
                  <a:lnTo>
                    <a:pt x="87" y="256"/>
                  </a:lnTo>
                  <a:lnTo>
                    <a:pt x="88" y="285"/>
                  </a:lnTo>
                  <a:lnTo>
                    <a:pt x="89" y="315"/>
                  </a:lnTo>
                  <a:lnTo>
                    <a:pt x="92" y="345"/>
                  </a:lnTo>
                  <a:lnTo>
                    <a:pt x="95" y="360"/>
                  </a:lnTo>
                  <a:lnTo>
                    <a:pt x="100" y="379"/>
                  </a:lnTo>
                  <a:lnTo>
                    <a:pt x="103" y="386"/>
                  </a:lnTo>
                  <a:lnTo>
                    <a:pt x="108" y="392"/>
                  </a:lnTo>
                  <a:lnTo>
                    <a:pt x="110" y="394"/>
                  </a:lnTo>
                  <a:lnTo>
                    <a:pt x="112" y="394"/>
                  </a:lnTo>
                  <a:lnTo>
                    <a:pt x="115" y="393"/>
                  </a:lnTo>
                  <a:lnTo>
                    <a:pt x="117" y="389"/>
                  </a:lnTo>
                  <a:lnTo>
                    <a:pt x="122" y="383"/>
                  </a:lnTo>
                  <a:lnTo>
                    <a:pt x="124" y="377"/>
                  </a:lnTo>
                  <a:lnTo>
                    <a:pt x="125" y="370"/>
                  </a:lnTo>
                  <a:lnTo>
                    <a:pt x="127" y="364"/>
                  </a:lnTo>
                  <a:lnTo>
                    <a:pt x="129" y="358"/>
                  </a:lnTo>
                  <a:lnTo>
                    <a:pt x="132" y="355"/>
                  </a:lnTo>
                  <a:lnTo>
                    <a:pt x="134" y="355"/>
                  </a:lnTo>
                  <a:lnTo>
                    <a:pt x="138" y="355"/>
                  </a:lnTo>
                  <a:lnTo>
                    <a:pt x="141" y="355"/>
                  </a:lnTo>
                  <a:lnTo>
                    <a:pt x="145" y="35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503" name="Freeform 309"/>
            <p:cNvSpPr>
              <a:spLocks/>
            </p:cNvSpPr>
            <p:nvPr/>
          </p:nvSpPr>
          <p:spPr bwMode="auto">
            <a:xfrm>
              <a:off x="1413" y="2528"/>
              <a:ext cx="382" cy="260"/>
            </a:xfrm>
            <a:custGeom>
              <a:avLst/>
              <a:gdLst>
                <a:gd name="T0" fmla="*/ 0 w 1527"/>
                <a:gd name="T1" fmla="*/ 0 h 1041"/>
                <a:gd name="T2" fmla="*/ 0 w 1527"/>
                <a:gd name="T3" fmla="*/ 0 h 1041"/>
                <a:gd name="T4" fmla="*/ 0 w 1527"/>
                <a:gd name="T5" fmla="*/ 0 h 1041"/>
                <a:gd name="T6" fmla="*/ 0 w 1527"/>
                <a:gd name="T7" fmla="*/ 0 h 1041"/>
                <a:gd name="T8" fmla="*/ 0 w 1527"/>
                <a:gd name="T9" fmla="*/ 0 h 1041"/>
                <a:gd name="T10" fmla="*/ 0 w 1527"/>
                <a:gd name="T11" fmla="*/ 0 h 1041"/>
                <a:gd name="T12" fmla="*/ 0 w 1527"/>
                <a:gd name="T13" fmla="*/ 0 h 1041"/>
                <a:gd name="T14" fmla="*/ 0 w 1527"/>
                <a:gd name="T15" fmla="*/ 0 h 1041"/>
                <a:gd name="T16" fmla="*/ 0 w 1527"/>
                <a:gd name="T17" fmla="*/ 0 h 1041"/>
                <a:gd name="T18" fmla="*/ 0 w 1527"/>
                <a:gd name="T19" fmla="*/ 0 h 1041"/>
                <a:gd name="T20" fmla="*/ 0 w 1527"/>
                <a:gd name="T21" fmla="*/ 0 h 1041"/>
                <a:gd name="T22" fmla="*/ 0 w 1527"/>
                <a:gd name="T23" fmla="*/ 0 h 1041"/>
                <a:gd name="T24" fmla="*/ 0 w 1527"/>
                <a:gd name="T25" fmla="*/ 0 h 1041"/>
                <a:gd name="T26" fmla="*/ 0 w 1527"/>
                <a:gd name="T27" fmla="*/ 0 h 1041"/>
                <a:gd name="T28" fmla="*/ 0 w 1527"/>
                <a:gd name="T29" fmla="*/ 0 h 1041"/>
                <a:gd name="T30" fmla="*/ 0 w 1527"/>
                <a:gd name="T31" fmla="*/ 0 h 1041"/>
                <a:gd name="T32" fmla="*/ 0 w 1527"/>
                <a:gd name="T33" fmla="*/ 0 h 1041"/>
                <a:gd name="T34" fmla="*/ 0 w 1527"/>
                <a:gd name="T35" fmla="*/ 0 h 1041"/>
                <a:gd name="T36" fmla="*/ 0 w 1527"/>
                <a:gd name="T37" fmla="*/ 0 h 1041"/>
                <a:gd name="T38" fmla="*/ 0 w 1527"/>
                <a:gd name="T39" fmla="*/ 0 h 1041"/>
                <a:gd name="T40" fmla="*/ 0 w 1527"/>
                <a:gd name="T41" fmla="*/ 0 h 1041"/>
                <a:gd name="T42" fmla="*/ 0 w 1527"/>
                <a:gd name="T43" fmla="*/ 0 h 1041"/>
                <a:gd name="T44" fmla="*/ 0 w 1527"/>
                <a:gd name="T45" fmla="*/ 0 h 1041"/>
                <a:gd name="T46" fmla="*/ 0 w 1527"/>
                <a:gd name="T47" fmla="*/ 0 h 1041"/>
                <a:gd name="T48" fmla="*/ 0 w 1527"/>
                <a:gd name="T49" fmla="*/ 0 h 1041"/>
                <a:gd name="T50" fmla="*/ 0 w 1527"/>
                <a:gd name="T51" fmla="*/ 0 h 1041"/>
                <a:gd name="T52" fmla="*/ 0 w 1527"/>
                <a:gd name="T53" fmla="*/ 0 h 1041"/>
                <a:gd name="T54" fmla="*/ 0 w 1527"/>
                <a:gd name="T55" fmla="*/ 0 h 1041"/>
                <a:gd name="T56" fmla="*/ 0 w 1527"/>
                <a:gd name="T57" fmla="*/ 0 h 1041"/>
                <a:gd name="T58" fmla="*/ 0 w 1527"/>
                <a:gd name="T59" fmla="*/ 0 h 1041"/>
                <a:gd name="T60" fmla="*/ 0 w 1527"/>
                <a:gd name="T61" fmla="*/ 0 h 1041"/>
                <a:gd name="T62" fmla="*/ 0 w 1527"/>
                <a:gd name="T63" fmla="*/ 0 h 1041"/>
                <a:gd name="T64" fmla="*/ 0 w 1527"/>
                <a:gd name="T65" fmla="*/ 0 h 1041"/>
                <a:gd name="T66" fmla="*/ 0 w 1527"/>
                <a:gd name="T67" fmla="*/ 0 h 1041"/>
                <a:gd name="T68" fmla="*/ 0 w 1527"/>
                <a:gd name="T69" fmla="*/ 0 h 1041"/>
                <a:gd name="T70" fmla="*/ 0 w 1527"/>
                <a:gd name="T71" fmla="*/ 0 h 1041"/>
                <a:gd name="T72" fmla="*/ 0 w 1527"/>
                <a:gd name="T73" fmla="*/ 0 h 1041"/>
                <a:gd name="T74" fmla="*/ 0 w 1527"/>
                <a:gd name="T75" fmla="*/ 0 h 1041"/>
                <a:gd name="T76" fmla="*/ 0 w 1527"/>
                <a:gd name="T77" fmla="*/ 0 h 1041"/>
                <a:gd name="T78" fmla="*/ 0 w 1527"/>
                <a:gd name="T79" fmla="*/ 0 h 1041"/>
                <a:gd name="T80" fmla="*/ 0 w 1527"/>
                <a:gd name="T81" fmla="*/ 0 h 1041"/>
                <a:gd name="T82" fmla="*/ 0 w 1527"/>
                <a:gd name="T83" fmla="*/ 0 h 1041"/>
                <a:gd name="T84" fmla="*/ 0 w 1527"/>
                <a:gd name="T85" fmla="*/ 0 h 1041"/>
                <a:gd name="T86" fmla="*/ 0 w 1527"/>
                <a:gd name="T87" fmla="*/ 0 h 1041"/>
                <a:gd name="T88" fmla="*/ 0 w 1527"/>
                <a:gd name="T89" fmla="*/ 0 h 1041"/>
                <a:gd name="T90" fmla="*/ 0 w 1527"/>
                <a:gd name="T91" fmla="*/ 0 h 1041"/>
                <a:gd name="T92" fmla="*/ 0 w 1527"/>
                <a:gd name="T93" fmla="*/ 0 h 1041"/>
                <a:gd name="T94" fmla="*/ 0 w 1527"/>
                <a:gd name="T95" fmla="*/ 0 h 1041"/>
                <a:gd name="T96" fmla="*/ 0 w 1527"/>
                <a:gd name="T97" fmla="*/ 0 h 1041"/>
                <a:gd name="T98" fmla="*/ 0 w 1527"/>
                <a:gd name="T99" fmla="*/ 0 h 1041"/>
                <a:gd name="T100" fmla="*/ 0 w 1527"/>
                <a:gd name="T101" fmla="*/ 0 h 1041"/>
                <a:gd name="T102" fmla="*/ 0 w 1527"/>
                <a:gd name="T103" fmla="*/ 0 h 1041"/>
                <a:gd name="T104" fmla="*/ 0 w 1527"/>
                <a:gd name="T105" fmla="*/ 0 h 1041"/>
                <a:gd name="T106" fmla="*/ 0 w 1527"/>
                <a:gd name="T107" fmla="*/ 0 h 1041"/>
                <a:gd name="T108" fmla="*/ 0 w 1527"/>
                <a:gd name="T109" fmla="*/ 0 h 1041"/>
                <a:gd name="T110" fmla="*/ 0 w 1527"/>
                <a:gd name="T111" fmla="*/ 0 h 1041"/>
                <a:gd name="T112" fmla="*/ 0 w 1527"/>
                <a:gd name="T113" fmla="*/ 0 h 1041"/>
                <a:gd name="T114" fmla="*/ 0 w 1527"/>
                <a:gd name="T115" fmla="*/ 0 h 1041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527" h="1041">
                  <a:moveTo>
                    <a:pt x="622" y="899"/>
                  </a:moveTo>
                  <a:lnTo>
                    <a:pt x="629" y="896"/>
                  </a:lnTo>
                  <a:lnTo>
                    <a:pt x="639" y="887"/>
                  </a:lnTo>
                  <a:lnTo>
                    <a:pt x="652" y="876"/>
                  </a:lnTo>
                  <a:lnTo>
                    <a:pt x="666" y="865"/>
                  </a:lnTo>
                  <a:lnTo>
                    <a:pt x="691" y="840"/>
                  </a:lnTo>
                  <a:lnTo>
                    <a:pt x="703" y="827"/>
                  </a:lnTo>
                  <a:lnTo>
                    <a:pt x="705" y="820"/>
                  </a:lnTo>
                  <a:lnTo>
                    <a:pt x="709" y="814"/>
                  </a:lnTo>
                  <a:lnTo>
                    <a:pt x="712" y="808"/>
                  </a:lnTo>
                  <a:lnTo>
                    <a:pt x="716" y="802"/>
                  </a:lnTo>
                  <a:lnTo>
                    <a:pt x="725" y="791"/>
                  </a:lnTo>
                  <a:lnTo>
                    <a:pt x="734" y="783"/>
                  </a:lnTo>
                  <a:lnTo>
                    <a:pt x="743" y="774"/>
                  </a:lnTo>
                  <a:lnTo>
                    <a:pt x="751" y="768"/>
                  </a:lnTo>
                  <a:lnTo>
                    <a:pt x="753" y="766"/>
                  </a:lnTo>
                  <a:lnTo>
                    <a:pt x="754" y="763"/>
                  </a:lnTo>
                  <a:lnTo>
                    <a:pt x="754" y="761"/>
                  </a:lnTo>
                  <a:lnTo>
                    <a:pt x="754" y="760"/>
                  </a:lnTo>
                  <a:lnTo>
                    <a:pt x="748" y="756"/>
                  </a:lnTo>
                  <a:lnTo>
                    <a:pt x="744" y="752"/>
                  </a:lnTo>
                  <a:lnTo>
                    <a:pt x="742" y="748"/>
                  </a:lnTo>
                  <a:lnTo>
                    <a:pt x="741" y="745"/>
                  </a:lnTo>
                  <a:lnTo>
                    <a:pt x="741" y="743"/>
                  </a:lnTo>
                  <a:lnTo>
                    <a:pt x="741" y="741"/>
                  </a:lnTo>
                  <a:lnTo>
                    <a:pt x="743" y="740"/>
                  </a:lnTo>
                  <a:lnTo>
                    <a:pt x="745" y="738"/>
                  </a:lnTo>
                  <a:lnTo>
                    <a:pt x="753" y="736"/>
                  </a:lnTo>
                  <a:lnTo>
                    <a:pt x="762" y="735"/>
                  </a:lnTo>
                  <a:lnTo>
                    <a:pt x="773" y="736"/>
                  </a:lnTo>
                  <a:lnTo>
                    <a:pt x="785" y="738"/>
                  </a:lnTo>
                  <a:lnTo>
                    <a:pt x="798" y="740"/>
                  </a:lnTo>
                  <a:lnTo>
                    <a:pt x="810" y="743"/>
                  </a:lnTo>
                  <a:lnTo>
                    <a:pt x="821" y="747"/>
                  </a:lnTo>
                  <a:lnTo>
                    <a:pt x="829" y="752"/>
                  </a:lnTo>
                  <a:lnTo>
                    <a:pt x="834" y="754"/>
                  </a:lnTo>
                  <a:lnTo>
                    <a:pt x="836" y="756"/>
                  </a:lnTo>
                  <a:lnTo>
                    <a:pt x="838" y="758"/>
                  </a:lnTo>
                  <a:lnTo>
                    <a:pt x="839" y="761"/>
                  </a:lnTo>
                  <a:lnTo>
                    <a:pt x="840" y="763"/>
                  </a:lnTo>
                  <a:lnTo>
                    <a:pt x="839" y="766"/>
                  </a:lnTo>
                  <a:lnTo>
                    <a:pt x="837" y="769"/>
                  </a:lnTo>
                  <a:lnTo>
                    <a:pt x="835" y="771"/>
                  </a:lnTo>
                  <a:lnTo>
                    <a:pt x="829" y="775"/>
                  </a:lnTo>
                  <a:lnTo>
                    <a:pt x="825" y="778"/>
                  </a:lnTo>
                  <a:lnTo>
                    <a:pt x="822" y="783"/>
                  </a:lnTo>
                  <a:lnTo>
                    <a:pt x="821" y="786"/>
                  </a:lnTo>
                  <a:lnTo>
                    <a:pt x="820" y="790"/>
                  </a:lnTo>
                  <a:lnTo>
                    <a:pt x="820" y="794"/>
                  </a:lnTo>
                  <a:lnTo>
                    <a:pt x="821" y="797"/>
                  </a:lnTo>
                  <a:lnTo>
                    <a:pt x="823" y="800"/>
                  </a:lnTo>
                  <a:lnTo>
                    <a:pt x="828" y="806"/>
                  </a:lnTo>
                  <a:lnTo>
                    <a:pt x="837" y="812"/>
                  </a:lnTo>
                  <a:lnTo>
                    <a:pt x="848" y="816"/>
                  </a:lnTo>
                  <a:lnTo>
                    <a:pt x="859" y="820"/>
                  </a:lnTo>
                  <a:lnTo>
                    <a:pt x="873" y="824"/>
                  </a:lnTo>
                  <a:lnTo>
                    <a:pt x="887" y="826"/>
                  </a:lnTo>
                  <a:lnTo>
                    <a:pt x="901" y="828"/>
                  </a:lnTo>
                  <a:lnTo>
                    <a:pt x="915" y="828"/>
                  </a:lnTo>
                  <a:lnTo>
                    <a:pt x="928" y="828"/>
                  </a:lnTo>
                  <a:lnTo>
                    <a:pt x="941" y="827"/>
                  </a:lnTo>
                  <a:lnTo>
                    <a:pt x="951" y="825"/>
                  </a:lnTo>
                  <a:lnTo>
                    <a:pt x="960" y="822"/>
                  </a:lnTo>
                  <a:lnTo>
                    <a:pt x="971" y="816"/>
                  </a:lnTo>
                  <a:lnTo>
                    <a:pt x="985" y="812"/>
                  </a:lnTo>
                  <a:lnTo>
                    <a:pt x="998" y="811"/>
                  </a:lnTo>
                  <a:lnTo>
                    <a:pt x="1010" y="811"/>
                  </a:lnTo>
                  <a:lnTo>
                    <a:pt x="1013" y="812"/>
                  </a:lnTo>
                  <a:lnTo>
                    <a:pt x="1017" y="814"/>
                  </a:lnTo>
                  <a:lnTo>
                    <a:pt x="1018" y="816"/>
                  </a:lnTo>
                  <a:lnTo>
                    <a:pt x="1017" y="819"/>
                  </a:lnTo>
                  <a:lnTo>
                    <a:pt x="1015" y="824"/>
                  </a:lnTo>
                  <a:lnTo>
                    <a:pt x="1009" y="828"/>
                  </a:lnTo>
                  <a:lnTo>
                    <a:pt x="1001" y="834"/>
                  </a:lnTo>
                  <a:lnTo>
                    <a:pt x="990" y="841"/>
                  </a:lnTo>
                  <a:lnTo>
                    <a:pt x="980" y="846"/>
                  </a:lnTo>
                  <a:lnTo>
                    <a:pt x="971" y="851"/>
                  </a:lnTo>
                  <a:lnTo>
                    <a:pt x="962" y="854"/>
                  </a:lnTo>
                  <a:lnTo>
                    <a:pt x="953" y="857"/>
                  </a:lnTo>
                  <a:lnTo>
                    <a:pt x="934" y="862"/>
                  </a:lnTo>
                  <a:lnTo>
                    <a:pt x="909" y="869"/>
                  </a:lnTo>
                  <a:lnTo>
                    <a:pt x="896" y="873"/>
                  </a:lnTo>
                  <a:lnTo>
                    <a:pt x="885" y="878"/>
                  </a:lnTo>
                  <a:lnTo>
                    <a:pt x="878" y="883"/>
                  </a:lnTo>
                  <a:lnTo>
                    <a:pt x="872" y="888"/>
                  </a:lnTo>
                  <a:lnTo>
                    <a:pt x="870" y="894"/>
                  </a:lnTo>
                  <a:lnTo>
                    <a:pt x="870" y="899"/>
                  </a:lnTo>
                  <a:lnTo>
                    <a:pt x="871" y="903"/>
                  </a:lnTo>
                  <a:lnTo>
                    <a:pt x="876" y="908"/>
                  </a:lnTo>
                  <a:lnTo>
                    <a:pt x="880" y="912"/>
                  </a:lnTo>
                  <a:lnTo>
                    <a:pt x="886" y="915"/>
                  </a:lnTo>
                  <a:lnTo>
                    <a:pt x="895" y="916"/>
                  </a:lnTo>
                  <a:lnTo>
                    <a:pt x="904" y="917"/>
                  </a:lnTo>
                  <a:lnTo>
                    <a:pt x="913" y="917"/>
                  </a:lnTo>
                  <a:lnTo>
                    <a:pt x="924" y="915"/>
                  </a:lnTo>
                  <a:lnTo>
                    <a:pt x="935" y="912"/>
                  </a:lnTo>
                  <a:lnTo>
                    <a:pt x="946" y="908"/>
                  </a:lnTo>
                  <a:lnTo>
                    <a:pt x="950" y="906"/>
                  </a:lnTo>
                  <a:lnTo>
                    <a:pt x="954" y="904"/>
                  </a:lnTo>
                  <a:lnTo>
                    <a:pt x="957" y="904"/>
                  </a:lnTo>
                  <a:lnTo>
                    <a:pt x="962" y="904"/>
                  </a:lnTo>
                  <a:lnTo>
                    <a:pt x="968" y="906"/>
                  </a:lnTo>
                  <a:lnTo>
                    <a:pt x="974" y="910"/>
                  </a:lnTo>
                  <a:lnTo>
                    <a:pt x="978" y="914"/>
                  </a:lnTo>
                  <a:lnTo>
                    <a:pt x="980" y="921"/>
                  </a:lnTo>
                  <a:lnTo>
                    <a:pt x="981" y="924"/>
                  </a:lnTo>
                  <a:lnTo>
                    <a:pt x="981" y="928"/>
                  </a:lnTo>
                  <a:lnTo>
                    <a:pt x="980" y="931"/>
                  </a:lnTo>
                  <a:lnTo>
                    <a:pt x="979" y="936"/>
                  </a:lnTo>
                  <a:lnTo>
                    <a:pt x="975" y="945"/>
                  </a:lnTo>
                  <a:lnTo>
                    <a:pt x="970" y="953"/>
                  </a:lnTo>
                  <a:lnTo>
                    <a:pt x="965" y="959"/>
                  </a:lnTo>
                  <a:lnTo>
                    <a:pt x="961" y="964"/>
                  </a:lnTo>
                  <a:lnTo>
                    <a:pt x="951" y="971"/>
                  </a:lnTo>
                  <a:lnTo>
                    <a:pt x="945" y="978"/>
                  </a:lnTo>
                  <a:lnTo>
                    <a:pt x="941" y="980"/>
                  </a:lnTo>
                  <a:lnTo>
                    <a:pt x="940" y="984"/>
                  </a:lnTo>
                  <a:lnTo>
                    <a:pt x="939" y="987"/>
                  </a:lnTo>
                  <a:lnTo>
                    <a:pt x="940" y="993"/>
                  </a:lnTo>
                  <a:lnTo>
                    <a:pt x="942" y="999"/>
                  </a:lnTo>
                  <a:lnTo>
                    <a:pt x="947" y="1007"/>
                  </a:lnTo>
                  <a:lnTo>
                    <a:pt x="952" y="1015"/>
                  </a:lnTo>
                  <a:lnTo>
                    <a:pt x="960" y="1027"/>
                  </a:lnTo>
                  <a:lnTo>
                    <a:pt x="965" y="1034"/>
                  </a:lnTo>
                  <a:lnTo>
                    <a:pt x="970" y="1038"/>
                  </a:lnTo>
                  <a:lnTo>
                    <a:pt x="975" y="1040"/>
                  </a:lnTo>
                  <a:lnTo>
                    <a:pt x="980" y="1041"/>
                  </a:lnTo>
                  <a:lnTo>
                    <a:pt x="984" y="1039"/>
                  </a:lnTo>
                  <a:lnTo>
                    <a:pt x="989" y="1037"/>
                  </a:lnTo>
                  <a:lnTo>
                    <a:pt x="994" y="1033"/>
                  </a:lnTo>
                  <a:lnTo>
                    <a:pt x="998" y="1027"/>
                  </a:lnTo>
                  <a:lnTo>
                    <a:pt x="1009" y="1017"/>
                  </a:lnTo>
                  <a:lnTo>
                    <a:pt x="1020" y="1005"/>
                  </a:lnTo>
                  <a:lnTo>
                    <a:pt x="1026" y="999"/>
                  </a:lnTo>
                  <a:lnTo>
                    <a:pt x="1034" y="995"/>
                  </a:lnTo>
                  <a:lnTo>
                    <a:pt x="1040" y="991"/>
                  </a:lnTo>
                  <a:lnTo>
                    <a:pt x="1049" y="988"/>
                  </a:lnTo>
                  <a:lnTo>
                    <a:pt x="1054" y="985"/>
                  </a:lnTo>
                  <a:lnTo>
                    <a:pt x="1064" y="978"/>
                  </a:lnTo>
                  <a:lnTo>
                    <a:pt x="1075" y="969"/>
                  </a:lnTo>
                  <a:lnTo>
                    <a:pt x="1082" y="964"/>
                  </a:lnTo>
                  <a:lnTo>
                    <a:pt x="1091" y="957"/>
                  </a:lnTo>
                  <a:lnTo>
                    <a:pt x="1109" y="948"/>
                  </a:lnTo>
                  <a:lnTo>
                    <a:pt x="1129" y="937"/>
                  </a:lnTo>
                  <a:lnTo>
                    <a:pt x="1141" y="932"/>
                  </a:lnTo>
                  <a:lnTo>
                    <a:pt x="1159" y="937"/>
                  </a:lnTo>
                  <a:lnTo>
                    <a:pt x="1182" y="943"/>
                  </a:lnTo>
                  <a:lnTo>
                    <a:pt x="1186" y="944"/>
                  </a:lnTo>
                  <a:lnTo>
                    <a:pt x="1191" y="944"/>
                  </a:lnTo>
                  <a:lnTo>
                    <a:pt x="1194" y="944"/>
                  </a:lnTo>
                  <a:lnTo>
                    <a:pt x="1198" y="943"/>
                  </a:lnTo>
                  <a:lnTo>
                    <a:pt x="1199" y="941"/>
                  </a:lnTo>
                  <a:lnTo>
                    <a:pt x="1200" y="938"/>
                  </a:lnTo>
                  <a:lnTo>
                    <a:pt x="1199" y="932"/>
                  </a:lnTo>
                  <a:lnTo>
                    <a:pt x="1197" y="927"/>
                  </a:lnTo>
                  <a:lnTo>
                    <a:pt x="1198" y="908"/>
                  </a:lnTo>
                  <a:lnTo>
                    <a:pt x="1200" y="896"/>
                  </a:lnTo>
                  <a:lnTo>
                    <a:pt x="1199" y="894"/>
                  </a:lnTo>
                  <a:lnTo>
                    <a:pt x="1198" y="893"/>
                  </a:lnTo>
                  <a:lnTo>
                    <a:pt x="1196" y="893"/>
                  </a:lnTo>
                  <a:lnTo>
                    <a:pt x="1192" y="893"/>
                  </a:lnTo>
                  <a:lnTo>
                    <a:pt x="1183" y="894"/>
                  </a:lnTo>
                  <a:lnTo>
                    <a:pt x="1165" y="896"/>
                  </a:lnTo>
                  <a:lnTo>
                    <a:pt x="1151" y="902"/>
                  </a:lnTo>
                  <a:lnTo>
                    <a:pt x="1140" y="909"/>
                  </a:lnTo>
                  <a:lnTo>
                    <a:pt x="1133" y="910"/>
                  </a:lnTo>
                  <a:lnTo>
                    <a:pt x="1127" y="910"/>
                  </a:lnTo>
                  <a:lnTo>
                    <a:pt x="1123" y="909"/>
                  </a:lnTo>
                  <a:lnTo>
                    <a:pt x="1119" y="907"/>
                  </a:lnTo>
                  <a:lnTo>
                    <a:pt x="1116" y="904"/>
                  </a:lnTo>
                  <a:lnTo>
                    <a:pt x="1112" y="900"/>
                  </a:lnTo>
                  <a:lnTo>
                    <a:pt x="1105" y="893"/>
                  </a:lnTo>
                  <a:lnTo>
                    <a:pt x="1103" y="887"/>
                  </a:lnTo>
                  <a:lnTo>
                    <a:pt x="1102" y="883"/>
                  </a:lnTo>
                  <a:lnTo>
                    <a:pt x="1100" y="879"/>
                  </a:lnTo>
                  <a:lnTo>
                    <a:pt x="1096" y="876"/>
                  </a:lnTo>
                  <a:lnTo>
                    <a:pt x="1088" y="874"/>
                  </a:lnTo>
                  <a:lnTo>
                    <a:pt x="1074" y="871"/>
                  </a:lnTo>
                  <a:lnTo>
                    <a:pt x="1051" y="869"/>
                  </a:lnTo>
                  <a:lnTo>
                    <a:pt x="1049" y="868"/>
                  </a:lnTo>
                  <a:lnTo>
                    <a:pt x="1048" y="866"/>
                  </a:lnTo>
                  <a:lnTo>
                    <a:pt x="1048" y="862"/>
                  </a:lnTo>
                  <a:lnTo>
                    <a:pt x="1048" y="858"/>
                  </a:lnTo>
                  <a:lnTo>
                    <a:pt x="1050" y="848"/>
                  </a:lnTo>
                  <a:lnTo>
                    <a:pt x="1054" y="838"/>
                  </a:lnTo>
                  <a:lnTo>
                    <a:pt x="1063" y="816"/>
                  </a:lnTo>
                  <a:lnTo>
                    <a:pt x="1068" y="808"/>
                  </a:lnTo>
                  <a:lnTo>
                    <a:pt x="1081" y="804"/>
                  </a:lnTo>
                  <a:lnTo>
                    <a:pt x="1092" y="801"/>
                  </a:lnTo>
                  <a:lnTo>
                    <a:pt x="1103" y="797"/>
                  </a:lnTo>
                  <a:lnTo>
                    <a:pt x="1114" y="792"/>
                  </a:lnTo>
                  <a:lnTo>
                    <a:pt x="1132" y="782"/>
                  </a:lnTo>
                  <a:lnTo>
                    <a:pt x="1150" y="771"/>
                  </a:lnTo>
                  <a:lnTo>
                    <a:pt x="1169" y="760"/>
                  </a:lnTo>
                  <a:lnTo>
                    <a:pt x="1188" y="752"/>
                  </a:lnTo>
                  <a:lnTo>
                    <a:pt x="1198" y="748"/>
                  </a:lnTo>
                  <a:lnTo>
                    <a:pt x="1210" y="745"/>
                  </a:lnTo>
                  <a:lnTo>
                    <a:pt x="1222" y="744"/>
                  </a:lnTo>
                  <a:lnTo>
                    <a:pt x="1235" y="743"/>
                  </a:lnTo>
                  <a:lnTo>
                    <a:pt x="1244" y="743"/>
                  </a:lnTo>
                  <a:lnTo>
                    <a:pt x="1253" y="741"/>
                  </a:lnTo>
                  <a:lnTo>
                    <a:pt x="1260" y="738"/>
                  </a:lnTo>
                  <a:lnTo>
                    <a:pt x="1268" y="733"/>
                  </a:lnTo>
                  <a:lnTo>
                    <a:pt x="1281" y="722"/>
                  </a:lnTo>
                  <a:lnTo>
                    <a:pt x="1294" y="711"/>
                  </a:lnTo>
                  <a:lnTo>
                    <a:pt x="1306" y="700"/>
                  </a:lnTo>
                  <a:lnTo>
                    <a:pt x="1319" y="689"/>
                  </a:lnTo>
                  <a:lnTo>
                    <a:pt x="1327" y="685"/>
                  </a:lnTo>
                  <a:lnTo>
                    <a:pt x="1334" y="682"/>
                  </a:lnTo>
                  <a:lnTo>
                    <a:pt x="1343" y="679"/>
                  </a:lnTo>
                  <a:lnTo>
                    <a:pt x="1353" y="679"/>
                  </a:lnTo>
                  <a:lnTo>
                    <a:pt x="1359" y="661"/>
                  </a:lnTo>
                  <a:lnTo>
                    <a:pt x="1368" y="643"/>
                  </a:lnTo>
                  <a:lnTo>
                    <a:pt x="1373" y="634"/>
                  </a:lnTo>
                  <a:lnTo>
                    <a:pt x="1379" y="627"/>
                  </a:lnTo>
                  <a:lnTo>
                    <a:pt x="1384" y="619"/>
                  </a:lnTo>
                  <a:lnTo>
                    <a:pt x="1392" y="611"/>
                  </a:lnTo>
                  <a:lnTo>
                    <a:pt x="1398" y="606"/>
                  </a:lnTo>
                  <a:lnTo>
                    <a:pt x="1406" y="601"/>
                  </a:lnTo>
                  <a:lnTo>
                    <a:pt x="1414" y="597"/>
                  </a:lnTo>
                  <a:lnTo>
                    <a:pt x="1423" y="594"/>
                  </a:lnTo>
                  <a:lnTo>
                    <a:pt x="1431" y="593"/>
                  </a:lnTo>
                  <a:lnTo>
                    <a:pt x="1441" y="594"/>
                  </a:lnTo>
                  <a:lnTo>
                    <a:pt x="1451" y="596"/>
                  </a:lnTo>
                  <a:lnTo>
                    <a:pt x="1462" y="601"/>
                  </a:lnTo>
                  <a:lnTo>
                    <a:pt x="1470" y="605"/>
                  </a:lnTo>
                  <a:lnTo>
                    <a:pt x="1480" y="607"/>
                  </a:lnTo>
                  <a:lnTo>
                    <a:pt x="1489" y="607"/>
                  </a:lnTo>
                  <a:lnTo>
                    <a:pt x="1497" y="606"/>
                  </a:lnTo>
                  <a:lnTo>
                    <a:pt x="1500" y="605"/>
                  </a:lnTo>
                  <a:lnTo>
                    <a:pt x="1503" y="604"/>
                  </a:lnTo>
                  <a:lnTo>
                    <a:pt x="1505" y="602"/>
                  </a:lnTo>
                  <a:lnTo>
                    <a:pt x="1506" y="600"/>
                  </a:lnTo>
                  <a:lnTo>
                    <a:pt x="1506" y="596"/>
                  </a:lnTo>
                  <a:lnTo>
                    <a:pt x="1506" y="593"/>
                  </a:lnTo>
                  <a:lnTo>
                    <a:pt x="1504" y="589"/>
                  </a:lnTo>
                  <a:lnTo>
                    <a:pt x="1500" y="585"/>
                  </a:lnTo>
                  <a:lnTo>
                    <a:pt x="1495" y="578"/>
                  </a:lnTo>
                  <a:lnTo>
                    <a:pt x="1493" y="573"/>
                  </a:lnTo>
                  <a:lnTo>
                    <a:pt x="1493" y="568"/>
                  </a:lnTo>
                  <a:lnTo>
                    <a:pt x="1493" y="565"/>
                  </a:lnTo>
                  <a:lnTo>
                    <a:pt x="1495" y="563"/>
                  </a:lnTo>
                  <a:lnTo>
                    <a:pt x="1498" y="561"/>
                  </a:lnTo>
                  <a:lnTo>
                    <a:pt x="1503" y="559"/>
                  </a:lnTo>
                  <a:lnTo>
                    <a:pt x="1507" y="558"/>
                  </a:lnTo>
                  <a:lnTo>
                    <a:pt x="1515" y="557"/>
                  </a:lnTo>
                  <a:lnTo>
                    <a:pt x="1523" y="553"/>
                  </a:lnTo>
                  <a:lnTo>
                    <a:pt x="1526" y="552"/>
                  </a:lnTo>
                  <a:lnTo>
                    <a:pt x="1527" y="550"/>
                  </a:lnTo>
                  <a:lnTo>
                    <a:pt x="1527" y="547"/>
                  </a:lnTo>
                  <a:lnTo>
                    <a:pt x="1525" y="543"/>
                  </a:lnTo>
                  <a:lnTo>
                    <a:pt x="1512" y="526"/>
                  </a:lnTo>
                  <a:lnTo>
                    <a:pt x="1497" y="505"/>
                  </a:lnTo>
                  <a:lnTo>
                    <a:pt x="1495" y="499"/>
                  </a:lnTo>
                  <a:lnTo>
                    <a:pt x="1493" y="494"/>
                  </a:lnTo>
                  <a:lnTo>
                    <a:pt x="1493" y="490"/>
                  </a:lnTo>
                  <a:lnTo>
                    <a:pt x="1494" y="484"/>
                  </a:lnTo>
                  <a:lnTo>
                    <a:pt x="1497" y="480"/>
                  </a:lnTo>
                  <a:lnTo>
                    <a:pt x="1501" y="477"/>
                  </a:lnTo>
                  <a:lnTo>
                    <a:pt x="1508" y="473"/>
                  </a:lnTo>
                  <a:lnTo>
                    <a:pt x="1517" y="470"/>
                  </a:lnTo>
                  <a:lnTo>
                    <a:pt x="1520" y="469"/>
                  </a:lnTo>
                  <a:lnTo>
                    <a:pt x="1521" y="468"/>
                  </a:lnTo>
                  <a:lnTo>
                    <a:pt x="1522" y="467"/>
                  </a:lnTo>
                  <a:lnTo>
                    <a:pt x="1522" y="466"/>
                  </a:lnTo>
                  <a:lnTo>
                    <a:pt x="1519" y="463"/>
                  </a:lnTo>
                  <a:lnTo>
                    <a:pt x="1514" y="461"/>
                  </a:lnTo>
                  <a:lnTo>
                    <a:pt x="1509" y="457"/>
                  </a:lnTo>
                  <a:lnTo>
                    <a:pt x="1504" y="454"/>
                  </a:lnTo>
                  <a:lnTo>
                    <a:pt x="1499" y="451"/>
                  </a:lnTo>
                  <a:lnTo>
                    <a:pt x="1497" y="448"/>
                  </a:lnTo>
                  <a:lnTo>
                    <a:pt x="1497" y="440"/>
                  </a:lnTo>
                  <a:lnTo>
                    <a:pt x="1499" y="435"/>
                  </a:lnTo>
                  <a:lnTo>
                    <a:pt x="1503" y="429"/>
                  </a:lnTo>
                  <a:lnTo>
                    <a:pt x="1506" y="425"/>
                  </a:lnTo>
                  <a:lnTo>
                    <a:pt x="1510" y="420"/>
                  </a:lnTo>
                  <a:lnTo>
                    <a:pt x="1513" y="415"/>
                  </a:lnTo>
                  <a:lnTo>
                    <a:pt x="1515" y="410"/>
                  </a:lnTo>
                  <a:lnTo>
                    <a:pt x="1517" y="404"/>
                  </a:lnTo>
                  <a:lnTo>
                    <a:pt x="1512" y="394"/>
                  </a:lnTo>
                  <a:lnTo>
                    <a:pt x="1507" y="385"/>
                  </a:lnTo>
                  <a:lnTo>
                    <a:pt x="1500" y="378"/>
                  </a:lnTo>
                  <a:lnTo>
                    <a:pt x="1494" y="371"/>
                  </a:lnTo>
                  <a:lnTo>
                    <a:pt x="1486" y="365"/>
                  </a:lnTo>
                  <a:lnTo>
                    <a:pt x="1479" y="359"/>
                  </a:lnTo>
                  <a:lnTo>
                    <a:pt x="1470" y="354"/>
                  </a:lnTo>
                  <a:lnTo>
                    <a:pt x="1462" y="350"/>
                  </a:lnTo>
                  <a:lnTo>
                    <a:pt x="1444" y="341"/>
                  </a:lnTo>
                  <a:lnTo>
                    <a:pt x="1427" y="333"/>
                  </a:lnTo>
                  <a:lnTo>
                    <a:pt x="1419" y="327"/>
                  </a:lnTo>
                  <a:lnTo>
                    <a:pt x="1411" y="323"/>
                  </a:lnTo>
                  <a:lnTo>
                    <a:pt x="1403" y="317"/>
                  </a:lnTo>
                  <a:lnTo>
                    <a:pt x="1397" y="311"/>
                  </a:lnTo>
                  <a:lnTo>
                    <a:pt x="1392" y="307"/>
                  </a:lnTo>
                  <a:lnTo>
                    <a:pt x="1385" y="305"/>
                  </a:lnTo>
                  <a:lnTo>
                    <a:pt x="1380" y="303"/>
                  </a:lnTo>
                  <a:lnTo>
                    <a:pt x="1374" y="305"/>
                  </a:lnTo>
                  <a:lnTo>
                    <a:pt x="1369" y="308"/>
                  </a:lnTo>
                  <a:lnTo>
                    <a:pt x="1365" y="311"/>
                  </a:lnTo>
                  <a:lnTo>
                    <a:pt x="1359" y="315"/>
                  </a:lnTo>
                  <a:lnTo>
                    <a:pt x="1355" y="319"/>
                  </a:lnTo>
                  <a:lnTo>
                    <a:pt x="1351" y="323"/>
                  </a:lnTo>
                  <a:lnTo>
                    <a:pt x="1347" y="326"/>
                  </a:lnTo>
                  <a:lnTo>
                    <a:pt x="1343" y="329"/>
                  </a:lnTo>
                  <a:lnTo>
                    <a:pt x="1340" y="330"/>
                  </a:lnTo>
                  <a:lnTo>
                    <a:pt x="1336" y="330"/>
                  </a:lnTo>
                  <a:lnTo>
                    <a:pt x="1333" y="328"/>
                  </a:lnTo>
                  <a:lnTo>
                    <a:pt x="1330" y="324"/>
                  </a:lnTo>
                  <a:lnTo>
                    <a:pt x="1327" y="316"/>
                  </a:lnTo>
                  <a:lnTo>
                    <a:pt x="1325" y="311"/>
                  </a:lnTo>
                  <a:lnTo>
                    <a:pt x="1320" y="305"/>
                  </a:lnTo>
                  <a:lnTo>
                    <a:pt x="1314" y="297"/>
                  </a:lnTo>
                  <a:lnTo>
                    <a:pt x="1306" y="289"/>
                  </a:lnTo>
                  <a:lnTo>
                    <a:pt x="1291" y="274"/>
                  </a:lnTo>
                  <a:lnTo>
                    <a:pt x="1277" y="264"/>
                  </a:lnTo>
                  <a:lnTo>
                    <a:pt x="1274" y="262"/>
                  </a:lnTo>
                  <a:lnTo>
                    <a:pt x="1271" y="261"/>
                  </a:lnTo>
                  <a:lnTo>
                    <a:pt x="1268" y="261"/>
                  </a:lnTo>
                  <a:lnTo>
                    <a:pt x="1264" y="261"/>
                  </a:lnTo>
                  <a:lnTo>
                    <a:pt x="1260" y="265"/>
                  </a:lnTo>
                  <a:lnTo>
                    <a:pt x="1257" y="270"/>
                  </a:lnTo>
                  <a:lnTo>
                    <a:pt x="1250" y="282"/>
                  </a:lnTo>
                  <a:lnTo>
                    <a:pt x="1244" y="292"/>
                  </a:lnTo>
                  <a:lnTo>
                    <a:pt x="1241" y="295"/>
                  </a:lnTo>
                  <a:lnTo>
                    <a:pt x="1238" y="296"/>
                  </a:lnTo>
                  <a:lnTo>
                    <a:pt x="1234" y="297"/>
                  </a:lnTo>
                  <a:lnTo>
                    <a:pt x="1231" y="297"/>
                  </a:lnTo>
                  <a:lnTo>
                    <a:pt x="1226" y="295"/>
                  </a:lnTo>
                  <a:lnTo>
                    <a:pt x="1220" y="291"/>
                  </a:lnTo>
                  <a:lnTo>
                    <a:pt x="1210" y="279"/>
                  </a:lnTo>
                  <a:lnTo>
                    <a:pt x="1199" y="270"/>
                  </a:lnTo>
                  <a:lnTo>
                    <a:pt x="1194" y="268"/>
                  </a:lnTo>
                  <a:lnTo>
                    <a:pt x="1190" y="267"/>
                  </a:lnTo>
                  <a:lnTo>
                    <a:pt x="1185" y="266"/>
                  </a:lnTo>
                  <a:lnTo>
                    <a:pt x="1180" y="266"/>
                  </a:lnTo>
                  <a:lnTo>
                    <a:pt x="1171" y="268"/>
                  </a:lnTo>
                  <a:lnTo>
                    <a:pt x="1161" y="269"/>
                  </a:lnTo>
                  <a:lnTo>
                    <a:pt x="1151" y="270"/>
                  </a:lnTo>
                  <a:lnTo>
                    <a:pt x="1143" y="270"/>
                  </a:lnTo>
                  <a:lnTo>
                    <a:pt x="1140" y="269"/>
                  </a:lnTo>
                  <a:lnTo>
                    <a:pt x="1136" y="268"/>
                  </a:lnTo>
                  <a:lnTo>
                    <a:pt x="1133" y="265"/>
                  </a:lnTo>
                  <a:lnTo>
                    <a:pt x="1130" y="261"/>
                  </a:lnTo>
                  <a:lnTo>
                    <a:pt x="1127" y="253"/>
                  </a:lnTo>
                  <a:lnTo>
                    <a:pt x="1124" y="242"/>
                  </a:lnTo>
                  <a:lnTo>
                    <a:pt x="1123" y="229"/>
                  </a:lnTo>
                  <a:lnTo>
                    <a:pt x="1123" y="216"/>
                  </a:lnTo>
                  <a:lnTo>
                    <a:pt x="1122" y="204"/>
                  </a:lnTo>
                  <a:lnTo>
                    <a:pt x="1120" y="192"/>
                  </a:lnTo>
                  <a:lnTo>
                    <a:pt x="1119" y="188"/>
                  </a:lnTo>
                  <a:lnTo>
                    <a:pt x="1118" y="185"/>
                  </a:lnTo>
                  <a:lnTo>
                    <a:pt x="1116" y="182"/>
                  </a:lnTo>
                  <a:lnTo>
                    <a:pt x="1113" y="181"/>
                  </a:lnTo>
                  <a:lnTo>
                    <a:pt x="1104" y="173"/>
                  </a:lnTo>
                  <a:lnTo>
                    <a:pt x="1095" y="169"/>
                  </a:lnTo>
                  <a:lnTo>
                    <a:pt x="1086" y="164"/>
                  </a:lnTo>
                  <a:lnTo>
                    <a:pt x="1076" y="162"/>
                  </a:lnTo>
                  <a:lnTo>
                    <a:pt x="1058" y="159"/>
                  </a:lnTo>
                  <a:lnTo>
                    <a:pt x="1041" y="156"/>
                  </a:lnTo>
                  <a:lnTo>
                    <a:pt x="1034" y="154"/>
                  </a:lnTo>
                  <a:lnTo>
                    <a:pt x="1026" y="152"/>
                  </a:lnTo>
                  <a:lnTo>
                    <a:pt x="1020" y="147"/>
                  </a:lnTo>
                  <a:lnTo>
                    <a:pt x="1015" y="143"/>
                  </a:lnTo>
                  <a:lnTo>
                    <a:pt x="1010" y="135"/>
                  </a:lnTo>
                  <a:lnTo>
                    <a:pt x="1007" y="127"/>
                  </a:lnTo>
                  <a:lnTo>
                    <a:pt x="1005" y="116"/>
                  </a:lnTo>
                  <a:lnTo>
                    <a:pt x="1004" y="102"/>
                  </a:lnTo>
                  <a:lnTo>
                    <a:pt x="1005" y="96"/>
                  </a:lnTo>
                  <a:lnTo>
                    <a:pt x="1006" y="89"/>
                  </a:lnTo>
                  <a:lnTo>
                    <a:pt x="1008" y="85"/>
                  </a:lnTo>
                  <a:lnTo>
                    <a:pt x="1011" y="80"/>
                  </a:lnTo>
                  <a:lnTo>
                    <a:pt x="1018" y="75"/>
                  </a:lnTo>
                  <a:lnTo>
                    <a:pt x="1023" y="71"/>
                  </a:lnTo>
                  <a:lnTo>
                    <a:pt x="1026" y="70"/>
                  </a:lnTo>
                  <a:lnTo>
                    <a:pt x="1027" y="68"/>
                  </a:lnTo>
                  <a:lnTo>
                    <a:pt x="1029" y="65"/>
                  </a:lnTo>
                  <a:lnTo>
                    <a:pt x="1029" y="62"/>
                  </a:lnTo>
                  <a:lnTo>
                    <a:pt x="1027" y="58"/>
                  </a:lnTo>
                  <a:lnTo>
                    <a:pt x="1024" y="54"/>
                  </a:lnTo>
                  <a:lnTo>
                    <a:pt x="1019" y="48"/>
                  </a:lnTo>
                  <a:lnTo>
                    <a:pt x="1012" y="41"/>
                  </a:lnTo>
                  <a:lnTo>
                    <a:pt x="999" y="29"/>
                  </a:lnTo>
                  <a:lnTo>
                    <a:pt x="988" y="19"/>
                  </a:lnTo>
                  <a:lnTo>
                    <a:pt x="982" y="15"/>
                  </a:lnTo>
                  <a:lnTo>
                    <a:pt x="977" y="12"/>
                  </a:lnTo>
                  <a:lnTo>
                    <a:pt x="970" y="8"/>
                  </a:lnTo>
                  <a:lnTo>
                    <a:pt x="964" y="6"/>
                  </a:lnTo>
                  <a:lnTo>
                    <a:pt x="950" y="3"/>
                  </a:lnTo>
                  <a:lnTo>
                    <a:pt x="934" y="1"/>
                  </a:lnTo>
                  <a:lnTo>
                    <a:pt x="913" y="0"/>
                  </a:lnTo>
                  <a:lnTo>
                    <a:pt x="887" y="0"/>
                  </a:lnTo>
                  <a:lnTo>
                    <a:pt x="879" y="1"/>
                  </a:lnTo>
                  <a:lnTo>
                    <a:pt x="870" y="4"/>
                  </a:lnTo>
                  <a:lnTo>
                    <a:pt x="864" y="8"/>
                  </a:lnTo>
                  <a:lnTo>
                    <a:pt x="858" y="14"/>
                  </a:lnTo>
                  <a:lnTo>
                    <a:pt x="853" y="21"/>
                  </a:lnTo>
                  <a:lnTo>
                    <a:pt x="851" y="29"/>
                  </a:lnTo>
                  <a:lnTo>
                    <a:pt x="850" y="36"/>
                  </a:lnTo>
                  <a:lnTo>
                    <a:pt x="851" y="44"/>
                  </a:lnTo>
                  <a:lnTo>
                    <a:pt x="852" y="47"/>
                  </a:lnTo>
                  <a:lnTo>
                    <a:pt x="851" y="49"/>
                  </a:lnTo>
                  <a:lnTo>
                    <a:pt x="849" y="50"/>
                  </a:lnTo>
                  <a:lnTo>
                    <a:pt x="847" y="51"/>
                  </a:lnTo>
                  <a:lnTo>
                    <a:pt x="839" y="50"/>
                  </a:lnTo>
                  <a:lnTo>
                    <a:pt x="830" y="47"/>
                  </a:lnTo>
                  <a:lnTo>
                    <a:pt x="812" y="40"/>
                  </a:lnTo>
                  <a:lnTo>
                    <a:pt x="801" y="35"/>
                  </a:lnTo>
                  <a:lnTo>
                    <a:pt x="797" y="34"/>
                  </a:lnTo>
                  <a:lnTo>
                    <a:pt x="793" y="33"/>
                  </a:lnTo>
                  <a:lnTo>
                    <a:pt x="789" y="33"/>
                  </a:lnTo>
                  <a:lnTo>
                    <a:pt x="785" y="33"/>
                  </a:lnTo>
                  <a:lnTo>
                    <a:pt x="775" y="35"/>
                  </a:lnTo>
                  <a:lnTo>
                    <a:pt x="767" y="38"/>
                  </a:lnTo>
                  <a:lnTo>
                    <a:pt x="757" y="42"/>
                  </a:lnTo>
                  <a:lnTo>
                    <a:pt x="746" y="45"/>
                  </a:lnTo>
                  <a:lnTo>
                    <a:pt x="737" y="48"/>
                  </a:lnTo>
                  <a:lnTo>
                    <a:pt x="726" y="49"/>
                  </a:lnTo>
                  <a:lnTo>
                    <a:pt x="719" y="50"/>
                  </a:lnTo>
                  <a:lnTo>
                    <a:pt x="715" y="54"/>
                  </a:lnTo>
                  <a:lnTo>
                    <a:pt x="712" y="57"/>
                  </a:lnTo>
                  <a:lnTo>
                    <a:pt x="710" y="61"/>
                  </a:lnTo>
                  <a:lnTo>
                    <a:pt x="709" y="66"/>
                  </a:lnTo>
                  <a:lnTo>
                    <a:pt x="709" y="73"/>
                  </a:lnTo>
                  <a:lnTo>
                    <a:pt x="710" y="79"/>
                  </a:lnTo>
                  <a:lnTo>
                    <a:pt x="712" y="87"/>
                  </a:lnTo>
                  <a:lnTo>
                    <a:pt x="715" y="101"/>
                  </a:lnTo>
                  <a:lnTo>
                    <a:pt x="719" y="115"/>
                  </a:lnTo>
                  <a:lnTo>
                    <a:pt x="723" y="128"/>
                  </a:lnTo>
                  <a:lnTo>
                    <a:pt x="723" y="139"/>
                  </a:lnTo>
                  <a:lnTo>
                    <a:pt x="722" y="143"/>
                  </a:lnTo>
                  <a:lnTo>
                    <a:pt x="719" y="146"/>
                  </a:lnTo>
                  <a:lnTo>
                    <a:pt x="717" y="148"/>
                  </a:lnTo>
                  <a:lnTo>
                    <a:pt x="714" y="148"/>
                  </a:lnTo>
                  <a:lnTo>
                    <a:pt x="706" y="146"/>
                  </a:lnTo>
                  <a:lnTo>
                    <a:pt x="697" y="142"/>
                  </a:lnTo>
                  <a:lnTo>
                    <a:pt x="686" y="135"/>
                  </a:lnTo>
                  <a:lnTo>
                    <a:pt x="676" y="130"/>
                  </a:lnTo>
                  <a:lnTo>
                    <a:pt x="671" y="128"/>
                  </a:lnTo>
                  <a:lnTo>
                    <a:pt x="666" y="126"/>
                  </a:lnTo>
                  <a:lnTo>
                    <a:pt x="660" y="125"/>
                  </a:lnTo>
                  <a:lnTo>
                    <a:pt x="656" y="125"/>
                  </a:lnTo>
                  <a:lnTo>
                    <a:pt x="640" y="129"/>
                  </a:lnTo>
                  <a:lnTo>
                    <a:pt x="630" y="133"/>
                  </a:lnTo>
                  <a:lnTo>
                    <a:pt x="628" y="133"/>
                  </a:lnTo>
                  <a:lnTo>
                    <a:pt x="626" y="133"/>
                  </a:lnTo>
                  <a:lnTo>
                    <a:pt x="625" y="132"/>
                  </a:lnTo>
                  <a:lnTo>
                    <a:pt x="622" y="131"/>
                  </a:lnTo>
                  <a:lnTo>
                    <a:pt x="617" y="126"/>
                  </a:lnTo>
                  <a:lnTo>
                    <a:pt x="612" y="116"/>
                  </a:lnTo>
                  <a:lnTo>
                    <a:pt x="608" y="113"/>
                  </a:lnTo>
                  <a:lnTo>
                    <a:pt x="605" y="108"/>
                  </a:lnTo>
                  <a:lnTo>
                    <a:pt x="601" y="104"/>
                  </a:lnTo>
                  <a:lnTo>
                    <a:pt x="597" y="101"/>
                  </a:lnTo>
                  <a:lnTo>
                    <a:pt x="591" y="99"/>
                  </a:lnTo>
                  <a:lnTo>
                    <a:pt x="587" y="99"/>
                  </a:lnTo>
                  <a:lnTo>
                    <a:pt x="585" y="99"/>
                  </a:lnTo>
                  <a:lnTo>
                    <a:pt x="583" y="100"/>
                  </a:lnTo>
                  <a:lnTo>
                    <a:pt x="580" y="102"/>
                  </a:lnTo>
                  <a:lnTo>
                    <a:pt x="578" y="105"/>
                  </a:lnTo>
                  <a:lnTo>
                    <a:pt x="576" y="110"/>
                  </a:lnTo>
                  <a:lnTo>
                    <a:pt x="576" y="113"/>
                  </a:lnTo>
                  <a:lnTo>
                    <a:pt x="576" y="116"/>
                  </a:lnTo>
                  <a:lnTo>
                    <a:pt x="577" y="119"/>
                  </a:lnTo>
                  <a:lnTo>
                    <a:pt x="576" y="121"/>
                  </a:lnTo>
                  <a:lnTo>
                    <a:pt x="575" y="124"/>
                  </a:lnTo>
                  <a:lnTo>
                    <a:pt x="571" y="125"/>
                  </a:lnTo>
                  <a:lnTo>
                    <a:pt x="564" y="125"/>
                  </a:lnTo>
                  <a:lnTo>
                    <a:pt x="548" y="125"/>
                  </a:lnTo>
                  <a:lnTo>
                    <a:pt x="534" y="122"/>
                  </a:lnTo>
                  <a:lnTo>
                    <a:pt x="530" y="120"/>
                  </a:lnTo>
                  <a:lnTo>
                    <a:pt x="525" y="116"/>
                  </a:lnTo>
                  <a:lnTo>
                    <a:pt x="523" y="111"/>
                  </a:lnTo>
                  <a:lnTo>
                    <a:pt x="522" y="102"/>
                  </a:lnTo>
                  <a:lnTo>
                    <a:pt x="522" y="98"/>
                  </a:lnTo>
                  <a:lnTo>
                    <a:pt x="521" y="93"/>
                  </a:lnTo>
                  <a:lnTo>
                    <a:pt x="519" y="90"/>
                  </a:lnTo>
                  <a:lnTo>
                    <a:pt x="517" y="87"/>
                  </a:lnTo>
                  <a:lnTo>
                    <a:pt x="513" y="82"/>
                  </a:lnTo>
                  <a:lnTo>
                    <a:pt x="507" y="77"/>
                  </a:lnTo>
                  <a:lnTo>
                    <a:pt x="501" y="75"/>
                  </a:lnTo>
                  <a:lnTo>
                    <a:pt x="496" y="75"/>
                  </a:lnTo>
                  <a:lnTo>
                    <a:pt x="494" y="75"/>
                  </a:lnTo>
                  <a:lnTo>
                    <a:pt x="493" y="76"/>
                  </a:lnTo>
                  <a:lnTo>
                    <a:pt x="492" y="78"/>
                  </a:lnTo>
                  <a:lnTo>
                    <a:pt x="491" y="80"/>
                  </a:lnTo>
                  <a:lnTo>
                    <a:pt x="489" y="92"/>
                  </a:lnTo>
                  <a:lnTo>
                    <a:pt x="489" y="101"/>
                  </a:lnTo>
                  <a:lnTo>
                    <a:pt x="489" y="107"/>
                  </a:lnTo>
                  <a:lnTo>
                    <a:pt x="490" y="112"/>
                  </a:lnTo>
                  <a:lnTo>
                    <a:pt x="490" y="114"/>
                  </a:lnTo>
                  <a:lnTo>
                    <a:pt x="489" y="115"/>
                  </a:lnTo>
                  <a:lnTo>
                    <a:pt x="488" y="115"/>
                  </a:lnTo>
                  <a:lnTo>
                    <a:pt x="486" y="116"/>
                  </a:lnTo>
                  <a:lnTo>
                    <a:pt x="478" y="116"/>
                  </a:lnTo>
                  <a:lnTo>
                    <a:pt x="466" y="116"/>
                  </a:lnTo>
                  <a:lnTo>
                    <a:pt x="461" y="116"/>
                  </a:lnTo>
                  <a:lnTo>
                    <a:pt x="457" y="114"/>
                  </a:lnTo>
                  <a:lnTo>
                    <a:pt x="453" y="111"/>
                  </a:lnTo>
                  <a:lnTo>
                    <a:pt x="450" y="106"/>
                  </a:lnTo>
                  <a:lnTo>
                    <a:pt x="445" y="98"/>
                  </a:lnTo>
                  <a:lnTo>
                    <a:pt x="441" y="88"/>
                  </a:lnTo>
                  <a:lnTo>
                    <a:pt x="440" y="85"/>
                  </a:lnTo>
                  <a:lnTo>
                    <a:pt x="438" y="83"/>
                  </a:lnTo>
                  <a:lnTo>
                    <a:pt x="437" y="80"/>
                  </a:lnTo>
                  <a:lnTo>
                    <a:pt x="435" y="79"/>
                  </a:lnTo>
                  <a:lnTo>
                    <a:pt x="430" y="78"/>
                  </a:lnTo>
                  <a:lnTo>
                    <a:pt x="424" y="78"/>
                  </a:lnTo>
                  <a:lnTo>
                    <a:pt x="412" y="80"/>
                  </a:lnTo>
                  <a:lnTo>
                    <a:pt x="403" y="83"/>
                  </a:lnTo>
                  <a:lnTo>
                    <a:pt x="394" y="82"/>
                  </a:lnTo>
                  <a:lnTo>
                    <a:pt x="385" y="79"/>
                  </a:lnTo>
                  <a:lnTo>
                    <a:pt x="377" y="75"/>
                  </a:lnTo>
                  <a:lnTo>
                    <a:pt x="368" y="70"/>
                  </a:lnTo>
                  <a:lnTo>
                    <a:pt x="359" y="65"/>
                  </a:lnTo>
                  <a:lnTo>
                    <a:pt x="350" y="61"/>
                  </a:lnTo>
                  <a:lnTo>
                    <a:pt x="341" y="57"/>
                  </a:lnTo>
                  <a:lnTo>
                    <a:pt x="333" y="55"/>
                  </a:lnTo>
                  <a:lnTo>
                    <a:pt x="315" y="54"/>
                  </a:lnTo>
                  <a:lnTo>
                    <a:pt x="301" y="55"/>
                  </a:lnTo>
                  <a:lnTo>
                    <a:pt x="288" y="56"/>
                  </a:lnTo>
                  <a:lnTo>
                    <a:pt x="277" y="59"/>
                  </a:lnTo>
                  <a:lnTo>
                    <a:pt x="265" y="62"/>
                  </a:lnTo>
                  <a:lnTo>
                    <a:pt x="252" y="65"/>
                  </a:lnTo>
                  <a:lnTo>
                    <a:pt x="238" y="70"/>
                  </a:lnTo>
                  <a:lnTo>
                    <a:pt x="222" y="72"/>
                  </a:lnTo>
                  <a:lnTo>
                    <a:pt x="194" y="73"/>
                  </a:lnTo>
                  <a:lnTo>
                    <a:pt x="167" y="75"/>
                  </a:lnTo>
                  <a:lnTo>
                    <a:pt x="160" y="76"/>
                  </a:lnTo>
                  <a:lnTo>
                    <a:pt x="155" y="78"/>
                  </a:lnTo>
                  <a:lnTo>
                    <a:pt x="150" y="80"/>
                  </a:lnTo>
                  <a:lnTo>
                    <a:pt x="144" y="84"/>
                  </a:lnTo>
                  <a:lnTo>
                    <a:pt x="140" y="88"/>
                  </a:lnTo>
                  <a:lnTo>
                    <a:pt x="136" y="92"/>
                  </a:lnTo>
                  <a:lnTo>
                    <a:pt x="132" y="98"/>
                  </a:lnTo>
                  <a:lnTo>
                    <a:pt x="129" y="105"/>
                  </a:lnTo>
                  <a:lnTo>
                    <a:pt x="141" y="128"/>
                  </a:lnTo>
                  <a:lnTo>
                    <a:pt x="157" y="164"/>
                  </a:lnTo>
                  <a:lnTo>
                    <a:pt x="161" y="174"/>
                  </a:lnTo>
                  <a:lnTo>
                    <a:pt x="165" y="184"/>
                  </a:lnTo>
                  <a:lnTo>
                    <a:pt x="167" y="192"/>
                  </a:lnTo>
                  <a:lnTo>
                    <a:pt x="168" y="201"/>
                  </a:lnTo>
                  <a:lnTo>
                    <a:pt x="168" y="210"/>
                  </a:lnTo>
                  <a:lnTo>
                    <a:pt x="167" y="217"/>
                  </a:lnTo>
                  <a:lnTo>
                    <a:pt x="165" y="223"/>
                  </a:lnTo>
                  <a:lnTo>
                    <a:pt x="160" y="228"/>
                  </a:lnTo>
                  <a:lnTo>
                    <a:pt x="143" y="241"/>
                  </a:lnTo>
                  <a:lnTo>
                    <a:pt x="126" y="256"/>
                  </a:lnTo>
                  <a:lnTo>
                    <a:pt x="110" y="270"/>
                  </a:lnTo>
                  <a:lnTo>
                    <a:pt x="95" y="285"/>
                  </a:lnTo>
                  <a:lnTo>
                    <a:pt x="80" y="301"/>
                  </a:lnTo>
                  <a:lnTo>
                    <a:pt x="67" y="317"/>
                  </a:lnTo>
                  <a:lnTo>
                    <a:pt x="54" y="334"/>
                  </a:lnTo>
                  <a:lnTo>
                    <a:pt x="43" y="351"/>
                  </a:lnTo>
                  <a:lnTo>
                    <a:pt x="37" y="361"/>
                  </a:lnTo>
                  <a:lnTo>
                    <a:pt x="33" y="368"/>
                  </a:lnTo>
                  <a:lnTo>
                    <a:pt x="31" y="375"/>
                  </a:lnTo>
                  <a:lnTo>
                    <a:pt x="31" y="381"/>
                  </a:lnTo>
                  <a:lnTo>
                    <a:pt x="35" y="393"/>
                  </a:lnTo>
                  <a:lnTo>
                    <a:pt x="43" y="411"/>
                  </a:lnTo>
                  <a:lnTo>
                    <a:pt x="45" y="417"/>
                  </a:lnTo>
                  <a:lnTo>
                    <a:pt x="46" y="421"/>
                  </a:lnTo>
                  <a:lnTo>
                    <a:pt x="46" y="425"/>
                  </a:lnTo>
                  <a:lnTo>
                    <a:pt x="45" y="428"/>
                  </a:lnTo>
                  <a:lnTo>
                    <a:pt x="43" y="435"/>
                  </a:lnTo>
                  <a:lnTo>
                    <a:pt x="40" y="440"/>
                  </a:lnTo>
                  <a:lnTo>
                    <a:pt x="29" y="450"/>
                  </a:lnTo>
                  <a:lnTo>
                    <a:pt x="18" y="462"/>
                  </a:lnTo>
                  <a:lnTo>
                    <a:pt x="13" y="476"/>
                  </a:lnTo>
                  <a:lnTo>
                    <a:pt x="5" y="497"/>
                  </a:lnTo>
                  <a:lnTo>
                    <a:pt x="3" y="509"/>
                  </a:lnTo>
                  <a:lnTo>
                    <a:pt x="1" y="519"/>
                  </a:lnTo>
                  <a:lnTo>
                    <a:pt x="0" y="525"/>
                  </a:lnTo>
                  <a:lnTo>
                    <a:pt x="1" y="529"/>
                  </a:lnTo>
                  <a:lnTo>
                    <a:pt x="9" y="536"/>
                  </a:lnTo>
                  <a:lnTo>
                    <a:pt x="17" y="543"/>
                  </a:lnTo>
                  <a:lnTo>
                    <a:pt x="26" y="549"/>
                  </a:lnTo>
                  <a:lnTo>
                    <a:pt x="33" y="553"/>
                  </a:lnTo>
                  <a:lnTo>
                    <a:pt x="41" y="558"/>
                  </a:lnTo>
                  <a:lnTo>
                    <a:pt x="49" y="561"/>
                  </a:lnTo>
                  <a:lnTo>
                    <a:pt x="58" y="564"/>
                  </a:lnTo>
                  <a:lnTo>
                    <a:pt x="67" y="566"/>
                  </a:lnTo>
                  <a:lnTo>
                    <a:pt x="85" y="568"/>
                  </a:lnTo>
                  <a:lnTo>
                    <a:pt x="106" y="571"/>
                  </a:lnTo>
                  <a:lnTo>
                    <a:pt x="130" y="571"/>
                  </a:lnTo>
                  <a:lnTo>
                    <a:pt x="157" y="571"/>
                  </a:lnTo>
                  <a:lnTo>
                    <a:pt x="164" y="571"/>
                  </a:lnTo>
                  <a:lnTo>
                    <a:pt x="169" y="572"/>
                  </a:lnTo>
                  <a:lnTo>
                    <a:pt x="174" y="574"/>
                  </a:lnTo>
                  <a:lnTo>
                    <a:pt x="180" y="576"/>
                  </a:lnTo>
                  <a:lnTo>
                    <a:pt x="192" y="582"/>
                  </a:lnTo>
                  <a:lnTo>
                    <a:pt x="201" y="589"/>
                  </a:lnTo>
                  <a:lnTo>
                    <a:pt x="210" y="595"/>
                  </a:lnTo>
                  <a:lnTo>
                    <a:pt x="217" y="601"/>
                  </a:lnTo>
                  <a:lnTo>
                    <a:pt x="221" y="603"/>
                  </a:lnTo>
                  <a:lnTo>
                    <a:pt x="223" y="604"/>
                  </a:lnTo>
                  <a:lnTo>
                    <a:pt x="225" y="604"/>
                  </a:lnTo>
                  <a:lnTo>
                    <a:pt x="227" y="604"/>
                  </a:lnTo>
                  <a:lnTo>
                    <a:pt x="240" y="595"/>
                  </a:lnTo>
                  <a:lnTo>
                    <a:pt x="264" y="579"/>
                  </a:lnTo>
                  <a:lnTo>
                    <a:pt x="295" y="560"/>
                  </a:lnTo>
                  <a:lnTo>
                    <a:pt x="328" y="538"/>
                  </a:lnTo>
                  <a:lnTo>
                    <a:pt x="347" y="527"/>
                  </a:lnTo>
                  <a:lnTo>
                    <a:pt x="364" y="518"/>
                  </a:lnTo>
                  <a:lnTo>
                    <a:pt x="380" y="510"/>
                  </a:lnTo>
                  <a:lnTo>
                    <a:pt x="396" y="503"/>
                  </a:lnTo>
                  <a:lnTo>
                    <a:pt x="410" y="497"/>
                  </a:lnTo>
                  <a:lnTo>
                    <a:pt x="422" y="494"/>
                  </a:lnTo>
                  <a:lnTo>
                    <a:pt x="427" y="493"/>
                  </a:lnTo>
                  <a:lnTo>
                    <a:pt x="432" y="493"/>
                  </a:lnTo>
                  <a:lnTo>
                    <a:pt x="435" y="494"/>
                  </a:lnTo>
                  <a:lnTo>
                    <a:pt x="438" y="495"/>
                  </a:lnTo>
                  <a:lnTo>
                    <a:pt x="453" y="504"/>
                  </a:lnTo>
                  <a:lnTo>
                    <a:pt x="467" y="510"/>
                  </a:lnTo>
                  <a:lnTo>
                    <a:pt x="481" y="517"/>
                  </a:lnTo>
                  <a:lnTo>
                    <a:pt x="494" y="522"/>
                  </a:lnTo>
                  <a:lnTo>
                    <a:pt x="519" y="532"/>
                  </a:lnTo>
                  <a:lnTo>
                    <a:pt x="542" y="541"/>
                  </a:lnTo>
                  <a:lnTo>
                    <a:pt x="551" y="548"/>
                  </a:lnTo>
                  <a:lnTo>
                    <a:pt x="560" y="555"/>
                  </a:lnTo>
                  <a:lnTo>
                    <a:pt x="567" y="564"/>
                  </a:lnTo>
                  <a:lnTo>
                    <a:pt x="574" y="575"/>
                  </a:lnTo>
                  <a:lnTo>
                    <a:pt x="579" y="587"/>
                  </a:lnTo>
                  <a:lnTo>
                    <a:pt x="583" y="602"/>
                  </a:lnTo>
                  <a:lnTo>
                    <a:pt x="586" y="620"/>
                  </a:lnTo>
                  <a:lnTo>
                    <a:pt x="586" y="639"/>
                  </a:lnTo>
                  <a:lnTo>
                    <a:pt x="598" y="641"/>
                  </a:lnTo>
                  <a:lnTo>
                    <a:pt x="608" y="643"/>
                  </a:lnTo>
                  <a:lnTo>
                    <a:pt x="617" y="645"/>
                  </a:lnTo>
                  <a:lnTo>
                    <a:pt x="625" y="649"/>
                  </a:lnTo>
                  <a:lnTo>
                    <a:pt x="627" y="652"/>
                  </a:lnTo>
                  <a:lnTo>
                    <a:pt x="629" y="655"/>
                  </a:lnTo>
                  <a:lnTo>
                    <a:pt x="630" y="658"/>
                  </a:lnTo>
                  <a:lnTo>
                    <a:pt x="630" y="661"/>
                  </a:lnTo>
                  <a:lnTo>
                    <a:pt x="630" y="665"/>
                  </a:lnTo>
                  <a:lnTo>
                    <a:pt x="629" y="670"/>
                  </a:lnTo>
                  <a:lnTo>
                    <a:pt x="626" y="674"/>
                  </a:lnTo>
                  <a:lnTo>
                    <a:pt x="622" y="679"/>
                  </a:lnTo>
                  <a:lnTo>
                    <a:pt x="619" y="684"/>
                  </a:lnTo>
                  <a:lnTo>
                    <a:pt x="617" y="687"/>
                  </a:lnTo>
                  <a:lnTo>
                    <a:pt x="617" y="691"/>
                  </a:lnTo>
                  <a:lnTo>
                    <a:pt x="617" y="693"/>
                  </a:lnTo>
                  <a:lnTo>
                    <a:pt x="618" y="697"/>
                  </a:lnTo>
                  <a:lnTo>
                    <a:pt x="620" y="699"/>
                  </a:lnTo>
                  <a:lnTo>
                    <a:pt x="624" y="700"/>
                  </a:lnTo>
                  <a:lnTo>
                    <a:pt x="627" y="702"/>
                  </a:lnTo>
                  <a:lnTo>
                    <a:pt x="642" y="705"/>
                  </a:lnTo>
                  <a:lnTo>
                    <a:pt x="656" y="707"/>
                  </a:lnTo>
                  <a:lnTo>
                    <a:pt x="658" y="712"/>
                  </a:lnTo>
                  <a:lnTo>
                    <a:pt x="662" y="724"/>
                  </a:lnTo>
                  <a:lnTo>
                    <a:pt x="667" y="739"/>
                  </a:lnTo>
                  <a:lnTo>
                    <a:pt x="670" y="756"/>
                  </a:lnTo>
                  <a:lnTo>
                    <a:pt x="670" y="763"/>
                  </a:lnTo>
                  <a:lnTo>
                    <a:pt x="669" y="771"/>
                  </a:lnTo>
                  <a:lnTo>
                    <a:pt x="668" y="777"/>
                  </a:lnTo>
                  <a:lnTo>
                    <a:pt x="664" y="782"/>
                  </a:lnTo>
                  <a:lnTo>
                    <a:pt x="662" y="784"/>
                  </a:lnTo>
                  <a:lnTo>
                    <a:pt x="660" y="785"/>
                  </a:lnTo>
                  <a:lnTo>
                    <a:pt x="658" y="786"/>
                  </a:lnTo>
                  <a:lnTo>
                    <a:pt x="655" y="786"/>
                  </a:lnTo>
                  <a:lnTo>
                    <a:pt x="646" y="784"/>
                  </a:lnTo>
                  <a:lnTo>
                    <a:pt x="636" y="780"/>
                  </a:lnTo>
                  <a:lnTo>
                    <a:pt x="629" y="775"/>
                  </a:lnTo>
                  <a:lnTo>
                    <a:pt x="620" y="770"/>
                  </a:lnTo>
                  <a:lnTo>
                    <a:pt x="613" y="767"/>
                  </a:lnTo>
                  <a:lnTo>
                    <a:pt x="604" y="763"/>
                  </a:lnTo>
                  <a:lnTo>
                    <a:pt x="601" y="763"/>
                  </a:lnTo>
                  <a:lnTo>
                    <a:pt x="597" y="763"/>
                  </a:lnTo>
                  <a:lnTo>
                    <a:pt x="593" y="764"/>
                  </a:lnTo>
                  <a:lnTo>
                    <a:pt x="590" y="766"/>
                  </a:lnTo>
                  <a:lnTo>
                    <a:pt x="587" y="769"/>
                  </a:lnTo>
                  <a:lnTo>
                    <a:pt x="585" y="772"/>
                  </a:lnTo>
                  <a:lnTo>
                    <a:pt x="583" y="776"/>
                  </a:lnTo>
                  <a:lnTo>
                    <a:pt x="580" y="782"/>
                  </a:lnTo>
                  <a:lnTo>
                    <a:pt x="578" y="796"/>
                  </a:lnTo>
                  <a:lnTo>
                    <a:pt x="574" y="813"/>
                  </a:lnTo>
                  <a:lnTo>
                    <a:pt x="572" y="822"/>
                  </a:lnTo>
                  <a:lnTo>
                    <a:pt x="570" y="830"/>
                  </a:lnTo>
                  <a:lnTo>
                    <a:pt x="566" y="837"/>
                  </a:lnTo>
                  <a:lnTo>
                    <a:pt x="564" y="841"/>
                  </a:lnTo>
                  <a:lnTo>
                    <a:pt x="556" y="845"/>
                  </a:lnTo>
                  <a:lnTo>
                    <a:pt x="544" y="850"/>
                  </a:lnTo>
                  <a:lnTo>
                    <a:pt x="534" y="854"/>
                  </a:lnTo>
                  <a:lnTo>
                    <a:pt x="528" y="857"/>
                  </a:lnTo>
                  <a:lnTo>
                    <a:pt x="519" y="870"/>
                  </a:lnTo>
                  <a:lnTo>
                    <a:pt x="514" y="881"/>
                  </a:lnTo>
                  <a:lnTo>
                    <a:pt x="511" y="884"/>
                  </a:lnTo>
                  <a:lnTo>
                    <a:pt x="510" y="888"/>
                  </a:lnTo>
                  <a:lnTo>
                    <a:pt x="510" y="890"/>
                  </a:lnTo>
                  <a:lnTo>
                    <a:pt x="511" y="893"/>
                  </a:lnTo>
                  <a:lnTo>
                    <a:pt x="514" y="895"/>
                  </a:lnTo>
                  <a:lnTo>
                    <a:pt x="517" y="896"/>
                  </a:lnTo>
                  <a:lnTo>
                    <a:pt x="521" y="897"/>
                  </a:lnTo>
                  <a:lnTo>
                    <a:pt x="528" y="898"/>
                  </a:lnTo>
                  <a:lnTo>
                    <a:pt x="544" y="899"/>
                  </a:lnTo>
                  <a:lnTo>
                    <a:pt x="566" y="899"/>
                  </a:lnTo>
                  <a:lnTo>
                    <a:pt x="580" y="894"/>
                  </a:lnTo>
                  <a:lnTo>
                    <a:pt x="598" y="888"/>
                  </a:lnTo>
                  <a:lnTo>
                    <a:pt x="604" y="888"/>
                  </a:lnTo>
                  <a:lnTo>
                    <a:pt x="608" y="889"/>
                  </a:lnTo>
                  <a:lnTo>
                    <a:pt x="612" y="892"/>
                  </a:lnTo>
                  <a:lnTo>
                    <a:pt x="615" y="894"/>
                  </a:lnTo>
                  <a:lnTo>
                    <a:pt x="616" y="896"/>
                  </a:lnTo>
                  <a:lnTo>
                    <a:pt x="618" y="897"/>
                  </a:lnTo>
                  <a:lnTo>
                    <a:pt x="620" y="899"/>
                  </a:lnTo>
                  <a:lnTo>
                    <a:pt x="622" y="899"/>
                  </a:lnTo>
                  <a:close/>
                </a:path>
              </a:pathLst>
            </a:custGeom>
            <a:solidFill>
              <a:srgbClr val="FFFF00"/>
            </a:solidFill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817" name="Freeform 310"/>
            <p:cNvSpPr>
              <a:spLocks/>
            </p:cNvSpPr>
            <p:nvPr/>
          </p:nvSpPr>
          <p:spPr bwMode="auto">
            <a:xfrm>
              <a:off x="1796" y="2809"/>
              <a:ext cx="137" cy="72"/>
            </a:xfrm>
            <a:custGeom>
              <a:avLst/>
              <a:gdLst>
                <a:gd name="T0" fmla="*/ 0 w 550"/>
                <a:gd name="T1" fmla="*/ 0 h 289"/>
                <a:gd name="T2" fmla="*/ 0 w 550"/>
                <a:gd name="T3" fmla="*/ 0 h 289"/>
                <a:gd name="T4" fmla="*/ 0 w 550"/>
                <a:gd name="T5" fmla="*/ 0 h 289"/>
                <a:gd name="T6" fmla="*/ 0 w 550"/>
                <a:gd name="T7" fmla="*/ 0 h 289"/>
                <a:gd name="T8" fmla="*/ 0 w 550"/>
                <a:gd name="T9" fmla="*/ 0 h 289"/>
                <a:gd name="T10" fmla="*/ 0 w 550"/>
                <a:gd name="T11" fmla="*/ 0 h 289"/>
                <a:gd name="T12" fmla="*/ 0 w 550"/>
                <a:gd name="T13" fmla="*/ 0 h 289"/>
                <a:gd name="T14" fmla="*/ 0 w 550"/>
                <a:gd name="T15" fmla="*/ 0 h 289"/>
                <a:gd name="T16" fmla="*/ 0 w 550"/>
                <a:gd name="T17" fmla="*/ 0 h 289"/>
                <a:gd name="T18" fmla="*/ 0 w 550"/>
                <a:gd name="T19" fmla="*/ 0 h 289"/>
                <a:gd name="T20" fmla="*/ 0 w 550"/>
                <a:gd name="T21" fmla="*/ 0 h 289"/>
                <a:gd name="T22" fmla="*/ 0 w 550"/>
                <a:gd name="T23" fmla="*/ 0 h 289"/>
                <a:gd name="T24" fmla="*/ 0 w 550"/>
                <a:gd name="T25" fmla="*/ 0 h 289"/>
                <a:gd name="T26" fmla="*/ 0 w 550"/>
                <a:gd name="T27" fmla="*/ 0 h 289"/>
                <a:gd name="T28" fmla="*/ 0 w 550"/>
                <a:gd name="T29" fmla="*/ 0 h 289"/>
                <a:gd name="T30" fmla="*/ 0 w 550"/>
                <a:gd name="T31" fmla="*/ 0 h 289"/>
                <a:gd name="T32" fmla="*/ 0 w 550"/>
                <a:gd name="T33" fmla="*/ 0 h 289"/>
                <a:gd name="T34" fmla="*/ 0 w 550"/>
                <a:gd name="T35" fmla="*/ 0 h 289"/>
                <a:gd name="T36" fmla="*/ 0 w 550"/>
                <a:gd name="T37" fmla="*/ 0 h 289"/>
                <a:gd name="T38" fmla="*/ 0 w 550"/>
                <a:gd name="T39" fmla="*/ 0 h 289"/>
                <a:gd name="T40" fmla="*/ 0 w 550"/>
                <a:gd name="T41" fmla="*/ 0 h 289"/>
                <a:gd name="T42" fmla="*/ 0 w 550"/>
                <a:gd name="T43" fmla="*/ 0 h 289"/>
                <a:gd name="T44" fmla="*/ 0 w 550"/>
                <a:gd name="T45" fmla="*/ 0 h 289"/>
                <a:gd name="T46" fmla="*/ 0 w 550"/>
                <a:gd name="T47" fmla="*/ 0 h 289"/>
                <a:gd name="T48" fmla="*/ 0 w 550"/>
                <a:gd name="T49" fmla="*/ 0 h 289"/>
                <a:gd name="T50" fmla="*/ 0 w 550"/>
                <a:gd name="T51" fmla="*/ 0 h 289"/>
                <a:gd name="T52" fmla="*/ 0 w 550"/>
                <a:gd name="T53" fmla="*/ 0 h 289"/>
                <a:gd name="T54" fmla="*/ 0 w 550"/>
                <a:gd name="T55" fmla="*/ 0 h 289"/>
                <a:gd name="T56" fmla="*/ 0 w 550"/>
                <a:gd name="T57" fmla="*/ 0 h 289"/>
                <a:gd name="T58" fmla="*/ 0 w 550"/>
                <a:gd name="T59" fmla="*/ 0 h 289"/>
                <a:gd name="T60" fmla="*/ 0 w 550"/>
                <a:gd name="T61" fmla="*/ 0 h 289"/>
                <a:gd name="T62" fmla="*/ 0 w 550"/>
                <a:gd name="T63" fmla="*/ 0 h 289"/>
                <a:gd name="T64" fmla="*/ 0 w 550"/>
                <a:gd name="T65" fmla="*/ 0 h 289"/>
                <a:gd name="T66" fmla="*/ 0 w 550"/>
                <a:gd name="T67" fmla="*/ 0 h 289"/>
                <a:gd name="T68" fmla="*/ 0 w 550"/>
                <a:gd name="T69" fmla="*/ 0 h 289"/>
                <a:gd name="T70" fmla="*/ 0 w 550"/>
                <a:gd name="T71" fmla="*/ 0 h 289"/>
                <a:gd name="T72" fmla="*/ 0 w 550"/>
                <a:gd name="T73" fmla="*/ 0 h 289"/>
                <a:gd name="T74" fmla="*/ 0 w 550"/>
                <a:gd name="T75" fmla="*/ 0 h 289"/>
                <a:gd name="T76" fmla="*/ 0 w 550"/>
                <a:gd name="T77" fmla="*/ 0 h 289"/>
                <a:gd name="T78" fmla="*/ 0 w 550"/>
                <a:gd name="T79" fmla="*/ 0 h 289"/>
                <a:gd name="T80" fmla="*/ 0 w 550"/>
                <a:gd name="T81" fmla="*/ 0 h 289"/>
                <a:gd name="T82" fmla="*/ 0 w 550"/>
                <a:gd name="T83" fmla="*/ 0 h 289"/>
                <a:gd name="T84" fmla="*/ 0 w 550"/>
                <a:gd name="T85" fmla="*/ 0 h 289"/>
                <a:gd name="T86" fmla="*/ 0 w 550"/>
                <a:gd name="T87" fmla="*/ 0 h 289"/>
                <a:gd name="T88" fmla="*/ 0 w 550"/>
                <a:gd name="T89" fmla="*/ 0 h 289"/>
                <a:gd name="T90" fmla="*/ 0 w 550"/>
                <a:gd name="T91" fmla="*/ 0 h 289"/>
                <a:gd name="T92" fmla="*/ 0 w 550"/>
                <a:gd name="T93" fmla="*/ 0 h 289"/>
                <a:gd name="T94" fmla="*/ 0 w 550"/>
                <a:gd name="T95" fmla="*/ 0 h 289"/>
                <a:gd name="T96" fmla="*/ 0 w 550"/>
                <a:gd name="T97" fmla="*/ 0 h 289"/>
                <a:gd name="T98" fmla="*/ 0 w 550"/>
                <a:gd name="T99" fmla="*/ 0 h 289"/>
                <a:gd name="T100" fmla="*/ 0 w 550"/>
                <a:gd name="T101" fmla="*/ 0 h 289"/>
                <a:gd name="T102" fmla="*/ 0 w 550"/>
                <a:gd name="T103" fmla="*/ 0 h 289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550"/>
                <a:gd name="T157" fmla="*/ 0 h 289"/>
                <a:gd name="T158" fmla="*/ 550 w 550"/>
                <a:gd name="T159" fmla="*/ 289 h 289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550" h="289">
                  <a:moveTo>
                    <a:pt x="143" y="205"/>
                  </a:moveTo>
                  <a:lnTo>
                    <a:pt x="137" y="193"/>
                  </a:lnTo>
                  <a:lnTo>
                    <a:pt x="130" y="169"/>
                  </a:lnTo>
                  <a:lnTo>
                    <a:pt x="125" y="156"/>
                  </a:lnTo>
                  <a:lnTo>
                    <a:pt x="123" y="145"/>
                  </a:lnTo>
                  <a:lnTo>
                    <a:pt x="121" y="134"/>
                  </a:lnTo>
                  <a:lnTo>
                    <a:pt x="121" y="127"/>
                  </a:lnTo>
                  <a:lnTo>
                    <a:pt x="121" y="124"/>
                  </a:lnTo>
                  <a:lnTo>
                    <a:pt x="120" y="121"/>
                  </a:lnTo>
                  <a:lnTo>
                    <a:pt x="118" y="117"/>
                  </a:lnTo>
                  <a:lnTo>
                    <a:pt x="116" y="113"/>
                  </a:lnTo>
                  <a:lnTo>
                    <a:pt x="109" y="104"/>
                  </a:lnTo>
                  <a:lnTo>
                    <a:pt x="101" y="95"/>
                  </a:lnTo>
                  <a:lnTo>
                    <a:pt x="92" y="85"/>
                  </a:lnTo>
                  <a:lnTo>
                    <a:pt x="82" y="79"/>
                  </a:lnTo>
                  <a:lnTo>
                    <a:pt x="75" y="73"/>
                  </a:lnTo>
                  <a:lnTo>
                    <a:pt x="67" y="70"/>
                  </a:lnTo>
                  <a:lnTo>
                    <a:pt x="54" y="68"/>
                  </a:lnTo>
                  <a:lnTo>
                    <a:pt x="42" y="64"/>
                  </a:lnTo>
                  <a:lnTo>
                    <a:pt x="32" y="58"/>
                  </a:lnTo>
                  <a:lnTo>
                    <a:pt x="22" y="52"/>
                  </a:lnTo>
                  <a:lnTo>
                    <a:pt x="14" y="44"/>
                  </a:lnTo>
                  <a:lnTo>
                    <a:pt x="9" y="38"/>
                  </a:lnTo>
                  <a:lnTo>
                    <a:pt x="4" y="30"/>
                  </a:lnTo>
                  <a:lnTo>
                    <a:pt x="1" y="23"/>
                  </a:lnTo>
                  <a:lnTo>
                    <a:pt x="0" y="16"/>
                  </a:lnTo>
                  <a:lnTo>
                    <a:pt x="3" y="10"/>
                  </a:lnTo>
                  <a:lnTo>
                    <a:pt x="4" y="8"/>
                  </a:lnTo>
                  <a:lnTo>
                    <a:pt x="6" y="6"/>
                  </a:lnTo>
                  <a:lnTo>
                    <a:pt x="8" y="3"/>
                  </a:lnTo>
                  <a:lnTo>
                    <a:pt x="11" y="1"/>
                  </a:lnTo>
                  <a:lnTo>
                    <a:pt x="14" y="0"/>
                  </a:lnTo>
                  <a:lnTo>
                    <a:pt x="19" y="0"/>
                  </a:lnTo>
                  <a:lnTo>
                    <a:pt x="24" y="0"/>
                  </a:lnTo>
                  <a:lnTo>
                    <a:pt x="29" y="0"/>
                  </a:lnTo>
                  <a:lnTo>
                    <a:pt x="42" y="2"/>
                  </a:lnTo>
                  <a:lnTo>
                    <a:pt x="57" y="8"/>
                  </a:lnTo>
                  <a:lnTo>
                    <a:pt x="74" y="13"/>
                  </a:lnTo>
                  <a:lnTo>
                    <a:pt x="91" y="17"/>
                  </a:lnTo>
                  <a:lnTo>
                    <a:pt x="109" y="21"/>
                  </a:lnTo>
                  <a:lnTo>
                    <a:pt x="128" y="24"/>
                  </a:lnTo>
                  <a:lnTo>
                    <a:pt x="165" y="30"/>
                  </a:lnTo>
                  <a:lnTo>
                    <a:pt x="203" y="36"/>
                  </a:lnTo>
                  <a:lnTo>
                    <a:pt x="220" y="40"/>
                  </a:lnTo>
                  <a:lnTo>
                    <a:pt x="237" y="45"/>
                  </a:lnTo>
                  <a:lnTo>
                    <a:pt x="254" y="51"/>
                  </a:lnTo>
                  <a:lnTo>
                    <a:pt x="268" y="58"/>
                  </a:lnTo>
                  <a:lnTo>
                    <a:pt x="274" y="63"/>
                  </a:lnTo>
                  <a:lnTo>
                    <a:pt x="280" y="67"/>
                  </a:lnTo>
                  <a:lnTo>
                    <a:pt x="286" y="72"/>
                  </a:lnTo>
                  <a:lnTo>
                    <a:pt x="291" y="78"/>
                  </a:lnTo>
                  <a:lnTo>
                    <a:pt x="296" y="83"/>
                  </a:lnTo>
                  <a:lnTo>
                    <a:pt x="300" y="91"/>
                  </a:lnTo>
                  <a:lnTo>
                    <a:pt x="303" y="97"/>
                  </a:lnTo>
                  <a:lnTo>
                    <a:pt x="305" y="105"/>
                  </a:lnTo>
                  <a:lnTo>
                    <a:pt x="308" y="112"/>
                  </a:lnTo>
                  <a:lnTo>
                    <a:pt x="312" y="117"/>
                  </a:lnTo>
                  <a:lnTo>
                    <a:pt x="316" y="119"/>
                  </a:lnTo>
                  <a:lnTo>
                    <a:pt x="321" y="119"/>
                  </a:lnTo>
                  <a:lnTo>
                    <a:pt x="327" y="118"/>
                  </a:lnTo>
                  <a:lnTo>
                    <a:pt x="332" y="114"/>
                  </a:lnTo>
                  <a:lnTo>
                    <a:pt x="339" y="111"/>
                  </a:lnTo>
                  <a:lnTo>
                    <a:pt x="344" y="106"/>
                  </a:lnTo>
                  <a:lnTo>
                    <a:pt x="367" y="84"/>
                  </a:lnTo>
                  <a:lnTo>
                    <a:pt x="381" y="70"/>
                  </a:lnTo>
                  <a:lnTo>
                    <a:pt x="384" y="69"/>
                  </a:lnTo>
                  <a:lnTo>
                    <a:pt x="389" y="69"/>
                  </a:lnTo>
                  <a:lnTo>
                    <a:pt x="394" y="69"/>
                  </a:lnTo>
                  <a:lnTo>
                    <a:pt x="399" y="70"/>
                  </a:lnTo>
                  <a:lnTo>
                    <a:pt x="412" y="76"/>
                  </a:lnTo>
                  <a:lnTo>
                    <a:pt x="424" y="82"/>
                  </a:lnTo>
                  <a:lnTo>
                    <a:pt x="446" y="97"/>
                  </a:lnTo>
                  <a:lnTo>
                    <a:pt x="459" y="108"/>
                  </a:lnTo>
                  <a:lnTo>
                    <a:pt x="464" y="113"/>
                  </a:lnTo>
                  <a:lnTo>
                    <a:pt x="468" y="119"/>
                  </a:lnTo>
                  <a:lnTo>
                    <a:pt x="470" y="122"/>
                  </a:lnTo>
                  <a:lnTo>
                    <a:pt x="471" y="125"/>
                  </a:lnTo>
                  <a:lnTo>
                    <a:pt x="472" y="131"/>
                  </a:lnTo>
                  <a:lnTo>
                    <a:pt x="471" y="135"/>
                  </a:lnTo>
                  <a:lnTo>
                    <a:pt x="471" y="136"/>
                  </a:lnTo>
                  <a:lnTo>
                    <a:pt x="471" y="138"/>
                  </a:lnTo>
                  <a:lnTo>
                    <a:pt x="472" y="140"/>
                  </a:lnTo>
                  <a:lnTo>
                    <a:pt x="473" y="142"/>
                  </a:lnTo>
                  <a:lnTo>
                    <a:pt x="480" y="149"/>
                  </a:lnTo>
                  <a:lnTo>
                    <a:pt x="494" y="159"/>
                  </a:lnTo>
                  <a:lnTo>
                    <a:pt x="507" y="165"/>
                  </a:lnTo>
                  <a:lnTo>
                    <a:pt x="522" y="171"/>
                  </a:lnTo>
                  <a:lnTo>
                    <a:pt x="525" y="175"/>
                  </a:lnTo>
                  <a:lnTo>
                    <a:pt x="527" y="177"/>
                  </a:lnTo>
                  <a:lnTo>
                    <a:pt x="528" y="180"/>
                  </a:lnTo>
                  <a:lnTo>
                    <a:pt x="530" y="183"/>
                  </a:lnTo>
                  <a:lnTo>
                    <a:pt x="530" y="188"/>
                  </a:lnTo>
                  <a:lnTo>
                    <a:pt x="529" y="192"/>
                  </a:lnTo>
                  <a:lnTo>
                    <a:pt x="527" y="196"/>
                  </a:lnTo>
                  <a:lnTo>
                    <a:pt x="525" y="202"/>
                  </a:lnTo>
                  <a:lnTo>
                    <a:pt x="522" y="208"/>
                  </a:lnTo>
                  <a:lnTo>
                    <a:pt x="521" y="215"/>
                  </a:lnTo>
                  <a:lnTo>
                    <a:pt x="522" y="221"/>
                  </a:lnTo>
                  <a:lnTo>
                    <a:pt x="524" y="227"/>
                  </a:lnTo>
                  <a:lnTo>
                    <a:pt x="527" y="233"/>
                  </a:lnTo>
                  <a:lnTo>
                    <a:pt x="531" y="239"/>
                  </a:lnTo>
                  <a:lnTo>
                    <a:pt x="536" y="244"/>
                  </a:lnTo>
                  <a:lnTo>
                    <a:pt x="540" y="249"/>
                  </a:lnTo>
                  <a:lnTo>
                    <a:pt x="543" y="253"/>
                  </a:lnTo>
                  <a:lnTo>
                    <a:pt x="547" y="260"/>
                  </a:lnTo>
                  <a:lnTo>
                    <a:pt x="549" y="266"/>
                  </a:lnTo>
                  <a:lnTo>
                    <a:pt x="550" y="273"/>
                  </a:lnTo>
                  <a:lnTo>
                    <a:pt x="549" y="276"/>
                  </a:lnTo>
                  <a:lnTo>
                    <a:pt x="549" y="278"/>
                  </a:lnTo>
                  <a:lnTo>
                    <a:pt x="548" y="280"/>
                  </a:lnTo>
                  <a:lnTo>
                    <a:pt x="545" y="281"/>
                  </a:lnTo>
                  <a:lnTo>
                    <a:pt x="543" y="282"/>
                  </a:lnTo>
                  <a:lnTo>
                    <a:pt x="540" y="281"/>
                  </a:lnTo>
                  <a:lnTo>
                    <a:pt x="536" y="280"/>
                  </a:lnTo>
                  <a:lnTo>
                    <a:pt x="531" y="277"/>
                  </a:lnTo>
                  <a:lnTo>
                    <a:pt x="513" y="266"/>
                  </a:lnTo>
                  <a:lnTo>
                    <a:pt x="498" y="260"/>
                  </a:lnTo>
                  <a:lnTo>
                    <a:pt x="485" y="256"/>
                  </a:lnTo>
                  <a:lnTo>
                    <a:pt x="474" y="253"/>
                  </a:lnTo>
                  <a:lnTo>
                    <a:pt x="466" y="254"/>
                  </a:lnTo>
                  <a:lnTo>
                    <a:pt x="458" y="258"/>
                  </a:lnTo>
                  <a:lnTo>
                    <a:pt x="452" y="261"/>
                  </a:lnTo>
                  <a:lnTo>
                    <a:pt x="446" y="265"/>
                  </a:lnTo>
                  <a:lnTo>
                    <a:pt x="438" y="276"/>
                  </a:lnTo>
                  <a:lnTo>
                    <a:pt x="429" y="285"/>
                  </a:lnTo>
                  <a:lnTo>
                    <a:pt x="425" y="288"/>
                  </a:lnTo>
                  <a:lnTo>
                    <a:pt x="419" y="289"/>
                  </a:lnTo>
                  <a:lnTo>
                    <a:pt x="413" y="287"/>
                  </a:lnTo>
                  <a:lnTo>
                    <a:pt x="405" y="284"/>
                  </a:lnTo>
                  <a:lnTo>
                    <a:pt x="397" y="278"/>
                  </a:lnTo>
                  <a:lnTo>
                    <a:pt x="387" y="275"/>
                  </a:lnTo>
                  <a:lnTo>
                    <a:pt x="379" y="274"/>
                  </a:lnTo>
                  <a:lnTo>
                    <a:pt x="371" y="273"/>
                  </a:lnTo>
                  <a:lnTo>
                    <a:pt x="355" y="275"/>
                  </a:lnTo>
                  <a:lnTo>
                    <a:pt x="340" y="278"/>
                  </a:lnTo>
                  <a:lnTo>
                    <a:pt x="332" y="279"/>
                  </a:lnTo>
                  <a:lnTo>
                    <a:pt x="325" y="280"/>
                  </a:lnTo>
                  <a:lnTo>
                    <a:pt x="317" y="280"/>
                  </a:lnTo>
                  <a:lnTo>
                    <a:pt x="310" y="280"/>
                  </a:lnTo>
                  <a:lnTo>
                    <a:pt x="302" y="278"/>
                  </a:lnTo>
                  <a:lnTo>
                    <a:pt x="293" y="274"/>
                  </a:lnTo>
                  <a:lnTo>
                    <a:pt x="286" y="270"/>
                  </a:lnTo>
                  <a:lnTo>
                    <a:pt x="277" y="262"/>
                  </a:lnTo>
                  <a:lnTo>
                    <a:pt x="262" y="246"/>
                  </a:lnTo>
                  <a:lnTo>
                    <a:pt x="248" y="232"/>
                  </a:lnTo>
                  <a:lnTo>
                    <a:pt x="243" y="225"/>
                  </a:lnTo>
                  <a:lnTo>
                    <a:pt x="236" y="220"/>
                  </a:lnTo>
                  <a:lnTo>
                    <a:pt x="231" y="216"/>
                  </a:lnTo>
                  <a:lnTo>
                    <a:pt x="224" y="211"/>
                  </a:lnTo>
                  <a:lnTo>
                    <a:pt x="217" y="208"/>
                  </a:lnTo>
                  <a:lnTo>
                    <a:pt x="210" y="205"/>
                  </a:lnTo>
                  <a:lnTo>
                    <a:pt x="202" y="204"/>
                  </a:lnTo>
                  <a:lnTo>
                    <a:pt x="192" y="202"/>
                  </a:lnTo>
                  <a:lnTo>
                    <a:pt x="182" y="202"/>
                  </a:lnTo>
                  <a:lnTo>
                    <a:pt x="171" y="202"/>
                  </a:lnTo>
                  <a:lnTo>
                    <a:pt x="158" y="203"/>
                  </a:lnTo>
                  <a:lnTo>
                    <a:pt x="143" y="20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18" name="Freeform 311"/>
            <p:cNvSpPr>
              <a:spLocks/>
            </p:cNvSpPr>
            <p:nvPr/>
          </p:nvSpPr>
          <p:spPr bwMode="auto">
            <a:xfrm>
              <a:off x="1863" y="2872"/>
              <a:ext cx="72" cy="74"/>
            </a:xfrm>
            <a:custGeom>
              <a:avLst/>
              <a:gdLst>
                <a:gd name="T0" fmla="*/ 0 w 288"/>
                <a:gd name="T1" fmla="*/ 0 h 299"/>
                <a:gd name="T2" fmla="*/ 0 w 288"/>
                <a:gd name="T3" fmla="*/ 0 h 299"/>
                <a:gd name="T4" fmla="*/ 0 w 288"/>
                <a:gd name="T5" fmla="*/ 0 h 299"/>
                <a:gd name="T6" fmla="*/ 0 w 288"/>
                <a:gd name="T7" fmla="*/ 0 h 299"/>
                <a:gd name="T8" fmla="*/ 0 w 288"/>
                <a:gd name="T9" fmla="*/ 0 h 299"/>
                <a:gd name="T10" fmla="*/ 0 w 288"/>
                <a:gd name="T11" fmla="*/ 0 h 299"/>
                <a:gd name="T12" fmla="*/ 0 w 288"/>
                <a:gd name="T13" fmla="*/ 0 h 299"/>
                <a:gd name="T14" fmla="*/ 0 w 288"/>
                <a:gd name="T15" fmla="*/ 0 h 299"/>
                <a:gd name="T16" fmla="*/ 0 w 288"/>
                <a:gd name="T17" fmla="*/ 0 h 299"/>
                <a:gd name="T18" fmla="*/ 0 w 288"/>
                <a:gd name="T19" fmla="*/ 0 h 299"/>
                <a:gd name="T20" fmla="*/ 0 w 288"/>
                <a:gd name="T21" fmla="*/ 0 h 299"/>
                <a:gd name="T22" fmla="*/ 0 w 288"/>
                <a:gd name="T23" fmla="*/ 0 h 299"/>
                <a:gd name="T24" fmla="*/ 0 w 288"/>
                <a:gd name="T25" fmla="*/ 0 h 299"/>
                <a:gd name="T26" fmla="*/ 0 w 288"/>
                <a:gd name="T27" fmla="*/ 0 h 299"/>
                <a:gd name="T28" fmla="*/ 0 w 288"/>
                <a:gd name="T29" fmla="*/ 0 h 299"/>
                <a:gd name="T30" fmla="*/ 0 w 288"/>
                <a:gd name="T31" fmla="*/ 0 h 299"/>
                <a:gd name="T32" fmla="*/ 0 w 288"/>
                <a:gd name="T33" fmla="*/ 0 h 299"/>
                <a:gd name="T34" fmla="*/ 0 w 288"/>
                <a:gd name="T35" fmla="*/ 0 h 299"/>
                <a:gd name="T36" fmla="*/ 0 w 288"/>
                <a:gd name="T37" fmla="*/ 0 h 299"/>
                <a:gd name="T38" fmla="*/ 0 w 288"/>
                <a:gd name="T39" fmla="*/ 0 h 299"/>
                <a:gd name="T40" fmla="*/ 0 w 288"/>
                <a:gd name="T41" fmla="*/ 0 h 299"/>
                <a:gd name="T42" fmla="*/ 0 w 288"/>
                <a:gd name="T43" fmla="*/ 0 h 299"/>
                <a:gd name="T44" fmla="*/ 0 w 288"/>
                <a:gd name="T45" fmla="*/ 0 h 299"/>
                <a:gd name="T46" fmla="*/ 0 w 288"/>
                <a:gd name="T47" fmla="*/ 0 h 299"/>
                <a:gd name="T48" fmla="*/ 0 w 288"/>
                <a:gd name="T49" fmla="*/ 0 h 299"/>
                <a:gd name="T50" fmla="*/ 0 w 288"/>
                <a:gd name="T51" fmla="*/ 0 h 299"/>
                <a:gd name="T52" fmla="*/ 0 w 288"/>
                <a:gd name="T53" fmla="*/ 0 h 299"/>
                <a:gd name="T54" fmla="*/ 0 w 288"/>
                <a:gd name="T55" fmla="*/ 0 h 299"/>
                <a:gd name="T56" fmla="*/ 0 w 288"/>
                <a:gd name="T57" fmla="*/ 0 h 299"/>
                <a:gd name="T58" fmla="*/ 0 w 288"/>
                <a:gd name="T59" fmla="*/ 0 h 299"/>
                <a:gd name="T60" fmla="*/ 0 w 288"/>
                <a:gd name="T61" fmla="*/ 0 h 299"/>
                <a:gd name="T62" fmla="*/ 0 w 288"/>
                <a:gd name="T63" fmla="*/ 0 h 299"/>
                <a:gd name="T64" fmla="*/ 0 w 288"/>
                <a:gd name="T65" fmla="*/ 0 h 299"/>
                <a:gd name="T66" fmla="*/ 0 w 288"/>
                <a:gd name="T67" fmla="*/ 0 h 299"/>
                <a:gd name="T68" fmla="*/ 0 w 288"/>
                <a:gd name="T69" fmla="*/ 0 h 299"/>
                <a:gd name="T70" fmla="*/ 0 w 288"/>
                <a:gd name="T71" fmla="*/ 0 h 299"/>
                <a:gd name="T72" fmla="*/ 0 w 288"/>
                <a:gd name="T73" fmla="*/ 0 h 299"/>
                <a:gd name="T74" fmla="*/ 0 w 288"/>
                <a:gd name="T75" fmla="*/ 0 h 299"/>
                <a:gd name="T76" fmla="*/ 0 w 288"/>
                <a:gd name="T77" fmla="*/ 0 h 299"/>
                <a:gd name="T78" fmla="*/ 0 w 288"/>
                <a:gd name="T79" fmla="*/ 0 h 299"/>
                <a:gd name="T80" fmla="*/ 0 w 288"/>
                <a:gd name="T81" fmla="*/ 0 h 299"/>
                <a:gd name="T82" fmla="*/ 0 w 288"/>
                <a:gd name="T83" fmla="*/ 0 h 299"/>
                <a:gd name="T84" fmla="*/ 0 w 288"/>
                <a:gd name="T85" fmla="*/ 0 h 29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288"/>
                <a:gd name="T130" fmla="*/ 0 h 299"/>
                <a:gd name="T131" fmla="*/ 288 w 288"/>
                <a:gd name="T132" fmla="*/ 299 h 299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288" h="299">
                  <a:moveTo>
                    <a:pt x="113" y="202"/>
                  </a:moveTo>
                  <a:lnTo>
                    <a:pt x="123" y="211"/>
                  </a:lnTo>
                  <a:lnTo>
                    <a:pt x="132" y="220"/>
                  </a:lnTo>
                  <a:lnTo>
                    <a:pt x="140" y="230"/>
                  </a:lnTo>
                  <a:lnTo>
                    <a:pt x="146" y="239"/>
                  </a:lnTo>
                  <a:lnTo>
                    <a:pt x="160" y="259"/>
                  </a:lnTo>
                  <a:lnTo>
                    <a:pt x="175" y="277"/>
                  </a:lnTo>
                  <a:lnTo>
                    <a:pt x="181" y="280"/>
                  </a:lnTo>
                  <a:lnTo>
                    <a:pt x="186" y="283"/>
                  </a:lnTo>
                  <a:lnTo>
                    <a:pt x="194" y="286"/>
                  </a:lnTo>
                  <a:lnTo>
                    <a:pt x="201" y="287"/>
                  </a:lnTo>
                  <a:lnTo>
                    <a:pt x="209" y="289"/>
                  </a:lnTo>
                  <a:lnTo>
                    <a:pt x="216" y="291"/>
                  </a:lnTo>
                  <a:lnTo>
                    <a:pt x="223" y="293"/>
                  </a:lnTo>
                  <a:lnTo>
                    <a:pt x="228" y="295"/>
                  </a:lnTo>
                  <a:lnTo>
                    <a:pt x="234" y="297"/>
                  </a:lnTo>
                  <a:lnTo>
                    <a:pt x="239" y="299"/>
                  </a:lnTo>
                  <a:lnTo>
                    <a:pt x="244" y="297"/>
                  </a:lnTo>
                  <a:lnTo>
                    <a:pt x="250" y="296"/>
                  </a:lnTo>
                  <a:lnTo>
                    <a:pt x="255" y="293"/>
                  </a:lnTo>
                  <a:lnTo>
                    <a:pt x="260" y="289"/>
                  </a:lnTo>
                  <a:lnTo>
                    <a:pt x="266" y="285"/>
                  </a:lnTo>
                  <a:lnTo>
                    <a:pt x="270" y="279"/>
                  </a:lnTo>
                  <a:lnTo>
                    <a:pt x="279" y="268"/>
                  </a:lnTo>
                  <a:lnTo>
                    <a:pt x="284" y="258"/>
                  </a:lnTo>
                  <a:lnTo>
                    <a:pt x="286" y="253"/>
                  </a:lnTo>
                  <a:lnTo>
                    <a:pt x="288" y="249"/>
                  </a:lnTo>
                  <a:lnTo>
                    <a:pt x="288" y="245"/>
                  </a:lnTo>
                  <a:lnTo>
                    <a:pt x="288" y="243"/>
                  </a:lnTo>
                  <a:lnTo>
                    <a:pt x="285" y="232"/>
                  </a:lnTo>
                  <a:lnTo>
                    <a:pt x="281" y="219"/>
                  </a:lnTo>
                  <a:lnTo>
                    <a:pt x="279" y="211"/>
                  </a:lnTo>
                  <a:lnTo>
                    <a:pt x="277" y="206"/>
                  </a:lnTo>
                  <a:lnTo>
                    <a:pt x="274" y="203"/>
                  </a:lnTo>
                  <a:lnTo>
                    <a:pt x="272" y="202"/>
                  </a:lnTo>
                  <a:lnTo>
                    <a:pt x="259" y="204"/>
                  </a:lnTo>
                  <a:lnTo>
                    <a:pt x="249" y="205"/>
                  </a:lnTo>
                  <a:lnTo>
                    <a:pt x="238" y="204"/>
                  </a:lnTo>
                  <a:lnTo>
                    <a:pt x="230" y="201"/>
                  </a:lnTo>
                  <a:lnTo>
                    <a:pt x="223" y="197"/>
                  </a:lnTo>
                  <a:lnTo>
                    <a:pt x="216" y="193"/>
                  </a:lnTo>
                  <a:lnTo>
                    <a:pt x="212" y="188"/>
                  </a:lnTo>
                  <a:lnTo>
                    <a:pt x="208" y="182"/>
                  </a:lnTo>
                  <a:lnTo>
                    <a:pt x="204" y="176"/>
                  </a:lnTo>
                  <a:lnTo>
                    <a:pt x="202" y="170"/>
                  </a:lnTo>
                  <a:lnTo>
                    <a:pt x="201" y="164"/>
                  </a:lnTo>
                  <a:lnTo>
                    <a:pt x="200" y="160"/>
                  </a:lnTo>
                  <a:lnTo>
                    <a:pt x="200" y="155"/>
                  </a:lnTo>
                  <a:lnTo>
                    <a:pt x="201" y="151"/>
                  </a:lnTo>
                  <a:lnTo>
                    <a:pt x="202" y="149"/>
                  </a:lnTo>
                  <a:lnTo>
                    <a:pt x="203" y="149"/>
                  </a:lnTo>
                  <a:lnTo>
                    <a:pt x="212" y="149"/>
                  </a:lnTo>
                  <a:lnTo>
                    <a:pt x="221" y="151"/>
                  </a:lnTo>
                  <a:lnTo>
                    <a:pt x="229" y="153"/>
                  </a:lnTo>
                  <a:lnTo>
                    <a:pt x="238" y="154"/>
                  </a:lnTo>
                  <a:lnTo>
                    <a:pt x="241" y="154"/>
                  </a:lnTo>
                  <a:lnTo>
                    <a:pt x="241" y="153"/>
                  </a:lnTo>
                  <a:lnTo>
                    <a:pt x="241" y="151"/>
                  </a:lnTo>
                  <a:lnTo>
                    <a:pt x="241" y="149"/>
                  </a:lnTo>
                  <a:lnTo>
                    <a:pt x="240" y="140"/>
                  </a:lnTo>
                  <a:lnTo>
                    <a:pt x="238" y="134"/>
                  </a:lnTo>
                  <a:lnTo>
                    <a:pt x="234" y="128"/>
                  </a:lnTo>
                  <a:lnTo>
                    <a:pt x="228" y="125"/>
                  </a:lnTo>
                  <a:lnTo>
                    <a:pt x="214" y="120"/>
                  </a:lnTo>
                  <a:lnTo>
                    <a:pt x="200" y="117"/>
                  </a:lnTo>
                  <a:lnTo>
                    <a:pt x="194" y="114"/>
                  </a:lnTo>
                  <a:lnTo>
                    <a:pt x="188" y="113"/>
                  </a:lnTo>
                  <a:lnTo>
                    <a:pt x="184" y="111"/>
                  </a:lnTo>
                  <a:lnTo>
                    <a:pt x="181" y="108"/>
                  </a:lnTo>
                  <a:lnTo>
                    <a:pt x="179" y="105"/>
                  </a:lnTo>
                  <a:lnTo>
                    <a:pt x="180" y="99"/>
                  </a:lnTo>
                  <a:lnTo>
                    <a:pt x="183" y="94"/>
                  </a:lnTo>
                  <a:lnTo>
                    <a:pt x="188" y="85"/>
                  </a:lnTo>
                  <a:lnTo>
                    <a:pt x="196" y="78"/>
                  </a:lnTo>
                  <a:lnTo>
                    <a:pt x="201" y="73"/>
                  </a:lnTo>
                  <a:lnTo>
                    <a:pt x="202" y="70"/>
                  </a:lnTo>
                  <a:lnTo>
                    <a:pt x="201" y="67"/>
                  </a:lnTo>
                  <a:lnTo>
                    <a:pt x="199" y="63"/>
                  </a:lnTo>
                  <a:lnTo>
                    <a:pt x="194" y="57"/>
                  </a:lnTo>
                  <a:lnTo>
                    <a:pt x="184" y="43"/>
                  </a:lnTo>
                  <a:lnTo>
                    <a:pt x="172" y="33"/>
                  </a:lnTo>
                  <a:lnTo>
                    <a:pt x="165" y="34"/>
                  </a:lnTo>
                  <a:lnTo>
                    <a:pt x="160" y="35"/>
                  </a:lnTo>
                  <a:lnTo>
                    <a:pt x="157" y="37"/>
                  </a:lnTo>
                  <a:lnTo>
                    <a:pt x="155" y="38"/>
                  </a:lnTo>
                  <a:lnTo>
                    <a:pt x="152" y="39"/>
                  </a:lnTo>
                  <a:lnTo>
                    <a:pt x="148" y="38"/>
                  </a:lnTo>
                  <a:lnTo>
                    <a:pt x="143" y="37"/>
                  </a:lnTo>
                  <a:lnTo>
                    <a:pt x="134" y="33"/>
                  </a:lnTo>
                  <a:lnTo>
                    <a:pt x="122" y="26"/>
                  </a:lnTo>
                  <a:lnTo>
                    <a:pt x="114" y="23"/>
                  </a:lnTo>
                  <a:lnTo>
                    <a:pt x="106" y="24"/>
                  </a:lnTo>
                  <a:lnTo>
                    <a:pt x="91" y="26"/>
                  </a:lnTo>
                  <a:lnTo>
                    <a:pt x="77" y="27"/>
                  </a:lnTo>
                  <a:lnTo>
                    <a:pt x="66" y="28"/>
                  </a:lnTo>
                  <a:lnTo>
                    <a:pt x="55" y="27"/>
                  </a:lnTo>
                  <a:lnTo>
                    <a:pt x="44" y="25"/>
                  </a:lnTo>
                  <a:lnTo>
                    <a:pt x="35" y="22"/>
                  </a:lnTo>
                  <a:lnTo>
                    <a:pt x="27" y="19"/>
                  </a:lnTo>
                  <a:lnTo>
                    <a:pt x="19" y="13"/>
                  </a:lnTo>
                  <a:lnTo>
                    <a:pt x="13" y="8"/>
                  </a:lnTo>
                  <a:lnTo>
                    <a:pt x="7" y="3"/>
                  </a:lnTo>
                  <a:lnTo>
                    <a:pt x="4" y="1"/>
                  </a:lnTo>
                  <a:lnTo>
                    <a:pt x="2" y="0"/>
                  </a:lnTo>
                  <a:lnTo>
                    <a:pt x="1" y="1"/>
                  </a:lnTo>
                  <a:lnTo>
                    <a:pt x="0" y="8"/>
                  </a:lnTo>
                  <a:lnTo>
                    <a:pt x="3" y="17"/>
                  </a:lnTo>
                  <a:lnTo>
                    <a:pt x="11" y="41"/>
                  </a:lnTo>
                  <a:lnTo>
                    <a:pt x="19" y="57"/>
                  </a:lnTo>
                  <a:lnTo>
                    <a:pt x="23" y="68"/>
                  </a:lnTo>
                  <a:lnTo>
                    <a:pt x="28" y="79"/>
                  </a:lnTo>
                  <a:lnTo>
                    <a:pt x="31" y="91"/>
                  </a:lnTo>
                  <a:lnTo>
                    <a:pt x="33" y="104"/>
                  </a:lnTo>
                  <a:lnTo>
                    <a:pt x="37" y="114"/>
                  </a:lnTo>
                  <a:lnTo>
                    <a:pt x="42" y="125"/>
                  </a:lnTo>
                  <a:lnTo>
                    <a:pt x="45" y="129"/>
                  </a:lnTo>
                  <a:lnTo>
                    <a:pt x="48" y="133"/>
                  </a:lnTo>
                  <a:lnTo>
                    <a:pt x="52" y="136"/>
                  </a:lnTo>
                  <a:lnTo>
                    <a:pt x="57" y="139"/>
                  </a:lnTo>
                  <a:lnTo>
                    <a:pt x="62" y="141"/>
                  </a:lnTo>
                  <a:lnTo>
                    <a:pt x="68" y="141"/>
                  </a:lnTo>
                  <a:lnTo>
                    <a:pt x="73" y="141"/>
                  </a:lnTo>
                  <a:lnTo>
                    <a:pt x="78" y="141"/>
                  </a:lnTo>
                  <a:lnTo>
                    <a:pt x="84" y="142"/>
                  </a:lnTo>
                  <a:lnTo>
                    <a:pt x="89" y="145"/>
                  </a:lnTo>
                  <a:lnTo>
                    <a:pt x="95" y="148"/>
                  </a:lnTo>
                  <a:lnTo>
                    <a:pt x="100" y="154"/>
                  </a:lnTo>
                  <a:lnTo>
                    <a:pt x="108" y="164"/>
                  </a:lnTo>
                  <a:lnTo>
                    <a:pt x="113" y="174"/>
                  </a:lnTo>
                  <a:lnTo>
                    <a:pt x="113" y="192"/>
                  </a:lnTo>
                  <a:lnTo>
                    <a:pt x="113" y="20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19" name="Freeform 312"/>
            <p:cNvSpPr>
              <a:spLocks/>
            </p:cNvSpPr>
            <p:nvPr/>
          </p:nvSpPr>
          <p:spPr bwMode="auto">
            <a:xfrm>
              <a:off x="1908" y="2853"/>
              <a:ext cx="106" cy="99"/>
            </a:xfrm>
            <a:custGeom>
              <a:avLst/>
              <a:gdLst>
                <a:gd name="T0" fmla="*/ 0 w 424"/>
                <a:gd name="T1" fmla="*/ 0 h 395"/>
                <a:gd name="T2" fmla="*/ 0 w 424"/>
                <a:gd name="T3" fmla="*/ 0 h 395"/>
                <a:gd name="T4" fmla="*/ 0 w 424"/>
                <a:gd name="T5" fmla="*/ 0 h 395"/>
                <a:gd name="T6" fmla="*/ 0 w 424"/>
                <a:gd name="T7" fmla="*/ 0 h 395"/>
                <a:gd name="T8" fmla="*/ 0 w 424"/>
                <a:gd name="T9" fmla="*/ 0 h 395"/>
                <a:gd name="T10" fmla="*/ 0 w 424"/>
                <a:gd name="T11" fmla="*/ 0 h 395"/>
                <a:gd name="T12" fmla="*/ 0 w 424"/>
                <a:gd name="T13" fmla="*/ 0 h 395"/>
                <a:gd name="T14" fmla="*/ 0 w 424"/>
                <a:gd name="T15" fmla="*/ 0 h 395"/>
                <a:gd name="T16" fmla="*/ 0 w 424"/>
                <a:gd name="T17" fmla="*/ 0 h 395"/>
                <a:gd name="T18" fmla="*/ 0 w 424"/>
                <a:gd name="T19" fmla="*/ 0 h 395"/>
                <a:gd name="T20" fmla="*/ 0 w 424"/>
                <a:gd name="T21" fmla="*/ 0 h 395"/>
                <a:gd name="T22" fmla="*/ 0 w 424"/>
                <a:gd name="T23" fmla="*/ 0 h 395"/>
                <a:gd name="T24" fmla="*/ 0 w 424"/>
                <a:gd name="T25" fmla="*/ 0 h 395"/>
                <a:gd name="T26" fmla="*/ 0 w 424"/>
                <a:gd name="T27" fmla="*/ 0 h 395"/>
                <a:gd name="T28" fmla="*/ 0 w 424"/>
                <a:gd name="T29" fmla="*/ 0 h 395"/>
                <a:gd name="T30" fmla="*/ 0 w 424"/>
                <a:gd name="T31" fmla="*/ 0 h 395"/>
                <a:gd name="T32" fmla="*/ 0 w 424"/>
                <a:gd name="T33" fmla="*/ 0 h 395"/>
                <a:gd name="T34" fmla="*/ 0 w 424"/>
                <a:gd name="T35" fmla="*/ 0 h 395"/>
                <a:gd name="T36" fmla="*/ 0 w 424"/>
                <a:gd name="T37" fmla="*/ 0 h 395"/>
                <a:gd name="T38" fmla="*/ 0 w 424"/>
                <a:gd name="T39" fmla="*/ 0 h 395"/>
                <a:gd name="T40" fmla="*/ 0 w 424"/>
                <a:gd name="T41" fmla="*/ 0 h 395"/>
                <a:gd name="T42" fmla="*/ 0 w 424"/>
                <a:gd name="T43" fmla="*/ 0 h 395"/>
                <a:gd name="T44" fmla="*/ 0 w 424"/>
                <a:gd name="T45" fmla="*/ 0 h 395"/>
                <a:gd name="T46" fmla="*/ 0 w 424"/>
                <a:gd name="T47" fmla="*/ 0 h 395"/>
                <a:gd name="T48" fmla="*/ 0 w 424"/>
                <a:gd name="T49" fmla="*/ 0 h 395"/>
                <a:gd name="T50" fmla="*/ 0 w 424"/>
                <a:gd name="T51" fmla="*/ 0 h 395"/>
                <a:gd name="T52" fmla="*/ 0 w 424"/>
                <a:gd name="T53" fmla="*/ 0 h 395"/>
                <a:gd name="T54" fmla="*/ 0 w 424"/>
                <a:gd name="T55" fmla="*/ 0 h 395"/>
                <a:gd name="T56" fmla="*/ 0 w 424"/>
                <a:gd name="T57" fmla="*/ 0 h 395"/>
                <a:gd name="T58" fmla="*/ 0 w 424"/>
                <a:gd name="T59" fmla="*/ 0 h 395"/>
                <a:gd name="T60" fmla="*/ 0 w 424"/>
                <a:gd name="T61" fmla="*/ 0 h 395"/>
                <a:gd name="T62" fmla="*/ 0 w 424"/>
                <a:gd name="T63" fmla="*/ 0 h 395"/>
                <a:gd name="T64" fmla="*/ 0 w 424"/>
                <a:gd name="T65" fmla="*/ 0 h 395"/>
                <a:gd name="T66" fmla="*/ 0 w 424"/>
                <a:gd name="T67" fmla="*/ 0 h 395"/>
                <a:gd name="T68" fmla="*/ 0 w 424"/>
                <a:gd name="T69" fmla="*/ 0 h 395"/>
                <a:gd name="T70" fmla="*/ 0 w 424"/>
                <a:gd name="T71" fmla="*/ 0 h 395"/>
                <a:gd name="T72" fmla="*/ 0 w 424"/>
                <a:gd name="T73" fmla="*/ 0 h 395"/>
                <a:gd name="T74" fmla="*/ 0 w 424"/>
                <a:gd name="T75" fmla="*/ 0 h 395"/>
                <a:gd name="T76" fmla="*/ 0 w 424"/>
                <a:gd name="T77" fmla="*/ 0 h 395"/>
                <a:gd name="T78" fmla="*/ 0 w 424"/>
                <a:gd name="T79" fmla="*/ 0 h 395"/>
                <a:gd name="T80" fmla="*/ 0 w 424"/>
                <a:gd name="T81" fmla="*/ 0 h 395"/>
                <a:gd name="T82" fmla="*/ 0 w 424"/>
                <a:gd name="T83" fmla="*/ 0 h 395"/>
                <a:gd name="T84" fmla="*/ 0 w 424"/>
                <a:gd name="T85" fmla="*/ 0 h 395"/>
                <a:gd name="T86" fmla="*/ 0 w 424"/>
                <a:gd name="T87" fmla="*/ 0 h 395"/>
                <a:gd name="T88" fmla="*/ 0 w 424"/>
                <a:gd name="T89" fmla="*/ 0 h 395"/>
                <a:gd name="T90" fmla="*/ 0 w 424"/>
                <a:gd name="T91" fmla="*/ 0 h 395"/>
                <a:gd name="T92" fmla="*/ 0 w 424"/>
                <a:gd name="T93" fmla="*/ 0 h 395"/>
                <a:gd name="T94" fmla="*/ 0 w 424"/>
                <a:gd name="T95" fmla="*/ 0 h 395"/>
                <a:gd name="T96" fmla="*/ 0 w 424"/>
                <a:gd name="T97" fmla="*/ 0 h 395"/>
                <a:gd name="T98" fmla="*/ 0 w 424"/>
                <a:gd name="T99" fmla="*/ 0 h 395"/>
                <a:gd name="T100" fmla="*/ 0 w 424"/>
                <a:gd name="T101" fmla="*/ 0 h 395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24"/>
                <a:gd name="T154" fmla="*/ 0 h 395"/>
                <a:gd name="T155" fmla="*/ 424 w 424"/>
                <a:gd name="T156" fmla="*/ 395 h 395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24" h="395">
                  <a:moveTo>
                    <a:pt x="276" y="391"/>
                  </a:moveTo>
                  <a:lnTo>
                    <a:pt x="285" y="386"/>
                  </a:lnTo>
                  <a:lnTo>
                    <a:pt x="293" y="381"/>
                  </a:lnTo>
                  <a:lnTo>
                    <a:pt x="298" y="376"/>
                  </a:lnTo>
                  <a:lnTo>
                    <a:pt x="301" y="372"/>
                  </a:lnTo>
                  <a:lnTo>
                    <a:pt x="303" y="367"/>
                  </a:lnTo>
                  <a:lnTo>
                    <a:pt x="304" y="362"/>
                  </a:lnTo>
                  <a:lnTo>
                    <a:pt x="304" y="358"/>
                  </a:lnTo>
                  <a:lnTo>
                    <a:pt x="304" y="353"/>
                  </a:lnTo>
                  <a:lnTo>
                    <a:pt x="301" y="345"/>
                  </a:lnTo>
                  <a:lnTo>
                    <a:pt x="299" y="337"/>
                  </a:lnTo>
                  <a:lnTo>
                    <a:pt x="298" y="334"/>
                  </a:lnTo>
                  <a:lnTo>
                    <a:pt x="298" y="331"/>
                  </a:lnTo>
                  <a:lnTo>
                    <a:pt x="299" y="327"/>
                  </a:lnTo>
                  <a:lnTo>
                    <a:pt x="301" y="324"/>
                  </a:lnTo>
                  <a:lnTo>
                    <a:pt x="313" y="313"/>
                  </a:lnTo>
                  <a:lnTo>
                    <a:pt x="323" y="304"/>
                  </a:lnTo>
                  <a:lnTo>
                    <a:pt x="331" y="295"/>
                  </a:lnTo>
                  <a:lnTo>
                    <a:pt x="338" y="286"/>
                  </a:lnTo>
                  <a:lnTo>
                    <a:pt x="343" y="276"/>
                  </a:lnTo>
                  <a:lnTo>
                    <a:pt x="347" y="264"/>
                  </a:lnTo>
                  <a:lnTo>
                    <a:pt x="352" y="248"/>
                  </a:lnTo>
                  <a:lnTo>
                    <a:pt x="354" y="227"/>
                  </a:lnTo>
                  <a:lnTo>
                    <a:pt x="355" y="222"/>
                  </a:lnTo>
                  <a:lnTo>
                    <a:pt x="357" y="218"/>
                  </a:lnTo>
                  <a:lnTo>
                    <a:pt x="359" y="213"/>
                  </a:lnTo>
                  <a:lnTo>
                    <a:pt x="361" y="209"/>
                  </a:lnTo>
                  <a:lnTo>
                    <a:pt x="368" y="202"/>
                  </a:lnTo>
                  <a:lnTo>
                    <a:pt x="377" y="198"/>
                  </a:lnTo>
                  <a:lnTo>
                    <a:pt x="396" y="192"/>
                  </a:lnTo>
                  <a:lnTo>
                    <a:pt x="418" y="187"/>
                  </a:lnTo>
                  <a:lnTo>
                    <a:pt x="421" y="185"/>
                  </a:lnTo>
                  <a:lnTo>
                    <a:pt x="423" y="184"/>
                  </a:lnTo>
                  <a:lnTo>
                    <a:pt x="424" y="183"/>
                  </a:lnTo>
                  <a:lnTo>
                    <a:pt x="423" y="182"/>
                  </a:lnTo>
                  <a:lnTo>
                    <a:pt x="416" y="179"/>
                  </a:lnTo>
                  <a:lnTo>
                    <a:pt x="407" y="176"/>
                  </a:lnTo>
                  <a:lnTo>
                    <a:pt x="396" y="172"/>
                  </a:lnTo>
                  <a:lnTo>
                    <a:pt x="384" y="168"/>
                  </a:lnTo>
                  <a:lnTo>
                    <a:pt x="373" y="164"/>
                  </a:lnTo>
                  <a:lnTo>
                    <a:pt x="367" y="158"/>
                  </a:lnTo>
                  <a:lnTo>
                    <a:pt x="355" y="144"/>
                  </a:lnTo>
                  <a:lnTo>
                    <a:pt x="344" y="129"/>
                  </a:lnTo>
                  <a:lnTo>
                    <a:pt x="333" y="113"/>
                  </a:lnTo>
                  <a:lnTo>
                    <a:pt x="324" y="97"/>
                  </a:lnTo>
                  <a:lnTo>
                    <a:pt x="305" y="65"/>
                  </a:lnTo>
                  <a:lnTo>
                    <a:pt x="288" y="37"/>
                  </a:lnTo>
                  <a:lnTo>
                    <a:pt x="285" y="33"/>
                  </a:lnTo>
                  <a:lnTo>
                    <a:pt x="281" y="31"/>
                  </a:lnTo>
                  <a:lnTo>
                    <a:pt x="275" y="31"/>
                  </a:lnTo>
                  <a:lnTo>
                    <a:pt x="269" y="32"/>
                  </a:lnTo>
                  <a:lnTo>
                    <a:pt x="262" y="34"/>
                  </a:lnTo>
                  <a:lnTo>
                    <a:pt x="256" y="38"/>
                  </a:lnTo>
                  <a:lnTo>
                    <a:pt x="248" y="41"/>
                  </a:lnTo>
                  <a:lnTo>
                    <a:pt x="241" y="46"/>
                  </a:lnTo>
                  <a:lnTo>
                    <a:pt x="226" y="57"/>
                  </a:lnTo>
                  <a:lnTo>
                    <a:pt x="213" y="69"/>
                  </a:lnTo>
                  <a:lnTo>
                    <a:pt x="207" y="74"/>
                  </a:lnTo>
                  <a:lnTo>
                    <a:pt x="203" y="80"/>
                  </a:lnTo>
                  <a:lnTo>
                    <a:pt x="200" y="85"/>
                  </a:lnTo>
                  <a:lnTo>
                    <a:pt x="198" y="89"/>
                  </a:lnTo>
                  <a:lnTo>
                    <a:pt x="175" y="67"/>
                  </a:lnTo>
                  <a:lnTo>
                    <a:pt x="137" y="30"/>
                  </a:lnTo>
                  <a:lnTo>
                    <a:pt x="127" y="21"/>
                  </a:lnTo>
                  <a:lnTo>
                    <a:pt x="117" y="14"/>
                  </a:lnTo>
                  <a:lnTo>
                    <a:pt x="108" y="7"/>
                  </a:lnTo>
                  <a:lnTo>
                    <a:pt x="100" y="3"/>
                  </a:lnTo>
                  <a:lnTo>
                    <a:pt x="92" y="0"/>
                  </a:lnTo>
                  <a:lnTo>
                    <a:pt x="87" y="0"/>
                  </a:lnTo>
                  <a:lnTo>
                    <a:pt x="84" y="1"/>
                  </a:lnTo>
                  <a:lnTo>
                    <a:pt x="81" y="3"/>
                  </a:lnTo>
                  <a:lnTo>
                    <a:pt x="80" y="5"/>
                  </a:lnTo>
                  <a:lnTo>
                    <a:pt x="79" y="9"/>
                  </a:lnTo>
                  <a:lnTo>
                    <a:pt x="78" y="14"/>
                  </a:lnTo>
                  <a:lnTo>
                    <a:pt x="78" y="20"/>
                  </a:lnTo>
                  <a:lnTo>
                    <a:pt x="79" y="28"/>
                  </a:lnTo>
                  <a:lnTo>
                    <a:pt x="81" y="37"/>
                  </a:lnTo>
                  <a:lnTo>
                    <a:pt x="87" y="55"/>
                  </a:lnTo>
                  <a:lnTo>
                    <a:pt x="92" y="72"/>
                  </a:lnTo>
                  <a:lnTo>
                    <a:pt x="96" y="88"/>
                  </a:lnTo>
                  <a:lnTo>
                    <a:pt x="99" y="99"/>
                  </a:lnTo>
                  <a:lnTo>
                    <a:pt x="99" y="102"/>
                  </a:lnTo>
                  <a:lnTo>
                    <a:pt x="98" y="103"/>
                  </a:lnTo>
                  <a:lnTo>
                    <a:pt x="95" y="102"/>
                  </a:lnTo>
                  <a:lnTo>
                    <a:pt x="91" y="99"/>
                  </a:lnTo>
                  <a:lnTo>
                    <a:pt x="81" y="90"/>
                  </a:lnTo>
                  <a:lnTo>
                    <a:pt x="71" y="84"/>
                  </a:lnTo>
                  <a:lnTo>
                    <a:pt x="65" y="81"/>
                  </a:lnTo>
                  <a:lnTo>
                    <a:pt x="60" y="80"/>
                  </a:lnTo>
                  <a:lnTo>
                    <a:pt x="54" y="78"/>
                  </a:lnTo>
                  <a:lnTo>
                    <a:pt x="49" y="78"/>
                  </a:lnTo>
                  <a:lnTo>
                    <a:pt x="38" y="76"/>
                  </a:lnTo>
                  <a:lnTo>
                    <a:pt x="28" y="79"/>
                  </a:lnTo>
                  <a:lnTo>
                    <a:pt x="16" y="83"/>
                  </a:lnTo>
                  <a:lnTo>
                    <a:pt x="4" y="89"/>
                  </a:lnTo>
                  <a:lnTo>
                    <a:pt x="2" y="92"/>
                  </a:lnTo>
                  <a:lnTo>
                    <a:pt x="1" y="95"/>
                  </a:lnTo>
                  <a:lnTo>
                    <a:pt x="0" y="98"/>
                  </a:lnTo>
                  <a:lnTo>
                    <a:pt x="1" y="101"/>
                  </a:lnTo>
                  <a:lnTo>
                    <a:pt x="3" y="110"/>
                  </a:lnTo>
                  <a:lnTo>
                    <a:pt x="6" y="120"/>
                  </a:lnTo>
                  <a:lnTo>
                    <a:pt x="9" y="130"/>
                  </a:lnTo>
                  <a:lnTo>
                    <a:pt x="12" y="141"/>
                  </a:lnTo>
                  <a:lnTo>
                    <a:pt x="14" y="146"/>
                  </a:lnTo>
                  <a:lnTo>
                    <a:pt x="15" y="152"/>
                  </a:lnTo>
                  <a:lnTo>
                    <a:pt x="14" y="157"/>
                  </a:lnTo>
                  <a:lnTo>
                    <a:pt x="14" y="162"/>
                  </a:lnTo>
                  <a:lnTo>
                    <a:pt x="6" y="177"/>
                  </a:lnTo>
                  <a:lnTo>
                    <a:pt x="5" y="178"/>
                  </a:lnTo>
                  <a:lnTo>
                    <a:pt x="7" y="178"/>
                  </a:lnTo>
                  <a:lnTo>
                    <a:pt x="12" y="178"/>
                  </a:lnTo>
                  <a:lnTo>
                    <a:pt x="21" y="181"/>
                  </a:lnTo>
                  <a:lnTo>
                    <a:pt x="35" y="187"/>
                  </a:lnTo>
                  <a:lnTo>
                    <a:pt x="43" y="193"/>
                  </a:lnTo>
                  <a:lnTo>
                    <a:pt x="50" y="199"/>
                  </a:lnTo>
                  <a:lnTo>
                    <a:pt x="57" y="208"/>
                  </a:lnTo>
                  <a:lnTo>
                    <a:pt x="62" y="214"/>
                  </a:lnTo>
                  <a:lnTo>
                    <a:pt x="65" y="221"/>
                  </a:lnTo>
                  <a:lnTo>
                    <a:pt x="65" y="225"/>
                  </a:lnTo>
                  <a:lnTo>
                    <a:pt x="63" y="225"/>
                  </a:lnTo>
                  <a:lnTo>
                    <a:pt x="61" y="225"/>
                  </a:lnTo>
                  <a:lnTo>
                    <a:pt x="58" y="224"/>
                  </a:lnTo>
                  <a:lnTo>
                    <a:pt x="53" y="222"/>
                  </a:lnTo>
                  <a:lnTo>
                    <a:pt x="49" y="219"/>
                  </a:lnTo>
                  <a:lnTo>
                    <a:pt x="44" y="218"/>
                  </a:lnTo>
                  <a:lnTo>
                    <a:pt x="40" y="218"/>
                  </a:lnTo>
                  <a:lnTo>
                    <a:pt x="36" y="219"/>
                  </a:lnTo>
                  <a:lnTo>
                    <a:pt x="34" y="221"/>
                  </a:lnTo>
                  <a:lnTo>
                    <a:pt x="31" y="224"/>
                  </a:lnTo>
                  <a:lnTo>
                    <a:pt x="30" y="227"/>
                  </a:lnTo>
                  <a:lnTo>
                    <a:pt x="29" y="232"/>
                  </a:lnTo>
                  <a:lnTo>
                    <a:pt x="28" y="236"/>
                  </a:lnTo>
                  <a:lnTo>
                    <a:pt x="28" y="240"/>
                  </a:lnTo>
                  <a:lnTo>
                    <a:pt x="29" y="244"/>
                  </a:lnTo>
                  <a:lnTo>
                    <a:pt x="30" y="249"/>
                  </a:lnTo>
                  <a:lnTo>
                    <a:pt x="33" y="253"/>
                  </a:lnTo>
                  <a:lnTo>
                    <a:pt x="36" y="256"/>
                  </a:lnTo>
                  <a:lnTo>
                    <a:pt x="39" y="260"/>
                  </a:lnTo>
                  <a:lnTo>
                    <a:pt x="45" y="262"/>
                  </a:lnTo>
                  <a:lnTo>
                    <a:pt x="56" y="266"/>
                  </a:lnTo>
                  <a:lnTo>
                    <a:pt x="68" y="271"/>
                  </a:lnTo>
                  <a:lnTo>
                    <a:pt x="82" y="277"/>
                  </a:lnTo>
                  <a:lnTo>
                    <a:pt x="95" y="284"/>
                  </a:lnTo>
                  <a:lnTo>
                    <a:pt x="101" y="290"/>
                  </a:lnTo>
                  <a:lnTo>
                    <a:pt x="105" y="294"/>
                  </a:lnTo>
                  <a:lnTo>
                    <a:pt x="109" y="299"/>
                  </a:lnTo>
                  <a:lnTo>
                    <a:pt x="112" y="306"/>
                  </a:lnTo>
                  <a:lnTo>
                    <a:pt x="113" y="312"/>
                  </a:lnTo>
                  <a:lnTo>
                    <a:pt x="112" y="320"/>
                  </a:lnTo>
                  <a:lnTo>
                    <a:pt x="108" y="328"/>
                  </a:lnTo>
                  <a:lnTo>
                    <a:pt x="104" y="337"/>
                  </a:lnTo>
                  <a:lnTo>
                    <a:pt x="101" y="342"/>
                  </a:lnTo>
                  <a:lnTo>
                    <a:pt x="100" y="346"/>
                  </a:lnTo>
                  <a:lnTo>
                    <a:pt x="100" y="349"/>
                  </a:lnTo>
                  <a:lnTo>
                    <a:pt x="101" y="351"/>
                  </a:lnTo>
                  <a:lnTo>
                    <a:pt x="102" y="353"/>
                  </a:lnTo>
                  <a:lnTo>
                    <a:pt x="105" y="354"/>
                  </a:lnTo>
                  <a:lnTo>
                    <a:pt x="107" y="354"/>
                  </a:lnTo>
                  <a:lnTo>
                    <a:pt x="112" y="354"/>
                  </a:lnTo>
                  <a:lnTo>
                    <a:pt x="119" y="352"/>
                  </a:lnTo>
                  <a:lnTo>
                    <a:pt x="128" y="349"/>
                  </a:lnTo>
                  <a:lnTo>
                    <a:pt x="135" y="345"/>
                  </a:lnTo>
                  <a:lnTo>
                    <a:pt x="142" y="340"/>
                  </a:lnTo>
                  <a:lnTo>
                    <a:pt x="162" y="318"/>
                  </a:lnTo>
                  <a:lnTo>
                    <a:pt x="181" y="297"/>
                  </a:lnTo>
                  <a:lnTo>
                    <a:pt x="197" y="277"/>
                  </a:lnTo>
                  <a:lnTo>
                    <a:pt x="214" y="258"/>
                  </a:lnTo>
                  <a:lnTo>
                    <a:pt x="218" y="254"/>
                  </a:lnTo>
                  <a:lnTo>
                    <a:pt x="223" y="252"/>
                  </a:lnTo>
                  <a:lnTo>
                    <a:pt x="227" y="250"/>
                  </a:lnTo>
                  <a:lnTo>
                    <a:pt x="230" y="250"/>
                  </a:lnTo>
                  <a:lnTo>
                    <a:pt x="233" y="251"/>
                  </a:lnTo>
                  <a:lnTo>
                    <a:pt x="235" y="253"/>
                  </a:lnTo>
                  <a:lnTo>
                    <a:pt x="239" y="255"/>
                  </a:lnTo>
                  <a:lnTo>
                    <a:pt x="240" y="260"/>
                  </a:lnTo>
                  <a:lnTo>
                    <a:pt x="247" y="276"/>
                  </a:lnTo>
                  <a:lnTo>
                    <a:pt x="254" y="291"/>
                  </a:lnTo>
                  <a:lnTo>
                    <a:pt x="260" y="298"/>
                  </a:lnTo>
                  <a:lnTo>
                    <a:pt x="263" y="306"/>
                  </a:lnTo>
                  <a:lnTo>
                    <a:pt x="265" y="309"/>
                  </a:lnTo>
                  <a:lnTo>
                    <a:pt x="265" y="312"/>
                  </a:lnTo>
                  <a:lnTo>
                    <a:pt x="265" y="316"/>
                  </a:lnTo>
                  <a:lnTo>
                    <a:pt x="263" y="319"/>
                  </a:lnTo>
                  <a:lnTo>
                    <a:pt x="260" y="323"/>
                  </a:lnTo>
                  <a:lnTo>
                    <a:pt x="255" y="327"/>
                  </a:lnTo>
                  <a:lnTo>
                    <a:pt x="249" y="332"/>
                  </a:lnTo>
                  <a:lnTo>
                    <a:pt x="242" y="335"/>
                  </a:lnTo>
                  <a:lnTo>
                    <a:pt x="229" y="341"/>
                  </a:lnTo>
                  <a:lnTo>
                    <a:pt x="216" y="347"/>
                  </a:lnTo>
                  <a:lnTo>
                    <a:pt x="212" y="350"/>
                  </a:lnTo>
                  <a:lnTo>
                    <a:pt x="210" y="354"/>
                  </a:lnTo>
                  <a:lnTo>
                    <a:pt x="209" y="355"/>
                  </a:lnTo>
                  <a:lnTo>
                    <a:pt x="209" y="358"/>
                  </a:lnTo>
                  <a:lnTo>
                    <a:pt x="210" y="360"/>
                  </a:lnTo>
                  <a:lnTo>
                    <a:pt x="211" y="362"/>
                  </a:lnTo>
                  <a:lnTo>
                    <a:pt x="217" y="369"/>
                  </a:lnTo>
                  <a:lnTo>
                    <a:pt x="229" y="377"/>
                  </a:lnTo>
                  <a:lnTo>
                    <a:pt x="242" y="386"/>
                  </a:lnTo>
                  <a:lnTo>
                    <a:pt x="252" y="391"/>
                  </a:lnTo>
                  <a:lnTo>
                    <a:pt x="260" y="394"/>
                  </a:lnTo>
                  <a:lnTo>
                    <a:pt x="267" y="395"/>
                  </a:lnTo>
                  <a:lnTo>
                    <a:pt x="272" y="394"/>
                  </a:lnTo>
                  <a:lnTo>
                    <a:pt x="275" y="393"/>
                  </a:lnTo>
                  <a:lnTo>
                    <a:pt x="277" y="391"/>
                  </a:lnTo>
                  <a:lnTo>
                    <a:pt x="279" y="390"/>
                  </a:lnTo>
                  <a:lnTo>
                    <a:pt x="277" y="389"/>
                  </a:lnTo>
                  <a:lnTo>
                    <a:pt x="276" y="39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20" name="Freeform 313"/>
            <p:cNvSpPr>
              <a:spLocks/>
            </p:cNvSpPr>
            <p:nvPr/>
          </p:nvSpPr>
          <p:spPr bwMode="auto">
            <a:xfrm>
              <a:off x="1699" y="2983"/>
              <a:ext cx="153" cy="126"/>
            </a:xfrm>
            <a:custGeom>
              <a:avLst/>
              <a:gdLst>
                <a:gd name="T0" fmla="*/ 0 w 608"/>
                <a:gd name="T1" fmla="*/ 0 h 506"/>
                <a:gd name="T2" fmla="*/ 0 w 608"/>
                <a:gd name="T3" fmla="*/ 0 h 506"/>
                <a:gd name="T4" fmla="*/ 0 w 608"/>
                <a:gd name="T5" fmla="*/ 0 h 506"/>
                <a:gd name="T6" fmla="*/ 0 w 608"/>
                <a:gd name="T7" fmla="*/ 0 h 506"/>
                <a:gd name="T8" fmla="*/ 0 w 608"/>
                <a:gd name="T9" fmla="*/ 0 h 506"/>
                <a:gd name="T10" fmla="*/ 0 w 608"/>
                <a:gd name="T11" fmla="*/ 0 h 506"/>
                <a:gd name="T12" fmla="*/ 0 w 608"/>
                <a:gd name="T13" fmla="*/ 0 h 506"/>
                <a:gd name="T14" fmla="*/ 0 w 608"/>
                <a:gd name="T15" fmla="*/ 0 h 506"/>
                <a:gd name="T16" fmla="*/ 0 w 608"/>
                <a:gd name="T17" fmla="*/ 0 h 506"/>
                <a:gd name="T18" fmla="*/ 0 w 608"/>
                <a:gd name="T19" fmla="*/ 0 h 506"/>
                <a:gd name="T20" fmla="*/ 0 w 608"/>
                <a:gd name="T21" fmla="*/ 0 h 506"/>
                <a:gd name="T22" fmla="*/ 0 w 608"/>
                <a:gd name="T23" fmla="*/ 0 h 506"/>
                <a:gd name="T24" fmla="*/ 0 w 608"/>
                <a:gd name="T25" fmla="*/ 0 h 506"/>
                <a:gd name="T26" fmla="*/ 0 w 608"/>
                <a:gd name="T27" fmla="*/ 0 h 506"/>
                <a:gd name="T28" fmla="*/ 0 w 608"/>
                <a:gd name="T29" fmla="*/ 0 h 506"/>
                <a:gd name="T30" fmla="*/ 0 w 608"/>
                <a:gd name="T31" fmla="*/ 0 h 506"/>
                <a:gd name="T32" fmla="*/ 0 w 608"/>
                <a:gd name="T33" fmla="*/ 0 h 506"/>
                <a:gd name="T34" fmla="*/ 0 w 608"/>
                <a:gd name="T35" fmla="*/ 0 h 506"/>
                <a:gd name="T36" fmla="*/ 0 w 608"/>
                <a:gd name="T37" fmla="*/ 0 h 506"/>
                <a:gd name="T38" fmla="*/ 0 w 608"/>
                <a:gd name="T39" fmla="*/ 0 h 506"/>
                <a:gd name="T40" fmla="*/ 0 w 608"/>
                <a:gd name="T41" fmla="*/ 0 h 506"/>
                <a:gd name="T42" fmla="*/ 0 w 608"/>
                <a:gd name="T43" fmla="*/ 0 h 506"/>
                <a:gd name="T44" fmla="*/ 0 w 608"/>
                <a:gd name="T45" fmla="*/ 0 h 506"/>
                <a:gd name="T46" fmla="*/ 0 w 608"/>
                <a:gd name="T47" fmla="*/ 0 h 506"/>
                <a:gd name="T48" fmla="*/ 0 w 608"/>
                <a:gd name="T49" fmla="*/ 0 h 506"/>
                <a:gd name="T50" fmla="*/ 0 w 608"/>
                <a:gd name="T51" fmla="*/ 0 h 506"/>
                <a:gd name="T52" fmla="*/ 0 w 608"/>
                <a:gd name="T53" fmla="*/ 0 h 506"/>
                <a:gd name="T54" fmla="*/ 0 w 608"/>
                <a:gd name="T55" fmla="*/ 0 h 506"/>
                <a:gd name="T56" fmla="*/ 0 w 608"/>
                <a:gd name="T57" fmla="*/ 0 h 506"/>
                <a:gd name="T58" fmla="*/ 0 w 608"/>
                <a:gd name="T59" fmla="*/ 0 h 506"/>
                <a:gd name="T60" fmla="*/ 0 w 608"/>
                <a:gd name="T61" fmla="*/ 0 h 506"/>
                <a:gd name="T62" fmla="*/ 0 w 608"/>
                <a:gd name="T63" fmla="*/ 0 h 506"/>
                <a:gd name="T64" fmla="*/ 0 w 608"/>
                <a:gd name="T65" fmla="*/ 0 h 506"/>
                <a:gd name="T66" fmla="*/ 0 w 608"/>
                <a:gd name="T67" fmla="*/ 0 h 506"/>
                <a:gd name="T68" fmla="*/ 0 w 608"/>
                <a:gd name="T69" fmla="*/ 0 h 506"/>
                <a:gd name="T70" fmla="*/ 0 w 608"/>
                <a:gd name="T71" fmla="*/ 0 h 506"/>
                <a:gd name="T72" fmla="*/ 0 w 608"/>
                <a:gd name="T73" fmla="*/ 0 h 506"/>
                <a:gd name="T74" fmla="*/ 0 w 608"/>
                <a:gd name="T75" fmla="*/ 0 h 506"/>
                <a:gd name="T76" fmla="*/ 0 w 608"/>
                <a:gd name="T77" fmla="*/ 0 h 506"/>
                <a:gd name="T78" fmla="*/ 0 w 608"/>
                <a:gd name="T79" fmla="*/ 0 h 506"/>
                <a:gd name="T80" fmla="*/ 0 w 608"/>
                <a:gd name="T81" fmla="*/ 0 h 506"/>
                <a:gd name="T82" fmla="*/ 0 w 608"/>
                <a:gd name="T83" fmla="*/ 0 h 506"/>
                <a:gd name="T84" fmla="*/ 0 w 608"/>
                <a:gd name="T85" fmla="*/ 0 h 506"/>
                <a:gd name="T86" fmla="*/ 0 w 608"/>
                <a:gd name="T87" fmla="*/ 0 h 506"/>
                <a:gd name="T88" fmla="*/ 0 w 608"/>
                <a:gd name="T89" fmla="*/ 0 h 50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608"/>
                <a:gd name="T136" fmla="*/ 0 h 506"/>
                <a:gd name="T137" fmla="*/ 608 w 608"/>
                <a:gd name="T138" fmla="*/ 506 h 50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608" h="506">
                  <a:moveTo>
                    <a:pt x="608" y="4"/>
                  </a:moveTo>
                  <a:lnTo>
                    <a:pt x="587" y="27"/>
                  </a:lnTo>
                  <a:lnTo>
                    <a:pt x="563" y="52"/>
                  </a:lnTo>
                  <a:lnTo>
                    <a:pt x="550" y="64"/>
                  </a:lnTo>
                  <a:lnTo>
                    <a:pt x="537" y="74"/>
                  </a:lnTo>
                  <a:lnTo>
                    <a:pt x="526" y="83"/>
                  </a:lnTo>
                  <a:lnTo>
                    <a:pt x="514" y="88"/>
                  </a:lnTo>
                  <a:lnTo>
                    <a:pt x="508" y="92"/>
                  </a:lnTo>
                  <a:lnTo>
                    <a:pt x="503" y="95"/>
                  </a:lnTo>
                  <a:lnTo>
                    <a:pt x="499" y="100"/>
                  </a:lnTo>
                  <a:lnTo>
                    <a:pt x="495" y="106"/>
                  </a:lnTo>
                  <a:lnTo>
                    <a:pt x="492" y="112"/>
                  </a:lnTo>
                  <a:lnTo>
                    <a:pt x="489" y="119"/>
                  </a:lnTo>
                  <a:lnTo>
                    <a:pt x="487" y="126"/>
                  </a:lnTo>
                  <a:lnTo>
                    <a:pt x="485" y="135"/>
                  </a:lnTo>
                  <a:lnTo>
                    <a:pt x="480" y="172"/>
                  </a:lnTo>
                  <a:lnTo>
                    <a:pt x="477" y="214"/>
                  </a:lnTo>
                  <a:lnTo>
                    <a:pt x="474" y="235"/>
                  </a:lnTo>
                  <a:lnTo>
                    <a:pt x="470" y="256"/>
                  </a:lnTo>
                  <a:lnTo>
                    <a:pt x="467" y="266"/>
                  </a:lnTo>
                  <a:lnTo>
                    <a:pt x="464" y="276"/>
                  </a:lnTo>
                  <a:lnTo>
                    <a:pt x="461" y="286"/>
                  </a:lnTo>
                  <a:lnTo>
                    <a:pt x="457" y="294"/>
                  </a:lnTo>
                  <a:lnTo>
                    <a:pt x="451" y="303"/>
                  </a:lnTo>
                  <a:lnTo>
                    <a:pt x="446" y="311"/>
                  </a:lnTo>
                  <a:lnTo>
                    <a:pt x="439" y="319"/>
                  </a:lnTo>
                  <a:lnTo>
                    <a:pt x="432" y="325"/>
                  </a:lnTo>
                  <a:lnTo>
                    <a:pt x="423" y="332"/>
                  </a:lnTo>
                  <a:lnTo>
                    <a:pt x="413" y="337"/>
                  </a:lnTo>
                  <a:lnTo>
                    <a:pt x="404" y="342"/>
                  </a:lnTo>
                  <a:lnTo>
                    <a:pt x="392" y="346"/>
                  </a:lnTo>
                  <a:lnTo>
                    <a:pt x="380" y="349"/>
                  </a:lnTo>
                  <a:lnTo>
                    <a:pt x="368" y="353"/>
                  </a:lnTo>
                  <a:lnTo>
                    <a:pt x="356" y="359"/>
                  </a:lnTo>
                  <a:lnTo>
                    <a:pt x="345" y="364"/>
                  </a:lnTo>
                  <a:lnTo>
                    <a:pt x="322" y="378"/>
                  </a:lnTo>
                  <a:lnTo>
                    <a:pt x="299" y="393"/>
                  </a:lnTo>
                  <a:lnTo>
                    <a:pt x="255" y="427"/>
                  </a:lnTo>
                  <a:lnTo>
                    <a:pt x="212" y="460"/>
                  </a:lnTo>
                  <a:lnTo>
                    <a:pt x="189" y="474"/>
                  </a:lnTo>
                  <a:lnTo>
                    <a:pt x="167" y="487"/>
                  </a:lnTo>
                  <a:lnTo>
                    <a:pt x="156" y="492"/>
                  </a:lnTo>
                  <a:lnTo>
                    <a:pt x="144" y="497"/>
                  </a:lnTo>
                  <a:lnTo>
                    <a:pt x="133" y="501"/>
                  </a:lnTo>
                  <a:lnTo>
                    <a:pt x="122" y="503"/>
                  </a:lnTo>
                  <a:lnTo>
                    <a:pt x="110" y="505"/>
                  </a:lnTo>
                  <a:lnTo>
                    <a:pt x="98" y="506"/>
                  </a:lnTo>
                  <a:lnTo>
                    <a:pt x="86" y="505"/>
                  </a:lnTo>
                  <a:lnTo>
                    <a:pt x="73" y="504"/>
                  </a:lnTo>
                  <a:lnTo>
                    <a:pt x="61" y="501"/>
                  </a:lnTo>
                  <a:lnTo>
                    <a:pt x="48" y="497"/>
                  </a:lnTo>
                  <a:lnTo>
                    <a:pt x="35" y="490"/>
                  </a:lnTo>
                  <a:lnTo>
                    <a:pt x="22" y="483"/>
                  </a:lnTo>
                  <a:lnTo>
                    <a:pt x="17" y="479"/>
                  </a:lnTo>
                  <a:lnTo>
                    <a:pt x="12" y="475"/>
                  </a:lnTo>
                  <a:lnTo>
                    <a:pt x="8" y="470"/>
                  </a:lnTo>
                  <a:lnTo>
                    <a:pt x="5" y="464"/>
                  </a:lnTo>
                  <a:lnTo>
                    <a:pt x="2" y="459"/>
                  </a:lnTo>
                  <a:lnTo>
                    <a:pt x="1" y="452"/>
                  </a:lnTo>
                  <a:lnTo>
                    <a:pt x="0" y="447"/>
                  </a:lnTo>
                  <a:lnTo>
                    <a:pt x="1" y="441"/>
                  </a:lnTo>
                  <a:lnTo>
                    <a:pt x="2" y="434"/>
                  </a:lnTo>
                  <a:lnTo>
                    <a:pt x="4" y="427"/>
                  </a:lnTo>
                  <a:lnTo>
                    <a:pt x="7" y="420"/>
                  </a:lnTo>
                  <a:lnTo>
                    <a:pt x="11" y="413"/>
                  </a:lnTo>
                  <a:lnTo>
                    <a:pt x="16" y="406"/>
                  </a:lnTo>
                  <a:lnTo>
                    <a:pt x="22" y="400"/>
                  </a:lnTo>
                  <a:lnTo>
                    <a:pt x="30" y="392"/>
                  </a:lnTo>
                  <a:lnTo>
                    <a:pt x="38" y="386"/>
                  </a:lnTo>
                  <a:lnTo>
                    <a:pt x="48" y="377"/>
                  </a:lnTo>
                  <a:lnTo>
                    <a:pt x="58" y="366"/>
                  </a:lnTo>
                  <a:lnTo>
                    <a:pt x="67" y="353"/>
                  </a:lnTo>
                  <a:lnTo>
                    <a:pt x="75" y="339"/>
                  </a:lnTo>
                  <a:lnTo>
                    <a:pt x="84" y="323"/>
                  </a:lnTo>
                  <a:lnTo>
                    <a:pt x="90" y="307"/>
                  </a:lnTo>
                  <a:lnTo>
                    <a:pt x="96" y="290"/>
                  </a:lnTo>
                  <a:lnTo>
                    <a:pt x="100" y="272"/>
                  </a:lnTo>
                  <a:lnTo>
                    <a:pt x="103" y="254"/>
                  </a:lnTo>
                  <a:lnTo>
                    <a:pt x="104" y="237"/>
                  </a:lnTo>
                  <a:lnTo>
                    <a:pt x="103" y="229"/>
                  </a:lnTo>
                  <a:lnTo>
                    <a:pt x="103" y="222"/>
                  </a:lnTo>
                  <a:lnTo>
                    <a:pt x="102" y="214"/>
                  </a:lnTo>
                  <a:lnTo>
                    <a:pt x="100" y="207"/>
                  </a:lnTo>
                  <a:lnTo>
                    <a:pt x="98" y="200"/>
                  </a:lnTo>
                  <a:lnTo>
                    <a:pt x="95" y="194"/>
                  </a:lnTo>
                  <a:lnTo>
                    <a:pt x="91" y="187"/>
                  </a:lnTo>
                  <a:lnTo>
                    <a:pt x="87" y="182"/>
                  </a:lnTo>
                  <a:lnTo>
                    <a:pt x="82" y="178"/>
                  </a:lnTo>
                  <a:lnTo>
                    <a:pt x="76" y="173"/>
                  </a:lnTo>
                  <a:lnTo>
                    <a:pt x="70" y="169"/>
                  </a:lnTo>
                  <a:lnTo>
                    <a:pt x="63" y="167"/>
                  </a:lnTo>
                  <a:lnTo>
                    <a:pt x="78" y="134"/>
                  </a:lnTo>
                  <a:lnTo>
                    <a:pt x="92" y="101"/>
                  </a:lnTo>
                  <a:lnTo>
                    <a:pt x="101" y="87"/>
                  </a:lnTo>
                  <a:lnTo>
                    <a:pt x="110" y="74"/>
                  </a:lnTo>
                  <a:lnTo>
                    <a:pt x="115" y="68"/>
                  </a:lnTo>
                  <a:lnTo>
                    <a:pt x="120" y="64"/>
                  </a:lnTo>
                  <a:lnTo>
                    <a:pt x="126" y="58"/>
                  </a:lnTo>
                  <a:lnTo>
                    <a:pt x="132" y="54"/>
                  </a:lnTo>
                  <a:lnTo>
                    <a:pt x="137" y="54"/>
                  </a:lnTo>
                  <a:lnTo>
                    <a:pt x="146" y="55"/>
                  </a:lnTo>
                  <a:lnTo>
                    <a:pt x="157" y="57"/>
                  </a:lnTo>
                  <a:lnTo>
                    <a:pt x="171" y="60"/>
                  </a:lnTo>
                  <a:lnTo>
                    <a:pt x="185" y="64"/>
                  </a:lnTo>
                  <a:lnTo>
                    <a:pt x="200" y="67"/>
                  </a:lnTo>
                  <a:lnTo>
                    <a:pt x="214" y="69"/>
                  </a:lnTo>
                  <a:lnTo>
                    <a:pt x="226" y="70"/>
                  </a:lnTo>
                  <a:lnTo>
                    <a:pt x="243" y="69"/>
                  </a:lnTo>
                  <a:lnTo>
                    <a:pt x="267" y="67"/>
                  </a:lnTo>
                  <a:lnTo>
                    <a:pt x="295" y="65"/>
                  </a:lnTo>
                  <a:lnTo>
                    <a:pt x="325" y="60"/>
                  </a:lnTo>
                  <a:lnTo>
                    <a:pt x="354" y="56"/>
                  </a:lnTo>
                  <a:lnTo>
                    <a:pt x="381" y="51"/>
                  </a:lnTo>
                  <a:lnTo>
                    <a:pt x="392" y="47"/>
                  </a:lnTo>
                  <a:lnTo>
                    <a:pt x="403" y="44"/>
                  </a:lnTo>
                  <a:lnTo>
                    <a:pt x="410" y="42"/>
                  </a:lnTo>
                  <a:lnTo>
                    <a:pt x="417" y="39"/>
                  </a:lnTo>
                  <a:lnTo>
                    <a:pt x="422" y="36"/>
                  </a:lnTo>
                  <a:lnTo>
                    <a:pt x="427" y="33"/>
                  </a:lnTo>
                  <a:lnTo>
                    <a:pt x="433" y="32"/>
                  </a:lnTo>
                  <a:lnTo>
                    <a:pt x="438" y="31"/>
                  </a:lnTo>
                  <a:lnTo>
                    <a:pt x="451" y="29"/>
                  </a:lnTo>
                  <a:lnTo>
                    <a:pt x="465" y="28"/>
                  </a:lnTo>
                  <a:lnTo>
                    <a:pt x="478" y="27"/>
                  </a:lnTo>
                  <a:lnTo>
                    <a:pt x="491" y="26"/>
                  </a:lnTo>
                  <a:lnTo>
                    <a:pt x="502" y="24"/>
                  </a:lnTo>
                  <a:lnTo>
                    <a:pt x="510" y="19"/>
                  </a:lnTo>
                  <a:lnTo>
                    <a:pt x="518" y="17"/>
                  </a:lnTo>
                  <a:lnTo>
                    <a:pt x="530" y="13"/>
                  </a:lnTo>
                  <a:lnTo>
                    <a:pt x="546" y="9"/>
                  </a:lnTo>
                  <a:lnTo>
                    <a:pt x="563" y="4"/>
                  </a:lnTo>
                  <a:lnTo>
                    <a:pt x="580" y="2"/>
                  </a:lnTo>
                  <a:lnTo>
                    <a:pt x="594" y="0"/>
                  </a:lnTo>
                  <a:lnTo>
                    <a:pt x="601" y="0"/>
                  </a:lnTo>
                  <a:lnTo>
                    <a:pt x="605" y="1"/>
                  </a:lnTo>
                  <a:lnTo>
                    <a:pt x="607" y="2"/>
                  </a:lnTo>
                  <a:lnTo>
                    <a:pt x="608" y="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21" name="Freeform 314"/>
            <p:cNvSpPr>
              <a:spLocks/>
            </p:cNvSpPr>
            <p:nvPr/>
          </p:nvSpPr>
          <p:spPr bwMode="auto">
            <a:xfrm>
              <a:off x="1630" y="3027"/>
              <a:ext cx="50" cy="30"/>
            </a:xfrm>
            <a:custGeom>
              <a:avLst/>
              <a:gdLst>
                <a:gd name="T0" fmla="*/ 0 w 200"/>
                <a:gd name="T1" fmla="*/ 0 h 116"/>
                <a:gd name="T2" fmla="*/ 0 w 200"/>
                <a:gd name="T3" fmla="*/ 0 h 116"/>
                <a:gd name="T4" fmla="*/ 0 w 200"/>
                <a:gd name="T5" fmla="*/ 0 h 116"/>
                <a:gd name="T6" fmla="*/ 0 w 200"/>
                <a:gd name="T7" fmla="*/ 0 h 116"/>
                <a:gd name="T8" fmla="*/ 0 w 200"/>
                <a:gd name="T9" fmla="*/ 0 h 116"/>
                <a:gd name="T10" fmla="*/ 0 w 200"/>
                <a:gd name="T11" fmla="*/ 0 h 116"/>
                <a:gd name="T12" fmla="*/ 0 w 200"/>
                <a:gd name="T13" fmla="*/ 0 h 116"/>
                <a:gd name="T14" fmla="*/ 0 w 200"/>
                <a:gd name="T15" fmla="*/ 0 h 116"/>
                <a:gd name="T16" fmla="*/ 0 w 200"/>
                <a:gd name="T17" fmla="*/ 0 h 116"/>
                <a:gd name="T18" fmla="*/ 0 w 200"/>
                <a:gd name="T19" fmla="*/ 0 h 116"/>
                <a:gd name="T20" fmla="*/ 0 w 200"/>
                <a:gd name="T21" fmla="*/ 0 h 116"/>
                <a:gd name="T22" fmla="*/ 0 w 200"/>
                <a:gd name="T23" fmla="*/ 0 h 116"/>
                <a:gd name="T24" fmla="*/ 0 w 200"/>
                <a:gd name="T25" fmla="*/ 0 h 116"/>
                <a:gd name="T26" fmla="*/ 0 w 200"/>
                <a:gd name="T27" fmla="*/ 0 h 116"/>
                <a:gd name="T28" fmla="*/ 0 w 200"/>
                <a:gd name="T29" fmla="*/ 0 h 116"/>
                <a:gd name="T30" fmla="*/ 0 w 200"/>
                <a:gd name="T31" fmla="*/ 0 h 116"/>
                <a:gd name="T32" fmla="*/ 0 w 200"/>
                <a:gd name="T33" fmla="*/ 0 h 116"/>
                <a:gd name="T34" fmla="*/ 0 w 200"/>
                <a:gd name="T35" fmla="*/ 0 h 116"/>
                <a:gd name="T36" fmla="*/ 0 w 200"/>
                <a:gd name="T37" fmla="*/ 0 h 116"/>
                <a:gd name="T38" fmla="*/ 0 w 200"/>
                <a:gd name="T39" fmla="*/ 0 h 116"/>
                <a:gd name="T40" fmla="*/ 0 w 200"/>
                <a:gd name="T41" fmla="*/ 0 h 116"/>
                <a:gd name="T42" fmla="*/ 0 w 200"/>
                <a:gd name="T43" fmla="*/ 0 h 116"/>
                <a:gd name="T44" fmla="*/ 0 w 200"/>
                <a:gd name="T45" fmla="*/ 0 h 116"/>
                <a:gd name="T46" fmla="*/ 0 w 200"/>
                <a:gd name="T47" fmla="*/ 0 h 116"/>
                <a:gd name="T48" fmla="*/ 0 w 200"/>
                <a:gd name="T49" fmla="*/ 0 h 116"/>
                <a:gd name="T50" fmla="*/ 0 w 200"/>
                <a:gd name="T51" fmla="*/ 0 h 116"/>
                <a:gd name="T52" fmla="*/ 0 w 200"/>
                <a:gd name="T53" fmla="*/ 0 h 116"/>
                <a:gd name="T54" fmla="*/ 0 w 200"/>
                <a:gd name="T55" fmla="*/ 0 h 116"/>
                <a:gd name="T56" fmla="*/ 0 w 200"/>
                <a:gd name="T57" fmla="*/ 0 h 116"/>
                <a:gd name="T58" fmla="*/ 0 w 200"/>
                <a:gd name="T59" fmla="*/ 0 h 116"/>
                <a:gd name="T60" fmla="*/ 0 w 200"/>
                <a:gd name="T61" fmla="*/ 0 h 116"/>
                <a:gd name="T62" fmla="*/ 0 w 200"/>
                <a:gd name="T63" fmla="*/ 0 h 116"/>
                <a:gd name="T64" fmla="*/ 0 w 200"/>
                <a:gd name="T65" fmla="*/ 0 h 116"/>
                <a:gd name="T66" fmla="*/ 0 w 200"/>
                <a:gd name="T67" fmla="*/ 0 h 116"/>
                <a:gd name="T68" fmla="*/ 0 w 200"/>
                <a:gd name="T69" fmla="*/ 0 h 116"/>
                <a:gd name="T70" fmla="*/ 0 w 200"/>
                <a:gd name="T71" fmla="*/ 0 h 116"/>
                <a:gd name="T72" fmla="*/ 0 w 200"/>
                <a:gd name="T73" fmla="*/ 0 h 116"/>
                <a:gd name="T74" fmla="*/ 0 w 200"/>
                <a:gd name="T75" fmla="*/ 0 h 116"/>
                <a:gd name="T76" fmla="*/ 0 w 200"/>
                <a:gd name="T77" fmla="*/ 0 h 116"/>
                <a:gd name="T78" fmla="*/ 0 w 200"/>
                <a:gd name="T79" fmla="*/ 0 h 116"/>
                <a:gd name="T80" fmla="*/ 0 w 200"/>
                <a:gd name="T81" fmla="*/ 0 h 116"/>
                <a:gd name="T82" fmla="*/ 0 w 200"/>
                <a:gd name="T83" fmla="*/ 0 h 116"/>
                <a:gd name="T84" fmla="*/ 0 w 200"/>
                <a:gd name="T85" fmla="*/ 0 h 116"/>
                <a:gd name="T86" fmla="*/ 0 w 200"/>
                <a:gd name="T87" fmla="*/ 0 h 116"/>
                <a:gd name="T88" fmla="*/ 0 w 200"/>
                <a:gd name="T89" fmla="*/ 0 h 116"/>
                <a:gd name="T90" fmla="*/ 0 w 200"/>
                <a:gd name="T91" fmla="*/ 0 h 116"/>
                <a:gd name="T92" fmla="*/ 0 w 200"/>
                <a:gd name="T93" fmla="*/ 0 h 116"/>
                <a:gd name="T94" fmla="*/ 0 w 200"/>
                <a:gd name="T95" fmla="*/ 0 h 116"/>
                <a:gd name="T96" fmla="*/ 0 w 200"/>
                <a:gd name="T97" fmla="*/ 0 h 116"/>
                <a:gd name="T98" fmla="*/ 0 w 200"/>
                <a:gd name="T99" fmla="*/ 0 h 116"/>
                <a:gd name="T100" fmla="*/ 0 w 200"/>
                <a:gd name="T101" fmla="*/ 0 h 11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00"/>
                <a:gd name="T154" fmla="*/ 0 h 116"/>
                <a:gd name="T155" fmla="*/ 200 w 200"/>
                <a:gd name="T156" fmla="*/ 116 h 11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00" h="116">
                  <a:moveTo>
                    <a:pt x="0" y="63"/>
                  </a:moveTo>
                  <a:lnTo>
                    <a:pt x="6" y="83"/>
                  </a:lnTo>
                  <a:lnTo>
                    <a:pt x="12" y="100"/>
                  </a:lnTo>
                  <a:lnTo>
                    <a:pt x="14" y="103"/>
                  </a:lnTo>
                  <a:lnTo>
                    <a:pt x="16" y="107"/>
                  </a:lnTo>
                  <a:lnTo>
                    <a:pt x="19" y="110"/>
                  </a:lnTo>
                  <a:lnTo>
                    <a:pt x="23" y="112"/>
                  </a:lnTo>
                  <a:lnTo>
                    <a:pt x="27" y="114"/>
                  </a:lnTo>
                  <a:lnTo>
                    <a:pt x="32" y="115"/>
                  </a:lnTo>
                  <a:lnTo>
                    <a:pt x="38" y="116"/>
                  </a:lnTo>
                  <a:lnTo>
                    <a:pt x="44" y="116"/>
                  </a:lnTo>
                  <a:lnTo>
                    <a:pt x="62" y="115"/>
                  </a:lnTo>
                  <a:lnTo>
                    <a:pt x="83" y="112"/>
                  </a:lnTo>
                  <a:lnTo>
                    <a:pt x="102" y="107"/>
                  </a:lnTo>
                  <a:lnTo>
                    <a:pt x="118" y="101"/>
                  </a:lnTo>
                  <a:lnTo>
                    <a:pt x="129" y="96"/>
                  </a:lnTo>
                  <a:lnTo>
                    <a:pt x="137" y="89"/>
                  </a:lnTo>
                  <a:lnTo>
                    <a:pt x="142" y="84"/>
                  </a:lnTo>
                  <a:lnTo>
                    <a:pt x="146" y="78"/>
                  </a:lnTo>
                  <a:lnTo>
                    <a:pt x="152" y="68"/>
                  </a:lnTo>
                  <a:lnTo>
                    <a:pt x="159" y="57"/>
                  </a:lnTo>
                  <a:lnTo>
                    <a:pt x="170" y="44"/>
                  </a:lnTo>
                  <a:lnTo>
                    <a:pt x="186" y="22"/>
                  </a:lnTo>
                  <a:lnTo>
                    <a:pt x="194" y="13"/>
                  </a:lnTo>
                  <a:lnTo>
                    <a:pt x="198" y="5"/>
                  </a:lnTo>
                  <a:lnTo>
                    <a:pt x="199" y="2"/>
                  </a:lnTo>
                  <a:lnTo>
                    <a:pt x="200" y="1"/>
                  </a:lnTo>
                  <a:lnTo>
                    <a:pt x="199" y="0"/>
                  </a:lnTo>
                  <a:lnTo>
                    <a:pt x="197" y="0"/>
                  </a:lnTo>
                  <a:lnTo>
                    <a:pt x="184" y="7"/>
                  </a:lnTo>
                  <a:lnTo>
                    <a:pt x="172" y="18"/>
                  </a:lnTo>
                  <a:lnTo>
                    <a:pt x="160" y="28"/>
                  </a:lnTo>
                  <a:lnTo>
                    <a:pt x="150" y="38"/>
                  </a:lnTo>
                  <a:lnTo>
                    <a:pt x="139" y="47"/>
                  </a:lnTo>
                  <a:lnTo>
                    <a:pt x="124" y="58"/>
                  </a:lnTo>
                  <a:lnTo>
                    <a:pt x="115" y="62"/>
                  </a:lnTo>
                  <a:lnTo>
                    <a:pt x="108" y="66"/>
                  </a:lnTo>
                  <a:lnTo>
                    <a:pt x="104" y="67"/>
                  </a:lnTo>
                  <a:lnTo>
                    <a:pt x="101" y="68"/>
                  </a:lnTo>
                  <a:lnTo>
                    <a:pt x="99" y="67"/>
                  </a:lnTo>
                  <a:lnTo>
                    <a:pt x="97" y="67"/>
                  </a:lnTo>
                  <a:lnTo>
                    <a:pt x="88" y="62"/>
                  </a:lnTo>
                  <a:lnTo>
                    <a:pt x="76" y="59"/>
                  </a:lnTo>
                  <a:lnTo>
                    <a:pt x="61" y="56"/>
                  </a:lnTo>
                  <a:lnTo>
                    <a:pt x="45" y="54"/>
                  </a:lnTo>
                  <a:lnTo>
                    <a:pt x="29" y="54"/>
                  </a:lnTo>
                  <a:lnTo>
                    <a:pt x="15" y="54"/>
                  </a:lnTo>
                  <a:lnTo>
                    <a:pt x="10" y="56"/>
                  </a:lnTo>
                  <a:lnTo>
                    <a:pt x="5" y="57"/>
                  </a:lnTo>
                  <a:lnTo>
                    <a:pt x="2" y="60"/>
                  </a:lnTo>
                  <a:lnTo>
                    <a:pt x="0" y="6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22" name="Freeform 315"/>
            <p:cNvSpPr>
              <a:spLocks/>
            </p:cNvSpPr>
            <p:nvPr/>
          </p:nvSpPr>
          <p:spPr bwMode="auto">
            <a:xfrm>
              <a:off x="1689" y="3023"/>
              <a:ext cx="36" cy="70"/>
            </a:xfrm>
            <a:custGeom>
              <a:avLst/>
              <a:gdLst>
                <a:gd name="T0" fmla="*/ 0 w 141"/>
                <a:gd name="T1" fmla="*/ 0 h 281"/>
                <a:gd name="T2" fmla="*/ 0 w 141"/>
                <a:gd name="T3" fmla="*/ 0 h 281"/>
                <a:gd name="T4" fmla="*/ 0 w 141"/>
                <a:gd name="T5" fmla="*/ 0 h 281"/>
                <a:gd name="T6" fmla="*/ 0 w 141"/>
                <a:gd name="T7" fmla="*/ 0 h 281"/>
                <a:gd name="T8" fmla="*/ 0 w 141"/>
                <a:gd name="T9" fmla="*/ 0 h 281"/>
                <a:gd name="T10" fmla="*/ 0 w 141"/>
                <a:gd name="T11" fmla="*/ 0 h 281"/>
                <a:gd name="T12" fmla="*/ 0 w 141"/>
                <a:gd name="T13" fmla="*/ 0 h 281"/>
                <a:gd name="T14" fmla="*/ 0 w 141"/>
                <a:gd name="T15" fmla="*/ 0 h 281"/>
                <a:gd name="T16" fmla="*/ 0 w 141"/>
                <a:gd name="T17" fmla="*/ 0 h 281"/>
                <a:gd name="T18" fmla="*/ 0 w 141"/>
                <a:gd name="T19" fmla="*/ 0 h 281"/>
                <a:gd name="T20" fmla="*/ 0 w 141"/>
                <a:gd name="T21" fmla="*/ 0 h 281"/>
                <a:gd name="T22" fmla="*/ 0 w 141"/>
                <a:gd name="T23" fmla="*/ 0 h 281"/>
                <a:gd name="T24" fmla="*/ 0 w 141"/>
                <a:gd name="T25" fmla="*/ 0 h 281"/>
                <a:gd name="T26" fmla="*/ 0 w 141"/>
                <a:gd name="T27" fmla="*/ 0 h 281"/>
                <a:gd name="T28" fmla="*/ 0 w 141"/>
                <a:gd name="T29" fmla="*/ 0 h 281"/>
                <a:gd name="T30" fmla="*/ 0 w 141"/>
                <a:gd name="T31" fmla="*/ 0 h 281"/>
                <a:gd name="T32" fmla="*/ 0 w 141"/>
                <a:gd name="T33" fmla="*/ 0 h 281"/>
                <a:gd name="T34" fmla="*/ 0 w 141"/>
                <a:gd name="T35" fmla="*/ 0 h 281"/>
                <a:gd name="T36" fmla="*/ 0 w 141"/>
                <a:gd name="T37" fmla="*/ 0 h 281"/>
                <a:gd name="T38" fmla="*/ 0 w 141"/>
                <a:gd name="T39" fmla="*/ 0 h 281"/>
                <a:gd name="T40" fmla="*/ 0 w 141"/>
                <a:gd name="T41" fmla="*/ 0 h 281"/>
                <a:gd name="T42" fmla="*/ 0 w 141"/>
                <a:gd name="T43" fmla="*/ 0 h 281"/>
                <a:gd name="T44" fmla="*/ 0 w 141"/>
                <a:gd name="T45" fmla="*/ 0 h 281"/>
                <a:gd name="T46" fmla="*/ 0 w 141"/>
                <a:gd name="T47" fmla="*/ 0 h 281"/>
                <a:gd name="T48" fmla="*/ 0 w 141"/>
                <a:gd name="T49" fmla="*/ 0 h 281"/>
                <a:gd name="T50" fmla="*/ 0 w 141"/>
                <a:gd name="T51" fmla="*/ 0 h 281"/>
                <a:gd name="T52" fmla="*/ 0 w 141"/>
                <a:gd name="T53" fmla="*/ 0 h 281"/>
                <a:gd name="T54" fmla="*/ 0 w 141"/>
                <a:gd name="T55" fmla="*/ 0 h 281"/>
                <a:gd name="T56" fmla="*/ 0 w 141"/>
                <a:gd name="T57" fmla="*/ 0 h 281"/>
                <a:gd name="T58" fmla="*/ 0 w 141"/>
                <a:gd name="T59" fmla="*/ 0 h 281"/>
                <a:gd name="T60" fmla="*/ 0 w 141"/>
                <a:gd name="T61" fmla="*/ 0 h 281"/>
                <a:gd name="T62" fmla="*/ 0 w 141"/>
                <a:gd name="T63" fmla="*/ 0 h 281"/>
                <a:gd name="T64" fmla="*/ 0 w 141"/>
                <a:gd name="T65" fmla="*/ 0 h 281"/>
                <a:gd name="T66" fmla="*/ 0 w 141"/>
                <a:gd name="T67" fmla="*/ 0 h 281"/>
                <a:gd name="T68" fmla="*/ 0 w 141"/>
                <a:gd name="T69" fmla="*/ 0 h 281"/>
                <a:gd name="T70" fmla="*/ 0 w 141"/>
                <a:gd name="T71" fmla="*/ 0 h 281"/>
                <a:gd name="T72" fmla="*/ 0 w 141"/>
                <a:gd name="T73" fmla="*/ 0 h 281"/>
                <a:gd name="T74" fmla="*/ 0 w 141"/>
                <a:gd name="T75" fmla="*/ 0 h 28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41"/>
                <a:gd name="T115" fmla="*/ 0 h 281"/>
                <a:gd name="T116" fmla="*/ 141 w 141"/>
                <a:gd name="T117" fmla="*/ 281 h 28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41" h="281">
                  <a:moveTo>
                    <a:pt x="82" y="2"/>
                  </a:moveTo>
                  <a:lnTo>
                    <a:pt x="70" y="9"/>
                  </a:lnTo>
                  <a:lnTo>
                    <a:pt x="60" y="17"/>
                  </a:lnTo>
                  <a:lnTo>
                    <a:pt x="53" y="23"/>
                  </a:lnTo>
                  <a:lnTo>
                    <a:pt x="47" y="30"/>
                  </a:lnTo>
                  <a:lnTo>
                    <a:pt x="46" y="34"/>
                  </a:lnTo>
                  <a:lnTo>
                    <a:pt x="45" y="37"/>
                  </a:lnTo>
                  <a:lnTo>
                    <a:pt x="44" y="41"/>
                  </a:lnTo>
                  <a:lnTo>
                    <a:pt x="44" y="47"/>
                  </a:lnTo>
                  <a:lnTo>
                    <a:pt x="46" y="58"/>
                  </a:lnTo>
                  <a:lnTo>
                    <a:pt x="51" y="70"/>
                  </a:lnTo>
                  <a:lnTo>
                    <a:pt x="54" y="82"/>
                  </a:lnTo>
                  <a:lnTo>
                    <a:pt x="57" y="94"/>
                  </a:lnTo>
                  <a:lnTo>
                    <a:pt x="59" y="105"/>
                  </a:lnTo>
                  <a:lnTo>
                    <a:pt x="63" y="115"/>
                  </a:lnTo>
                  <a:lnTo>
                    <a:pt x="69" y="120"/>
                  </a:lnTo>
                  <a:lnTo>
                    <a:pt x="74" y="123"/>
                  </a:lnTo>
                  <a:lnTo>
                    <a:pt x="81" y="125"/>
                  </a:lnTo>
                  <a:lnTo>
                    <a:pt x="86" y="129"/>
                  </a:lnTo>
                  <a:lnTo>
                    <a:pt x="87" y="130"/>
                  </a:lnTo>
                  <a:lnTo>
                    <a:pt x="88" y="132"/>
                  </a:lnTo>
                  <a:lnTo>
                    <a:pt x="89" y="133"/>
                  </a:lnTo>
                  <a:lnTo>
                    <a:pt x="88" y="136"/>
                  </a:lnTo>
                  <a:lnTo>
                    <a:pt x="83" y="143"/>
                  </a:lnTo>
                  <a:lnTo>
                    <a:pt x="73" y="152"/>
                  </a:lnTo>
                  <a:lnTo>
                    <a:pt x="65" y="158"/>
                  </a:lnTo>
                  <a:lnTo>
                    <a:pt x="57" y="161"/>
                  </a:lnTo>
                  <a:lnTo>
                    <a:pt x="51" y="163"/>
                  </a:lnTo>
                  <a:lnTo>
                    <a:pt x="45" y="164"/>
                  </a:lnTo>
                  <a:lnTo>
                    <a:pt x="41" y="166"/>
                  </a:lnTo>
                  <a:lnTo>
                    <a:pt x="35" y="171"/>
                  </a:lnTo>
                  <a:lnTo>
                    <a:pt x="31" y="178"/>
                  </a:lnTo>
                  <a:lnTo>
                    <a:pt x="26" y="189"/>
                  </a:lnTo>
                  <a:lnTo>
                    <a:pt x="21" y="204"/>
                  </a:lnTo>
                  <a:lnTo>
                    <a:pt x="17" y="220"/>
                  </a:lnTo>
                  <a:lnTo>
                    <a:pt x="12" y="234"/>
                  </a:lnTo>
                  <a:lnTo>
                    <a:pt x="7" y="246"/>
                  </a:lnTo>
                  <a:lnTo>
                    <a:pt x="2" y="254"/>
                  </a:lnTo>
                  <a:lnTo>
                    <a:pt x="0" y="262"/>
                  </a:lnTo>
                  <a:lnTo>
                    <a:pt x="0" y="267"/>
                  </a:lnTo>
                  <a:lnTo>
                    <a:pt x="2" y="270"/>
                  </a:lnTo>
                  <a:lnTo>
                    <a:pt x="6" y="273"/>
                  </a:lnTo>
                  <a:lnTo>
                    <a:pt x="13" y="274"/>
                  </a:lnTo>
                  <a:lnTo>
                    <a:pt x="23" y="276"/>
                  </a:lnTo>
                  <a:lnTo>
                    <a:pt x="28" y="277"/>
                  </a:lnTo>
                  <a:lnTo>
                    <a:pt x="31" y="279"/>
                  </a:lnTo>
                  <a:lnTo>
                    <a:pt x="32" y="281"/>
                  </a:lnTo>
                  <a:lnTo>
                    <a:pt x="34" y="278"/>
                  </a:lnTo>
                  <a:lnTo>
                    <a:pt x="42" y="264"/>
                  </a:lnTo>
                  <a:lnTo>
                    <a:pt x="53" y="249"/>
                  </a:lnTo>
                  <a:lnTo>
                    <a:pt x="68" y="233"/>
                  </a:lnTo>
                  <a:lnTo>
                    <a:pt x="84" y="218"/>
                  </a:lnTo>
                  <a:lnTo>
                    <a:pt x="98" y="205"/>
                  </a:lnTo>
                  <a:lnTo>
                    <a:pt x="107" y="194"/>
                  </a:lnTo>
                  <a:lnTo>
                    <a:pt x="114" y="183"/>
                  </a:lnTo>
                  <a:lnTo>
                    <a:pt x="121" y="170"/>
                  </a:lnTo>
                  <a:lnTo>
                    <a:pt x="125" y="156"/>
                  </a:lnTo>
                  <a:lnTo>
                    <a:pt x="132" y="125"/>
                  </a:lnTo>
                  <a:lnTo>
                    <a:pt x="139" y="95"/>
                  </a:lnTo>
                  <a:lnTo>
                    <a:pt x="140" y="86"/>
                  </a:lnTo>
                  <a:lnTo>
                    <a:pt x="141" y="76"/>
                  </a:lnTo>
                  <a:lnTo>
                    <a:pt x="140" y="66"/>
                  </a:lnTo>
                  <a:lnTo>
                    <a:pt x="139" y="58"/>
                  </a:lnTo>
                  <a:lnTo>
                    <a:pt x="138" y="49"/>
                  </a:lnTo>
                  <a:lnTo>
                    <a:pt x="136" y="41"/>
                  </a:lnTo>
                  <a:lnTo>
                    <a:pt x="132" y="34"/>
                  </a:lnTo>
                  <a:lnTo>
                    <a:pt x="129" y="26"/>
                  </a:lnTo>
                  <a:lnTo>
                    <a:pt x="126" y="23"/>
                  </a:lnTo>
                  <a:lnTo>
                    <a:pt x="121" y="19"/>
                  </a:lnTo>
                  <a:lnTo>
                    <a:pt x="113" y="13"/>
                  </a:lnTo>
                  <a:lnTo>
                    <a:pt x="104" y="8"/>
                  </a:lnTo>
                  <a:lnTo>
                    <a:pt x="97" y="4"/>
                  </a:lnTo>
                  <a:lnTo>
                    <a:pt x="89" y="0"/>
                  </a:lnTo>
                  <a:lnTo>
                    <a:pt x="87" y="0"/>
                  </a:lnTo>
                  <a:lnTo>
                    <a:pt x="85" y="0"/>
                  </a:lnTo>
                  <a:lnTo>
                    <a:pt x="83" y="0"/>
                  </a:lnTo>
                  <a:lnTo>
                    <a:pt x="82" y="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23" name="Freeform 316"/>
            <p:cNvSpPr>
              <a:spLocks/>
            </p:cNvSpPr>
            <p:nvPr/>
          </p:nvSpPr>
          <p:spPr bwMode="auto">
            <a:xfrm>
              <a:off x="1684" y="3089"/>
              <a:ext cx="90" cy="107"/>
            </a:xfrm>
            <a:custGeom>
              <a:avLst/>
              <a:gdLst>
                <a:gd name="T0" fmla="*/ 0 w 357"/>
                <a:gd name="T1" fmla="*/ 0 h 426"/>
                <a:gd name="T2" fmla="*/ 0 w 357"/>
                <a:gd name="T3" fmla="*/ 0 h 426"/>
                <a:gd name="T4" fmla="*/ 0 w 357"/>
                <a:gd name="T5" fmla="*/ 0 h 426"/>
                <a:gd name="T6" fmla="*/ 0 w 357"/>
                <a:gd name="T7" fmla="*/ 0 h 426"/>
                <a:gd name="T8" fmla="*/ 0 w 357"/>
                <a:gd name="T9" fmla="*/ 0 h 426"/>
                <a:gd name="T10" fmla="*/ 0 w 357"/>
                <a:gd name="T11" fmla="*/ 0 h 426"/>
                <a:gd name="T12" fmla="*/ 0 w 357"/>
                <a:gd name="T13" fmla="*/ 0 h 426"/>
                <a:gd name="T14" fmla="*/ 0 w 357"/>
                <a:gd name="T15" fmla="*/ 0 h 426"/>
                <a:gd name="T16" fmla="*/ 0 w 357"/>
                <a:gd name="T17" fmla="*/ 0 h 426"/>
                <a:gd name="T18" fmla="*/ 0 w 357"/>
                <a:gd name="T19" fmla="*/ 0 h 426"/>
                <a:gd name="T20" fmla="*/ 0 w 357"/>
                <a:gd name="T21" fmla="*/ 0 h 426"/>
                <a:gd name="T22" fmla="*/ 0 w 357"/>
                <a:gd name="T23" fmla="*/ 0 h 426"/>
                <a:gd name="T24" fmla="*/ 0 w 357"/>
                <a:gd name="T25" fmla="*/ 0 h 426"/>
                <a:gd name="T26" fmla="*/ 0 w 357"/>
                <a:gd name="T27" fmla="*/ 0 h 426"/>
                <a:gd name="T28" fmla="*/ 0 w 357"/>
                <a:gd name="T29" fmla="*/ 0 h 426"/>
                <a:gd name="T30" fmla="*/ 0 w 357"/>
                <a:gd name="T31" fmla="*/ 0 h 426"/>
                <a:gd name="T32" fmla="*/ 0 w 357"/>
                <a:gd name="T33" fmla="*/ 0 h 426"/>
                <a:gd name="T34" fmla="*/ 0 w 357"/>
                <a:gd name="T35" fmla="*/ 0 h 426"/>
                <a:gd name="T36" fmla="*/ 0 w 357"/>
                <a:gd name="T37" fmla="*/ 0 h 426"/>
                <a:gd name="T38" fmla="*/ 0 w 357"/>
                <a:gd name="T39" fmla="*/ 0 h 426"/>
                <a:gd name="T40" fmla="*/ 0 w 357"/>
                <a:gd name="T41" fmla="*/ 0 h 426"/>
                <a:gd name="T42" fmla="*/ 0 w 357"/>
                <a:gd name="T43" fmla="*/ 0 h 426"/>
                <a:gd name="T44" fmla="*/ 0 w 357"/>
                <a:gd name="T45" fmla="*/ 0 h 426"/>
                <a:gd name="T46" fmla="*/ 0 w 357"/>
                <a:gd name="T47" fmla="*/ 0 h 426"/>
                <a:gd name="T48" fmla="*/ 0 w 357"/>
                <a:gd name="T49" fmla="*/ 0 h 426"/>
                <a:gd name="T50" fmla="*/ 0 w 357"/>
                <a:gd name="T51" fmla="*/ 0 h 426"/>
                <a:gd name="T52" fmla="*/ 0 w 357"/>
                <a:gd name="T53" fmla="*/ 0 h 426"/>
                <a:gd name="T54" fmla="*/ 0 w 357"/>
                <a:gd name="T55" fmla="*/ 0 h 426"/>
                <a:gd name="T56" fmla="*/ 0 w 357"/>
                <a:gd name="T57" fmla="*/ 0 h 426"/>
                <a:gd name="T58" fmla="*/ 0 w 357"/>
                <a:gd name="T59" fmla="*/ 0 h 426"/>
                <a:gd name="T60" fmla="*/ 0 w 357"/>
                <a:gd name="T61" fmla="*/ 0 h 426"/>
                <a:gd name="T62" fmla="*/ 0 w 357"/>
                <a:gd name="T63" fmla="*/ 0 h 426"/>
                <a:gd name="T64" fmla="*/ 0 w 357"/>
                <a:gd name="T65" fmla="*/ 0 h 426"/>
                <a:gd name="T66" fmla="*/ 0 w 357"/>
                <a:gd name="T67" fmla="*/ 0 h 426"/>
                <a:gd name="T68" fmla="*/ 0 w 357"/>
                <a:gd name="T69" fmla="*/ 0 h 426"/>
                <a:gd name="T70" fmla="*/ 0 w 357"/>
                <a:gd name="T71" fmla="*/ 0 h 426"/>
                <a:gd name="T72" fmla="*/ 0 w 357"/>
                <a:gd name="T73" fmla="*/ 0 h 426"/>
                <a:gd name="T74" fmla="*/ 0 w 357"/>
                <a:gd name="T75" fmla="*/ 0 h 426"/>
                <a:gd name="T76" fmla="*/ 0 w 357"/>
                <a:gd name="T77" fmla="*/ 0 h 426"/>
                <a:gd name="T78" fmla="*/ 0 w 357"/>
                <a:gd name="T79" fmla="*/ 0 h 426"/>
                <a:gd name="T80" fmla="*/ 0 w 357"/>
                <a:gd name="T81" fmla="*/ 0 h 426"/>
                <a:gd name="T82" fmla="*/ 0 w 357"/>
                <a:gd name="T83" fmla="*/ 0 h 426"/>
                <a:gd name="T84" fmla="*/ 0 w 357"/>
                <a:gd name="T85" fmla="*/ 0 h 426"/>
                <a:gd name="T86" fmla="*/ 0 w 357"/>
                <a:gd name="T87" fmla="*/ 0 h 426"/>
                <a:gd name="T88" fmla="*/ 0 w 357"/>
                <a:gd name="T89" fmla="*/ 0 h 426"/>
                <a:gd name="T90" fmla="*/ 0 w 357"/>
                <a:gd name="T91" fmla="*/ 0 h 426"/>
                <a:gd name="T92" fmla="*/ 0 w 357"/>
                <a:gd name="T93" fmla="*/ 0 h 426"/>
                <a:gd name="T94" fmla="*/ 0 w 357"/>
                <a:gd name="T95" fmla="*/ 0 h 426"/>
                <a:gd name="T96" fmla="*/ 0 w 357"/>
                <a:gd name="T97" fmla="*/ 0 h 426"/>
                <a:gd name="T98" fmla="*/ 0 w 357"/>
                <a:gd name="T99" fmla="*/ 0 h 426"/>
                <a:gd name="T100" fmla="*/ 0 w 357"/>
                <a:gd name="T101" fmla="*/ 0 h 426"/>
                <a:gd name="T102" fmla="*/ 0 w 357"/>
                <a:gd name="T103" fmla="*/ 0 h 426"/>
                <a:gd name="T104" fmla="*/ 0 w 357"/>
                <a:gd name="T105" fmla="*/ 0 h 426"/>
                <a:gd name="T106" fmla="*/ 0 w 357"/>
                <a:gd name="T107" fmla="*/ 0 h 426"/>
                <a:gd name="T108" fmla="*/ 0 w 357"/>
                <a:gd name="T109" fmla="*/ 0 h 426"/>
                <a:gd name="T110" fmla="*/ 0 w 357"/>
                <a:gd name="T111" fmla="*/ 0 h 426"/>
                <a:gd name="T112" fmla="*/ 0 w 357"/>
                <a:gd name="T113" fmla="*/ 0 h 426"/>
                <a:gd name="T114" fmla="*/ 0 w 357"/>
                <a:gd name="T115" fmla="*/ 0 h 426"/>
                <a:gd name="T116" fmla="*/ 0 w 357"/>
                <a:gd name="T117" fmla="*/ 0 h 426"/>
                <a:gd name="T118" fmla="*/ 0 w 357"/>
                <a:gd name="T119" fmla="*/ 0 h 426"/>
                <a:gd name="T120" fmla="*/ 0 w 357"/>
                <a:gd name="T121" fmla="*/ 0 h 426"/>
                <a:gd name="T122" fmla="*/ 0 w 357"/>
                <a:gd name="T123" fmla="*/ 0 h 42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57"/>
                <a:gd name="T187" fmla="*/ 0 h 426"/>
                <a:gd name="T188" fmla="*/ 357 w 357"/>
                <a:gd name="T189" fmla="*/ 426 h 42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57" h="426">
                  <a:moveTo>
                    <a:pt x="337" y="0"/>
                  </a:moveTo>
                  <a:lnTo>
                    <a:pt x="346" y="51"/>
                  </a:lnTo>
                  <a:lnTo>
                    <a:pt x="356" y="93"/>
                  </a:lnTo>
                  <a:lnTo>
                    <a:pt x="357" y="103"/>
                  </a:lnTo>
                  <a:lnTo>
                    <a:pt x="356" y="112"/>
                  </a:lnTo>
                  <a:lnTo>
                    <a:pt x="353" y="118"/>
                  </a:lnTo>
                  <a:lnTo>
                    <a:pt x="348" y="125"/>
                  </a:lnTo>
                  <a:lnTo>
                    <a:pt x="345" y="128"/>
                  </a:lnTo>
                  <a:lnTo>
                    <a:pt x="342" y="131"/>
                  </a:lnTo>
                  <a:lnTo>
                    <a:pt x="338" y="133"/>
                  </a:lnTo>
                  <a:lnTo>
                    <a:pt x="332" y="135"/>
                  </a:lnTo>
                  <a:lnTo>
                    <a:pt x="320" y="139"/>
                  </a:lnTo>
                  <a:lnTo>
                    <a:pt x="305" y="141"/>
                  </a:lnTo>
                  <a:lnTo>
                    <a:pt x="291" y="143"/>
                  </a:lnTo>
                  <a:lnTo>
                    <a:pt x="276" y="147"/>
                  </a:lnTo>
                  <a:lnTo>
                    <a:pt x="261" y="151"/>
                  </a:lnTo>
                  <a:lnTo>
                    <a:pt x="247" y="157"/>
                  </a:lnTo>
                  <a:lnTo>
                    <a:pt x="218" y="169"/>
                  </a:lnTo>
                  <a:lnTo>
                    <a:pt x="190" y="178"/>
                  </a:lnTo>
                  <a:lnTo>
                    <a:pt x="199" y="191"/>
                  </a:lnTo>
                  <a:lnTo>
                    <a:pt x="222" y="219"/>
                  </a:lnTo>
                  <a:lnTo>
                    <a:pt x="249" y="252"/>
                  </a:lnTo>
                  <a:lnTo>
                    <a:pt x="268" y="275"/>
                  </a:lnTo>
                  <a:lnTo>
                    <a:pt x="269" y="279"/>
                  </a:lnTo>
                  <a:lnTo>
                    <a:pt x="269" y="281"/>
                  </a:lnTo>
                  <a:lnTo>
                    <a:pt x="267" y="285"/>
                  </a:lnTo>
                  <a:lnTo>
                    <a:pt x="263" y="288"/>
                  </a:lnTo>
                  <a:lnTo>
                    <a:pt x="256" y="296"/>
                  </a:lnTo>
                  <a:lnTo>
                    <a:pt x="246" y="304"/>
                  </a:lnTo>
                  <a:lnTo>
                    <a:pt x="235" y="313"/>
                  </a:lnTo>
                  <a:lnTo>
                    <a:pt x="226" y="321"/>
                  </a:lnTo>
                  <a:lnTo>
                    <a:pt x="218" y="327"/>
                  </a:lnTo>
                  <a:lnTo>
                    <a:pt x="215" y="331"/>
                  </a:lnTo>
                  <a:lnTo>
                    <a:pt x="213" y="338"/>
                  </a:lnTo>
                  <a:lnTo>
                    <a:pt x="211" y="341"/>
                  </a:lnTo>
                  <a:lnTo>
                    <a:pt x="208" y="344"/>
                  </a:lnTo>
                  <a:lnTo>
                    <a:pt x="205" y="346"/>
                  </a:lnTo>
                  <a:lnTo>
                    <a:pt x="203" y="346"/>
                  </a:lnTo>
                  <a:lnTo>
                    <a:pt x="200" y="346"/>
                  </a:lnTo>
                  <a:lnTo>
                    <a:pt x="197" y="345"/>
                  </a:lnTo>
                  <a:lnTo>
                    <a:pt x="192" y="344"/>
                  </a:lnTo>
                  <a:lnTo>
                    <a:pt x="185" y="341"/>
                  </a:lnTo>
                  <a:lnTo>
                    <a:pt x="176" y="338"/>
                  </a:lnTo>
                  <a:lnTo>
                    <a:pt x="171" y="337"/>
                  </a:lnTo>
                  <a:lnTo>
                    <a:pt x="166" y="337"/>
                  </a:lnTo>
                  <a:lnTo>
                    <a:pt x="161" y="337"/>
                  </a:lnTo>
                  <a:lnTo>
                    <a:pt x="156" y="338"/>
                  </a:lnTo>
                  <a:lnTo>
                    <a:pt x="150" y="340"/>
                  </a:lnTo>
                  <a:lnTo>
                    <a:pt x="146" y="343"/>
                  </a:lnTo>
                  <a:lnTo>
                    <a:pt x="143" y="348"/>
                  </a:lnTo>
                  <a:lnTo>
                    <a:pt x="138" y="353"/>
                  </a:lnTo>
                  <a:lnTo>
                    <a:pt x="132" y="365"/>
                  </a:lnTo>
                  <a:lnTo>
                    <a:pt x="125" y="379"/>
                  </a:lnTo>
                  <a:lnTo>
                    <a:pt x="119" y="393"/>
                  </a:lnTo>
                  <a:lnTo>
                    <a:pt x="113" y="406"/>
                  </a:lnTo>
                  <a:lnTo>
                    <a:pt x="109" y="412"/>
                  </a:lnTo>
                  <a:lnTo>
                    <a:pt x="105" y="418"/>
                  </a:lnTo>
                  <a:lnTo>
                    <a:pt x="101" y="422"/>
                  </a:lnTo>
                  <a:lnTo>
                    <a:pt x="96" y="426"/>
                  </a:lnTo>
                  <a:lnTo>
                    <a:pt x="93" y="426"/>
                  </a:lnTo>
                  <a:lnTo>
                    <a:pt x="88" y="424"/>
                  </a:lnTo>
                  <a:lnTo>
                    <a:pt x="81" y="420"/>
                  </a:lnTo>
                  <a:lnTo>
                    <a:pt x="74" y="415"/>
                  </a:lnTo>
                  <a:lnTo>
                    <a:pt x="60" y="407"/>
                  </a:lnTo>
                  <a:lnTo>
                    <a:pt x="49" y="400"/>
                  </a:lnTo>
                  <a:lnTo>
                    <a:pt x="41" y="398"/>
                  </a:lnTo>
                  <a:lnTo>
                    <a:pt x="35" y="397"/>
                  </a:lnTo>
                  <a:lnTo>
                    <a:pt x="30" y="396"/>
                  </a:lnTo>
                  <a:lnTo>
                    <a:pt x="24" y="396"/>
                  </a:lnTo>
                  <a:lnTo>
                    <a:pt x="15" y="396"/>
                  </a:lnTo>
                  <a:lnTo>
                    <a:pt x="8" y="396"/>
                  </a:lnTo>
                  <a:lnTo>
                    <a:pt x="6" y="396"/>
                  </a:lnTo>
                  <a:lnTo>
                    <a:pt x="4" y="395"/>
                  </a:lnTo>
                  <a:lnTo>
                    <a:pt x="3" y="393"/>
                  </a:lnTo>
                  <a:lnTo>
                    <a:pt x="2" y="391"/>
                  </a:lnTo>
                  <a:lnTo>
                    <a:pt x="0" y="381"/>
                  </a:lnTo>
                  <a:lnTo>
                    <a:pt x="2" y="366"/>
                  </a:lnTo>
                  <a:lnTo>
                    <a:pt x="4" y="356"/>
                  </a:lnTo>
                  <a:lnTo>
                    <a:pt x="6" y="346"/>
                  </a:lnTo>
                  <a:lnTo>
                    <a:pt x="10" y="336"/>
                  </a:lnTo>
                  <a:lnTo>
                    <a:pt x="15" y="325"/>
                  </a:lnTo>
                  <a:lnTo>
                    <a:pt x="24" y="303"/>
                  </a:lnTo>
                  <a:lnTo>
                    <a:pt x="35" y="281"/>
                  </a:lnTo>
                  <a:lnTo>
                    <a:pt x="39" y="269"/>
                  </a:lnTo>
                  <a:lnTo>
                    <a:pt x="45" y="258"/>
                  </a:lnTo>
                  <a:lnTo>
                    <a:pt x="48" y="246"/>
                  </a:lnTo>
                  <a:lnTo>
                    <a:pt x="51" y="236"/>
                  </a:lnTo>
                  <a:lnTo>
                    <a:pt x="52" y="225"/>
                  </a:lnTo>
                  <a:lnTo>
                    <a:pt x="53" y="214"/>
                  </a:lnTo>
                  <a:lnTo>
                    <a:pt x="51" y="204"/>
                  </a:lnTo>
                  <a:lnTo>
                    <a:pt x="49" y="193"/>
                  </a:lnTo>
                  <a:lnTo>
                    <a:pt x="47" y="187"/>
                  </a:lnTo>
                  <a:lnTo>
                    <a:pt x="45" y="178"/>
                  </a:lnTo>
                  <a:lnTo>
                    <a:pt x="44" y="171"/>
                  </a:lnTo>
                  <a:lnTo>
                    <a:pt x="44" y="162"/>
                  </a:lnTo>
                  <a:lnTo>
                    <a:pt x="44" y="144"/>
                  </a:lnTo>
                  <a:lnTo>
                    <a:pt x="45" y="126"/>
                  </a:lnTo>
                  <a:lnTo>
                    <a:pt x="49" y="91"/>
                  </a:lnTo>
                  <a:lnTo>
                    <a:pt x="52" y="62"/>
                  </a:lnTo>
                  <a:lnTo>
                    <a:pt x="52" y="47"/>
                  </a:lnTo>
                  <a:lnTo>
                    <a:pt x="54" y="38"/>
                  </a:lnTo>
                  <a:lnTo>
                    <a:pt x="55" y="37"/>
                  </a:lnTo>
                  <a:lnTo>
                    <a:pt x="58" y="36"/>
                  </a:lnTo>
                  <a:lnTo>
                    <a:pt x="59" y="37"/>
                  </a:lnTo>
                  <a:lnTo>
                    <a:pt x="61" y="39"/>
                  </a:lnTo>
                  <a:lnTo>
                    <a:pt x="72" y="52"/>
                  </a:lnTo>
                  <a:lnTo>
                    <a:pt x="87" y="65"/>
                  </a:lnTo>
                  <a:lnTo>
                    <a:pt x="95" y="71"/>
                  </a:lnTo>
                  <a:lnTo>
                    <a:pt x="104" y="75"/>
                  </a:lnTo>
                  <a:lnTo>
                    <a:pt x="113" y="78"/>
                  </a:lnTo>
                  <a:lnTo>
                    <a:pt x="121" y="80"/>
                  </a:lnTo>
                  <a:lnTo>
                    <a:pt x="130" y="83"/>
                  </a:lnTo>
                  <a:lnTo>
                    <a:pt x="138" y="83"/>
                  </a:lnTo>
                  <a:lnTo>
                    <a:pt x="147" y="84"/>
                  </a:lnTo>
                  <a:lnTo>
                    <a:pt x="156" y="83"/>
                  </a:lnTo>
                  <a:lnTo>
                    <a:pt x="173" y="80"/>
                  </a:lnTo>
                  <a:lnTo>
                    <a:pt x="190" y="75"/>
                  </a:lnTo>
                  <a:lnTo>
                    <a:pt x="207" y="70"/>
                  </a:lnTo>
                  <a:lnTo>
                    <a:pt x="223" y="62"/>
                  </a:lnTo>
                  <a:lnTo>
                    <a:pt x="256" y="44"/>
                  </a:lnTo>
                  <a:lnTo>
                    <a:pt x="285" y="27"/>
                  </a:lnTo>
                  <a:lnTo>
                    <a:pt x="299" y="18"/>
                  </a:lnTo>
                  <a:lnTo>
                    <a:pt x="313" y="10"/>
                  </a:lnTo>
                  <a:lnTo>
                    <a:pt x="325" y="4"/>
                  </a:lnTo>
                  <a:lnTo>
                    <a:pt x="337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24" name="Freeform 317"/>
            <p:cNvSpPr>
              <a:spLocks/>
            </p:cNvSpPr>
            <p:nvPr/>
          </p:nvSpPr>
          <p:spPr bwMode="auto">
            <a:xfrm>
              <a:off x="1670" y="3091"/>
              <a:ext cx="28" cy="86"/>
            </a:xfrm>
            <a:custGeom>
              <a:avLst/>
              <a:gdLst>
                <a:gd name="T0" fmla="*/ 0 w 113"/>
                <a:gd name="T1" fmla="*/ 0 h 346"/>
                <a:gd name="T2" fmla="*/ 0 w 113"/>
                <a:gd name="T3" fmla="*/ 0 h 346"/>
                <a:gd name="T4" fmla="*/ 0 w 113"/>
                <a:gd name="T5" fmla="*/ 0 h 346"/>
                <a:gd name="T6" fmla="*/ 0 w 113"/>
                <a:gd name="T7" fmla="*/ 0 h 346"/>
                <a:gd name="T8" fmla="*/ 0 w 113"/>
                <a:gd name="T9" fmla="*/ 0 h 346"/>
                <a:gd name="T10" fmla="*/ 0 w 113"/>
                <a:gd name="T11" fmla="*/ 0 h 346"/>
                <a:gd name="T12" fmla="*/ 0 w 113"/>
                <a:gd name="T13" fmla="*/ 0 h 346"/>
                <a:gd name="T14" fmla="*/ 0 w 113"/>
                <a:gd name="T15" fmla="*/ 0 h 346"/>
                <a:gd name="T16" fmla="*/ 0 w 113"/>
                <a:gd name="T17" fmla="*/ 0 h 346"/>
                <a:gd name="T18" fmla="*/ 0 w 113"/>
                <a:gd name="T19" fmla="*/ 0 h 346"/>
                <a:gd name="T20" fmla="*/ 0 w 113"/>
                <a:gd name="T21" fmla="*/ 0 h 346"/>
                <a:gd name="T22" fmla="*/ 0 w 113"/>
                <a:gd name="T23" fmla="*/ 0 h 346"/>
                <a:gd name="T24" fmla="*/ 0 w 113"/>
                <a:gd name="T25" fmla="*/ 0 h 346"/>
                <a:gd name="T26" fmla="*/ 0 w 113"/>
                <a:gd name="T27" fmla="*/ 0 h 346"/>
                <a:gd name="T28" fmla="*/ 0 w 113"/>
                <a:gd name="T29" fmla="*/ 0 h 346"/>
                <a:gd name="T30" fmla="*/ 0 w 113"/>
                <a:gd name="T31" fmla="*/ 0 h 346"/>
                <a:gd name="T32" fmla="*/ 0 w 113"/>
                <a:gd name="T33" fmla="*/ 0 h 346"/>
                <a:gd name="T34" fmla="*/ 0 w 113"/>
                <a:gd name="T35" fmla="*/ 0 h 346"/>
                <a:gd name="T36" fmla="*/ 0 w 113"/>
                <a:gd name="T37" fmla="*/ 0 h 346"/>
                <a:gd name="T38" fmla="*/ 0 w 113"/>
                <a:gd name="T39" fmla="*/ 0 h 346"/>
                <a:gd name="T40" fmla="*/ 0 w 113"/>
                <a:gd name="T41" fmla="*/ 0 h 346"/>
                <a:gd name="T42" fmla="*/ 0 w 113"/>
                <a:gd name="T43" fmla="*/ 0 h 346"/>
                <a:gd name="T44" fmla="*/ 0 w 113"/>
                <a:gd name="T45" fmla="*/ 0 h 346"/>
                <a:gd name="T46" fmla="*/ 0 w 113"/>
                <a:gd name="T47" fmla="*/ 0 h 346"/>
                <a:gd name="T48" fmla="*/ 0 w 113"/>
                <a:gd name="T49" fmla="*/ 0 h 346"/>
                <a:gd name="T50" fmla="*/ 0 w 113"/>
                <a:gd name="T51" fmla="*/ 0 h 346"/>
                <a:gd name="T52" fmla="*/ 0 w 113"/>
                <a:gd name="T53" fmla="*/ 0 h 346"/>
                <a:gd name="T54" fmla="*/ 0 w 113"/>
                <a:gd name="T55" fmla="*/ 0 h 346"/>
                <a:gd name="T56" fmla="*/ 0 w 113"/>
                <a:gd name="T57" fmla="*/ 0 h 346"/>
                <a:gd name="T58" fmla="*/ 0 w 113"/>
                <a:gd name="T59" fmla="*/ 0 h 346"/>
                <a:gd name="T60" fmla="*/ 0 w 113"/>
                <a:gd name="T61" fmla="*/ 0 h 346"/>
                <a:gd name="T62" fmla="*/ 0 w 113"/>
                <a:gd name="T63" fmla="*/ 0 h 34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13"/>
                <a:gd name="T97" fmla="*/ 0 h 346"/>
                <a:gd name="T98" fmla="*/ 113 w 113"/>
                <a:gd name="T99" fmla="*/ 346 h 34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13" h="346">
                  <a:moveTo>
                    <a:pt x="95" y="0"/>
                  </a:moveTo>
                  <a:lnTo>
                    <a:pt x="74" y="17"/>
                  </a:lnTo>
                  <a:lnTo>
                    <a:pt x="54" y="30"/>
                  </a:lnTo>
                  <a:lnTo>
                    <a:pt x="47" y="38"/>
                  </a:lnTo>
                  <a:lnTo>
                    <a:pt x="40" y="46"/>
                  </a:lnTo>
                  <a:lnTo>
                    <a:pt x="38" y="52"/>
                  </a:lnTo>
                  <a:lnTo>
                    <a:pt x="36" y="57"/>
                  </a:lnTo>
                  <a:lnTo>
                    <a:pt x="34" y="65"/>
                  </a:lnTo>
                  <a:lnTo>
                    <a:pt x="33" y="72"/>
                  </a:lnTo>
                  <a:lnTo>
                    <a:pt x="31" y="92"/>
                  </a:lnTo>
                  <a:lnTo>
                    <a:pt x="28" y="113"/>
                  </a:lnTo>
                  <a:lnTo>
                    <a:pt x="27" y="123"/>
                  </a:lnTo>
                  <a:lnTo>
                    <a:pt x="25" y="133"/>
                  </a:lnTo>
                  <a:lnTo>
                    <a:pt x="21" y="140"/>
                  </a:lnTo>
                  <a:lnTo>
                    <a:pt x="18" y="148"/>
                  </a:lnTo>
                  <a:lnTo>
                    <a:pt x="11" y="155"/>
                  </a:lnTo>
                  <a:lnTo>
                    <a:pt x="7" y="164"/>
                  </a:lnTo>
                  <a:lnTo>
                    <a:pt x="4" y="171"/>
                  </a:lnTo>
                  <a:lnTo>
                    <a:pt x="2" y="180"/>
                  </a:lnTo>
                  <a:lnTo>
                    <a:pt x="0" y="189"/>
                  </a:lnTo>
                  <a:lnTo>
                    <a:pt x="0" y="197"/>
                  </a:lnTo>
                  <a:lnTo>
                    <a:pt x="0" y="206"/>
                  </a:lnTo>
                  <a:lnTo>
                    <a:pt x="2" y="216"/>
                  </a:lnTo>
                  <a:lnTo>
                    <a:pt x="10" y="250"/>
                  </a:lnTo>
                  <a:lnTo>
                    <a:pt x="20" y="286"/>
                  </a:lnTo>
                  <a:lnTo>
                    <a:pt x="22" y="292"/>
                  </a:lnTo>
                  <a:lnTo>
                    <a:pt x="26" y="304"/>
                  </a:lnTo>
                  <a:lnTo>
                    <a:pt x="32" y="318"/>
                  </a:lnTo>
                  <a:lnTo>
                    <a:pt x="37" y="331"/>
                  </a:lnTo>
                  <a:lnTo>
                    <a:pt x="40" y="337"/>
                  </a:lnTo>
                  <a:lnTo>
                    <a:pt x="45" y="342"/>
                  </a:lnTo>
                  <a:lnTo>
                    <a:pt x="48" y="345"/>
                  </a:lnTo>
                  <a:lnTo>
                    <a:pt x="51" y="346"/>
                  </a:lnTo>
                  <a:lnTo>
                    <a:pt x="54" y="346"/>
                  </a:lnTo>
                  <a:lnTo>
                    <a:pt x="58" y="343"/>
                  </a:lnTo>
                  <a:lnTo>
                    <a:pt x="61" y="337"/>
                  </a:lnTo>
                  <a:lnTo>
                    <a:pt x="64" y="329"/>
                  </a:lnTo>
                  <a:lnTo>
                    <a:pt x="77" y="292"/>
                  </a:lnTo>
                  <a:lnTo>
                    <a:pt x="94" y="245"/>
                  </a:lnTo>
                  <a:lnTo>
                    <a:pt x="101" y="222"/>
                  </a:lnTo>
                  <a:lnTo>
                    <a:pt x="105" y="200"/>
                  </a:lnTo>
                  <a:lnTo>
                    <a:pt x="106" y="191"/>
                  </a:lnTo>
                  <a:lnTo>
                    <a:pt x="106" y="182"/>
                  </a:lnTo>
                  <a:lnTo>
                    <a:pt x="104" y="176"/>
                  </a:lnTo>
                  <a:lnTo>
                    <a:pt x="102" y="169"/>
                  </a:lnTo>
                  <a:lnTo>
                    <a:pt x="100" y="165"/>
                  </a:lnTo>
                  <a:lnTo>
                    <a:pt x="99" y="161"/>
                  </a:lnTo>
                  <a:lnTo>
                    <a:pt x="97" y="156"/>
                  </a:lnTo>
                  <a:lnTo>
                    <a:pt x="96" y="151"/>
                  </a:lnTo>
                  <a:lnTo>
                    <a:pt x="96" y="139"/>
                  </a:lnTo>
                  <a:lnTo>
                    <a:pt x="97" y="126"/>
                  </a:lnTo>
                  <a:lnTo>
                    <a:pt x="102" y="98"/>
                  </a:lnTo>
                  <a:lnTo>
                    <a:pt x="107" y="69"/>
                  </a:lnTo>
                  <a:lnTo>
                    <a:pt x="109" y="55"/>
                  </a:lnTo>
                  <a:lnTo>
                    <a:pt x="111" y="42"/>
                  </a:lnTo>
                  <a:lnTo>
                    <a:pt x="113" y="30"/>
                  </a:lnTo>
                  <a:lnTo>
                    <a:pt x="113" y="19"/>
                  </a:lnTo>
                  <a:lnTo>
                    <a:pt x="113" y="15"/>
                  </a:lnTo>
                  <a:lnTo>
                    <a:pt x="111" y="11"/>
                  </a:lnTo>
                  <a:lnTo>
                    <a:pt x="110" y="8"/>
                  </a:lnTo>
                  <a:lnTo>
                    <a:pt x="108" y="4"/>
                  </a:lnTo>
                  <a:lnTo>
                    <a:pt x="106" y="2"/>
                  </a:lnTo>
                  <a:lnTo>
                    <a:pt x="103" y="1"/>
                  </a:lnTo>
                  <a:lnTo>
                    <a:pt x="100" y="0"/>
                  </a:lnTo>
                  <a:lnTo>
                    <a:pt x="95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25" name="Freeform 318"/>
            <p:cNvSpPr>
              <a:spLocks/>
            </p:cNvSpPr>
            <p:nvPr/>
          </p:nvSpPr>
          <p:spPr bwMode="auto">
            <a:xfrm>
              <a:off x="1769" y="2982"/>
              <a:ext cx="204" cy="210"/>
            </a:xfrm>
            <a:custGeom>
              <a:avLst/>
              <a:gdLst>
                <a:gd name="T0" fmla="*/ 0 w 816"/>
                <a:gd name="T1" fmla="*/ 0 h 838"/>
                <a:gd name="T2" fmla="*/ 0 w 816"/>
                <a:gd name="T3" fmla="*/ 0 h 838"/>
                <a:gd name="T4" fmla="*/ 0 w 816"/>
                <a:gd name="T5" fmla="*/ 0 h 838"/>
                <a:gd name="T6" fmla="*/ 0 w 816"/>
                <a:gd name="T7" fmla="*/ 0 h 838"/>
                <a:gd name="T8" fmla="*/ 0 w 816"/>
                <a:gd name="T9" fmla="*/ 0 h 838"/>
                <a:gd name="T10" fmla="*/ 0 w 816"/>
                <a:gd name="T11" fmla="*/ 0 h 838"/>
                <a:gd name="T12" fmla="*/ 0 w 816"/>
                <a:gd name="T13" fmla="*/ 0 h 838"/>
                <a:gd name="T14" fmla="*/ 0 w 816"/>
                <a:gd name="T15" fmla="*/ 0 h 838"/>
                <a:gd name="T16" fmla="*/ 0 w 816"/>
                <a:gd name="T17" fmla="*/ 0 h 838"/>
                <a:gd name="T18" fmla="*/ 0 w 816"/>
                <a:gd name="T19" fmla="*/ 0 h 838"/>
                <a:gd name="T20" fmla="*/ 0 w 816"/>
                <a:gd name="T21" fmla="*/ 0 h 838"/>
                <a:gd name="T22" fmla="*/ 0 w 816"/>
                <a:gd name="T23" fmla="*/ 0 h 838"/>
                <a:gd name="T24" fmla="*/ 0 w 816"/>
                <a:gd name="T25" fmla="*/ 0 h 838"/>
                <a:gd name="T26" fmla="*/ 0 w 816"/>
                <a:gd name="T27" fmla="*/ 0 h 838"/>
                <a:gd name="T28" fmla="*/ 0 w 816"/>
                <a:gd name="T29" fmla="*/ 0 h 838"/>
                <a:gd name="T30" fmla="*/ 0 w 816"/>
                <a:gd name="T31" fmla="*/ 0 h 838"/>
                <a:gd name="T32" fmla="*/ 0 w 816"/>
                <a:gd name="T33" fmla="*/ 0 h 838"/>
                <a:gd name="T34" fmla="*/ 0 w 816"/>
                <a:gd name="T35" fmla="*/ 0 h 838"/>
                <a:gd name="T36" fmla="*/ 0 w 816"/>
                <a:gd name="T37" fmla="*/ 0 h 838"/>
                <a:gd name="T38" fmla="*/ 0 w 816"/>
                <a:gd name="T39" fmla="*/ 0 h 838"/>
                <a:gd name="T40" fmla="*/ 0 w 816"/>
                <a:gd name="T41" fmla="*/ 0 h 838"/>
                <a:gd name="T42" fmla="*/ 0 w 816"/>
                <a:gd name="T43" fmla="*/ 0 h 838"/>
                <a:gd name="T44" fmla="*/ 0 w 816"/>
                <a:gd name="T45" fmla="*/ 0 h 838"/>
                <a:gd name="T46" fmla="*/ 0 w 816"/>
                <a:gd name="T47" fmla="*/ 0 h 838"/>
                <a:gd name="T48" fmla="*/ 0 w 816"/>
                <a:gd name="T49" fmla="*/ 0 h 838"/>
                <a:gd name="T50" fmla="*/ 0 w 816"/>
                <a:gd name="T51" fmla="*/ 0 h 838"/>
                <a:gd name="T52" fmla="*/ 0 w 816"/>
                <a:gd name="T53" fmla="*/ 0 h 838"/>
                <a:gd name="T54" fmla="*/ 0 w 816"/>
                <a:gd name="T55" fmla="*/ 0 h 838"/>
                <a:gd name="T56" fmla="*/ 0 w 816"/>
                <a:gd name="T57" fmla="*/ 0 h 838"/>
                <a:gd name="T58" fmla="*/ 0 w 816"/>
                <a:gd name="T59" fmla="*/ 0 h 838"/>
                <a:gd name="T60" fmla="*/ 0 w 816"/>
                <a:gd name="T61" fmla="*/ 0 h 838"/>
                <a:gd name="T62" fmla="*/ 0 w 816"/>
                <a:gd name="T63" fmla="*/ 0 h 838"/>
                <a:gd name="T64" fmla="*/ 0 w 816"/>
                <a:gd name="T65" fmla="*/ 0 h 838"/>
                <a:gd name="T66" fmla="*/ 0 w 816"/>
                <a:gd name="T67" fmla="*/ 0 h 838"/>
                <a:gd name="T68" fmla="*/ 0 w 816"/>
                <a:gd name="T69" fmla="*/ 0 h 838"/>
                <a:gd name="T70" fmla="*/ 0 w 816"/>
                <a:gd name="T71" fmla="*/ 0 h 838"/>
                <a:gd name="T72" fmla="*/ 0 w 816"/>
                <a:gd name="T73" fmla="*/ 0 h 838"/>
                <a:gd name="T74" fmla="*/ 0 w 816"/>
                <a:gd name="T75" fmla="*/ 0 h 838"/>
                <a:gd name="T76" fmla="*/ 0 w 816"/>
                <a:gd name="T77" fmla="*/ 0 h 838"/>
                <a:gd name="T78" fmla="*/ 0 w 816"/>
                <a:gd name="T79" fmla="*/ 0 h 838"/>
                <a:gd name="T80" fmla="*/ 0 w 816"/>
                <a:gd name="T81" fmla="*/ 0 h 838"/>
                <a:gd name="T82" fmla="*/ 0 w 816"/>
                <a:gd name="T83" fmla="*/ 0 h 838"/>
                <a:gd name="T84" fmla="*/ 0 w 816"/>
                <a:gd name="T85" fmla="*/ 0 h 838"/>
                <a:gd name="T86" fmla="*/ 0 w 816"/>
                <a:gd name="T87" fmla="*/ 0 h 838"/>
                <a:gd name="T88" fmla="*/ 0 w 816"/>
                <a:gd name="T89" fmla="*/ 0 h 838"/>
                <a:gd name="T90" fmla="*/ 0 w 816"/>
                <a:gd name="T91" fmla="*/ 0 h 838"/>
                <a:gd name="T92" fmla="*/ 0 w 816"/>
                <a:gd name="T93" fmla="*/ 0 h 838"/>
                <a:gd name="T94" fmla="*/ 0 w 816"/>
                <a:gd name="T95" fmla="*/ 0 h 838"/>
                <a:gd name="T96" fmla="*/ 0 w 816"/>
                <a:gd name="T97" fmla="*/ 0 h 838"/>
                <a:gd name="T98" fmla="*/ 0 w 816"/>
                <a:gd name="T99" fmla="*/ 0 h 838"/>
                <a:gd name="T100" fmla="*/ 0 w 816"/>
                <a:gd name="T101" fmla="*/ 0 h 838"/>
                <a:gd name="T102" fmla="*/ 0 w 816"/>
                <a:gd name="T103" fmla="*/ 0 h 838"/>
                <a:gd name="T104" fmla="*/ 0 w 816"/>
                <a:gd name="T105" fmla="*/ 0 h 838"/>
                <a:gd name="T106" fmla="*/ 0 w 816"/>
                <a:gd name="T107" fmla="*/ 0 h 838"/>
                <a:gd name="T108" fmla="*/ 0 w 816"/>
                <a:gd name="T109" fmla="*/ 0 h 838"/>
                <a:gd name="T110" fmla="*/ 0 w 816"/>
                <a:gd name="T111" fmla="*/ 0 h 83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16"/>
                <a:gd name="T169" fmla="*/ 0 h 838"/>
                <a:gd name="T170" fmla="*/ 816 w 816"/>
                <a:gd name="T171" fmla="*/ 838 h 83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16" h="838">
                  <a:moveTo>
                    <a:pt x="21" y="544"/>
                  </a:moveTo>
                  <a:lnTo>
                    <a:pt x="69" y="555"/>
                  </a:lnTo>
                  <a:lnTo>
                    <a:pt x="112" y="567"/>
                  </a:lnTo>
                  <a:lnTo>
                    <a:pt x="131" y="572"/>
                  </a:lnTo>
                  <a:lnTo>
                    <a:pt x="150" y="579"/>
                  </a:lnTo>
                  <a:lnTo>
                    <a:pt x="170" y="586"/>
                  </a:lnTo>
                  <a:lnTo>
                    <a:pt x="188" y="595"/>
                  </a:lnTo>
                  <a:lnTo>
                    <a:pt x="207" y="603"/>
                  </a:lnTo>
                  <a:lnTo>
                    <a:pt x="224" y="613"/>
                  </a:lnTo>
                  <a:lnTo>
                    <a:pt x="242" y="624"/>
                  </a:lnTo>
                  <a:lnTo>
                    <a:pt x="259" y="636"/>
                  </a:lnTo>
                  <a:lnTo>
                    <a:pt x="278" y="650"/>
                  </a:lnTo>
                  <a:lnTo>
                    <a:pt x="296" y="665"/>
                  </a:lnTo>
                  <a:lnTo>
                    <a:pt x="314" y="682"/>
                  </a:lnTo>
                  <a:lnTo>
                    <a:pt x="334" y="700"/>
                  </a:lnTo>
                  <a:lnTo>
                    <a:pt x="350" y="715"/>
                  </a:lnTo>
                  <a:lnTo>
                    <a:pt x="370" y="737"/>
                  </a:lnTo>
                  <a:lnTo>
                    <a:pt x="395" y="759"/>
                  </a:lnTo>
                  <a:lnTo>
                    <a:pt x="421" y="783"/>
                  </a:lnTo>
                  <a:lnTo>
                    <a:pt x="447" y="806"/>
                  </a:lnTo>
                  <a:lnTo>
                    <a:pt x="468" y="823"/>
                  </a:lnTo>
                  <a:lnTo>
                    <a:pt x="478" y="829"/>
                  </a:lnTo>
                  <a:lnTo>
                    <a:pt x="487" y="834"/>
                  </a:lnTo>
                  <a:lnTo>
                    <a:pt x="490" y="835"/>
                  </a:lnTo>
                  <a:lnTo>
                    <a:pt x="493" y="836"/>
                  </a:lnTo>
                  <a:lnTo>
                    <a:pt x="495" y="836"/>
                  </a:lnTo>
                  <a:lnTo>
                    <a:pt x="497" y="835"/>
                  </a:lnTo>
                  <a:lnTo>
                    <a:pt x="504" y="832"/>
                  </a:lnTo>
                  <a:lnTo>
                    <a:pt x="511" y="828"/>
                  </a:lnTo>
                  <a:lnTo>
                    <a:pt x="520" y="826"/>
                  </a:lnTo>
                  <a:lnTo>
                    <a:pt x="528" y="825"/>
                  </a:lnTo>
                  <a:lnTo>
                    <a:pt x="545" y="825"/>
                  </a:lnTo>
                  <a:lnTo>
                    <a:pt x="562" y="827"/>
                  </a:lnTo>
                  <a:lnTo>
                    <a:pt x="579" y="830"/>
                  </a:lnTo>
                  <a:lnTo>
                    <a:pt x="596" y="835"/>
                  </a:lnTo>
                  <a:lnTo>
                    <a:pt x="613" y="837"/>
                  </a:lnTo>
                  <a:lnTo>
                    <a:pt x="629" y="838"/>
                  </a:lnTo>
                  <a:lnTo>
                    <a:pt x="640" y="838"/>
                  </a:lnTo>
                  <a:lnTo>
                    <a:pt x="648" y="837"/>
                  </a:lnTo>
                  <a:lnTo>
                    <a:pt x="656" y="836"/>
                  </a:lnTo>
                  <a:lnTo>
                    <a:pt x="661" y="834"/>
                  </a:lnTo>
                  <a:lnTo>
                    <a:pt x="665" y="832"/>
                  </a:lnTo>
                  <a:lnTo>
                    <a:pt x="669" y="829"/>
                  </a:lnTo>
                  <a:lnTo>
                    <a:pt x="671" y="826"/>
                  </a:lnTo>
                  <a:lnTo>
                    <a:pt x="674" y="823"/>
                  </a:lnTo>
                  <a:lnTo>
                    <a:pt x="677" y="814"/>
                  </a:lnTo>
                  <a:lnTo>
                    <a:pt x="683" y="805"/>
                  </a:lnTo>
                  <a:lnTo>
                    <a:pt x="687" y="799"/>
                  </a:lnTo>
                  <a:lnTo>
                    <a:pt x="692" y="794"/>
                  </a:lnTo>
                  <a:lnTo>
                    <a:pt x="699" y="787"/>
                  </a:lnTo>
                  <a:lnTo>
                    <a:pt x="706" y="782"/>
                  </a:lnTo>
                  <a:lnTo>
                    <a:pt x="714" y="778"/>
                  </a:lnTo>
                  <a:lnTo>
                    <a:pt x="723" y="773"/>
                  </a:lnTo>
                  <a:lnTo>
                    <a:pt x="731" y="771"/>
                  </a:lnTo>
                  <a:lnTo>
                    <a:pt x="740" y="769"/>
                  </a:lnTo>
                  <a:lnTo>
                    <a:pt x="759" y="766"/>
                  </a:lnTo>
                  <a:lnTo>
                    <a:pt x="777" y="764"/>
                  </a:lnTo>
                  <a:lnTo>
                    <a:pt x="794" y="762"/>
                  </a:lnTo>
                  <a:lnTo>
                    <a:pt x="807" y="760"/>
                  </a:lnTo>
                  <a:lnTo>
                    <a:pt x="812" y="759"/>
                  </a:lnTo>
                  <a:lnTo>
                    <a:pt x="815" y="757"/>
                  </a:lnTo>
                  <a:lnTo>
                    <a:pt x="816" y="756"/>
                  </a:lnTo>
                  <a:lnTo>
                    <a:pt x="816" y="754"/>
                  </a:lnTo>
                  <a:lnTo>
                    <a:pt x="808" y="725"/>
                  </a:lnTo>
                  <a:lnTo>
                    <a:pt x="797" y="689"/>
                  </a:lnTo>
                  <a:lnTo>
                    <a:pt x="790" y="673"/>
                  </a:lnTo>
                  <a:lnTo>
                    <a:pt x="783" y="659"/>
                  </a:lnTo>
                  <a:lnTo>
                    <a:pt x="779" y="655"/>
                  </a:lnTo>
                  <a:lnTo>
                    <a:pt x="773" y="651"/>
                  </a:lnTo>
                  <a:lnTo>
                    <a:pt x="769" y="647"/>
                  </a:lnTo>
                  <a:lnTo>
                    <a:pt x="763" y="647"/>
                  </a:lnTo>
                  <a:lnTo>
                    <a:pt x="756" y="636"/>
                  </a:lnTo>
                  <a:lnTo>
                    <a:pt x="751" y="626"/>
                  </a:lnTo>
                  <a:lnTo>
                    <a:pt x="748" y="618"/>
                  </a:lnTo>
                  <a:lnTo>
                    <a:pt x="748" y="613"/>
                  </a:lnTo>
                  <a:lnTo>
                    <a:pt x="749" y="607"/>
                  </a:lnTo>
                  <a:lnTo>
                    <a:pt x="754" y="603"/>
                  </a:lnTo>
                  <a:lnTo>
                    <a:pt x="759" y="598"/>
                  </a:lnTo>
                  <a:lnTo>
                    <a:pt x="767" y="590"/>
                  </a:lnTo>
                  <a:lnTo>
                    <a:pt x="768" y="587"/>
                  </a:lnTo>
                  <a:lnTo>
                    <a:pt x="769" y="583"/>
                  </a:lnTo>
                  <a:lnTo>
                    <a:pt x="768" y="577"/>
                  </a:lnTo>
                  <a:lnTo>
                    <a:pt x="766" y="572"/>
                  </a:lnTo>
                  <a:lnTo>
                    <a:pt x="758" y="558"/>
                  </a:lnTo>
                  <a:lnTo>
                    <a:pt x="748" y="543"/>
                  </a:lnTo>
                  <a:lnTo>
                    <a:pt x="737" y="528"/>
                  </a:lnTo>
                  <a:lnTo>
                    <a:pt x="726" y="515"/>
                  </a:lnTo>
                  <a:lnTo>
                    <a:pt x="715" y="504"/>
                  </a:lnTo>
                  <a:lnTo>
                    <a:pt x="706" y="497"/>
                  </a:lnTo>
                  <a:lnTo>
                    <a:pt x="699" y="492"/>
                  </a:lnTo>
                  <a:lnTo>
                    <a:pt x="691" y="488"/>
                  </a:lnTo>
                  <a:lnTo>
                    <a:pt x="683" y="485"/>
                  </a:lnTo>
                  <a:lnTo>
                    <a:pt x="673" y="481"/>
                  </a:lnTo>
                  <a:lnTo>
                    <a:pt x="656" y="474"/>
                  </a:lnTo>
                  <a:lnTo>
                    <a:pt x="638" y="465"/>
                  </a:lnTo>
                  <a:lnTo>
                    <a:pt x="630" y="460"/>
                  </a:lnTo>
                  <a:lnTo>
                    <a:pt x="624" y="456"/>
                  </a:lnTo>
                  <a:lnTo>
                    <a:pt x="621" y="451"/>
                  </a:lnTo>
                  <a:lnTo>
                    <a:pt x="619" y="448"/>
                  </a:lnTo>
                  <a:lnTo>
                    <a:pt x="618" y="445"/>
                  </a:lnTo>
                  <a:lnTo>
                    <a:pt x="618" y="443"/>
                  </a:lnTo>
                  <a:lnTo>
                    <a:pt x="619" y="441"/>
                  </a:lnTo>
                  <a:lnTo>
                    <a:pt x="621" y="437"/>
                  </a:lnTo>
                  <a:lnTo>
                    <a:pt x="624" y="433"/>
                  </a:lnTo>
                  <a:lnTo>
                    <a:pt x="627" y="428"/>
                  </a:lnTo>
                  <a:lnTo>
                    <a:pt x="627" y="424"/>
                  </a:lnTo>
                  <a:lnTo>
                    <a:pt x="626" y="421"/>
                  </a:lnTo>
                  <a:lnTo>
                    <a:pt x="623" y="417"/>
                  </a:lnTo>
                  <a:lnTo>
                    <a:pt x="619" y="413"/>
                  </a:lnTo>
                  <a:lnTo>
                    <a:pt x="598" y="399"/>
                  </a:lnTo>
                  <a:lnTo>
                    <a:pt x="570" y="378"/>
                  </a:lnTo>
                  <a:lnTo>
                    <a:pt x="563" y="373"/>
                  </a:lnTo>
                  <a:lnTo>
                    <a:pt x="558" y="366"/>
                  </a:lnTo>
                  <a:lnTo>
                    <a:pt x="552" y="359"/>
                  </a:lnTo>
                  <a:lnTo>
                    <a:pt x="550" y="351"/>
                  </a:lnTo>
                  <a:lnTo>
                    <a:pt x="548" y="343"/>
                  </a:lnTo>
                  <a:lnTo>
                    <a:pt x="549" y="334"/>
                  </a:lnTo>
                  <a:lnTo>
                    <a:pt x="551" y="325"/>
                  </a:lnTo>
                  <a:lnTo>
                    <a:pt x="557" y="315"/>
                  </a:lnTo>
                  <a:lnTo>
                    <a:pt x="560" y="311"/>
                  </a:lnTo>
                  <a:lnTo>
                    <a:pt x="563" y="309"/>
                  </a:lnTo>
                  <a:lnTo>
                    <a:pt x="566" y="307"/>
                  </a:lnTo>
                  <a:lnTo>
                    <a:pt x="571" y="306"/>
                  </a:lnTo>
                  <a:lnTo>
                    <a:pt x="580" y="304"/>
                  </a:lnTo>
                  <a:lnTo>
                    <a:pt x="589" y="304"/>
                  </a:lnTo>
                  <a:lnTo>
                    <a:pt x="595" y="304"/>
                  </a:lnTo>
                  <a:lnTo>
                    <a:pt x="600" y="302"/>
                  </a:lnTo>
                  <a:lnTo>
                    <a:pt x="600" y="301"/>
                  </a:lnTo>
                  <a:lnTo>
                    <a:pt x="600" y="299"/>
                  </a:lnTo>
                  <a:lnTo>
                    <a:pt x="598" y="296"/>
                  </a:lnTo>
                  <a:lnTo>
                    <a:pt x="594" y="293"/>
                  </a:lnTo>
                  <a:lnTo>
                    <a:pt x="587" y="287"/>
                  </a:lnTo>
                  <a:lnTo>
                    <a:pt x="581" y="280"/>
                  </a:lnTo>
                  <a:lnTo>
                    <a:pt x="578" y="275"/>
                  </a:lnTo>
                  <a:lnTo>
                    <a:pt x="577" y="269"/>
                  </a:lnTo>
                  <a:lnTo>
                    <a:pt x="577" y="266"/>
                  </a:lnTo>
                  <a:lnTo>
                    <a:pt x="578" y="262"/>
                  </a:lnTo>
                  <a:lnTo>
                    <a:pt x="581" y="258"/>
                  </a:lnTo>
                  <a:lnTo>
                    <a:pt x="585" y="256"/>
                  </a:lnTo>
                  <a:lnTo>
                    <a:pt x="604" y="248"/>
                  </a:lnTo>
                  <a:lnTo>
                    <a:pt x="622" y="240"/>
                  </a:lnTo>
                  <a:lnTo>
                    <a:pt x="623" y="236"/>
                  </a:lnTo>
                  <a:lnTo>
                    <a:pt x="624" y="225"/>
                  </a:lnTo>
                  <a:lnTo>
                    <a:pt x="623" y="210"/>
                  </a:lnTo>
                  <a:lnTo>
                    <a:pt x="622" y="194"/>
                  </a:lnTo>
                  <a:lnTo>
                    <a:pt x="620" y="185"/>
                  </a:lnTo>
                  <a:lnTo>
                    <a:pt x="618" y="178"/>
                  </a:lnTo>
                  <a:lnTo>
                    <a:pt x="616" y="170"/>
                  </a:lnTo>
                  <a:lnTo>
                    <a:pt x="613" y="163"/>
                  </a:lnTo>
                  <a:lnTo>
                    <a:pt x="608" y="157"/>
                  </a:lnTo>
                  <a:lnTo>
                    <a:pt x="603" y="153"/>
                  </a:lnTo>
                  <a:lnTo>
                    <a:pt x="598" y="150"/>
                  </a:lnTo>
                  <a:lnTo>
                    <a:pt x="591" y="149"/>
                  </a:lnTo>
                  <a:lnTo>
                    <a:pt x="584" y="149"/>
                  </a:lnTo>
                  <a:lnTo>
                    <a:pt x="577" y="145"/>
                  </a:lnTo>
                  <a:lnTo>
                    <a:pt x="570" y="141"/>
                  </a:lnTo>
                  <a:lnTo>
                    <a:pt x="563" y="136"/>
                  </a:lnTo>
                  <a:lnTo>
                    <a:pt x="557" y="128"/>
                  </a:lnTo>
                  <a:lnTo>
                    <a:pt x="549" y="121"/>
                  </a:lnTo>
                  <a:lnTo>
                    <a:pt x="544" y="112"/>
                  </a:lnTo>
                  <a:lnTo>
                    <a:pt x="537" y="103"/>
                  </a:lnTo>
                  <a:lnTo>
                    <a:pt x="526" y="85"/>
                  </a:lnTo>
                  <a:lnTo>
                    <a:pt x="518" y="67"/>
                  </a:lnTo>
                  <a:lnTo>
                    <a:pt x="510" y="51"/>
                  </a:lnTo>
                  <a:lnTo>
                    <a:pt x="506" y="40"/>
                  </a:lnTo>
                  <a:lnTo>
                    <a:pt x="493" y="41"/>
                  </a:lnTo>
                  <a:lnTo>
                    <a:pt x="481" y="41"/>
                  </a:lnTo>
                  <a:lnTo>
                    <a:pt x="469" y="40"/>
                  </a:lnTo>
                  <a:lnTo>
                    <a:pt x="459" y="38"/>
                  </a:lnTo>
                  <a:lnTo>
                    <a:pt x="448" y="34"/>
                  </a:lnTo>
                  <a:lnTo>
                    <a:pt x="436" y="30"/>
                  </a:lnTo>
                  <a:lnTo>
                    <a:pt x="425" y="25"/>
                  </a:lnTo>
                  <a:lnTo>
                    <a:pt x="412" y="17"/>
                  </a:lnTo>
                  <a:lnTo>
                    <a:pt x="398" y="10"/>
                  </a:lnTo>
                  <a:lnTo>
                    <a:pt x="385" y="4"/>
                  </a:lnTo>
                  <a:lnTo>
                    <a:pt x="373" y="1"/>
                  </a:lnTo>
                  <a:lnTo>
                    <a:pt x="362" y="0"/>
                  </a:lnTo>
                  <a:lnTo>
                    <a:pt x="351" y="1"/>
                  </a:lnTo>
                  <a:lnTo>
                    <a:pt x="341" y="3"/>
                  </a:lnTo>
                  <a:lnTo>
                    <a:pt x="331" y="6"/>
                  </a:lnTo>
                  <a:lnTo>
                    <a:pt x="323" y="12"/>
                  </a:lnTo>
                  <a:lnTo>
                    <a:pt x="313" y="18"/>
                  </a:lnTo>
                  <a:lnTo>
                    <a:pt x="305" y="26"/>
                  </a:lnTo>
                  <a:lnTo>
                    <a:pt x="296" y="34"/>
                  </a:lnTo>
                  <a:lnTo>
                    <a:pt x="287" y="43"/>
                  </a:lnTo>
                  <a:lnTo>
                    <a:pt x="269" y="64"/>
                  </a:lnTo>
                  <a:lnTo>
                    <a:pt x="250" y="83"/>
                  </a:lnTo>
                  <a:lnTo>
                    <a:pt x="243" y="89"/>
                  </a:lnTo>
                  <a:lnTo>
                    <a:pt x="238" y="97"/>
                  </a:lnTo>
                  <a:lnTo>
                    <a:pt x="233" y="103"/>
                  </a:lnTo>
                  <a:lnTo>
                    <a:pt x="229" y="111"/>
                  </a:lnTo>
                  <a:lnTo>
                    <a:pt x="223" y="127"/>
                  </a:lnTo>
                  <a:lnTo>
                    <a:pt x="217" y="143"/>
                  </a:lnTo>
                  <a:lnTo>
                    <a:pt x="210" y="178"/>
                  </a:lnTo>
                  <a:lnTo>
                    <a:pt x="204" y="213"/>
                  </a:lnTo>
                  <a:lnTo>
                    <a:pt x="201" y="232"/>
                  </a:lnTo>
                  <a:lnTo>
                    <a:pt x="197" y="249"/>
                  </a:lnTo>
                  <a:lnTo>
                    <a:pt x="191" y="266"/>
                  </a:lnTo>
                  <a:lnTo>
                    <a:pt x="185" y="283"/>
                  </a:lnTo>
                  <a:lnTo>
                    <a:pt x="181" y="291"/>
                  </a:lnTo>
                  <a:lnTo>
                    <a:pt x="176" y="298"/>
                  </a:lnTo>
                  <a:lnTo>
                    <a:pt x="171" y="307"/>
                  </a:lnTo>
                  <a:lnTo>
                    <a:pt x="164" y="313"/>
                  </a:lnTo>
                  <a:lnTo>
                    <a:pt x="158" y="321"/>
                  </a:lnTo>
                  <a:lnTo>
                    <a:pt x="150" y="327"/>
                  </a:lnTo>
                  <a:lnTo>
                    <a:pt x="143" y="334"/>
                  </a:lnTo>
                  <a:lnTo>
                    <a:pt x="133" y="340"/>
                  </a:lnTo>
                  <a:lnTo>
                    <a:pt x="103" y="358"/>
                  </a:lnTo>
                  <a:lnTo>
                    <a:pt x="72" y="373"/>
                  </a:lnTo>
                  <a:lnTo>
                    <a:pt x="57" y="381"/>
                  </a:lnTo>
                  <a:lnTo>
                    <a:pt x="42" y="390"/>
                  </a:lnTo>
                  <a:lnTo>
                    <a:pt x="28" y="401"/>
                  </a:lnTo>
                  <a:lnTo>
                    <a:pt x="15" y="413"/>
                  </a:lnTo>
                  <a:lnTo>
                    <a:pt x="8" y="419"/>
                  </a:lnTo>
                  <a:lnTo>
                    <a:pt x="4" y="425"/>
                  </a:lnTo>
                  <a:lnTo>
                    <a:pt x="2" y="433"/>
                  </a:lnTo>
                  <a:lnTo>
                    <a:pt x="0" y="439"/>
                  </a:lnTo>
                  <a:lnTo>
                    <a:pt x="0" y="447"/>
                  </a:lnTo>
                  <a:lnTo>
                    <a:pt x="1" y="453"/>
                  </a:lnTo>
                  <a:lnTo>
                    <a:pt x="2" y="461"/>
                  </a:lnTo>
                  <a:lnTo>
                    <a:pt x="4" y="469"/>
                  </a:lnTo>
                  <a:lnTo>
                    <a:pt x="9" y="485"/>
                  </a:lnTo>
                  <a:lnTo>
                    <a:pt x="15" y="503"/>
                  </a:lnTo>
                  <a:lnTo>
                    <a:pt x="17" y="512"/>
                  </a:lnTo>
                  <a:lnTo>
                    <a:pt x="19" y="522"/>
                  </a:lnTo>
                  <a:lnTo>
                    <a:pt x="20" y="532"/>
                  </a:lnTo>
                  <a:lnTo>
                    <a:pt x="21" y="54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26" name="Freeform 319"/>
            <p:cNvSpPr>
              <a:spLocks/>
            </p:cNvSpPr>
            <p:nvPr/>
          </p:nvSpPr>
          <p:spPr bwMode="auto">
            <a:xfrm>
              <a:off x="1680" y="3122"/>
              <a:ext cx="448" cy="366"/>
            </a:xfrm>
            <a:custGeom>
              <a:avLst/>
              <a:gdLst>
                <a:gd name="T0" fmla="*/ 0 w 1794"/>
                <a:gd name="T1" fmla="*/ 0 h 1466"/>
                <a:gd name="T2" fmla="*/ 0 w 1794"/>
                <a:gd name="T3" fmla="*/ 0 h 1466"/>
                <a:gd name="T4" fmla="*/ 0 w 1794"/>
                <a:gd name="T5" fmla="*/ 0 h 1466"/>
                <a:gd name="T6" fmla="*/ 0 w 1794"/>
                <a:gd name="T7" fmla="*/ 0 h 1466"/>
                <a:gd name="T8" fmla="*/ 0 w 1794"/>
                <a:gd name="T9" fmla="*/ 0 h 1466"/>
                <a:gd name="T10" fmla="*/ 0 w 1794"/>
                <a:gd name="T11" fmla="*/ 0 h 1466"/>
                <a:gd name="T12" fmla="*/ 0 w 1794"/>
                <a:gd name="T13" fmla="*/ 0 h 1466"/>
                <a:gd name="T14" fmla="*/ 0 w 1794"/>
                <a:gd name="T15" fmla="*/ 0 h 1466"/>
                <a:gd name="T16" fmla="*/ 0 w 1794"/>
                <a:gd name="T17" fmla="*/ 0 h 1466"/>
                <a:gd name="T18" fmla="*/ 0 w 1794"/>
                <a:gd name="T19" fmla="*/ 0 h 1466"/>
                <a:gd name="T20" fmla="*/ 0 w 1794"/>
                <a:gd name="T21" fmla="*/ 0 h 1466"/>
                <a:gd name="T22" fmla="*/ 0 w 1794"/>
                <a:gd name="T23" fmla="*/ 0 h 1466"/>
                <a:gd name="T24" fmla="*/ 0 w 1794"/>
                <a:gd name="T25" fmla="*/ 0 h 1466"/>
                <a:gd name="T26" fmla="*/ 0 w 1794"/>
                <a:gd name="T27" fmla="*/ 0 h 1466"/>
                <a:gd name="T28" fmla="*/ 0 w 1794"/>
                <a:gd name="T29" fmla="*/ 0 h 1466"/>
                <a:gd name="T30" fmla="*/ 0 w 1794"/>
                <a:gd name="T31" fmla="*/ 0 h 1466"/>
                <a:gd name="T32" fmla="*/ 0 w 1794"/>
                <a:gd name="T33" fmla="*/ 0 h 1466"/>
                <a:gd name="T34" fmla="*/ 0 w 1794"/>
                <a:gd name="T35" fmla="*/ 0 h 1466"/>
                <a:gd name="T36" fmla="*/ 0 w 1794"/>
                <a:gd name="T37" fmla="*/ 0 h 1466"/>
                <a:gd name="T38" fmla="*/ 0 w 1794"/>
                <a:gd name="T39" fmla="*/ 0 h 1466"/>
                <a:gd name="T40" fmla="*/ 0 w 1794"/>
                <a:gd name="T41" fmla="*/ 0 h 1466"/>
                <a:gd name="T42" fmla="*/ 0 w 1794"/>
                <a:gd name="T43" fmla="*/ 0 h 1466"/>
                <a:gd name="T44" fmla="*/ 0 w 1794"/>
                <a:gd name="T45" fmla="*/ 0 h 1466"/>
                <a:gd name="T46" fmla="*/ 0 w 1794"/>
                <a:gd name="T47" fmla="*/ 0 h 1466"/>
                <a:gd name="T48" fmla="*/ 0 w 1794"/>
                <a:gd name="T49" fmla="*/ 0 h 1466"/>
                <a:gd name="T50" fmla="*/ 0 w 1794"/>
                <a:gd name="T51" fmla="*/ 0 h 1466"/>
                <a:gd name="T52" fmla="*/ 0 w 1794"/>
                <a:gd name="T53" fmla="*/ 0 h 1466"/>
                <a:gd name="T54" fmla="*/ 0 w 1794"/>
                <a:gd name="T55" fmla="*/ 0 h 1466"/>
                <a:gd name="T56" fmla="*/ 0 w 1794"/>
                <a:gd name="T57" fmla="*/ 0 h 1466"/>
                <a:gd name="T58" fmla="*/ 0 w 1794"/>
                <a:gd name="T59" fmla="*/ 0 h 1466"/>
                <a:gd name="T60" fmla="*/ 0 w 1794"/>
                <a:gd name="T61" fmla="*/ 0 h 1466"/>
                <a:gd name="T62" fmla="*/ 0 w 1794"/>
                <a:gd name="T63" fmla="*/ 0 h 1466"/>
                <a:gd name="T64" fmla="*/ 0 w 1794"/>
                <a:gd name="T65" fmla="*/ 0 h 1466"/>
                <a:gd name="T66" fmla="*/ 0 w 1794"/>
                <a:gd name="T67" fmla="*/ 0 h 1466"/>
                <a:gd name="T68" fmla="*/ 0 w 1794"/>
                <a:gd name="T69" fmla="*/ 0 h 1466"/>
                <a:gd name="T70" fmla="*/ 0 w 1794"/>
                <a:gd name="T71" fmla="*/ 0 h 1466"/>
                <a:gd name="T72" fmla="*/ 0 w 1794"/>
                <a:gd name="T73" fmla="*/ 0 h 1466"/>
                <a:gd name="T74" fmla="*/ 0 w 1794"/>
                <a:gd name="T75" fmla="*/ 0 h 1466"/>
                <a:gd name="T76" fmla="*/ 0 w 1794"/>
                <a:gd name="T77" fmla="*/ 0 h 1466"/>
                <a:gd name="T78" fmla="*/ 0 w 1794"/>
                <a:gd name="T79" fmla="*/ 0 h 1466"/>
                <a:gd name="T80" fmla="*/ 0 w 1794"/>
                <a:gd name="T81" fmla="*/ 0 h 1466"/>
                <a:gd name="T82" fmla="*/ 0 w 1794"/>
                <a:gd name="T83" fmla="*/ 0 h 1466"/>
                <a:gd name="T84" fmla="*/ 0 w 1794"/>
                <a:gd name="T85" fmla="*/ 0 h 1466"/>
                <a:gd name="T86" fmla="*/ 0 w 1794"/>
                <a:gd name="T87" fmla="*/ 0 h 1466"/>
                <a:gd name="T88" fmla="*/ 0 w 1794"/>
                <a:gd name="T89" fmla="*/ 0 h 1466"/>
                <a:gd name="T90" fmla="*/ 0 w 1794"/>
                <a:gd name="T91" fmla="*/ 0 h 1466"/>
                <a:gd name="T92" fmla="*/ 0 w 1794"/>
                <a:gd name="T93" fmla="*/ 0 h 1466"/>
                <a:gd name="T94" fmla="*/ 0 w 1794"/>
                <a:gd name="T95" fmla="*/ 0 h 1466"/>
                <a:gd name="T96" fmla="*/ 0 w 1794"/>
                <a:gd name="T97" fmla="*/ 0 h 1466"/>
                <a:gd name="T98" fmla="*/ 0 w 1794"/>
                <a:gd name="T99" fmla="*/ 0 h 1466"/>
                <a:gd name="T100" fmla="*/ 0 w 1794"/>
                <a:gd name="T101" fmla="*/ 0 h 1466"/>
                <a:gd name="T102" fmla="*/ 0 w 1794"/>
                <a:gd name="T103" fmla="*/ 0 h 1466"/>
                <a:gd name="T104" fmla="*/ 0 w 1794"/>
                <a:gd name="T105" fmla="*/ 0 h 1466"/>
                <a:gd name="T106" fmla="*/ 0 w 1794"/>
                <a:gd name="T107" fmla="*/ 0 h 1466"/>
                <a:gd name="T108" fmla="*/ 0 w 1794"/>
                <a:gd name="T109" fmla="*/ 0 h 14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794"/>
                <a:gd name="T166" fmla="*/ 0 h 1466"/>
                <a:gd name="T167" fmla="*/ 1794 w 1794"/>
                <a:gd name="T168" fmla="*/ 1466 h 146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794" h="1466">
                  <a:moveTo>
                    <a:pt x="38" y="274"/>
                  </a:moveTo>
                  <a:lnTo>
                    <a:pt x="24" y="286"/>
                  </a:lnTo>
                  <a:lnTo>
                    <a:pt x="13" y="298"/>
                  </a:lnTo>
                  <a:lnTo>
                    <a:pt x="9" y="305"/>
                  </a:lnTo>
                  <a:lnTo>
                    <a:pt x="6" y="310"/>
                  </a:lnTo>
                  <a:lnTo>
                    <a:pt x="3" y="316"/>
                  </a:lnTo>
                  <a:lnTo>
                    <a:pt x="1" y="321"/>
                  </a:lnTo>
                  <a:lnTo>
                    <a:pt x="0" y="326"/>
                  </a:lnTo>
                  <a:lnTo>
                    <a:pt x="0" y="332"/>
                  </a:lnTo>
                  <a:lnTo>
                    <a:pt x="0" y="337"/>
                  </a:lnTo>
                  <a:lnTo>
                    <a:pt x="0" y="341"/>
                  </a:lnTo>
                  <a:lnTo>
                    <a:pt x="3" y="352"/>
                  </a:lnTo>
                  <a:lnTo>
                    <a:pt x="8" y="362"/>
                  </a:lnTo>
                  <a:lnTo>
                    <a:pt x="13" y="370"/>
                  </a:lnTo>
                  <a:lnTo>
                    <a:pt x="21" y="380"/>
                  </a:lnTo>
                  <a:lnTo>
                    <a:pt x="28" y="389"/>
                  </a:lnTo>
                  <a:lnTo>
                    <a:pt x="37" y="398"/>
                  </a:lnTo>
                  <a:lnTo>
                    <a:pt x="55" y="417"/>
                  </a:lnTo>
                  <a:lnTo>
                    <a:pt x="72" y="436"/>
                  </a:lnTo>
                  <a:lnTo>
                    <a:pt x="79" y="446"/>
                  </a:lnTo>
                  <a:lnTo>
                    <a:pt x="85" y="455"/>
                  </a:lnTo>
                  <a:lnTo>
                    <a:pt x="91" y="464"/>
                  </a:lnTo>
                  <a:lnTo>
                    <a:pt x="96" y="474"/>
                  </a:lnTo>
                  <a:lnTo>
                    <a:pt x="105" y="495"/>
                  </a:lnTo>
                  <a:lnTo>
                    <a:pt x="114" y="516"/>
                  </a:lnTo>
                  <a:lnTo>
                    <a:pt x="123" y="537"/>
                  </a:lnTo>
                  <a:lnTo>
                    <a:pt x="133" y="558"/>
                  </a:lnTo>
                  <a:lnTo>
                    <a:pt x="138" y="569"/>
                  </a:lnTo>
                  <a:lnTo>
                    <a:pt x="144" y="578"/>
                  </a:lnTo>
                  <a:lnTo>
                    <a:pt x="150" y="587"/>
                  </a:lnTo>
                  <a:lnTo>
                    <a:pt x="156" y="597"/>
                  </a:lnTo>
                  <a:lnTo>
                    <a:pt x="166" y="609"/>
                  </a:lnTo>
                  <a:lnTo>
                    <a:pt x="174" y="620"/>
                  </a:lnTo>
                  <a:lnTo>
                    <a:pt x="181" y="632"/>
                  </a:lnTo>
                  <a:lnTo>
                    <a:pt x="188" y="644"/>
                  </a:lnTo>
                  <a:lnTo>
                    <a:pt x="202" y="668"/>
                  </a:lnTo>
                  <a:lnTo>
                    <a:pt x="216" y="694"/>
                  </a:lnTo>
                  <a:lnTo>
                    <a:pt x="222" y="704"/>
                  </a:lnTo>
                  <a:lnTo>
                    <a:pt x="226" y="713"/>
                  </a:lnTo>
                  <a:lnTo>
                    <a:pt x="230" y="721"/>
                  </a:lnTo>
                  <a:lnTo>
                    <a:pt x="231" y="726"/>
                  </a:lnTo>
                  <a:lnTo>
                    <a:pt x="232" y="733"/>
                  </a:lnTo>
                  <a:lnTo>
                    <a:pt x="232" y="739"/>
                  </a:lnTo>
                  <a:lnTo>
                    <a:pt x="233" y="741"/>
                  </a:lnTo>
                  <a:lnTo>
                    <a:pt x="235" y="743"/>
                  </a:lnTo>
                  <a:lnTo>
                    <a:pt x="239" y="746"/>
                  </a:lnTo>
                  <a:lnTo>
                    <a:pt x="246" y="750"/>
                  </a:lnTo>
                  <a:lnTo>
                    <a:pt x="265" y="760"/>
                  </a:lnTo>
                  <a:lnTo>
                    <a:pt x="298" y="778"/>
                  </a:lnTo>
                  <a:lnTo>
                    <a:pt x="304" y="782"/>
                  </a:lnTo>
                  <a:lnTo>
                    <a:pt x="309" y="786"/>
                  </a:lnTo>
                  <a:lnTo>
                    <a:pt x="315" y="791"/>
                  </a:lnTo>
                  <a:lnTo>
                    <a:pt x="320" y="797"/>
                  </a:lnTo>
                  <a:lnTo>
                    <a:pt x="330" y="810"/>
                  </a:lnTo>
                  <a:lnTo>
                    <a:pt x="339" y="825"/>
                  </a:lnTo>
                  <a:lnTo>
                    <a:pt x="346" y="841"/>
                  </a:lnTo>
                  <a:lnTo>
                    <a:pt x="353" y="860"/>
                  </a:lnTo>
                  <a:lnTo>
                    <a:pt x="358" y="879"/>
                  </a:lnTo>
                  <a:lnTo>
                    <a:pt x="363" y="899"/>
                  </a:lnTo>
                  <a:lnTo>
                    <a:pt x="368" y="919"/>
                  </a:lnTo>
                  <a:lnTo>
                    <a:pt x="371" y="940"/>
                  </a:lnTo>
                  <a:lnTo>
                    <a:pt x="373" y="960"/>
                  </a:lnTo>
                  <a:lnTo>
                    <a:pt x="375" y="980"/>
                  </a:lnTo>
                  <a:lnTo>
                    <a:pt x="378" y="1017"/>
                  </a:lnTo>
                  <a:lnTo>
                    <a:pt x="379" y="1047"/>
                  </a:lnTo>
                  <a:lnTo>
                    <a:pt x="381" y="1054"/>
                  </a:lnTo>
                  <a:lnTo>
                    <a:pt x="382" y="1062"/>
                  </a:lnTo>
                  <a:lnTo>
                    <a:pt x="385" y="1068"/>
                  </a:lnTo>
                  <a:lnTo>
                    <a:pt x="388" y="1075"/>
                  </a:lnTo>
                  <a:lnTo>
                    <a:pt x="391" y="1080"/>
                  </a:lnTo>
                  <a:lnTo>
                    <a:pt x="396" y="1087"/>
                  </a:lnTo>
                  <a:lnTo>
                    <a:pt x="401" y="1092"/>
                  </a:lnTo>
                  <a:lnTo>
                    <a:pt x="406" y="1098"/>
                  </a:lnTo>
                  <a:lnTo>
                    <a:pt x="418" y="1107"/>
                  </a:lnTo>
                  <a:lnTo>
                    <a:pt x="432" y="1116"/>
                  </a:lnTo>
                  <a:lnTo>
                    <a:pt x="446" y="1126"/>
                  </a:lnTo>
                  <a:lnTo>
                    <a:pt x="461" y="1134"/>
                  </a:lnTo>
                  <a:lnTo>
                    <a:pt x="475" y="1143"/>
                  </a:lnTo>
                  <a:lnTo>
                    <a:pt x="490" y="1154"/>
                  </a:lnTo>
                  <a:lnTo>
                    <a:pt x="504" y="1163"/>
                  </a:lnTo>
                  <a:lnTo>
                    <a:pt x="517" y="1175"/>
                  </a:lnTo>
                  <a:lnTo>
                    <a:pt x="523" y="1182"/>
                  </a:lnTo>
                  <a:lnTo>
                    <a:pt x="528" y="1188"/>
                  </a:lnTo>
                  <a:lnTo>
                    <a:pt x="532" y="1196"/>
                  </a:lnTo>
                  <a:lnTo>
                    <a:pt x="537" y="1203"/>
                  </a:lnTo>
                  <a:lnTo>
                    <a:pt x="541" y="1211"/>
                  </a:lnTo>
                  <a:lnTo>
                    <a:pt x="544" y="1219"/>
                  </a:lnTo>
                  <a:lnTo>
                    <a:pt x="546" y="1229"/>
                  </a:lnTo>
                  <a:lnTo>
                    <a:pt x="549" y="1239"/>
                  </a:lnTo>
                  <a:lnTo>
                    <a:pt x="551" y="1251"/>
                  </a:lnTo>
                  <a:lnTo>
                    <a:pt x="554" y="1263"/>
                  </a:lnTo>
                  <a:lnTo>
                    <a:pt x="559" y="1276"/>
                  </a:lnTo>
                  <a:lnTo>
                    <a:pt x="566" y="1290"/>
                  </a:lnTo>
                  <a:lnTo>
                    <a:pt x="582" y="1319"/>
                  </a:lnTo>
                  <a:lnTo>
                    <a:pt x="601" y="1349"/>
                  </a:lnTo>
                  <a:lnTo>
                    <a:pt x="622" y="1378"/>
                  </a:lnTo>
                  <a:lnTo>
                    <a:pt x="641" y="1406"/>
                  </a:lnTo>
                  <a:lnTo>
                    <a:pt x="661" y="1431"/>
                  </a:lnTo>
                  <a:lnTo>
                    <a:pt x="677" y="1454"/>
                  </a:lnTo>
                  <a:lnTo>
                    <a:pt x="682" y="1462"/>
                  </a:lnTo>
                  <a:lnTo>
                    <a:pt x="688" y="1465"/>
                  </a:lnTo>
                  <a:lnTo>
                    <a:pt x="691" y="1466"/>
                  </a:lnTo>
                  <a:lnTo>
                    <a:pt x="693" y="1466"/>
                  </a:lnTo>
                  <a:lnTo>
                    <a:pt x="695" y="1466"/>
                  </a:lnTo>
                  <a:lnTo>
                    <a:pt x="697" y="1464"/>
                  </a:lnTo>
                  <a:lnTo>
                    <a:pt x="702" y="1461"/>
                  </a:lnTo>
                  <a:lnTo>
                    <a:pt x="706" y="1454"/>
                  </a:lnTo>
                  <a:lnTo>
                    <a:pt x="709" y="1447"/>
                  </a:lnTo>
                  <a:lnTo>
                    <a:pt x="713" y="1439"/>
                  </a:lnTo>
                  <a:lnTo>
                    <a:pt x="721" y="1420"/>
                  </a:lnTo>
                  <a:lnTo>
                    <a:pt x="728" y="1402"/>
                  </a:lnTo>
                  <a:lnTo>
                    <a:pt x="732" y="1394"/>
                  </a:lnTo>
                  <a:lnTo>
                    <a:pt x="736" y="1387"/>
                  </a:lnTo>
                  <a:lnTo>
                    <a:pt x="740" y="1382"/>
                  </a:lnTo>
                  <a:lnTo>
                    <a:pt x="746" y="1379"/>
                  </a:lnTo>
                  <a:lnTo>
                    <a:pt x="750" y="1378"/>
                  </a:lnTo>
                  <a:lnTo>
                    <a:pt x="755" y="1378"/>
                  </a:lnTo>
                  <a:lnTo>
                    <a:pt x="761" y="1378"/>
                  </a:lnTo>
                  <a:lnTo>
                    <a:pt x="766" y="1379"/>
                  </a:lnTo>
                  <a:lnTo>
                    <a:pt x="778" y="1382"/>
                  </a:lnTo>
                  <a:lnTo>
                    <a:pt x="791" y="1386"/>
                  </a:lnTo>
                  <a:lnTo>
                    <a:pt x="805" y="1392"/>
                  </a:lnTo>
                  <a:lnTo>
                    <a:pt x="819" y="1396"/>
                  </a:lnTo>
                  <a:lnTo>
                    <a:pt x="825" y="1397"/>
                  </a:lnTo>
                  <a:lnTo>
                    <a:pt x="832" y="1398"/>
                  </a:lnTo>
                  <a:lnTo>
                    <a:pt x="839" y="1398"/>
                  </a:lnTo>
                  <a:lnTo>
                    <a:pt x="846" y="1398"/>
                  </a:lnTo>
                  <a:lnTo>
                    <a:pt x="875" y="1394"/>
                  </a:lnTo>
                  <a:lnTo>
                    <a:pt x="902" y="1388"/>
                  </a:lnTo>
                  <a:lnTo>
                    <a:pt x="927" y="1384"/>
                  </a:lnTo>
                  <a:lnTo>
                    <a:pt x="949" y="1382"/>
                  </a:lnTo>
                  <a:lnTo>
                    <a:pt x="960" y="1383"/>
                  </a:lnTo>
                  <a:lnTo>
                    <a:pt x="972" y="1384"/>
                  </a:lnTo>
                  <a:lnTo>
                    <a:pt x="983" y="1386"/>
                  </a:lnTo>
                  <a:lnTo>
                    <a:pt x="993" y="1391"/>
                  </a:lnTo>
                  <a:lnTo>
                    <a:pt x="1004" y="1396"/>
                  </a:lnTo>
                  <a:lnTo>
                    <a:pt x="1016" y="1402"/>
                  </a:lnTo>
                  <a:lnTo>
                    <a:pt x="1028" y="1412"/>
                  </a:lnTo>
                  <a:lnTo>
                    <a:pt x="1040" y="1423"/>
                  </a:lnTo>
                  <a:lnTo>
                    <a:pt x="1044" y="1426"/>
                  </a:lnTo>
                  <a:lnTo>
                    <a:pt x="1048" y="1429"/>
                  </a:lnTo>
                  <a:lnTo>
                    <a:pt x="1053" y="1430"/>
                  </a:lnTo>
                  <a:lnTo>
                    <a:pt x="1058" y="1430"/>
                  </a:lnTo>
                  <a:lnTo>
                    <a:pt x="1064" y="1429"/>
                  </a:lnTo>
                  <a:lnTo>
                    <a:pt x="1069" y="1428"/>
                  </a:lnTo>
                  <a:lnTo>
                    <a:pt x="1074" y="1425"/>
                  </a:lnTo>
                  <a:lnTo>
                    <a:pt x="1080" y="1422"/>
                  </a:lnTo>
                  <a:lnTo>
                    <a:pt x="1092" y="1414"/>
                  </a:lnTo>
                  <a:lnTo>
                    <a:pt x="1103" y="1403"/>
                  </a:lnTo>
                  <a:lnTo>
                    <a:pt x="1115" y="1391"/>
                  </a:lnTo>
                  <a:lnTo>
                    <a:pt x="1128" y="1378"/>
                  </a:lnTo>
                  <a:lnTo>
                    <a:pt x="1153" y="1349"/>
                  </a:lnTo>
                  <a:lnTo>
                    <a:pt x="1176" y="1322"/>
                  </a:lnTo>
                  <a:lnTo>
                    <a:pt x="1187" y="1310"/>
                  </a:lnTo>
                  <a:lnTo>
                    <a:pt x="1197" y="1300"/>
                  </a:lnTo>
                  <a:lnTo>
                    <a:pt x="1207" y="1293"/>
                  </a:lnTo>
                  <a:lnTo>
                    <a:pt x="1215" y="1288"/>
                  </a:lnTo>
                  <a:lnTo>
                    <a:pt x="1234" y="1281"/>
                  </a:lnTo>
                  <a:lnTo>
                    <a:pt x="1252" y="1274"/>
                  </a:lnTo>
                  <a:lnTo>
                    <a:pt x="1271" y="1268"/>
                  </a:lnTo>
                  <a:lnTo>
                    <a:pt x="1292" y="1262"/>
                  </a:lnTo>
                  <a:lnTo>
                    <a:pt x="1333" y="1255"/>
                  </a:lnTo>
                  <a:lnTo>
                    <a:pt x="1375" y="1247"/>
                  </a:lnTo>
                  <a:lnTo>
                    <a:pt x="1417" y="1242"/>
                  </a:lnTo>
                  <a:lnTo>
                    <a:pt x="1460" y="1237"/>
                  </a:lnTo>
                  <a:lnTo>
                    <a:pt x="1503" y="1231"/>
                  </a:lnTo>
                  <a:lnTo>
                    <a:pt x="1544" y="1224"/>
                  </a:lnTo>
                  <a:lnTo>
                    <a:pt x="1564" y="1219"/>
                  </a:lnTo>
                  <a:lnTo>
                    <a:pt x="1585" y="1214"/>
                  </a:lnTo>
                  <a:lnTo>
                    <a:pt x="1604" y="1207"/>
                  </a:lnTo>
                  <a:lnTo>
                    <a:pt x="1624" y="1201"/>
                  </a:lnTo>
                  <a:lnTo>
                    <a:pt x="1642" y="1193"/>
                  </a:lnTo>
                  <a:lnTo>
                    <a:pt x="1659" y="1185"/>
                  </a:lnTo>
                  <a:lnTo>
                    <a:pt x="1676" y="1174"/>
                  </a:lnTo>
                  <a:lnTo>
                    <a:pt x="1693" y="1163"/>
                  </a:lnTo>
                  <a:lnTo>
                    <a:pt x="1709" y="1150"/>
                  </a:lnTo>
                  <a:lnTo>
                    <a:pt x="1723" y="1136"/>
                  </a:lnTo>
                  <a:lnTo>
                    <a:pt x="1737" y="1121"/>
                  </a:lnTo>
                  <a:lnTo>
                    <a:pt x="1750" y="1104"/>
                  </a:lnTo>
                  <a:lnTo>
                    <a:pt x="1762" y="1085"/>
                  </a:lnTo>
                  <a:lnTo>
                    <a:pt x="1771" y="1064"/>
                  </a:lnTo>
                  <a:lnTo>
                    <a:pt x="1781" y="1040"/>
                  </a:lnTo>
                  <a:lnTo>
                    <a:pt x="1788" y="1016"/>
                  </a:lnTo>
                  <a:lnTo>
                    <a:pt x="1791" y="1006"/>
                  </a:lnTo>
                  <a:lnTo>
                    <a:pt x="1793" y="997"/>
                  </a:lnTo>
                  <a:lnTo>
                    <a:pt x="1794" y="989"/>
                  </a:lnTo>
                  <a:lnTo>
                    <a:pt x="1794" y="980"/>
                  </a:lnTo>
                  <a:lnTo>
                    <a:pt x="1794" y="973"/>
                  </a:lnTo>
                  <a:lnTo>
                    <a:pt x="1793" y="965"/>
                  </a:lnTo>
                  <a:lnTo>
                    <a:pt x="1792" y="959"/>
                  </a:lnTo>
                  <a:lnTo>
                    <a:pt x="1791" y="952"/>
                  </a:lnTo>
                  <a:lnTo>
                    <a:pt x="1787" y="946"/>
                  </a:lnTo>
                  <a:lnTo>
                    <a:pt x="1785" y="939"/>
                  </a:lnTo>
                  <a:lnTo>
                    <a:pt x="1782" y="934"/>
                  </a:lnTo>
                  <a:lnTo>
                    <a:pt x="1778" y="928"/>
                  </a:lnTo>
                  <a:lnTo>
                    <a:pt x="1769" y="920"/>
                  </a:lnTo>
                  <a:lnTo>
                    <a:pt x="1758" y="911"/>
                  </a:lnTo>
                  <a:lnTo>
                    <a:pt x="1746" y="905"/>
                  </a:lnTo>
                  <a:lnTo>
                    <a:pt x="1734" y="898"/>
                  </a:lnTo>
                  <a:lnTo>
                    <a:pt x="1718" y="894"/>
                  </a:lnTo>
                  <a:lnTo>
                    <a:pt x="1702" y="891"/>
                  </a:lnTo>
                  <a:lnTo>
                    <a:pt x="1686" y="888"/>
                  </a:lnTo>
                  <a:lnTo>
                    <a:pt x="1669" y="885"/>
                  </a:lnTo>
                  <a:lnTo>
                    <a:pt x="1651" y="884"/>
                  </a:lnTo>
                  <a:lnTo>
                    <a:pt x="1632" y="884"/>
                  </a:lnTo>
                  <a:lnTo>
                    <a:pt x="1622" y="884"/>
                  </a:lnTo>
                  <a:lnTo>
                    <a:pt x="1611" y="883"/>
                  </a:lnTo>
                  <a:lnTo>
                    <a:pt x="1602" y="882"/>
                  </a:lnTo>
                  <a:lnTo>
                    <a:pt x="1592" y="880"/>
                  </a:lnTo>
                  <a:lnTo>
                    <a:pt x="1585" y="878"/>
                  </a:lnTo>
                  <a:lnTo>
                    <a:pt x="1577" y="875"/>
                  </a:lnTo>
                  <a:lnTo>
                    <a:pt x="1570" y="871"/>
                  </a:lnTo>
                  <a:lnTo>
                    <a:pt x="1562" y="868"/>
                  </a:lnTo>
                  <a:lnTo>
                    <a:pt x="1550" y="860"/>
                  </a:lnTo>
                  <a:lnTo>
                    <a:pt x="1539" y="851"/>
                  </a:lnTo>
                  <a:lnTo>
                    <a:pt x="1529" y="841"/>
                  </a:lnTo>
                  <a:lnTo>
                    <a:pt x="1519" y="830"/>
                  </a:lnTo>
                  <a:lnTo>
                    <a:pt x="1502" y="809"/>
                  </a:lnTo>
                  <a:lnTo>
                    <a:pt x="1486" y="788"/>
                  </a:lnTo>
                  <a:lnTo>
                    <a:pt x="1476" y="779"/>
                  </a:lnTo>
                  <a:lnTo>
                    <a:pt x="1466" y="771"/>
                  </a:lnTo>
                  <a:lnTo>
                    <a:pt x="1456" y="765"/>
                  </a:lnTo>
                  <a:lnTo>
                    <a:pt x="1444" y="759"/>
                  </a:lnTo>
                  <a:lnTo>
                    <a:pt x="1425" y="741"/>
                  </a:lnTo>
                  <a:lnTo>
                    <a:pt x="1411" y="723"/>
                  </a:lnTo>
                  <a:lnTo>
                    <a:pt x="1399" y="705"/>
                  </a:lnTo>
                  <a:lnTo>
                    <a:pt x="1387" y="687"/>
                  </a:lnTo>
                  <a:lnTo>
                    <a:pt x="1376" y="670"/>
                  </a:lnTo>
                  <a:lnTo>
                    <a:pt x="1365" y="652"/>
                  </a:lnTo>
                  <a:lnTo>
                    <a:pt x="1354" y="633"/>
                  </a:lnTo>
                  <a:lnTo>
                    <a:pt x="1340" y="615"/>
                  </a:lnTo>
                  <a:lnTo>
                    <a:pt x="1334" y="605"/>
                  </a:lnTo>
                  <a:lnTo>
                    <a:pt x="1330" y="598"/>
                  </a:lnTo>
                  <a:lnTo>
                    <a:pt x="1326" y="590"/>
                  </a:lnTo>
                  <a:lnTo>
                    <a:pt x="1324" y="584"/>
                  </a:lnTo>
                  <a:lnTo>
                    <a:pt x="1324" y="572"/>
                  </a:lnTo>
                  <a:lnTo>
                    <a:pt x="1325" y="562"/>
                  </a:lnTo>
                  <a:lnTo>
                    <a:pt x="1326" y="557"/>
                  </a:lnTo>
                  <a:lnTo>
                    <a:pt x="1327" y="551"/>
                  </a:lnTo>
                  <a:lnTo>
                    <a:pt x="1327" y="546"/>
                  </a:lnTo>
                  <a:lnTo>
                    <a:pt x="1326" y="540"/>
                  </a:lnTo>
                  <a:lnTo>
                    <a:pt x="1323" y="533"/>
                  </a:lnTo>
                  <a:lnTo>
                    <a:pt x="1320" y="525"/>
                  </a:lnTo>
                  <a:lnTo>
                    <a:pt x="1313" y="516"/>
                  </a:lnTo>
                  <a:lnTo>
                    <a:pt x="1306" y="505"/>
                  </a:lnTo>
                  <a:lnTo>
                    <a:pt x="1298" y="498"/>
                  </a:lnTo>
                  <a:lnTo>
                    <a:pt x="1291" y="489"/>
                  </a:lnTo>
                  <a:lnTo>
                    <a:pt x="1281" y="481"/>
                  </a:lnTo>
                  <a:lnTo>
                    <a:pt x="1271" y="474"/>
                  </a:lnTo>
                  <a:lnTo>
                    <a:pt x="1252" y="460"/>
                  </a:lnTo>
                  <a:lnTo>
                    <a:pt x="1234" y="446"/>
                  </a:lnTo>
                  <a:lnTo>
                    <a:pt x="1222" y="435"/>
                  </a:lnTo>
                  <a:lnTo>
                    <a:pt x="1213" y="425"/>
                  </a:lnTo>
                  <a:lnTo>
                    <a:pt x="1207" y="416"/>
                  </a:lnTo>
                  <a:lnTo>
                    <a:pt x="1204" y="407"/>
                  </a:lnTo>
                  <a:lnTo>
                    <a:pt x="1199" y="390"/>
                  </a:lnTo>
                  <a:lnTo>
                    <a:pt x="1197" y="376"/>
                  </a:lnTo>
                  <a:lnTo>
                    <a:pt x="1196" y="369"/>
                  </a:lnTo>
                  <a:lnTo>
                    <a:pt x="1194" y="364"/>
                  </a:lnTo>
                  <a:lnTo>
                    <a:pt x="1191" y="360"/>
                  </a:lnTo>
                  <a:lnTo>
                    <a:pt x="1185" y="356"/>
                  </a:lnTo>
                  <a:lnTo>
                    <a:pt x="1178" y="353"/>
                  </a:lnTo>
                  <a:lnTo>
                    <a:pt x="1168" y="351"/>
                  </a:lnTo>
                  <a:lnTo>
                    <a:pt x="1154" y="349"/>
                  </a:lnTo>
                  <a:lnTo>
                    <a:pt x="1137" y="349"/>
                  </a:lnTo>
                  <a:lnTo>
                    <a:pt x="1116" y="338"/>
                  </a:lnTo>
                  <a:lnTo>
                    <a:pt x="1078" y="316"/>
                  </a:lnTo>
                  <a:lnTo>
                    <a:pt x="1040" y="293"/>
                  </a:lnTo>
                  <a:lnTo>
                    <a:pt x="1025" y="283"/>
                  </a:lnTo>
                  <a:lnTo>
                    <a:pt x="1018" y="279"/>
                  </a:lnTo>
                  <a:lnTo>
                    <a:pt x="1013" y="277"/>
                  </a:lnTo>
                  <a:lnTo>
                    <a:pt x="1007" y="275"/>
                  </a:lnTo>
                  <a:lnTo>
                    <a:pt x="1001" y="274"/>
                  </a:lnTo>
                  <a:lnTo>
                    <a:pt x="988" y="275"/>
                  </a:lnTo>
                  <a:lnTo>
                    <a:pt x="974" y="277"/>
                  </a:lnTo>
                  <a:lnTo>
                    <a:pt x="960" y="279"/>
                  </a:lnTo>
                  <a:lnTo>
                    <a:pt x="947" y="280"/>
                  </a:lnTo>
                  <a:lnTo>
                    <a:pt x="940" y="280"/>
                  </a:lnTo>
                  <a:lnTo>
                    <a:pt x="933" y="279"/>
                  </a:lnTo>
                  <a:lnTo>
                    <a:pt x="927" y="277"/>
                  </a:lnTo>
                  <a:lnTo>
                    <a:pt x="921" y="274"/>
                  </a:lnTo>
                  <a:lnTo>
                    <a:pt x="915" y="270"/>
                  </a:lnTo>
                  <a:lnTo>
                    <a:pt x="908" y="268"/>
                  </a:lnTo>
                  <a:lnTo>
                    <a:pt x="903" y="266"/>
                  </a:lnTo>
                  <a:lnTo>
                    <a:pt x="898" y="266"/>
                  </a:lnTo>
                  <a:lnTo>
                    <a:pt x="886" y="266"/>
                  </a:lnTo>
                  <a:lnTo>
                    <a:pt x="875" y="268"/>
                  </a:lnTo>
                  <a:lnTo>
                    <a:pt x="864" y="270"/>
                  </a:lnTo>
                  <a:lnTo>
                    <a:pt x="853" y="272"/>
                  </a:lnTo>
                  <a:lnTo>
                    <a:pt x="848" y="272"/>
                  </a:lnTo>
                  <a:lnTo>
                    <a:pt x="843" y="272"/>
                  </a:lnTo>
                  <a:lnTo>
                    <a:pt x="836" y="272"/>
                  </a:lnTo>
                  <a:lnTo>
                    <a:pt x="830" y="270"/>
                  </a:lnTo>
                  <a:lnTo>
                    <a:pt x="820" y="266"/>
                  </a:lnTo>
                  <a:lnTo>
                    <a:pt x="810" y="260"/>
                  </a:lnTo>
                  <a:lnTo>
                    <a:pt x="800" y="252"/>
                  </a:lnTo>
                  <a:lnTo>
                    <a:pt x="790" y="243"/>
                  </a:lnTo>
                  <a:lnTo>
                    <a:pt x="770" y="224"/>
                  </a:lnTo>
                  <a:lnTo>
                    <a:pt x="755" y="208"/>
                  </a:lnTo>
                  <a:lnTo>
                    <a:pt x="740" y="192"/>
                  </a:lnTo>
                  <a:lnTo>
                    <a:pt x="717" y="166"/>
                  </a:lnTo>
                  <a:lnTo>
                    <a:pt x="704" y="152"/>
                  </a:lnTo>
                  <a:lnTo>
                    <a:pt x="692" y="140"/>
                  </a:lnTo>
                  <a:lnTo>
                    <a:pt x="681" y="131"/>
                  </a:lnTo>
                  <a:lnTo>
                    <a:pt x="674" y="127"/>
                  </a:lnTo>
                  <a:lnTo>
                    <a:pt x="663" y="115"/>
                  </a:lnTo>
                  <a:lnTo>
                    <a:pt x="651" y="104"/>
                  </a:lnTo>
                  <a:lnTo>
                    <a:pt x="638" y="94"/>
                  </a:lnTo>
                  <a:lnTo>
                    <a:pt x="623" y="83"/>
                  </a:lnTo>
                  <a:lnTo>
                    <a:pt x="608" y="73"/>
                  </a:lnTo>
                  <a:lnTo>
                    <a:pt x="592" y="63"/>
                  </a:lnTo>
                  <a:lnTo>
                    <a:pt x="574" y="54"/>
                  </a:lnTo>
                  <a:lnTo>
                    <a:pt x="557" y="45"/>
                  </a:lnTo>
                  <a:lnTo>
                    <a:pt x="540" y="38"/>
                  </a:lnTo>
                  <a:lnTo>
                    <a:pt x="522" y="30"/>
                  </a:lnTo>
                  <a:lnTo>
                    <a:pt x="503" y="23"/>
                  </a:lnTo>
                  <a:lnTo>
                    <a:pt x="486" y="17"/>
                  </a:lnTo>
                  <a:lnTo>
                    <a:pt x="469" y="12"/>
                  </a:lnTo>
                  <a:lnTo>
                    <a:pt x="452" y="7"/>
                  </a:lnTo>
                  <a:lnTo>
                    <a:pt x="435" y="4"/>
                  </a:lnTo>
                  <a:lnTo>
                    <a:pt x="419" y="1"/>
                  </a:lnTo>
                  <a:lnTo>
                    <a:pt x="409" y="0"/>
                  </a:lnTo>
                  <a:lnTo>
                    <a:pt x="399" y="0"/>
                  </a:lnTo>
                  <a:lnTo>
                    <a:pt x="389" y="0"/>
                  </a:lnTo>
                  <a:lnTo>
                    <a:pt x="379" y="1"/>
                  </a:lnTo>
                  <a:lnTo>
                    <a:pt x="362" y="5"/>
                  </a:lnTo>
                  <a:lnTo>
                    <a:pt x="344" y="11"/>
                  </a:lnTo>
                  <a:lnTo>
                    <a:pt x="326" y="16"/>
                  </a:lnTo>
                  <a:lnTo>
                    <a:pt x="306" y="23"/>
                  </a:lnTo>
                  <a:lnTo>
                    <a:pt x="284" y="28"/>
                  </a:lnTo>
                  <a:lnTo>
                    <a:pt x="257" y="32"/>
                  </a:lnTo>
                  <a:lnTo>
                    <a:pt x="244" y="34"/>
                  </a:lnTo>
                  <a:lnTo>
                    <a:pt x="234" y="38"/>
                  </a:lnTo>
                  <a:lnTo>
                    <a:pt x="226" y="41"/>
                  </a:lnTo>
                  <a:lnTo>
                    <a:pt x="222" y="45"/>
                  </a:lnTo>
                  <a:lnTo>
                    <a:pt x="220" y="49"/>
                  </a:lnTo>
                  <a:lnTo>
                    <a:pt x="220" y="54"/>
                  </a:lnTo>
                  <a:lnTo>
                    <a:pt x="222" y="59"/>
                  </a:lnTo>
                  <a:lnTo>
                    <a:pt x="225" y="65"/>
                  </a:lnTo>
                  <a:lnTo>
                    <a:pt x="235" y="76"/>
                  </a:lnTo>
                  <a:lnTo>
                    <a:pt x="248" y="90"/>
                  </a:lnTo>
                  <a:lnTo>
                    <a:pt x="261" y="104"/>
                  </a:lnTo>
                  <a:lnTo>
                    <a:pt x="273" y="121"/>
                  </a:lnTo>
                  <a:lnTo>
                    <a:pt x="281" y="135"/>
                  </a:lnTo>
                  <a:lnTo>
                    <a:pt x="287" y="145"/>
                  </a:lnTo>
                  <a:lnTo>
                    <a:pt x="288" y="149"/>
                  </a:lnTo>
                  <a:lnTo>
                    <a:pt x="288" y="152"/>
                  </a:lnTo>
                  <a:lnTo>
                    <a:pt x="288" y="154"/>
                  </a:lnTo>
                  <a:lnTo>
                    <a:pt x="287" y="156"/>
                  </a:lnTo>
                  <a:lnTo>
                    <a:pt x="275" y="165"/>
                  </a:lnTo>
                  <a:lnTo>
                    <a:pt x="257" y="183"/>
                  </a:lnTo>
                  <a:lnTo>
                    <a:pt x="248" y="193"/>
                  </a:lnTo>
                  <a:lnTo>
                    <a:pt x="240" y="200"/>
                  </a:lnTo>
                  <a:lnTo>
                    <a:pt x="232" y="205"/>
                  </a:lnTo>
                  <a:lnTo>
                    <a:pt x="225" y="208"/>
                  </a:lnTo>
                  <a:lnTo>
                    <a:pt x="219" y="210"/>
                  </a:lnTo>
                  <a:lnTo>
                    <a:pt x="212" y="210"/>
                  </a:lnTo>
                  <a:lnTo>
                    <a:pt x="206" y="210"/>
                  </a:lnTo>
                  <a:lnTo>
                    <a:pt x="201" y="210"/>
                  </a:lnTo>
                  <a:lnTo>
                    <a:pt x="195" y="210"/>
                  </a:lnTo>
                  <a:lnTo>
                    <a:pt x="189" y="210"/>
                  </a:lnTo>
                  <a:lnTo>
                    <a:pt x="183" y="211"/>
                  </a:lnTo>
                  <a:lnTo>
                    <a:pt x="178" y="214"/>
                  </a:lnTo>
                  <a:lnTo>
                    <a:pt x="173" y="219"/>
                  </a:lnTo>
                  <a:lnTo>
                    <a:pt x="166" y="225"/>
                  </a:lnTo>
                  <a:lnTo>
                    <a:pt x="160" y="234"/>
                  </a:lnTo>
                  <a:lnTo>
                    <a:pt x="153" y="246"/>
                  </a:lnTo>
                  <a:lnTo>
                    <a:pt x="150" y="252"/>
                  </a:lnTo>
                  <a:lnTo>
                    <a:pt x="146" y="258"/>
                  </a:lnTo>
                  <a:lnTo>
                    <a:pt x="141" y="264"/>
                  </a:lnTo>
                  <a:lnTo>
                    <a:pt x="137" y="268"/>
                  </a:lnTo>
                  <a:lnTo>
                    <a:pt x="133" y="271"/>
                  </a:lnTo>
                  <a:lnTo>
                    <a:pt x="128" y="275"/>
                  </a:lnTo>
                  <a:lnTo>
                    <a:pt x="124" y="278"/>
                  </a:lnTo>
                  <a:lnTo>
                    <a:pt x="119" y="279"/>
                  </a:lnTo>
                  <a:lnTo>
                    <a:pt x="110" y="282"/>
                  </a:lnTo>
                  <a:lnTo>
                    <a:pt x="100" y="283"/>
                  </a:lnTo>
                  <a:lnTo>
                    <a:pt x="91" y="282"/>
                  </a:lnTo>
                  <a:lnTo>
                    <a:pt x="81" y="281"/>
                  </a:lnTo>
                  <a:lnTo>
                    <a:pt x="64" y="276"/>
                  </a:lnTo>
                  <a:lnTo>
                    <a:pt x="50" y="271"/>
                  </a:lnTo>
                  <a:lnTo>
                    <a:pt x="44" y="270"/>
                  </a:lnTo>
                  <a:lnTo>
                    <a:pt x="41" y="270"/>
                  </a:lnTo>
                  <a:lnTo>
                    <a:pt x="39" y="270"/>
                  </a:lnTo>
                  <a:lnTo>
                    <a:pt x="38" y="271"/>
                  </a:lnTo>
                  <a:lnTo>
                    <a:pt x="38" y="272"/>
                  </a:lnTo>
                  <a:lnTo>
                    <a:pt x="38" y="27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27" name="Freeform 320"/>
            <p:cNvSpPr>
              <a:spLocks/>
            </p:cNvSpPr>
            <p:nvPr/>
          </p:nvSpPr>
          <p:spPr bwMode="auto">
            <a:xfrm>
              <a:off x="1849" y="3431"/>
              <a:ext cx="224" cy="145"/>
            </a:xfrm>
            <a:custGeom>
              <a:avLst/>
              <a:gdLst>
                <a:gd name="T0" fmla="*/ 0 w 896"/>
                <a:gd name="T1" fmla="*/ 0 h 581"/>
                <a:gd name="T2" fmla="*/ 0 w 896"/>
                <a:gd name="T3" fmla="*/ 0 h 581"/>
                <a:gd name="T4" fmla="*/ 0 w 896"/>
                <a:gd name="T5" fmla="*/ 0 h 581"/>
                <a:gd name="T6" fmla="*/ 0 w 896"/>
                <a:gd name="T7" fmla="*/ 0 h 581"/>
                <a:gd name="T8" fmla="*/ 0 w 896"/>
                <a:gd name="T9" fmla="*/ 0 h 581"/>
                <a:gd name="T10" fmla="*/ 0 w 896"/>
                <a:gd name="T11" fmla="*/ 0 h 581"/>
                <a:gd name="T12" fmla="*/ 0 w 896"/>
                <a:gd name="T13" fmla="*/ 0 h 581"/>
                <a:gd name="T14" fmla="*/ 0 w 896"/>
                <a:gd name="T15" fmla="*/ 0 h 581"/>
                <a:gd name="T16" fmla="*/ 0 w 896"/>
                <a:gd name="T17" fmla="*/ 0 h 581"/>
                <a:gd name="T18" fmla="*/ 0 w 896"/>
                <a:gd name="T19" fmla="*/ 0 h 581"/>
                <a:gd name="T20" fmla="*/ 0 w 896"/>
                <a:gd name="T21" fmla="*/ 0 h 581"/>
                <a:gd name="T22" fmla="*/ 0 w 896"/>
                <a:gd name="T23" fmla="*/ 0 h 581"/>
                <a:gd name="T24" fmla="*/ 0 w 896"/>
                <a:gd name="T25" fmla="*/ 0 h 581"/>
                <a:gd name="T26" fmla="*/ 0 w 896"/>
                <a:gd name="T27" fmla="*/ 0 h 581"/>
                <a:gd name="T28" fmla="*/ 0 w 896"/>
                <a:gd name="T29" fmla="*/ 0 h 581"/>
                <a:gd name="T30" fmla="*/ 0 w 896"/>
                <a:gd name="T31" fmla="*/ 0 h 581"/>
                <a:gd name="T32" fmla="*/ 0 w 896"/>
                <a:gd name="T33" fmla="*/ 0 h 581"/>
                <a:gd name="T34" fmla="*/ 0 w 896"/>
                <a:gd name="T35" fmla="*/ 0 h 581"/>
                <a:gd name="T36" fmla="*/ 0 w 896"/>
                <a:gd name="T37" fmla="*/ 0 h 581"/>
                <a:gd name="T38" fmla="*/ 0 w 896"/>
                <a:gd name="T39" fmla="*/ 0 h 581"/>
                <a:gd name="T40" fmla="*/ 0 w 896"/>
                <a:gd name="T41" fmla="*/ 0 h 581"/>
                <a:gd name="T42" fmla="*/ 0 w 896"/>
                <a:gd name="T43" fmla="*/ 0 h 581"/>
                <a:gd name="T44" fmla="*/ 0 w 896"/>
                <a:gd name="T45" fmla="*/ 0 h 581"/>
                <a:gd name="T46" fmla="*/ 0 w 896"/>
                <a:gd name="T47" fmla="*/ 0 h 581"/>
                <a:gd name="T48" fmla="*/ 0 w 896"/>
                <a:gd name="T49" fmla="*/ 0 h 581"/>
                <a:gd name="T50" fmla="*/ 0 w 896"/>
                <a:gd name="T51" fmla="*/ 0 h 581"/>
                <a:gd name="T52" fmla="*/ 0 w 896"/>
                <a:gd name="T53" fmla="*/ 0 h 581"/>
                <a:gd name="T54" fmla="*/ 0 w 896"/>
                <a:gd name="T55" fmla="*/ 0 h 581"/>
                <a:gd name="T56" fmla="*/ 0 w 896"/>
                <a:gd name="T57" fmla="*/ 0 h 581"/>
                <a:gd name="T58" fmla="*/ 0 w 896"/>
                <a:gd name="T59" fmla="*/ 0 h 581"/>
                <a:gd name="T60" fmla="*/ 0 w 896"/>
                <a:gd name="T61" fmla="*/ 0 h 581"/>
                <a:gd name="T62" fmla="*/ 0 w 896"/>
                <a:gd name="T63" fmla="*/ 0 h 581"/>
                <a:gd name="T64" fmla="*/ 0 w 896"/>
                <a:gd name="T65" fmla="*/ 0 h 581"/>
                <a:gd name="T66" fmla="*/ 0 w 896"/>
                <a:gd name="T67" fmla="*/ 0 h 581"/>
                <a:gd name="T68" fmla="*/ 0 w 896"/>
                <a:gd name="T69" fmla="*/ 0 h 581"/>
                <a:gd name="T70" fmla="*/ 0 w 896"/>
                <a:gd name="T71" fmla="*/ 0 h 581"/>
                <a:gd name="T72" fmla="*/ 0 w 896"/>
                <a:gd name="T73" fmla="*/ 0 h 581"/>
                <a:gd name="T74" fmla="*/ 0 w 896"/>
                <a:gd name="T75" fmla="*/ 0 h 581"/>
                <a:gd name="T76" fmla="*/ 0 w 896"/>
                <a:gd name="T77" fmla="*/ 0 h 581"/>
                <a:gd name="T78" fmla="*/ 0 w 896"/>
                <a:gd name="T79" fmla="*/ 0 h 581"/>
                <a:gd name="T80" fmla="*/ 0 w 896"/>
                <a:gd name="T81" fmla="*/ 0 h 581"/>
                <a:gd name="T82" fmla="*/ 0 w 896"/>
                <a:gd name="T83" fmla="*/ 0 h 581"/>
                <a:gd name="T84" fmla="*/ 0 w 896"/>
                <a:gd name="T85" fmla="*/ 0 h 581"/>
                <a:gd name="T86" fmla="*/ 0 w 896"/>
                <a:gd name="T87" fmla="*/ 0 h 581"/>
                <a:gd name="T88" fmla="*/ 0 w 896"/>
                <a:gd name="T89" fmla="*/ 0 h 581"/>
                <a:gd name="T90" fmla="*/ 0 w 896"/>
                <a:gd name="T91" fmla="*/ 0 h 581"/>
                <a:gd name="T92" fmla="*/ 0 w 896"/>
                <a:gd name="T93" fmla="*/ 0 h 581"/>
                <a:gd name="T94" fmla="*/ 0 w 896"/>
                <a:gd name="T95" fmla="*/ 0 h 581"/>
                <a:gd name="T96" fmla="*/ 0 w 896"/>
                <a:gd name="T97" fmla="*/ 0 h 581"/>
                <a:gd name="T98" fmla="*/ 0 w 896"/>
                <a:gd name="T99" fmla="*/ 0 h 58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896"/>
                <a:gd name="T151" fmla="*/ 0 h 581"/>
                <a:gd name="T152" fmla="*/ 896 w 896"/>
                <a:gd name="T153" fmla="*/ 581 h 58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896" h="581">
                  <a:moveTo>
                    <a:pt x="5" y="330"/>
                  </a:moveTo>
                  <a:lnTo>
                    <a:pt x="5" y="342"/>
                  </a:lnTo>
                  <a:lnTo>
                    <a:pt x="7" y="358"/>
                  </a:lnTo>
                  <a:lnTo>
                    <a:pt x="10" y="377"/>
                  </a:lnTo>
                  <a:lnTo>
                    <a:pt x="14" y="400"/>
                  </a:lnTo>
                  <a:lnTo>
                    <a:pt x="19" y="425"/>
                  </a:lnTo>
                  <a:lnTo>
                    <a:pt x="25" y="451"/>
                  </a:lnTo>
                  <a:lnTo>
                    <a:pt x="33" y="476"/>
                  </a:lnTo>
                  <a:lnTo>
                    <a:pt x="41" y="501"/>
                  </a:lnTo>
                  <a:lnTo>
                    <a:pt x="50" y="524"/>
                  </a:lnTo>
                  <a:lnTo>
                    <a:pt x="60" y="544"/>
                  </a:lnTo>
                  <a:lnTo>
                    <a:pt x="65" y="553"/>
                  </a:lnTo>
                  <a:lnTo>
                    <a:pt x="71" y="560"/>
                  </a:lnTo>
                  <a:lnTo>
                    <a:pt x="77" y="568"/>
                  </a:lnTo>
                  <a:lnTo>
                    <a:pt x="84" y="573"/>
                  </a:lnTo>
                  <a:lnTo>
                    <a:pt x="89" y="577"/>
                  </a:lnTo>
                  <a:lnTo>
                    <a:pt x="95" y="580"/>
                  </a:lnTo>
                  <a:lnTo>
                    <a:pt x="103" y="581"/>
                  </a:lnTo>
                  <a:lnTo>
                    <a:pt x="110" y="580"/>
                  </a:lnTo>
                  <a:lnTo>
                    <a:pt x="117" y="578"/>
                  </a:lnTo>
                  <a:lnTo>
                    <a:pt x="125" y="573"/>
                  </a:lnTo>
                  <a:lnTo>
                    <a:pt x="132" y="567"/>
                  </a:lnTo>
                  <a:lnTo>
                    <a:pt x="140" y="558"/>
                  </a:lnTo>
                  <a:lnTo>
                    <a:pt x="149" y="555"/>
                  </a:lnTo>
                  <a:lnTo>
                    <a:pt x="173" y="550"/>
                  </a:lnTo>
                  <a:lnTo>
                    <a:pt x="206" y="543"/>
                  </a:lnTo>
                  <a:lnTo>
                    <a:pt x="246" y="536"/>
                  </a:lnTo>
                  <a:lnTo>
                    <a:pt x="287" y="528"/>
                  </a:lnTo>
                  <a:lnTo>
                    <a:pt x="327" y="520"/>
                  </a:lnTo>
                  <a:lnTo>
                    <a:pt x="362" y="512"/>
                  </a:lnTo>
                  <a:lnTo>
                    <a:pt x="386" y="506"/>
                  </a:lnTo>
                  <a:lnTo>
                    <a:pt x="409" y="497"/>
                  </a:lnTo>
                  <a:lnTo>
                    <a:pt x="432" y="487"/>
                  </a:lnTo>
                  <a:lnTo>
                    <a:pt x="457" y="474"/>
                  </a:lnTo>
                  <a:lnTo>
                    <a:pt x="483" y="461"/>
                  </a:lnTo>
                  <a:lnTo>
                    <a:pt x="538" y="431"/>
                  </a:lnTo>
                  <a:lnTo>
                    <a:pt x="595" y="399"/>
                  </a:lnTo>
                  <a:lnTo>
                    <a:pt x="624" y="383"/>
                  </a:lnTo>
                  <a:lnTo>
                    <a:pt x="654" y="368"/>
                  </a:lnTo>
                  <a:lnTo>
                    <a:pt x="682" y="354"/>
                  </a:lnTo>
                  <a:lnTo>
                    <a:pt x="710" y="340"/>
                  </a:lnTo>
                  <a:lnTo>
                    <a:pt x="736" y="329"/>
                  </a:lnTo>
                  <a:lnTo>
                    <a:pt x="762" y="319"/>
                  </a:lnTo>
                  <a:lnTo>
                    <a:pt x="774" y="316"/>
                  </a:lnTo>
                  <a:lnTo>
                    <a:pt x="787" y="313"/>
                  </a:lnTo>
                  <a:lnTo>
                    <a:pt x="799" y="310"/>
                  </a:lnTo>
                  <a:lnTo>
                    <a:pt x="810" y="308"/>
                  </a:lnTo>
                  <a:lnTo>
                    <a:pt x="814" y="307"/>
                  </a:lnTo>
                  <a:lnTo>
                    <a:pt x="816" y="304"/>
                  </a:lnTo>
                  <a:lnTo>
                    <a:pt x="818" y="301"/>
                  </a:lnTo>
                  <a:lnTo>
                    <a:pt x="819" y="298"/>
                  </a:lnTo>
                  <a:lnTo>
                    <a:pt x="819" y="288"/>
                  </a:lnTo>
                  <a:lnTo>
                    <a:pt x="818" y="276"/>
                  </a:lnTo>
                  <a:lnTo>
                    <a:pt x="817" y="264"/>
                  </a:lnTo>
                  <a:lnTo>
                    <a:pt x="818" y="252"/>
                  </a:lnTo>
                  <a:lnTo>
                    <a:pt x="819" y="248"/>
                  </a:lnTo>
                  <a:lnTo>
                    <a:pt x="823" y="243"/>
                  </a:lnTo>
                  <a:lnTo>
                    <a:pt x="826" y="239"/>
                  </a:lnTo>
                  <a:lnTo>
                    <a:pt x="831" y="236"/>
                  </a:lnTo>
                  <a:lnTo>
                    <a:pt x="859" y="223"/>
                  </a:lnTo>
                  <a:lnTo>
                    <a:pt x="879" y="214"/>
                  </a:lnTo>
                  <a:lnTo>
                    <a:pt x="885" y="209"/>
                  </a:lnTo>
                  <a:lnTo>
                    <a:pt x="891" y="204"/>
                  </a:lnTo>
                  <a:lnTo>
                    <a:pt x="894" y="200"/>
                  </a:lnTo>
                  <a:lnTo>
                    <a:pt x="895" y="194"/>
                  </a:lnTo>
                  <a:lnTo>
                    <a:pt x="896" y="188"/>
                  </a:lnTo>
                  <a:lnTo>
                    <a:pt x="895" y="180"/>
                  </a:lnTo>
                  <a:lnTo>
                    <a:pt x="893" y="172"/>
                  </a:lnTo>
                  <a:lnTo>
                    <a:pt x="888" y="162"/>
                  </a:lnTo>
                  <a:lnTo>
                    <a:pt x="879" y="136"/>
                  </a:lnTo>
                  <a:lnTo>
                    <a:pt x="866" y="102"/>
                  </a:lnTo>
                  <a:lnTo>
                    <a:pt x="853" y="81"/>
                  </a:lnTo>
                  <a:lnTo>
                    <a:pt x="829" y="50"/>
                  </a:lnTo>
                  <a:lnTo>
                    <a:pt x="818" y="34"/>
                  </a:lnTo>
                  <a:lnTo>
                    <a:pt x="810" y="21"/>
                  </a:lnTo>
                  <a:lnTo>
                    <a:pt x="806" y="15"/>
                  </a:lnTo>
                  <a:lnTo>
                    <a:pt x="805" y="11"/>
                  </a:lnTo>
                  <a:lnTo>
                    <a:pt x="804" y="9"/>
                  </a:lnTo>
                  <a:lnTo>
                    <a:pt x="804" y="8"/>
                  </a:lnTo>
                  <a:lnTo>
                    <a:pt x="805" y="8"/>
                  </a:lnTo>
                  <a:lnTo>
                    <a:pt x="806" y="8"/>
                  </a:lnTo>
                  <a:lnTo>
                    <a:pt x="803" y="6"/>
                  </a:lnTo>
                  <a:lnTo>
                    <a:pt x="799" y="4"/>
                  </a:lnTo>
                  <a:lnTo>
                    <a:pt x="795" y="3"/>
                  </a:lnTo>
                  <a:lnTo>
                    <a:pt x="789" y="1"/>
                  </a:lnTo>
                  <a:lnTo>
                    <a:pt x="776" y="0"/>
                  </a:lnTo>
                  <a:lnTo>
                    <a:pt x="761" y="1"/>
                  </a:lnTo>
                  <a:lnTo>
                    <a:pt x="745" y="4"/>
                  </a:lnTo>
                  <a:lnTo>
                    <a:pt x="727" y="6"/>
                  </a:lnTo>
                  <a:lnTo>
                    <a:pt x="708" y="9"/>
                  </a:lnTo>
                  <a:lnTo>
                    <a:pt x="689" y="13"/>
                  </a:lnTo>
                  <a:lnTo>
                    <a:pt x="650" y="22"/>
                  </a:lnTo>
                  <a:lnTo>
                    <a:pt x="615" y="31"/>
                  </a:lnTo>
                  <a:lnTo>
                    <a:pt x="586" y="38"/>
                  </a:lnTo>
                  <a:lnTo>
                    <a:pt x="565" y="42"/>
                  </a:lnTo>
                  <a:lnTo>
                    <a:pt x="560" y="42"/>
                  </a:lnTo>
                  <a:lnTo>
                    <a:pt x="553" y="45"/>
                  </a:lnTo>
                  <a:lnTo>
                    <a:pt x="548" y="47"/>
                  </a:lnTo>
                  <a:lnTo>
                    <a:pt x="543" y="49"/>
                  </a:lnTo>
                  <a:lnTo>
                    <a:pt x="531" y="56"/>
                  </a:lnTo>
                  <a:lnTo>
                    <a:pt x="520" y="64"/>
                  </a:lnTo>
                  <a:lnTo>
                    <a:pt x="508" y="74"/>
                  </a:lnTo>
                  <a:lnTo>
                    <a:pt x="497" y="84"/>
                  </a:lnTo>
                  <a:lnTo>
                    <a:pt x="488" y="96"/>
                  </a:lnTo>
                  <a:lnTo>
                    <a:pt x="477" y="108"/>
                  </a:lnTo>
                  <a:lnTo>
                    <a:pt x="457" y="132"/>
                  </a:lnTo>
                  <a:lnTo>
                    <a:pt x="439" y="154"/>
                  </a:lnTo>
                  <a:lnTo>
                    <a:pt x="429" y="165"/>
                  </a:lnTo>
                  <a:lnTo>
                    <a:pt x="422" y="174"/>
                  </a:lnTo>
                  <a:lnTo>
                    <a:pt x="413" y="180"/>
                  </a:lnTo>
                  <a:lnTo>
                    <a:pt x="406" y="186"/>
                  </a:lnTo>
                  <a:lnTo>
                    <a:pt x="398" y="189"/>
                  </a:lnTo>
                  <a:lnTo>
                    <a:pt x="392" y="190"/>
                  </a:lnTo>
                  <a:lnTo>
                    <a:pt x="384" y="191"/>
                  </a:lnTo>
                  <a:lnTo>
                    <a:pt x="378" y="190"/>
                  </a:lnTo>
                  <a:lnTo>
                    <a:pt x="363" y="185"/>
                  </a:lnTo>
                  <a:lnTo>
                    <a:pt x="346" y="177"/>
                  </a:lnTo>
                  <a:lnTo>
                    <a:pt x="330" y="168"/>
                  </a:lnTo>
                  <a:lnTo>
                    <a:pt x="313" y="160"/>
                  </a:lnTo>
                  <a:lnTo>
                    <a:pt x="303" y="157"/>
                  </a:lnTo>
                  <a:lnTo>
                    <a:pt x="294" y="154"/>
                  </a:lnTo>
                  <a:lnTo>
                    <a:pt x="284" y="152"/>
                  </a:lnTo>
                  <a:lnTo>
                    <a:pt x="274" y="151"/>
                  </a:lnTo>
                  <a:lnTo>
                    <a:pt x="77" y="148"/>
                  </a:lnTo>
                  <a:lnTo>
                    <a:pt x="69" y="149"/>
                  </a:lnTo>
                  <a:lnTo>
                    <a:pt x="62" y="150"/>
                  </a:lnTo>
                  <a:lnTo>
                    <a:pt x="58" y="153"/>
                  </a:lnTo>
                  <a:lnTo>
                    <a:pt x="55" y="158"/>
                  </a:lnTo>
                  <a:lnTo>
                    <a:pt x="53" y="162"/>
                  </a:lnTo>
                  <a:lnTo>
                    <a:pt x="52" y="167"/>
                  </a:lnTo>
                  <a:lnTo>
                    <a:pt x="53" y="173"/>
                  </a:lnTo>
                  <a:lnTo>
                    <a:pt x="55" y="179"/>
                  </a:lnTo>
                  <a:lnTo>
                    <a:pt x="57" y="192"/>
                  </a:lnTo>
                  <a:lnTo>
                    <a:pt x="59" y="204"/>
                  </a:lnTo>
                  <a:lnTo>
                    <a:pt x="59" y="209"/>
                  </a:lnTo>
                  <a:lnTo>
                    <a:pt x="59" y="215"/>
                  </a:lnTo>
                  <a:lnTo>
                    <a:pt x="58" y="220"/>
                  </a:lnTo>
                  <a:lnTo>
                    <a:pt x="55" y="223"/>
                  </a:lnTo>
                  <a:lnTo>
                    <a:pt x="48" y="231"/>
                  </a:lnTo>
                  <a:lnTo>
                    <a:pt x="38" y="245"/>
                  </a:lnTo>
                  <a:lnTo>
                    <a:pt x="28" y="261"/>
                  </a:lnTo>
                  <a:lnTo>
                    <a:pt x="16" y="279"/>
                  </a:lnTo>
                  <a:lnTo>
                    <a:pt x="7" y="297"/>
                  </a:lnTo>
                  <a:lnTo>
                    <a:pt x="1" y="312"/>
                  </a:lnTo>
                  <a:lnTo>
                    <a:pt x="0" y="318"/>
                  </a:lnTo>
                  <a:lnTo>
                    <a:pt x="0" y="324"/>
                  </a:lnTo>
                  <a:lnTo>
                    <a:pt x="0" y="326"/>
                  </a:lnTo>
                  <a:lnTo>
                    <a:pt x="1" y="328"/>
                  </a:lnTo>
                  <a:lnTo>
                    <a:pt x="3" y="329"/>
                  </a:lnTo>
                  <a:lnTo>
                    <a:pt x="5" y="33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28" name="Freeform 321"/>
            <p:cNvSpPr>
              <a:spLocks/>
            </p:cNvSpPr>
            <p:nvPr/>
          </p:nvSpPr>
          <p:spPr bwMode="auto">
            <a:xfrm>
              <a:off x="2019" y="3265"/>
              <a:ext cx="27" cy="41"/>
            </a:xfrm>
            <a:custGeom>
              <a:avLst/>
              <a:gdLst>
                <a:gd name="T0" fmla="*/ 0 w 106"/>
                <a:gd name="T1" fmla="*/ 0 h 166"/>
                <a:gd name="T2" fmla="*/ 0 w 106"/>
                <a:gd name="T3" fmla="*/ 0 h 166"/>
                <a:gd name="T4" fmla="*/ 0 w 106"/>
                <a:gd name="T5" fmla="*/ 0 h 166"/>
                <a:gd name="T6" fmla="*/ 0 w 106"/>
                <a:gd name="T7" fmla="*/ 0 h 166"/>
                <a:gd name="T8" fmla="*/ 0 w 106"/>
                <a:gd name="T9" fmla="*/ 0 h 166"/>
                <a:gd name="T10" fmla="*/ 0 w 106"/>
                <a:gd name="T11" fmla="*/ 0 h 166"/>
                <a:gd name="T12" fmla="*/ 0 w 106"/>
                <a:gd name="T13" fmla="*/ 0 h 166"/>
                <a:gd name="T14" fmla="*/ 0 w 106"/>
                <a:gd name="T15" fmla="*/ 0 h 166"/>
                <a:gd name="T16" fmla="*/ 0 w 106"/>
                <a:gd name="T17" fmla="*/ 0 h 166"/>
                <a:gd name="T18" fmla="*/ 0 w 106"/>
                <a:gd name="T19" fmla="*/ 0 h 166"/>
                <a:gd name="T20" fmla="*/ 0 w 106"/>
                <a:gd name="T21" fmla="*/ 0 h 166"/>
                <a:gd name="T22" fmla="*/ 0 w 106"/>
                <a:gd name="T23" fmla="*/ 0 h 166"/>
                <a:gd name="T24" fmla="*/ 0 w 106"/>
                <a:gd name="T25" fmla="*/ 0 h 166"/>
                <a:gd name="T26" fmla="*/ 0 w 106"/>
                <a:gd name="T27" fmla="*/ 0 h 166"/>
                <a:gd name="T28" fmla="*/ 0 w 106"/>
                <a:gd name="T29" fmla="*/ 0 h 166"/>
                <a:gd name="T30" fmla="*/ 0 w 106"/>
                <a:gd name="T31" fmla="*/ 0 h 166"/>
                <a:gd name="T32" fmla="*/ 0 w 106"/>
                <a:gd name="T33" fmla="*/ 0 h 166"/>
                <a:gd name="T34" fmla="*/ 0 w 106"/>
                <a:gd name="T35" fmla="*/ 0 h 166"/>
                <a:gd name="T36" fmla="*/ 0 w 106"/>
                <a:gd name="T37" fmla="*/ 0 h 166"/>
                <a:gd name="T38" fmla="*/ 0 w 106"/>
                <a:gd name="T39" fmla="*/ 0 h 166"/>
                <a:gd name="T40" fmla="*/ 0 w 106"/>
                <a:gd name="T41" fmla="*/ 0 h 166"/>
                <a:gd name="T42" fmla="*/ 0 w 106"/>
                <a:gd name="T43" fmla="*/ 0 h 166"/>
                <a:gd name="T44" fmla="*/ 0 w 106"/>
                <a:gd name="T45" fmla="*/ 0 h 166"/>
                <a:gd name="T46" fmla="*/ 0 w 106"/>
                <a:gd name="T47" fmla="*/ 0 h 166"/>
                <a:gd name="T48" fmla="*/ 0 w 106"/>
                <a:gd name="T49" fmla="*/ 0 h 166"/>
                <a:gd name="T50" fmla="*/ 0 w 106"/>
                <a:gd name="T51" fmla="*/ 0 h 166"/>
                <a:gd name="T52" fmla="*/ 0 w 106"/>
                <a:gd name="T53" fmla="*/ 0 h 166"/>
                <a:gd name="T54" fmla="*/ 0 w 106"/>
                <a:gd name="T55" fmla="*/ 0 h 166"/>
                <a:gd name="T56" fmla="*/ 0 w 106"/>
                <a:gd name="T57" fmla="*/ 0 h 166"/>
                <a:gd name="T58" fmla="*/ 0 w 106"/>
                <a:gd name="T59" fmla="*/ 0 h 166"/>
                <a:gd name="T60" fmla="*/ 0 w 106"/>
                <a:gd name="T61" fmla="*/ 0 h 166"/>
                <a:gd name="T62" fmla="*/ 0 w 106"/>
                <a:gd name="T63" fmla="*/ 0 h 166"/>
                <a:gd name="T64" fmla="*/ 0 w 106"/>
                <a:gd name="T65" fmla="*/ 0 h 166"/>
                <a:gd name="T66" fmla="*/ 0 w 106"/>
                <a:gd name="T67" fmla="*/ 0 h 166"/>
                <a:gd name="T68" fmla="*/ 0 w 106"/>
                <a:gd name="T69" fmla="*/ 0 h 166"/>
                <a:gd name="T70" fmla="*/ 0 w 106"/>
                <a:gd name="T71" fmla="*/ 0 h 166"/>
                <a:gd name="T72" fmla="*/ 0 w 106"/>
                <a:gd name="T73" fmla="*/ 0 h 166"/>
                <a:gd name="T74" fmla="*/ 0 w 106"/>
                <a:gd name="T75" fmla="*/ 0 h 166"/>
                <a:gd name="T76" fmla="*/ 0 w 106"/>
                <a:gd name="T77" fmla="*/ 0 h 166"/>
                <a:gd name="T78" fmla="*/ 0 w 106"/>
                <a:gd name="T79" fmla="*/ 0 h 166"/>
                <a:gd name="T80" fmla="*/ 0 w 106"/>
                <a:gd name="T81" fmla="*/ 0 h 166"/>
                <a:gd name="T82" fmla="*/ 0 w 106"/>
                <a:gd name="T83" fmla="*/ 0 h 166"/>
                <a:gd name="T84" fmla="*/ 0 w 106"/>
                <a:gd name="T85" fmla="*/ 0 h 166"/>
                <a:gd name="T86" fmla="*/ 0 w 106"/>
                <a:gd name="T87" fmla="*/ 0 h 166"/>
                <a:gd name="T88" fmla="*/ 0 w 106"/>
                <a:gd name="T89" fmla="*/ 0 h 166"/>
                <a:gd name="T90" fmla="*/ 0 w 106"/>
                <a:gd name="T91" fmla="*/ 0 h 166"/>
                <a:gd name="T92" fmla="*/ 0 w 106"/>
                <a:gd name="T93" fmla="*/ 0 h 166"/>
                <a:gd name="T94" fmla="*/ 0 w 106"/>
                <a:gd name="T95" fmla="*/ 0 h 166"/>
                <a:gd name="T96" fmla="*/ 0 w 106"/>
                <a:gd name="T97" fmla="*/ 0 h 166"/>
                <a:gd name="T98" fmla="*/ 0 w 106"/>
                <a:gd name="T99" fmla="*/ 0 h 166"/>
                <a:gd name="T100" fmla="*/ 0 w 106"/>
                <a:gd name="T101" fmla="*/ 0 h 166"/>
                <a:gd name="T102" fmla="*/ 0 w 106"/>
                <a:gd name="T103" fmla="*/ 0 h 166"/>
                <a:gd name="T104" fmla="*/ 0 w 106"/>
                <a:gd name="T105" fmla="*/ 0 h 166"/>
                <a:gd name="T106" fmla="*/ 0 w 106"/>
                <a:gd name="T107" fmla="*/ 0 h 166"/>
                <a:gd name="T108" fmla="*/ 0 w 106"/>
                <a:gd name="T109" fmla="*/ 0 h 1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06"/>
                <a:gd name="T166" fmla="*/ 0 h 166"/>
                <a:gd name="T167" fmla="*/ 106 w 106"/>
                <a:gd name="T168" fmla="*/ 166 h 16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06" h="166">
                  <a:moveTo>
                    <a:pt x="0" y="69"/>
                  </a:moveTo>
                  <a:lnTo>
                    <a:pt x="49" y="0"/>
                  </a:lnTo>
                  <a:lnTo>
                    <a:pt x="90" y="13"/>
                  </a:lnTo>
                  <a:lnTo>
                    <a:pt x="99" y="25"/>
                  </a:lnTo>
                  <a:lnTo>
                    <a:pt x="105" y="35"/>
                  </a:lnTo>
                  <a:lnTo>
                    <a:pt x="106" y="41"/>
                  </a:lnTo>
                  <a:lnTo>
                    <a:pt x="105" y="46"/>
                  </a:lnTo>
                  <a:lnTo>
                    <a:pt x="104" y="49"/>
                  </a:lnTo>
                  <a:lnTo>
                    <a:pt x="102" y="52"/>
                  </a:lnTo>
                  <a:lnTo>
                    <a:pt x="100" y="55"/>
                  </a:lnTo>
                  <a:lnTo>
                    <a:pt x="96" y="57"/>
                  </a:lnTo>
                  <a:lnTo>
                    <a:pt x="90" y="59"/>
                  </a:lnTo>
                  <a:lnTo>
                    <a:pt x="81" y="61"/>
                  </a:lnTo>
                  <a:lnTo>
                    <a:pt x="77" y="63"/>
                  </a:lnTo>
                  <a:lnTo>
                    <a:pt x="74" y="66"/>
                  </a:lnTo>
                  <a:lnTo>
                    <a:pt x="72" y="69"/>
                  </a:lnTo>
                  <a:lnTo>
                    <a:pt x="72" y="72"/>
                  </a:lnTo>
                  <a:lnTo>
                    <a:pt x="73" y="76"/>
                  </a:lnTo>
                  <a:lnTo>
                    <a:pt x="75" y="80"/>
                  </a:lnTo>
                  <a:lnTo>
                    <a:pt x="77" y="83"/>
                  </a:lnTo>
                  <a:lnTo>
                    <a:pt x="80" y="85"/>
                  </a:lnTo>
                  <a:lnTo>
                    <a:pt x="86" y="89"/>
                  </a:lnTo>
                  <a:lnTo>
                    <a:pt x="92" y="92"/>
                  </a:lnTo>
                  <a:lnTo>
                    <a:pt x="94" y="95"/>
                  </a:lnTo>
                  <a:lnTo>
                    <a:pt x="96" y="97"/>
                  </a:lnTo>
                  <a:lnTo>
                    <a:pt x="99" y="99"/>
                  </a:lnTo>
                  <a:lnTo>
                    <a:pt x="99" y="101"/>
                  </a:lnTo>
                  <a:lnTo>
                    <a:pt x="99" y="104"/>
                  </a:lnTo>
                  <a:lnTo>
                    <a:pt x="98" y="108"/>
                  </a:lnTo>
                  <a:lnTo>
                    <a:pt x="94" y="112"/>
                  </a:lnTo>
                  <a:lnTo>
                    <a:pt x="90" y="116"/>
                  </a:lnTo>
                  <a:lnTo>
                    <a:pt x="86" y="126"/>
                  </a:lnTo>
                  <a:lnTo>
                    <a:pt x="80" y="143"/>
                  </a:lnTo>
                  <a:lnTo>
                    <a:pt x="78" y="152"/>
                  </a:lnTo>
                  <a:lnTo>
                    <a:pt x="75" y="159"/>
                  </a:lnTo>
                  <a:lnTo>
                    <a:pt x="73" y="165"/>
                  </a:lnTo>
                  <a:lnTo>
                    <a:pt x="72" y="166"/>
                  </a:lnTo>
                  <a:lnTo>
                    <a:pt x="68" y="166"/>
                  </a:lnTo>
                  <a:lnTo>
                    <a:pt x="66" y="166"/>
                  </a:lnTo>
                  <a:lnTo>
                    <a:pt x="63" y="165"/>
                  </a:lnTo>
                  <a:lnTo>
                    <a:pt x="61" y="162"/>
                  </a:lnTo>
                  <a:lnTo>
                    <a:pt x="57" y="158"/>
                  </a:lnTo>
                  <a:lnTo>
                    <a:pt x="51" y="153"/>
                  </a:lnTo>
                  <a:lnTo>
                    <a:pt x="44" y="141"/>
                  </a:lnTo>
                  <a:lnTo>
                    <a:pt x="37" y="132"/>
                  </a:lnTo>
                  <a:lnTo>
                    <a:pt x="33" y="126"/>
                  </a:lnTo>
                  <a:lnTo>
                    <a:pt x="30" y="118"/>
                  </a:lnTo>
                  <a:lnTo>
                    <a:pt x="26" y="110"/>
                  </a:lnTo>
                  <a:lnTo>
                    <a:pt x="23" y="100"/>
                  </a:lnTo>
                  <a:lnTo>
                    <a:pt x="20" y="91"/>
                  </a:lnTo>
                  <a:lnTo>
                    <a:pt x="15" y="83"/>
                  </a:lnTo>
                  <a:lnTo>
                    <a:pt x="11" y="78"/>
                  </a:lnTo>
                  <a:lnTo>
                    <a:pt x="8" y="75"/>
                  </a:lnTo>
                  <a:lnTo>
                    <a:pt x="4" y="72"/>
                  </a:lnTo>
                  <a:lnTo>
                    <a:pt x="0" y="6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29" name="Freeform 322"/>
            <p:cNvSpPr>
              <a:spLocks/>
            </p:cNvSpPr>
            <p:nvPr/>
          </p:nvSpPr>
          <p:spPr bwMode="auto">
            <a:xfrm>
              <a:off x="2054" y="3265"/>
              <a:ext cx="91" cy="80"/>
            </a:xfrm>
            <a:custGeom>
              <a:avLst/>
              <a:gdLst>
                <a:gd name="T0" fmla="*/ 0 w 364"/>
                <a:gd name="T1" fmla="*/ 0 h 320"/>
                <a:gd name="T2" fmla="*/ 0 w 364"/>
                <a:gd name="T3" fmla="*/ 0 h 320"/>
                <a:gd name="T4" fmla="*/ 0 w 364"/>
                <a:gd name="T5" fmla="*/ 0 h 320"/>
                <a:gd name="T6" fmla="*/ 0 w 364"/>
                <a:gd name="T7" fmla="*/ 0 h 320"/>
                <a:gd name="T8" fmla="*/ 0 w 364"/>
                <a:gd name="T9" fmla="*/ 0 h 320"/>
                <a:gd name="T10" fmla="*/ 0 w 364"/>
                <a:gd name="T11" fmla="*/ 0 h 320"/>
                <a:gd name="T12" fmla="*/ 0 w 364"/>
                <a:gd name="T13" fmla="*/ 0 h 320"/>
                <a:gd name="T14" fmla="*/ 0 w 364"/>
                <a:gd name="T15" fmla="*/ 0 h 320"/>
                <a:gd name="T16" fmla="*/ 0 w 364"/>
                <a:gd name="T17" fmla="*/ 0 h 320"/>
                <a:gd name="T18" fmla="*/ 0 w 364"/>
                <a:gd name="T19" fmla="*/ 0 h 320"/>
                <a:gd name="T20" fmla="*/ 0 w 364"/>
                <a:gd name="T21" fmla="*/ 0 h 320"/>
                <a:gd name="T22" fmla="*/ 0 w 364"/>
                <a:gd name="T23" fmla="*/ 0 h 320"/>
                <a:gd name="T24" fmla="*/ 0 w 364"/>
                <a:gd name="T25" fmla="*/ 0 h 320"/>
                <a:gd name="T26" fmla="*/ 0 w 364"/>
                <a:gd name="T27" fmla="*/ 0 h 320"/>
                <a:gd name="T28" fmla="*/ 0 w 364"/>
                <a:gd name="T29" fmla="*/ 0 h 320"/>
                <a:gd name="T30" fmla="*/ 0 w 364"/>
                <a:gd name="T31" fmla="*/ 0 h 320"/>
                <a:gd name="T32" fmla="*/ 0 w 364"/>
                <a:gd name="T33" fmla="*/ 0 h 320"/>
                <a:gd name="T34" fmla="*/ 0 w 364"/>
                <a:gd name="T35" fmla="*/ 0 h 320"/>
                <a:gd name="T36" fmla="*/ 0 w 364"/>
                <a:gd name="T37" fmla="*/ 0 h 320"/>
                <a:gd name="T38" fmla="*/ 0 w 364"/>
                <a:gd name="T39" fmla="*/ 0 h 320"/>
                <a:gd name="T40" fmla="*/ 0 w 364"/>
                <a:gd name="T41" fmla="*/ 0 h 320"/>
                <a:gd name="T42" fmla="*/ 0 w 364"/>
                <a:gd name="T43" fmla="*/ 0 h 320"/>
                <a:gd name="T44" fmla="*/ 0 w 364"/>
                <a:gd name="T45" fmla="*/ 0 h 320"/>
                <a:gd name="T46" fmla="*/ 0 w 364"/>
                <a:gd name="T47" fmla="*/ 0 h 320"/>
                <a:gd name="T48" fmla="*/ 0 w 364"/>
                <a:gd name="T49" fmla="*/ 0 h 320"/>
                <a:gd name="T50" fmla="*/ 0 w 364"/>
                <a:gd name="T51" fmla="*/ 0 h 320"/>
                <a:gd name="T52" fmla="*/ 0 w 364"/>
                <a:gd name="T53" fmla="*/ 0 h 320"/>
                <a:gd name="T54" fmla="*/ 0 w 364"/>
                <a:gd name="T55" fmla="*/ 0 h 320"/>
                <a:gd name="T56" fmla="*/ 0 w 364"/>
                <a:gd name="T57" fmla="*/ 0 h 320"/>
                <a:gd name="T58" fmla="*/ 0 w 364"/>
                <a:gd name="T59" fmla="*/ 0 h 320"/>
                <a:gd name="T60" fmla="*/ 0 w 364"/>
                <a:gd name="T61" fmla="*/ 0 h 320"/>
                <a:gd name="T62" fmla="*/ 0 w 364"/>
                <a:gd name="T63" fmla="*/ 0 h 320"/>
                <a:gd name="T64" fmla="*/ 0 w 364"/>
                <a:gd name="T65" fmla="*/ 0 h 320"/>
                <a:gd name="T66" fmla="*/ 0 w 364"/>
                <a:gd name="T67" fmla="*/ 0 h 320"/>
                <a:gd name="T68" fmla="*/ 0 w 364"/>
                <a:gd name="T69" fmla="*/ 0 h 320"/>
                <a:gd name="T70" fmla="*/ 0 w 364"/>
                <a:gd name="T71" fmla="*/ 0 h 320"/>
                <a:gd name="T72" fmla="*/ 0 w 364"/>
                <a:gd name="T73" fmla="*/ 0 h 320"/>
                <a:gd name="T74" fmla="*/ 0 w 364"/>
                <a:gd name="T75" fmla="*/ 0 h 320"/>
                <a:gd name="T76" fmla="*/ 0 w 364"/>
                <a:gd name="T77" fmla="*/ 0 h 320"/>
                <a:gd name="T78" fmla="*/ 0 w 364"/>
                <a:gd name="T79" fmla="*/ 0 h 320"/>
                <a:gd name="T80" fmla="*/ 0 w 364"/>
                <a:gd name="T81" fmla="*/ 0 h 320"/>
                <a:gd name="T82" fmla="*/ 0 w 364"/>
                <a:gd name="T83" fmla="*/ 0 h 320"/>
                <a:gd name="T84" fmla="*/ 0 w 364"/>
                <a:gd name="T85" fmla="*/ 0 h 320"/>
                <a:gd name="T86" fmla="*/ 0 w 364"/>
                <a:gd name="T87" fmla="*/ 0 h 320"/>
                <a:gd name="T88" fmla="*/ 0 w 364"/>
                <a:gd name="T89" fmla="*/ 0 h 320"/>
                <a:gd name="T90" fmla="*/ 0 w 364"/>
                <a:gd name="T91" fmla="*/ 0 h 320"/>
                <a:gd name="T92" fmla="*/ 0 w 364"/>
                <a:gd name="T93" fmla="*/ 0 h 320"/>
                <a:gd name="T94" fmla="*/ 0 w 364"/>
                <a:gd name="T95" fmla="*/ 0 h 320"/>
                <a:gd name="T96" fmla="*/ 0 w 364"/>
                <a:gd name="T97" fmla="*/ 0 h 32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64"/>
                <a:gd name="T148" fmla="*/ 0 h 320"/>
                <a:gd name="T149" fmla="*/ 364 w 364"/>
                <a:gd name="T150" fmla="*/ 320 h 32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64" h="320">
                  <a:moveTo>
                    <a:pt x="6" y="205"/>
                  </a:moveTo>
                  <a:lnTo>
                    <a:pt x="8" y="201"/>
                  </a:lnTo>
                  <a:lnTo>
                    <a:pt x="12" y="197"/>
                  </a:lnTo>
                  <a:lnTo>
                    <a:pt x="18" y="194"/>
                  </a:lnTo>
                  <a:lnTo>
                    <a:pt x="24" y="190"/>
                  </a:lnTo>
                  <a:lnTo>
                    <a:pt x="42" y="183"/>
                  </a:lnTo>
                  <a:lnTo>
                    <a:pt x="63" y="177"/>
                  </a:lnTo>
                  <a:lnTo>
                    <a:pt x="86" y="172"/>
                  </a:lnTo>
                  <a:lnTo>
                    <a:pt x="108" y="169"/>
                  </a:lnTo>
                  <a:lnTo>
                    <a:pt x="120" y="169"/>
                  </a:lnTo>
                  <a:lnTo>
                    <a:pt x="131" y="169"/>
                  </a:lnTo>
                  <a:lnTo>
                    <a:pt x="141" y="169"/>
                  </a:lnTo>
                  <a:lnTo>
                    <a:pt x="149" y="170"/>
                  </a:lnTo>
                  <a:lnTo>
                    <a:pt x="157" y="179"/>
                  </a:lnTo>
                  <a:lnTo>
                    <a:pt x="169" y="192"/>
                  </a:lnTo>
                  <a:lnTo>
                    <a:pt x="172" y="195"/>
                  </a:lnTo>
                  <a:lnTo>
                    <a:pt x="176" y="197"/>
                  </a:lnTo>
                  <a:lnTo>
                    <a:pt x="179" y="198"/>
                  </a:lnTo>
                  <a:lnTo>
                    <a:pt x="183" y="199"/>
                  </a:lnTo>
                  <a:lnTo>
                    <a:pt x="187" y="198"/>
                  </a:lnTo>
                  <a:lnTo>
                    <a:pt x="190" y="196"/>
                  </a:lnTo>
                  <a:lnTo>
                    <a:pt x="193" y="192"/>
                  </a:lnTo>
                  <a:lnTo>
                    <a:pt x="197" y="186"/>
                  </a:lnTo>
                  <a:lnTo>
                    <a:pt x="197" y="183"/>
                  </a:lnTo>
                  <a:lnTo>
                    <a:pt x="197" y="181"/>
                  </a:lnTo>
                  <a:lnTo>
                    <a:pt x="194" y="178"/>
                  </a:lnTo>
                  <a:lnTo>
                    <a:pt x="192" y="174"/>
                  </a:lnTo>
                  <a:lnTo>
                    <a:pt x="186" y="168"/>
                  </a:lnTo>
                  <a:lnTo>
                    <a:pt x="179" y="162"/>
                  </a:lnTo>
                  <a:lnTo>
                    <a:pt x="174" y="156"/>
                  </a:lnTo>
                  <a:lnTo>
                    <a:pt x="172" y="150"/>
                  </a:lnTo>
                  <a:lnTo>
                    <a:pt x="172" y="148"/>
                  </a:lnTo>
                  <a:lnTo>
                    <a:pt x="173" y="145"/>
                  </a:lnTo>
                  <a:lnTo>
                    <a:pt x="176" y="144"/>
                  </a:lnTo>
                  <a:lnTo>
                    <a:pt x="180" y="142"/>
                  </a:lnTo>
                  <a:lnTo>
                    <a:pt x="187" y="140"/>
                  </a:lnTo>
                  <a:lnTo>
                    <a:pt x="194" y="135"/>
                  </a:lnTo>
                  <a:lnTo>
                    <a:pt x="203" y="128"/>
                  </a:lnTo>
                  <a:lnTo>
                    <a:pt x="212" y="122"/>
                  </a:lnTo>
                  <a:lnTo>
                    <a:pt x="227" y="110"/>
                  </a:lnTo>
                  <a:lnTo>
                    <a:pt x="234" y="104"/>
                  </a:lnTo>
                  <a:lnTo>
                    <a:pt x="240" y="115"/>
                  </a:lnTo>
                  <a:lnTo>
                    <a:pt x="245" y="129"/>
                  </a:lnTo>
                  <a:lnTo>
                    <a:pt x="246" y="131"/>
                  </a:lnTo>
                  <a:lnTo>
                    <a:pt x="248" y="134"/>
                  </a:lnTo>
                  <a:lnTo>
                    <a:pt x="249" y="135"/>
                  </a:lnTo>
                  <a:lnTo>
                    <a:pt x="251" y="134"/>
                  </a:lnTo>
                  <a:lnTo>
                    <a:pt x="254" y="132"/>
                  </a:lnTo>
                  <a:lnTo>
                    <a:pt x="257" y="129"/>
                  </a:lnTo>
                  <a:lnTo>
                    <a:pt x="259" y="124"/>
                  </a:lnTo>
                  <a:lnTo>
                    <a:pt x="262" y="117"/>
                  </a:lnTo>
                  <a:lnTo>
                    <a:pt x="268" y="103"/>
                  </a:lnTo>
                  <a:lnTo>
                    <a:pt x="275" y="93"/>
                  </a:lnTo>
                  <a:lnTo>
                    <a:pt x="282" y="82"/>
                  </a:lnTo>
                  <a:lnTo>
                    <a:pt x="289" y="72"/>
                  </a:lnTo>
                  <a:lnTo>
                    <a:pt x="298" y="61"/>
                  </a:lnTo>
                  <a:lnTo>
                    <a:pt x="304" y="51"/>
                  </a:lnTo>
                  <a:lnTo>
                    <a:pt x="312" y="38"/>
                  </a:lnTo>
                  <a:lnTo>
                    <a:pt x="318" y="24"/>
                  </a:lnTo>
                  <a:lnTo>
                    <a:pt x="322" y="18"/>
                  </a:lnTo>
                  <a:lnTo>
                    <a:pt x="326" y="14"/>
                  </a:lnTo>
                  <a:lnTo>
                    <a:pt x="332" y="9"/>
                  </a:lnTo>
                  <a:lnTo>
                    <a:pt x="339" y="4"/>
                  </a:lnTo>
                  <a:lnTo>
                    <a:pt x="344" y="1"/>
                  </a:lnTo>
                  <a:lnTo>
                    <a:pt x="350" y="0"/>
                  </a:lnTo>
                  <a:lnTo>
                    <a:pt x="351" y="1"/>
                  </a:lnTo>
                  <a:lnTo>
                    <a:pt x="353" y="2"/>
                  </a:lnTo>
                  <a:lnTo>
                    <a:pt x="353" y="4"/>
                  </a:lnTo>
                  <a:lnTo>
                    <a:pt x="353" y="8"/>
                  </a:lnTo>
                  <a:lnTo>
                    <a:pt x="352" y="19"/>
                  </a:lnTo>
                  <a:lnTo>
                    <a:pt x="352" y="32"/>
                  </a:lnTo>
                  <a:lnTo>
                    <a:pt x="352" y="44"/>
                  </a:lnTo>
                  <a:lnTo>
                    <a:pt x="353" y="56"/>
                  </a:lnTo>
                  <a:lnTo>
                    <a:pt x="357" y="82"/>
                  </a:lnTo>
                  <a:lnTo>
                    <a:pt x="362" y="108"/>
                  </a:lnTo>
                  <a:lnTo>
                    <a:pt x="364" y="116"/>
                  </a:lnTo>
                  <a:lnTo>
                    <a:pt x="364" y="122"/>
                  </a:lnTo>
                  <a:lnTo>
                    <a:pt x="361" y="126"/>
                  </a:lnTo>
                  <a:lnTo>
                    <a:pt x="358" y="129"/>
                  </a:lnTo>
                  <a:lnTo>
                    <a:pt x="355" y="130"/>
                  </a:lnTo>
                  <a:lnTo>
                    <a:pt x="350" y="131"/>
                  </a:lnTo>
                  <a:lnTo>
                    <a:pt x="344" y="130"/>
                  </a:lnTo>
                  <a:lnTo>
                    <a:pt x="339" y="130"/>
                  </a:lnTo>
                  <a:lnTo>
                    <a:pt x="326" y="128"/>
                  </a:lnTo>
                  <a:lnTo>
                    <a:pt x="314" y="127"/>
                  </a:lnTo>
                  <a:lnTo>
                    <a:pt x="309" y="127"/>
                  </a:lnTo>
                  <a:lnTo>
                    <a:pt x="304" y="129"/>
                  </a:lnTo>
                  <a:lnTo>
                    <a:pt x="300" y="131"/>
                  </a:lnTo>
                  <a:lnTo>
                    <a:pt x="297" y="136"/>
                  </a:lnTo>
                  <a:lnTo>
                    <a:pt x="295" y="141"/>
                  </a:lnTo>
                  <a:lnTo>
                    <a:pt x="293" y="145"/>
                  </a:lnTo>
                  <a:lnTo>
                    <a:pt x="293" y="150"/>
                  </a:lnTo>
                  <a:lnTo>
                    <a:pt x="293" y="154"/>
                  </a:lnTo>
                  <a:lnTo>
                    <a:pt x="297" y="162"/>
                  </a:lnTo>
                  <a:lnTo>
                    <a:pt x="301" y="169"/>
                  </a:lnTo>
                  <a:lnTo>
                    <a:pt x="306" y="176"/>
                  </a:lnTo>
                  <a:lnTo>
                    <a:pt x="311" y="182"/>
                  </a:lnTo>
                  <a:lnTo>
                    <a:pt x="314" y="188"/>
                  </a:lnTo>
                  <a:lnTo>
                    <a:pt x="315" y="196"/>
                  </a:lnTo>
                  <a:lnTo>
                    <a:pt x="315" y="199"/>
                  </a:lnTo>
                  <a:lnTo>
                    <a:pt x="315" y="202"/>
                  </a:lnTo>
                  <a:lnTo>
                    <a:pt x="314" y="206"/>
                  </a:lnTo>
                  <a:lnTo>
                    <a:pt x="312" y="208"/>
                  </a:lnTo>
                  <a:lnTo>
                    <a:pt x="310" y="209"/>
                  </a:lnTo>
                  <a:lnTo>
                    <a:pt x="308" y="210"/>
                  </a:lnTo>
                  <a:lnTo>
                    <a:pt x="304" y="211"/>
                  </a:lnTo>
                  <a:lnTo>
                    <a:pt x="300" y="211"/>
                  </a:lnTo>
                  <a:lnTo>
                    <a:pt x="296" y="211"/>
                  </a:lnTo>
                  <a:lnTo>
                    <a:pt x="292" y="212"/>
                  </a:lnTo>
                  <a:lnTo>
                    <a:pt x="290" y="213"/>
                  </a:lnTo>
                  <a:lnTo>
                    <a:pt x="287" y="215"/>
                  </a:lnTo>
                  <a:lnTo>
                    <a:pt x="283" y="220"/>
                  </a:lnTo>
                  <a:lnTo>
                    <a:pt x="279" y="225"/>
                  </a:lnTo>
                  <a:lnTo>
                    <a:pt x="277" y="233"/>
                  </a:lnTo>
                  <a:lnTo>
                    <a:pt x="276" y="240"/>
                  </a:lnTo>
                  <a:lnTo>
                    <a:pt x="275" y="249"/>
                  </a:lnTo>
                  <a:lnTo>
                    <a:pt x="274" y="259"/>
                  </a:lnTo>
                  <a:lnTo>
                    <a:pt x="273" y="277"/>
                  </a:lnTo>
                  <a:lnTo>
                    <a:pt x="271" y="294"/>
                  </a:lnTo>
                  <a:lnTo>
                    <a:pt x="269" y="302"/>
                  </a:lnTo>
                  <a:lnTo>
                    <a:pt x="265" y="308"/>
                  </a:lnTo>
                  <a:lnTo>
                    <a:pt x="261" y="313"/>
                  </a:lnTo>
                  <a:lnTo>
                    <a:pt x="256" y="318"/>
                  </a:lnTo>
                  <a:lnTo>
                    <a:pt x="251" y="319"/>
                  </a:lnTo>
                  <a:lnTo>
                    <a:pt x="245" y="320"/>
                  </a:lnTo>
                  <a:lnTo>
                    <a:pt x="236" y="320"/>
                  </a:lnTo>
                  <a:lnTo>
                    <a:pt x="227" y="319"/>
                  </a:lnTo>
                  <a:lnTo>
                    <a:pt x="203" y="317"/>
                  </a:lnTo>
                  <a:lnTo>
                    <a:pt x="177" y="312"/>
                  </a:lnTo>
                  <a:lnTo>
                    <a:pt x="150" y="308"/>
                  </a:lnTo>
                  <a:lnTo>
                    <a:pt x="127" y="305"/>
                  </a:lnTo>
                  <a:lnTo>
                    <a:pt x="106" y="301"/>
                  </a:lnTo>
                  <a:lnTo>
                    <a:pt x="93" y="298"/>
                  </a:lnTo>
                  <a:lnTo>
                    <a:pt x="85" y="297"/>
                  </a:lnTo>
                  <a:lnTo>
                    <a:pt x="75" y="294"/>
                  </a:lnTo>
                  <a:lnTo>
                    <a:pt x="65" y="290"/>
                  </a:lnTo>
                  <a:lnTo>
                    <a:pt x="55" y="283"/>
                  </a:lnTo>
                  <a:lnTo>
                    <a:pt x="47" y="278"/>
                  </a:lnTo>
                  <a:lnTo>
                    <a:pt x="39" y="271"/>
                  </a:lnTo>
                  <a:lnTo>
                    <a:pt x="32" y="265"/>
                  </a:lnTo>
                  <a:lnTo>
                    <a:pt x="27" y="259"/>
                  </a:lnTo>
                  <a:lnTo>
                    <a:pt x="19" y="245"/>
                  </a:lnTo>
                  <a:lnTo>
                    <a:pt x="8" y="223"/>
                  </a:lnTo>
                  <a:lnTo>
                    <a:pt x="3" y="214"/>
                  </a:lnTo>
                  <a:lnTo>
                    <a:pt x="0" y="207"/>
                  </a:lnTo>
                  <a:lnTo>
                    <a:pt x="0" y="205"/>
                  </a:lnTo>
                  <a:lnTo>
                    <a:pt x="0" y="204"/>
                  </a:lnTo>
                  <a:lnTo>
                    <a:pt x="3" y="204"/>
                  </a:lnTo>
                  <a:lnTo>
                    <a:pt x="6" y="20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30" name="Freeform 323"/>
            <p:cNvSpPr>
              <a:spLocks/>
            </p:cNvSpPr>
            <p:nvPr/>
          </p:nvSpPr>
          <p:spPr bwMode="auto">
            <a:xfrm>
              <a:off x="2051" y="3298"/>
              <a:ext cx="169" cy="187"/>
            </a:xfrm>
            <a:custGeom>
              <a:avLst/>
              <a:gdLst>
                <a:gd name="T0" fmla="*/ 0 w 678"/>
                <a:gd name="T1" fmla="*/ 0 h 750"/>
                <a:gd name="T2" fmla="*/ 0 w 678"/>
                <a:gd name="T3" fmla="*/ 0 h 750"/>
                <a:gd name="T4" fmla="*/ 0 w 678"/>
                <a:gd name="T5" fmla="*/ 0 h 750"/>
                <a:gd name="T6" fmla="*/ 0 w 678"/>
                <a:gd name="T7" fmla="*/ 0 h 750"/>
                <a:gd name="T8" fmla="*/ 0 w 678"/>
                <a:gd name="T9" fmla="*/ 0 h 750"/>
                <a:gd name="T10" fmla="*/ 0 w 678"/>
                <a:gd name="T11" fmla="*/ 0 h 750"/>
                <a:gd name="T12" fmla="*/ 0 w 678"/>
                <a:gd name="T13" fmla="*/ 0 h 750"/>
                <a:gd name="T14" fmla="*/ 0 w 678"/>
                <a:gd name="T15" fmla="*/ 0 h 750"/>
                <a:gd name="T16" fmla="*/ 0 w 678"/>
                <a:gd name="T17" fmla="*/ 0 h 750"/>
                <a:gd name="T18" fmla="*/ 0 w 678"/>
                <a:gd name="T19" fmla="*/ 0 h 750"/>
                <a:gd name="T20" fmla="*/ 0 w 678"/>
                <a:gd name="T21" fmla="*/ 0 h 750"/>
                <a:gd name="T22" fmla="*/ 0 w 678"/>
                <a:gd name="T23" fmla="*/ 0 h 750"/>
                <a:gd name="T24" fmla="*/ 0 w 678"/>
                <a:gd name="T25" fmla="*/ 0 h 750"/>
                <a:gd name="T26" fmla="*/ 0 w 678"/>
                <a:gd name="T27" fmla="*/ 0 h 750"/>
                <a:gd name="T28" fmla="*/ 0 w 678"/>
                <a:gd name="T29" fmla="*/ 0 h 750"/>
                <a:gd name="T30" fmla="*/ 0 w 678"/>
                <a:gd name="T31" fmla="*/ 0 h 750"/>
                <a:gd name="T32" fmla="*/ 0 w 678"/>
                <a:gd name="T33" fmla="*/ 0 h 750"/>
                <a:gd name="T34" fmla="*/ 0 w 678"/>
                <a:gd name="T35" fmla="*/ 0 h 750"/>
                <a:gd name="T36" fmla="*/ 0 w 678"/>
                <a:gd name="T37" fmla="*/ 0 h 750"/>
                <a:gd name="T38" fmla="*/ 0 w 678"/>
                <a:gd name="T39" fmla="*/ 0 h 750"/>
                <a:gd name="T40" fmla="*/ 0 w 678"/>
                <a:gd name="T41" fmla="*/ 0 h 750"/>
                <a:gd name="T42" fmla="*/ 0 w 678"/>
                <a:gd name="T43" fmla="*/ 0 h 750"/>
                <a:gd name="T44" fmla="*/ 0 w 678"/>
                <a:gd name="T45" fmla="*/ 0 h 750"/>
                <a:gd name="T46" fmla="*/ 0 w 678"/>
                <a:gd name="T47" fmla="*/ 0 h 750"/>
                <a:gd name="T48" fmla="*/ 0 w 678"/>
                <a:gd name="T49" fmla="*/ 0 h 750"/>
                <a:gd name="T50" fmla="*/ 0 w 678"/>
                <a:gd name="T51" fmla="*/ 0 h 750"/>
                <a:gd name="T52" fmla="*/ 0 w 678"/>
                <a:gd name="T53" fmla="*/ 0 h 750"/>
                <a:gd name="T54" fmla="*/ 0 w 678"/>
                <a:gd name="T55" fmla="*/ 0 h 750"/>
                <a:gd name="T56" fmla="*/ 0 w 678"/>
                <a:gd name="T57" fmla="*/ 0 h 750"/>
                <a:gd name="T58" fmla="*/ 0 w 678"/>
                <a:gd name="T59" fmla="*/ 0 h 750"/>
                <a:gd name="T60" fmla="*/ 0 w 678"/>
                <a:gd name="T61" fmla="*/ 0 h 750"/>
                <a:gd name="T62" fmla="*/ 0 w 678"/>
                <a:gd name="T63" fmla="*/ 0 h 750"/>
                <a:gd name="T64" fmla="*/ 0 w 678"/>
                <a:gd name="T65" fmla="*/ 0 h 750"/>
                <a:gd name="T66" fmla="*/ 0 w 678"/>
                <a:gd name="T67" fmla="*/ 0 h 750"/>
                <a:gd name="T68" fmla="*/ 0 w 678"/>
                <a:gd name="T69" fmla="*/ 0 h 750"/>
                <a:gd name="T70" fmla="*/ 0 w 678"/>
                <a:gd name="T71" fmla="*/ 0 h 750"/>
                <a:gd name="T72" fmla="*/ 0 w 678"/>
                <a:gd name="T73" fmla="*/ 0 h 750"/>
                <a:gd name="T74" fmla="*/ 0 w 678"/>
                <a:gd name="T75" fmla="*/ 0 h 750"/>
                <a:gd name="T76" fmla="*/ 0 w 678"/>
                <a:gd name="T77" fmla="*/ 0 h 750"/>
                <a:gd name="T78" fmla="*/ 0 w 678"/>
                <a:gd name="T79" fmla="*/ 0 h 750"/>
                <a:gd name="T80" fmla="*/ 0 w 678"/>
                <a:gd name="T81" fmla="*/ 0 h 750"/>
                <a:gd name="T82" fmla="*/ 0 w 678"/>
                <a:gd name="T83" fmla="*/ 0 h 750"/>
                <a:gd name="T84" fmla="*/ 0 w 678"/>
                <a:gd name="T85" fmla="*/ 0 h 750"/>
                <a:gd name="T86" fmla="*/ 0 w 678"/>
                <a:gd name="T87" fmla="*/ 0 h 750"/>
                <a:gd name="T88" fmla="*/ 0 w 678"/>
                <a:gd name="T89" fmla="*/ 0 h 750"/>
                <a:gd name="T90" fmla="*/ 0 w 678"/>
                <a:gd name="T91" fmla="*/ 0 h 750"/>
                <a:gd name="T92" fmla="*/ 0 w 678"/>
                <a:gd name="T93" fmla="*/ 0 h 750"/>
                <a:gd name="T94" fmla="*/ 0 w 678"/>
                <a:gd name="T95" fmla="*/ 0 h 750"/>
                <a:gd name="T96" fmla="*/ 0 w 678"/>
                <a:gd name="T97" fmla="*/ 0 h 750"/>
                <a:gd name="T98" fmla="*/ 0 w 678"/>
                <a:gd name="T99" fmla="*/ 0 h 750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678"/>
                <a:gd name="T151" fmla="*/ 0 h 750"/>
                <a:gd name="T152" fmla="*/ 678 w 678"/>
                <a:gd name="T153" fmla="*/ 750 h 750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678" h="750">
                  <a:moveTo>
                    <a:pt x="92" y="721"/>
                  </a:moveTo>
                  <a:lnTo>
                    <a:pt x="93" y="727"/>
                  </a:lnTo>
                  <a:lnTo>
                    <a:pt x="94" y="733"/>
                  </a:lnTo>
                  <a:lnTo>
                    <a:pt x="97" y="737"/>
                  </a:lnTo>
                  <a:lnTo>
                    <a:pt x="99" y="740"/>
                  </a:lnTo>
                  <a:lnTo>
                    <a:pt x="102" y="743"/>
                  </a:lnTo>
                  <a:lnTo>
                    <a:pt x="105" y="746"/>
                  </a:lnTo>
                  <a:lnTo>
                    <a:pt x="109" y="748"/>
                  </a:lnTo>
                  <a:lnTo>
                    <a:pt x="113" y="749"/>
                  </a:lnTo>
                  <a:lnTo>
                    <a:pt x="122" y="750"/>
                  </a:lnTo>
                  <a:lnTo>
                    <a:pt x="132" y="749"/>
                  </a:lnTo>
                  <a:lnTo>
                    <a:pt x="143" y="746"/>
                  </a:lnTo>
                  <a:lnTo>
                    <a:pt x="154" y="742"/>
                  </a:lnTo>
                  <a:lnTo>
                    <a:pt x="196" y="723"/>
                  </a:lnTo>
                  <a:lnTo>
                    <a:pt x="220" y="711"/>
                  </a:lnTo>
                  <a:lnTo>
                    <a:pt x="239" y="715"/>
                  </a:lnTo>
                  <a:lnTo>
                    <a:pt x="256" y="721"/>
                  </a:lnTo>
                  <a:lnTo>
                    <a:pt x="260" y="722"/>
                  </a:lnTo>
                  <a:lnTo>
                    <a:pt x="265" y="722"/>
                  </a:lnTo>
                  <a:lnTo>
                    <a:pt x="268" y="721"/>
                  </a:lnTo>
                  <a:lnTo>
                    <a:pt x="272" y="720"/>
                  </a:lnTo>
                  <a:lnTo>
                    <a:pt x="276" y="718"/>
                  </a:lnTo>
                  <a:lnTo>
                    <a:pt x="281" y="713"/>
                  </a:lnTo>
                  <a:lnTo>
                    <a:pt x="285" y="709"/>
                  </a:lnTo>
                  <a:lnTo>
                    <a:pt x="289" y="703"/>
                  </a:lnTo>
                  <a:lnTo>
                    <a:pt x="293" y="696"/>
                  </a:lnTo>
                  <a:lnTo>
                    <a:pt x="294" y="687"/>
                  </a:lnTo>
                  <a:lnTo>
                    <a:pt x="294" y="679"/>
                  </a:lnTo>
                  <a:lnTo>
                    <a:pt x="294" y="669"/>
                  </a:lnTo>
                  <a:lnTo>
                    <a:pt x="294" y="661"/>
                  </a:lnTo>
                  <a:lnTo>
                    <a:pt x="296" y="653"/>
                  </a:lnTo>
                  <a:lnTo>
                    <a:pt x="297" y="650"/>
                  </a:lnTo>
                  <a:lnTo>
                    <a:pt x="299" y="647"/>
                  </a:lnTo>
                  <a:lnTo>
                    <a:pt x="302" y="644"/>
                  </a:lnTo>
                  <a:lnTo>
                    <a:pt x="305" y="643"/>
                  </a:lnTo>
                  <a:lnTo>
                    <a:pt x="325" y="640"/>
                  </a:lnTo>
                  <a:lnTo>
                    <a:pt x="351" y="638"/>
                  </a:lnTo>
                  <a:lnTo>
                    <a:pt x="364" y="636"/>
                  </a:lnTo>
                  <a:lnTo>
                    <a:pt x="374" y="633"/>
                  </a:lnTo>
                  <a:lnTo>
                    <a:pt x="380" y="630"/>
                  </a:lnTo>
                  <a:lnTo>
                    <a:pt x="384" y="628"/>
                  </a:lnTo>
                  <a:lnTo>
                    <a:pt x="387" y="625"/>
                  </a:lnTo>
                  <a:lnTo>
                    <a:pt x="390" y="621"/>
                  </a:lnTo>
                  <a:lnTo>
                    <a:pt x="406" y="583"/>
                  </a:lnTo>
                  <a:lnTo>
                    <a:pt x="414" y="565"/>
                  </a:lnTo>
                  <a:lnTo>
                    <a:pt x="416" y="561"/>
                  </a:lnTo>
                  <a:lnTo>
                    <a:pt x="421" y="559"/>
                  </a:lnTo>
                  <a:lnTo>
                    <a:pt x="425" y="557"/>
                  </a:lnTo>
                  <a:lnTo>
                    <a:pt x="430" y="554"/>
                  </a:lnTo>
                  <a:lnTo>
                    <a:pt x="448" y="550"/>
                  </a:lnTo>
                  <a:lnTo>
                    <a:pt x="471" y="542"/>
                  </a:lnTo>
                  <a:lnTo>
                    <a:pt x="492" y="537"/>
                  </a:lnTo>
                  <a:lnTo>
                    <a:pt x="504" y="531"/>
                  </a:lnTo>
                  <a:lnTo>
                    <a:pt x="507" y="529"/>
                  </a:lnTo>
                  <a:lnTo>
                    <a:pt x="509" y="526"/>
                  </a:lnTo>
                  <a:lnTo>
                    <a:pt x="510" y="524"/>
                  </a:lnTo>
                  <a:lnTo>
                    <a:pt x="510" y="521"/>
                  </a:lnTo>
                  <a:lnTo>
                    <a:pt x="508" y="514"/>
                  </a:lnTo>
                  <a:lnTo>
                    <a:pt x="505" y="507"/>
                  </a:lnTo>
                  <a:lnTo>
                    <a:pt x="503" y="502"/>
                  </a:lnTo>
                  <a:lnTo>
                    <a:pt x="502" y="497"/>
                  </a:lnTo>
                  <a:lnTo>
                    <a:pt x="500" y="490"/>
                  </a:lnTo>
                  <a:lnTo>
                    <a:pt x="499" y="483"/>
                  </a:lnTo>
                  <a:lnTo>
                    <a:pt x="513" y="467"/>
                  </a:lnTo>
                  <a:lnTo>
                    <a:pt x="546" y="429"/>
                  </a:lnTo>
                  <a:lnTo>
                    <a:pt x="583" y="387"/>
                  </a:lnTo>
                  <a:lnTo>
                    <a:pt x="613" y="355"/>
                  </a:lnTo>
                  <a:lnTo>
                    <a:pt x="621" y="345"/>
                  </a:lnTo>
                  <a:lnTo>
                    <a:pt x="631" y="333"/>
                  </a:lnTo>
                  <a:lnTo>
                    <a:pt x="642" y="318"/>
                  </a:lnTo>
                  <a:lnTo>
                    <a:pt x="652" y="301"/>
                  </a:lnTo>
                  <a:lnTo>
                    <a:pt x="662" y="285"/>
                  </a:lnTo>
                  <a:lnTo>
                    <a:pt x="671" y="267"/>
                  </a:lnTo>
                  <a:lnTo>
                    <a:pt x="674" y="260"/>
                  </a:lnTo>
                  <a:lnTo>
                    <a:pt x="676" y="252"/>
                  </a:lnTo>
                  <a:lnTo>
                    <a:pt x="677" y="245"/>
                  </a:lnTo>
                  <a:lnTo>
                    <a:pt x="678" y="238"/>
                  </a:lnTo>
                  <a:lnTo>
                    <a:pt x="677" y="234"/>
                  </a:lnTo>
                  <a:lnTo>
                    <a:pt x="675" y="230"/>
                  </a:lnTo>
                  <a:lnTo>
                    <a:pt x="672" y="226"/>
                  </a:lnTo>
                  <a:lnTo>
                    <a:pt x="667" y="224"/>
                  </a:lnTo>
                  <a:lnTo>
                    <a:pt x="658" y="221"/>
                  </a:lnTo>
                  <a:lnTo>
                    <a:pt x="645" y="218"/>
                  </a:lnTo>
                  <a:lnTo>
                    <a:pt x="639" y="216"/>
                  </a:lnTo>
                  <a:lnTo>
                    <a:pt x="633" y="212"/>
                  </a:lnTo>
                  <a:lnTo>
                    <a:pt x="628" y="208"/>
                  </a:lnTo>
                  <a:lnTo>
                    <a:pt x="622" y="204"/>
                  </a:lnTo>
                  <a:lnTo>
                    <a:pt x="619" y="197"/>
                  </a:lnTo>
                  <a:lnTo>
                    <a:pt x="616" y="189"/>
                  </a:lnTo>
                  <a:lnTo>
                    <a:pt x="614" y="179"/>
                  </a:lnTo>
                  <a:lnTo>
                    <a:pt x="613" y="167"/>
                  </a:lnTo>
                  <a:lnTo>
                    <a:pt x="611" y="159"/>
                  </a:lnTo>
                  <a:lnTo>
                    <a:pt x="609" y="150"/>
                  </a:lnTo>
                  <a:lnTo>
                    <a:pt x="605" y="144"/>
                  </a:lnTo>
                  <a:lnTo>
                    <a:pt x="599" y="137"/>
                  </a:lnTo>
                  <a:lnTo>
                    <a:pt x="592" y="133"/>
                  </a:lnTo>
                  <a:lnTo>
                    <a:pt x="583" y="127"/>
                  </a:lnTo>
                  <a:lnTo>
                    <a:pt x="575" y="124"/>
                  </a:lnTo>
                  <a:lnTo>
                    <a:pt x="566" y="121"/>
                  </a:lnTo>
                  <a:lnTo>
                    <a:pt x="546" y="116"/>
                  </a:lnTo>
                  <a:lnTo>
                    <a:pt x="525" y="113"/>
                  </a:lnTo>
                  <a:lnTo>
                    <a:pt x="507" y="111"/>
                  </a:lnTo>
                  <a:lnTo>
                    <a:pt x="491" y="110"/>
                  </a:lnTo>
                  <a:lnTo>
                    <a:pt x="484" y="110"/>
                  </a:lnTo>
                  <a:lnTo>
                    <a:pt x="479" y="109"/>
                  </a:lnTo>
                  <a:lnTo>
                    <a:pt x="475" y="107"/>
                  </a:lnTo>
                  <a:lnTo>
                    <a:pt x="469" y="105"/>
                  </a:lnTo>
                  <a:lnTo>
                    <a:pt x="458" y="99"/>
                  </a:lnTo>
                  <a:lnTo>
                    <a:pt x="449" y="92"/>
                  </a:lnTo>
                  <a:lnTo>
                    <a:pt x="439" y="83"/>
                  </a:lnTo>
                  <a:lnTo>
                    <a:pt x="429" y="73"/>
                  </a:lnTo>
                  <a:lnTo>
                    <a:pt x="421" y="64"/>
                  </a:lnTo>
                  <a:lnTo>
                    <a:pt x="413" y="53"/>
                  </a:lnTo>
                  <a:lnTo>
                    <a:pt x="387" y="15"/>
                  </a:lnTo>
                  <a:lnTo>
                    <a:pt x="378" y="1"/>
                  </a:lnTo>
                  <a:lnTo>
                    <a:pt x="359" y="0"/>
                  </a:lnTo>
                  <a:lnTo>
                    <a:pt x="341" y="1"/>
                  </a:lnTo>
                  <a:lnTo>
                    <a:pt x="332" y="1"/>
                  </a:lnTo>
                  <a:lnTo>
                    <a:pt x="324" y="2"/>
                  </a:lnTo>
                  <a:lnTo>
                    <a:pt x="317" y="5"/>
                  </a:lnTo>
                  <a:lnTo>
                    <a:pt x="311" y="7"/>
                  </a:lnTo>
                  <a:lnTo>
                    <a:pt x="305" y="9"/>
                  </a:lnTo>
                  <a:lnTo>
                    <a:pt x="302" y="13"/>
                  </a:lnTo>
                  <a:lnTo>
                    <a:pt x="300" y="17"/>
                  </a:lnTo>
                  <a:lnTo>
                    <a:pt x="300" y="23"/>
                  </a:lnTo>
                  <a:lnTo>
                    <a:pt x="302" y="29"/>
                  </a:lnTo>
                  <a:lnTo>
                    <a:pt x="308" y="37"/>
                  </a:lnTo>
                  <a:lnTo>
                    <a:pt x="314" y="47"/>
                  </a:lnTo>
                  <a:lnTo>
                    <a:pt x="324" y="57"/>
                  </a:lnTo>
                  <a:lnTo>
                    <a:pt x="327" y="61"/>
                  </a:lnTo>
                  <a:lnTo>
                    <a:pt x="328" y="64"/>
                  </a:lnTo>
                  <a:lnTo>
                    <a:pt x="328" y="68"/>
                  </a:lnTo>
                  <a:lnTo>
                    <a:pt x="328" y="71"/>
                  </a:lnTo>
                  <a:lnTo>
                    <a:pt x="323" y="79"/>
                  </a:lnTo>
                  <a:lnTo>
                    <a:pt x="316" y="87"/>
                  </a:lnTo>
                  <a:lnTo>
                    <a:pt x="309" y="98"/>
                  </a:lnTo>
                  <a:lnTo>
                    <a:pt x="300" y="109"/>
                  </a:lnTo>
                  <a:lnTo>
                    <a:pt x="297" y="116"/>
                  </a:lnTo>
                  <a:lnTo>
                    <a:pt x="294" y="123"/>
                  </a:lnTo>
                  <a:lnTo>
                    <a:pt x="291" y="131"/>
                  </a:lnTo>
                  <a:lnTo>
                    <a:pt x="289" y="138"/>
                  </a:lnTo>
                  <a:lnTo>
                    <a:pt x="288" y="148"/>
                  </a:lnTo>
                  <a:lnTo>
                    <a:pt x="286" y="156"/>
                  </a:lnTo>
                  <a:lnTo>
                    <a:pt x="283" y="163"/>
                  </a:lnTo>
                  <a:lnTo>
                    <a:pt x="281" y="168"/>
                  </a:lnTo>
                  <a:lnTo>
                    <a:pt x="275" y="176"/>
                  </a:lnTo>
                  <a:lnTo>
                    <a:pt x="271" y="182"/>
                  </a:lnTo>
                  <a:lnTo>
                    <a:pt x="271" y="184"/>
                  </a:lnTo>
                  <a:lnTo>
                    <a:pt x="271" y="188"/>
                  </a:lnTo>
                  <a:lnTo>
                    <a:pt x="272" y="191"/>
                  </a:lnTo>
                  <a:lnTo>
                    <a:pt x="274" y="195"/>
                  </a:lnTo>
                  <a:lnTo>
                    <a:pt x="283" y="206"/>
                  </a:lnTo>
                  <a:lnTo>
                    <a:pt x="299" y="223"/>
                  </a:lnTo>
                  <a:lnTo>
                    <a:pt x="302" y="226"/>
                  </a:lnTo>
                  <a:lnTo>
                    <a:pt x="304" y="230"/>
                  </a:lnTo>
                  <a:lnTo>
                    <a:pt x="305" y="235"/>
                  </a:lnTo>
                  <a:lnTo>
                    <a:pt x="308" y="239"/>
                  </a:lnTo>
                  <a:lnTo>
                    <a:pt x="309" y="251"/>
                  </a:lnTo>
                  <a:lnTo>
                    <a:pt x="310" y="263"/>
                  </a:lnTo>
                  <a:lnTo>
                    <a:pt x="309" y="278"/>
                  </a:lnTo>
                  <a:lnTo>
                    <a:pt x="307" y="292"/>
                  </a:lnTo>
                  <a:lnTo>
                    <a:pt x="304" y="308"/>
                  </a:lnTo>
                  <a:lnTo>
                    <a:pt x="301" y="323"/>
                  </a:lnTo>
                  <a:lnTo>
                    <a:pt x="293" y="355"/>
                  </a:lnTo>
                  <a:lnTo>
                    <a:pt x="284" y="380"/>
                  </a:lnTo>
                  <a:lnTo>
                    <a:pt x="280" y="391"/>
                  </a:lnTo>
                  <a:lnTo>
                    <a:pt x="275" y="401"/>
                  </a:lnTo>
                  <a:lnTo>
                    <a:pt x="271" y="407"/>
                  </a:lnTo>
                  <a:lnTo>
                    <a:pt x="268" y="411"/>
                  </a:lnTo>
                  <a:lnTo>
                    <a:pt x="240" y="433"/>
                  </a:lnTo>
                  <a:lnTo>
                    <a:pt x="213" y="452"/>
                  </a:lnTo>
                  <a:lnTo>
                    <a:pt x="188" y="468"/>
                  </a:lnTo>
                  <a:lnTo>
                    <a:pt x="162" y="482"/>
                  </a:lnTo>
                  <a:lnTo>
                    <a:pt x="149" y="488"/>
                  </a:lnTo>
                  <a:lnTo>
                    <a:pt x="135" y="494"/>
                  </a:lnTo>
                  <a:lnTo>
                    <a:pt x="121" y="499"/>
                  </a:lnTo>
                  <a:lnTo>
                    <a:pt x="107" y="503"/>
                  </a:lnTo>
                  <a:lnTo>
                    <a:pt x="92" y="508"/>
                  </a:lnTo>
                  <a:lnTo>
                    <a:pt x="76" y="511"/>
                  </a:lnTo>
                  <a:lnTo>
                    <a:pt x="60" y="514"/>
                  </a:lnTo>
                  <a:lnTo>
                    <a:pt x="43" y="517"/>
                  </a:lnTo>
                  <a:lnTo>
                    <a:pt x="21" y="522"/>
                  </a:lnTo>
                  <a:lnTo>
                    <a:pt x="8" y="525"/>
                  </a:lnTo>
                  <a:lnTo>
                    <a:pt x="3" y="528"/>
                  </a:lnTo>
                  <a:lnTo>
                    <a:pt x="1" y="530"/>
                  </a:lnTo>
                  <a:lnTo>
                    <a:pt x="0" y="533"/>
                  </a:lnTo>
                  <a:lnTo>
                    <a:pt x="0" y="538"/>
                  </a:lnTo>
                  <a:lnTo>
                    <a:pt x="1" y="542"/>
                  </a:lnTo>
                  <a:lnTo>
                    <a:pt x="3" y="547"/>
                  </a:lnTo>
                  <a:lnTo>
                    <a:pt x="7" y="553"/>
                  </a:lnTo>
                  <a:lnTo>
                    <a:pt x="11" y="560"/>
                  </a:lnTo>
                  <a:lnTo>
                    <a:pt x="24" y="579"/>
                  </a:lnTo>
                  <a:lnTo>
                    <a:pt x="39" y="602"/>
                  </a:lnTo>
                  <a:lnTo>
                    <a:pt x="56" y="627"/>
                  </a:lnTo>
                  <a:lnTo>
                    <a:pt x="73" y="655"/>
                  </a:lnTo>
                  <a:lnTo>
                    <a:pt x="80" y="670"/>
                  </a:lnTo>
                  <a:lnTo>
                    <a:pt x="87" y="686"/>
                  </a:lnTo>
                  <a:lnTo>
                    <a:pt x="89" y="695"/>
                  </a:lnTo>
                  <a:lnTo>
                    <a:pt x="91" y="704"/>
                  </a:lnTo>
                  <a:lnTo>
                    <a:pt x="92" y="712"/>
                  </a:lnTo>
                  <a:lnTo>
                    <a:pt x="92" y="72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31" name="Freeform 324"/>
            <p:cNvSpPr>
              <a:spLocks/>
            </p:cNvSpPr>
            <p:nvPr/>
          </p:nvSpPr>
          <p:spPr bwMode="auto">
            <a:xfrm>
              <a:off x="1880" y="2917"/>
              <a:ext cx="413" cy="375"/>
            </a:xfrm>
            <a:custGeom>
              <a:avLst/>
              <a:gdLst>
                <a:gd name="T0" fmla="*/ 0 w 1652"/>
                <a:gd name="T1" fmla="*/ 0 h 1500"/>
                <a:gd name="T2" fmla="*/ 0 w 1652"/>
                <a:gd name="T3" fmla="*/ 0 h 1500"/>
                <a:gd name="T4" fmla="*/ 0 w 1652"/>
                <a:gd name="T5" fmla="*/ 0 h 1500"/>
                <a:gd name="T6" fmla="*/ 0 w 1652"/>
                <a:gd name="T7" fmla="*/ 0 h 1500"/>
                <a:gd name="T8" fmla="*/ 0 w 1652"/>
                <a:gd name="T9" fmla="*/ 0 h 1500"/>
                <a:gd name="T10" fmla="*/ 0 w 1652"/>
                <a:gd name="T11" fmla="*/ 0 h 1500"/>
                <a:gd name="T12" fmla="*/ 0 w 1652"/>
                <a:gd name="T13" fmla="*/ 0 h 1500"/>
                <a:gd name="T14" fmla="*/ 0 w 1652"/>
                <a:gd name="T15" fmla="*/ 0 h 1500"/>
                <a:gd name="T16" fmla="*/ 0 w 1652"/>
                <a:gd name="T17" fmla="*/ 0 h 1500"/>
                <a:gd name="T18" fmla="*/ 0 w 1652"/>
                <a:gd name="T19" fmla="*/ 0 h 1500"/>
                <a:gd name="T20" fmla="*/ 0 w 1652"/>
                <a:gd name="T21" fmla="*/ 0 h 1500"/>
                <a:gd name="T22" fmla="*/ 0 w 1652"/>
                <a:gd name="T23" fmla="*/ 0 h 1500"/>
                <a:gd name="T24" fmla="*/ 0 w 1652"/>
                <a:gd name="T25" fmla="*/ 0 h 1500"/>
                <a:gd name="T26" fmla="*/ 0 w 1652"/>
                <a:gd name="T27" fmla="*/ 0 h 1500"/>
                <a:gd name="T28" fmla="*/ 0 w 1652"/>
                <a:gd name="T29" fmla="*/ 0 h 1500"/>
                <a:gd name="T30" fmla="*/ 0 w 1652"/>
                <a:gd name="T31" fmla="*/ 0 h 1500"/>
                <a:gd name="T32" fmla="*/ 0 w 1652"/>
                <a:gd name="T33" fmla="*/ 0 h 1500"/>
                <a:gd name="T34" fmla="*/ 0 w 1652"/>
                <a:gd name="T35" fmla="*/ 0 h 1500"/>
                <a:gd name="T36" fmla="*/ 0 w 1652"/>
                <a:gd name="T37" fmla="*/ 0 h 1500"/>
                <a:gd name="T38" fmla="*/ 0 w 1652"/>
                <a:gd name="T39" fmla="*/ 0 h 1500"/>
                <a:gd name="T40" fmla="*/ 0 w 1652"/>
                <a:gd name="T41" fmla="*/ 0 h 1500"/>
                <a:gd name="T42" fmla="*/ 0 w 1652"/>
                <a:gd name="T43" fmla="*/ 0 h 1500"/>
                <a:gd name="T44" fmla="*/ 0 w 1652"/>
                <a:gd name="T45" fmla="*/ 0 h 1500"/>
                <a:gd name="T46" fmla="*/ 0 w 1652"/>
                <a:gd name="T47" fmla="*/ 0 h 1500"/>
                <a:gd name="T48" fmla="*/ 0 w 1652"/>
                <a:gd name="T49" fmla="*/ 0 h 1500"/>
                <a:gd name="T50" fmla="*/ 0 w 1652"/>
                <a:gd name="T51" fmla="*/ 0 h 1500"/>
                <a:gd name="T52" fmla="*/ 0 w 1652"/>
                <a:gd name="T53" fmla="*/ 0 h 1500"/>
                <a:gd name="T54" fmla="*/ 0 w 1652"/>
                <a:gd name="T55" fmla="*/ 0 h 1500"/>
                <a:gd name="T56" fmla="*/ 0 w 1652"/>
                <a:gd name="T57" fmla="*/ 0 h 1500"/>
                <a:gd name="T58" fmla="*/ 0 w 1652"/>
                <a:gd name="T59" fmla="*/ 0 h 1500"/>
                <a:gd name="T60" fmla="*/ 0 w 1652"/>
                <a:gd name="T61" fmla="*/ 0 h 1500"/>
                <a:gd name="T62" fmla="*/ 0 w 1652"/>
                <a:gd name="T63" fmla="*/ 0 h 1500"/>
                <a:gd name="T64" fmla="*/ 0 w 1652"/>
                <a:gd name="T65" fmla="*/ 0 h 1500"/>
                <a:gd name="T66" fmla="*/ 0 w 1652"/>
                <a:gd name="T67" fmla="*/ 0 h 1500"/>
                <a:gd name="T68" fmla="*/ 0 w 1652"/>
                <a:gd name="T69" fmla="*/ 0 h 1500"/>
                <a:gd name="T70" fmla="*/ 0 w 1652"/>
                <a:gd name="T71" fmla="*/ 0 h 1500"/>
                <a:gd name="T72" fmla="*/ 0 w 1652"/>
                <a:gd name="T73" fmla="*/ 0 h 1500"/>
                <a:gd name="T74" fmla="*/ 0 w 1652"/>
                <a:gd name="T75" fmla="*/ 0 h 1500"/>
                <a:gd name="T76" fmla="*/ 0 w 1652"/>
                <a:gd name="T77" fmla="*/ 0 h 1500"/>
                <a:gd name="T78" fmla="*/ 0 w 1652"/>
                <a:gd name="T79" fmla="*/ 0 h 1500"/>
                <a:gd name="T80" fmla="*/ 0 w 1652"/>
                <a:gd name="T81" fmla="*/ 0 h 1500"/>
                <a:gd name="T82" fmla="*/ 0 w 1652"/>
                <a:gd name="T83" fmla="*/ 0 h 1500"/>
                <a:gd name="T84" fmla="*/ 0 w 1652"/>
                <a:gd name="T85" fmla="*/ 0 h 1500"/>
                <a:gd name="T86" fmla="*/ 0 w 1652"/>
                <a:gd name="T87" fmla="*/ 0 h 1500"/>
                <a:gd name="T88" fmla="*/ 0 w 1652"/>
                <a:gd name="T89" fmla="*/ 0 h 1500"/>
                <a:gd name="T90" fmla="*/ 0 w 1652"/>
                <a:gd name="T91" fmla="*/ 0 h 1500"/>
                <a:gd name="T92" fmla="*/ 0 w 1652"/>
                <a:gd name="T93" fmla="*/ 0 h 1500"/>
                <a:gd name="T94" fmla="*/ 0 w 1652"/>
                <a:gd name="T95" fmla="*/ 0 h 1500"/>
                <a:gd name="T96" fmla="*/ 0 w 1652"/>
                <a:gd name="T97" fmla="*/ 0 h 1500"/>
                <a:gd name="T98" fmla="*/ 0 w 1652"/>
                <a:gd name="T99" fmla="*/ 0 h 1500"/>
                <a:gd name="T100" fmla="*/ 0 w 1652"/>
                <a:gd name="T101" fmla="*/ 0 h 1500"/>
                <a:gd name="T102" fmla="*/ 0 w 1652"/>
                <a:gd name="T103" fmla="*/ 0 h 1500"/>
                <a:gd name="T104" fmla="*/ 0 w 1652"/>
                <a:gd name="T105" fmla="*/ 0 h 1500"/>
                <a:gd name="T106" fmla="*/ 0 w 1652"/>
                <a:gd name="T107" fmla="*/ 0 h 1500"/>
                <a:gd name="T108" fmla="*/ 0 w 1652"/>
                <a:gd name="T109" fmla="*/ 0 h 1500"/>
                <a:gd name="T110" fmla="*/ 0 w 1652"/>
                <a:gd name="T111" fmla="*/ 0 h 1500"/>
                <a:gd name="T112" fmla="*/ 0 w 1652"/>
                <a:gd name="T113" fmla="*/ 0 h 1500"/>
                <a:gd name="T114" fmla="*/ 0 w 1652"/>
                <a:gd name="T115" fmla="*/ 0 h 1500"/>
                <a:gd name="T116" fmla="*/ 0 w 1652"/>
                <a:gd name="T117" fmla="*/ 0 h 1500"/>
                <a:gd name="T118" fmla="*/ 0 w 1652"/>
                <a:gd name="T119" fmla="*/ 0 h 1500"/>
                <a:gd name="T120" fmla="*/ 0 w 1652"/>
                <a:gd name="T121" fmla="*/ 0 h 150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652"/>
                <a:gd name="T184" fmla="*/ 0 h 1500"/>
                <a:gd name="T185" fmla="*/ 1652 w 1652"/>
                <a:gd name="T186" fmla="*/ 1500 h 150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652" h="1500">
                  <a:moveTo>
                    <a:pt x="704" y="1251"/>
                  </a:moveTo>
                  <a:lnTo>
                    <a:pt x="682" y="1244"/>
                  </a:lnTo>
                  <a:lnTo>
                    <a:pt x="648" y="1233"/>
                  </a:lnTo>
                  <a:lnTo>
                    <a:pt x="631" y="1226"/>
                  </a:lnTo>
                  <a:lnTo>
                    <a:pt x="617" y="1218"/>
                  </a:lnTo>
                  <a:lnTo>
                    <a:pt x="612" y="1214"/>
                  </a:lnTo>
                  <a:lnTo>
                    <a:pt x="607" y="1210"/>
                  </a:lnTo>
                  <a:lnTo>
                    <a:pt x="604" y="1207"/>
                  </a:lnTo>
                  <a:lnTo>
                    <a:pt x="603" y="1202"/>
                  </a:lnTo>
                  <a:lnTo>
                    <a:pt x="602" y="1187"/>
                  </a:lnTo>
                  <a:lnTo>
                    <a:pt x="599" y="1174"/>
                  </a:lnTo>
                  <a:lnTo>
                    <a:pt x="594" y="1161"/>
                  </a:lnTo>
                  <a:lnTo>
                    <a:pt x="590" y="1148"/>
                  </a:lnTo>
                  <a:lnTo>
                    <a:pt x="585" y="1137"/>
                  </a:lnTo>
                  <a:lnTo>
                    <a:pt x="578" y="1125"/>
                  </a:lnTo>
                  <a:lnTo>
                    <a:pt x="572" y="1114"/>
                  </a:lnTo>
                  <a:lnTo>
                    <a:pt x="565" y="1103"/>
                  </a:lnTo>
                  <a:lnTo>
                    <a:pt x="551" y="1083"/>
                  </a:lnTo>
                  <a:lnTo>
                    <a:pt x="537" y="1061"/>
                  </a:lnTo>
                  <a:lnTo>
                    <a:pt x="531" y="1050"/>
                  </a:lnTo>
                  <a:lnTo>
                    <a:pt x="524" y="1040"/>
                  </a:lnTo>
                  <a:lnTo>
                    <a:pt x="519" y="1029"/>
                  </a:lnTo>
                  <a:lnTo>
                    <a:pt x="514" y="1018"/>
                  </a:lnTo>
                  <a:lnTo>
                    <a:pt x="511" y="1013"/>
                  </a:lnTo>
                  <a:lnTo>
                    <a:pt x="509" y="1009"/>
                  </a:lnTo>
                  <a:lnTo>
                    <a:pt x="506" y="1007"/>
                  </a:lnTo>
                  <a:lnTo>
                    <a:pt x="503" y="1007"/>
                  </a:lnTo>
                  <a:lnTo>
                    <a:pt x="498" y="1007"/>
                  </a:lnTo>
                  <a:lnTo>
                    <a:pt x="495" y="1007"/>
                  </a:lnTo>
                  <a:lnTo>
                    <a:pt x="491" y="1009"/>
                  </a:lnTo>
                  <a:lnTo>
                    <a:pt x="487" y="1011"/>
                  </a:lnTo>
                  <a:lnTo>
                    <a:pt x="479" y="1016"/>
                  </a:lnTo>
                  <a:lnTo>
                    <a:pt x="471" y="1020"/>
                  </a:lnTo>
                  <a:lnTo>
                    <a:pt x="464" y="1023"/>
                  </a:lnTo>
                  <a:lnTo>
                    <a:pt x="457" y="1025"/>
                  </a:lnTo>
                  <a:lnTo>
                    <a:pt x="453" y="1022"/>
                  </a:lnTo>
                  <a:lnTo>
                    <a:pt x="448" y="1016"/>
                  </a:lnTo>
                  <a:lnTo>
                    <a:pt x="441" y="1008"/>
                  </a:lnTo>
                  <a:lnTo>
                    <a:pt x="435" y="1001"/>
                  </a:lnTo>
                  <a:lnTo>
                    <a:pt x="427" y="993"/>
                  </a:lnTo>
                  <a:lnTo>
                    <a:pt x="422" y="989"/>
                  </a:lnTo>
                  <a:lnTo>
                    <a:pt x="419" y="988"/>
                  </a:lnTo>
                  <a:lnTo>
                    <a:pt x="417" y="988"/>
                  </a:lnTo>
                  <a:lnTo>
                    <a:pt x="414" y="990"/>
                  </a:lnTo>
                  <a:lnTo>
                    <a:pt x="412" y="993"/>
                  </a:lnTo>
                  <a:lnTo>
                    <a:pt x="411" y="1000"/>
                  </a:lnTo>
                  <a:lnTo>
                    <a:pt x="410" y="1005"/>
                  </a:lnTo>
                  <a:lnTo>
                    <a:pt x="411" y="1012"/>
                  </a:lnTo>
                  <a:lnTo>
                    <a:pt x="411" y="1018"/>
                  </a:lnTo>
                  <a:lnTo>
                    <a:pt x="411" y="1023"/>
                  </a:lnTo>
                  <a:lnTo>
                    <a:pt x="409" y="1029"/>
                  </a:lnTo>
                  <a:lnTo>
                    <a:pt x="406" y="1033"/>
                  </a:lnTo>
                  <a:lnTo>
                    <a:pt x="400" y="1036"/>
                  </a:lnTo>
                  <a:lnTo>
                    <a:pt x="382" y="1046"/>
                  </a:lnTo>
                  <a:lnTo>
                    <a:pt x="372" y="1050"/>
                  </a:lnTo>
                  <a:lnTo>
                    <a:pt x="368" y="1058"/>
                  </a:lnTo>
                  <a:lnTo>
                    <a:pt x="359" y="1074"/>
                  </a:lnTo>
                  <a:lnTo>
                    <a:pt x="357" y="1075"/>
                  </a:lnTo>
                  <a:lnTo>
                    <a:pt x="354" y="1076"/>
                  </a:lnTo>
                  <a:lnTo>
                    <a:pt x="350" y="1076"/>
                  </a:lnTo>
                  <a:lnTo>
                    <a:pt x="344" y="1076"/>
                  </a:lnTo>
                  <a:lnTo>
                    <a:pt x="339" y="1076"/>
                  </a:lnTo>
                  <a:lnTo>
                    <a:pt x="334" y="1076"/>
                  </a:lnTo>
                  <a:lnTo>
                    <a:pt x="329" y="1078"/>
                  </a:lnTo>
                  <a:lnTo>
                    <a:pt x="327" y="1081"/>
                  </a:lnTo>
                  <a:lnTo>
                    <a:pt x="326" y="1083"/>
                  </a:lnTo>
                  <a:lnTo>
                    <a:pt x="326" y="1085"/>
                  </a:lnTo>
                  <a:lnTo>
                    <a:pt x="327" y="1088"/>
                  </a:lnTo>
                  <a:lnTo>
                    <a:pt x="329" y="1091"/>
                  </a:lnTo>
                  <a:lnTo>
                    <a:pt x="334" y="1099"/>
                  </a:lnTo>
                  <a:lnTo>
                    <a:pt x="339" y="1107"/>
                  </a:lnTo>
                  <a:lnTo>
                    <a:pt x="352" y="1123"/>
                  </a:lnTo>
                  <a:lnTo>
                    <a:pt x="362" y="1133"/>
                  </a:lnTo>
                  <a:lnTo>
                    <a:pt x="365" y="1138"/>
                  </a:lnTo>
                  <a:lnTo>
                    <a:pt x="367" y="1142"/>
                  </a:lnTo>
                  <a:lnTo>
                    <a:pt x="368" y="1146"/>
                  </a:lnTo>
                  <a:lnTo>
                    <a:pt x="369" y="1149"/>
                  </a:lnTo>
                  <a:lnTo>
                    <a:pt x="368" y="1153"/>
                  </a:lnTo>
                  <a:lnTo>
                    <a:pt x="367" y="1156"/>
                  </a:lnTo>
                  <a:lnTo>
                    <a:pt x="365" y="1158"/>
                  </a:lnTo>
                  <a:lnTo>
                    <a:pt x="363" y="1160"/>
                  </a:lnTo>
                  <a:lnTo>
                    <a:pt x="355" y="1162"/>
                  </a:lnTo>
                  <a:lnTo>
                    <a:pt x="348" y="1163"/>
                  </a:lnTo>
                  <a:lnTo>
                    <a:pt x="338" y="1162"/>
                  </a:lnTo>
                  <a:lnTo>
                    <a:pt x="328" y="1159"/>
                  </a:lnTo>
                  <a:lnTo>
                    <a:pt x="308" y="1152"/>
                  </a:lnTo>
                  <a:lnTo>
                    <a:pt x="285" y="1141"/>
                  </a:lnTo>
                  <a:lnTo>
                    <a:pt x="275" y="1134"/>
                  </a:lnTo>
                  <a:lnTo>
                    <a:pt x="265" y="1128"/>
                  </a:lnTo>
                  <a:lnTo>
                    <a:pt x="256" y="1121"/>
                  </a:lnTo>
                  <a:lnTo>
                    <a:pt x="247" y="1114"/>
                  </a:lnTo>
                  <a:lnTo>
                    <a:pt x="241" y="1106"/>
                  </a:lnTo>
                  <a:lnTo>
                    <a:pt x="237" y="1099"/>
                  </a:lnTo>
                  <a:lnTo>
                    <a:pt x="236" y="1095"/>
                  </a:lnTo>
                  <a:lnTo>
                    <a:pt x="235" y="1090"/>
                  </a:lnTo>
                  <a:lnTo>
                    <a:pt x="235" y="1086"/>
                  </a:lnTo>
                  <a:lnTo>
                    <a:pt x="236" y="1082"/>
                  </a:lnTo>
                  <a:lnTo>
                    <a:pt x="237" y="1077"/>
                  </a:lnTo>
                  <a:lnTo>
                    <a:pt x="239" y="1073"/>
                  </a:lnTo>
                  <a:lnTo>
                    <a:pt x="241" y="1068"/>
                  </a:lnTo>
                  <a:lnTo>
                    <a:pt x="245" y="1063"/>
                  </a:lnTo>
                  <a:lnTo>
                    <a:pt x="250" y="1059"/>
                  </a:lnTo>
                  <a:lnTo>
                    <a:pt x="255" y="1054"/>
                  </a:lnTo>
                  <a:lnTo>
                    <a:pt x="261" y="1049"/>
                  </a:lnTo>
                  <a:lnTo>
                    <a:pt x="269" y="1044"/>
                  </a:lnTo>
                  <a:lnTo>
                    <a:pt x="280" y="1040"/>
                  </a:lnTo>
                  <a:lnTo>
                    <a:pt x="294" y="1036"/>
                  </a:lnTo>
                  <a:lnTo>
                    <a:pt x="310" y="1034"/>
                  </a:lnTo>
                  <a:lnTo>
                    <a:pt x="327" y="1031"/>
                  </a:lnTo>
                  <a:lnTo>
                    <a:pt x="343" y="1029"/>
                  </a:lnTo>
                  <a:lnTo>
                    <a:pt x="357" y="1026"/>
                  </a:lnTo>
                  <a:lnTo>
                    <a:pt x="364" y="1023"/>
                  </a:lnTo>
                  <a:lnTo>
                    <a:pt x="368" y="1020"/>
                  </a:lnTo>
                  <a:lnTo>
                    <a:pt x="372" y="1017"/>
                  </a:lnTo>
                  <a:lnTo>
                    <a:pt x="373" y="1014"/>
                  </a:lnTo>
                  <a:lnTo>
                    <a:pt x="371" y="1001"/>
                  </a:lnTo>
                  <a:lnTo>
                    <a:pt x="368" y="989"/>
                  </a:lnTo>
                  <a:lnTo>
                    <a:pt x="365" y="977"/>
                  </a:lnTo>
                  <a:lnTo>
                    <a:pt x="361" y="967"/>
                  </a:lnTo>
                  <a:lnTo>
                    <a:pt x="353" y="949"/>
                  </a:lnTo>
                  <a:lnTo>
                    <a:pt x="345" y="932"/>
                  </a:lnTo>
                  <a:lnTo>
                    <a:pt x="343" y="925"/>
                  </a:lnTo>
                  <a:lnTo>
                    <a:pt x="339" y="920"/>
                  </a:lnTo>
                  <a:lnTo>
                    <a:pt x="335" y="916"/>
                  </a:lnTo>
                  <a:lnTo>
                    <a:pt x="329" y="913"/>
                  </a:lnTo>
                  <a:lnTo>
                    <a:pt x="324" y="909"/>
                  </a:lnTo>
                  <a:lnTo>
                    <a:pt x="319" y="905"/>
                  </a:lnTo>
                  <a:lnTo>
                    <a:pt x="313" y="899"/>
                  </a:lnTo>
                  <a:lnTo>
                    <a:pt x="308" y="891"/>
                  </a:lnTo>
                  <a:lnTo>
                    <a:pt x="305" y="886"/>
                  </a:lnTo>
                  <a:lnTo>
                    <a:pt x="302" y="880"/>
                  </a:lnTo>
                  <a:lnTo>
                    <a:pt x="302" y="876"/>
                  </a:lnTo>
                  <a:lnTo>
                    <a:pt x="303" y="872"/>
                  </a:lnTo>
                  <a:lnTo>
                    <a:pt x="307" y="864"/>
                  </a:lnTo>
                  <a:lnTo>
                    <a:pt x="311" y="859"/>
                  </a:lnTo>
                  <a:lnTo>
                    <a:pt x="316" y="851"/>
                  </a:lnTo>
                  <a:lnTo>
                    <a:pt x="320" y="844"/>
                  </a:lnTo>
                  <a:lnTo>
                    <a:pt x="320" y="838"/>
                  </a:lnTo>
                  <a:lnTo>
                    <a:pt x="320" y="833"/>
                  </a:lnTo>
                  <a:lnTo>
                    <a:pt x="317" y="826"/>
                  </a:lnTo>
                  <a:lnTo>
                    <a:pt x="314" y="820"/>
                  </a:lnTo>
                  <a:lnTo>
                    <a:pt x="307" y="806"/>
                  </a:lnTo>
                  <a:lnTo>
                    <a:pt x="297" y="789"/>
                  </a:lnTo>
                  <a:lnTo>
                    <a:pt x="291" y="781"/>
                  </a:lnTo>
                  <a:lnTo>
                    <a:pt x="284" y="775"/>
                  </a:lnTo>
                  <a:lnTo>
                    <a:pt x="280" y="772"/>
                  </a:lnTo>
                  <a:lnTo>
                    <a:pt x="277" y="770"/>
                  </a:lnTo>
                  <a:lnTo>
                    <a:pt x="273" y="769"/>
                  </a:lnTo>
                  <a:lnTo>
                    <a:pt x="269" y="768"/>
                  </a:lnTo>
                  <a:lnTo>
                    <a:pt x="266" y="762"/>
                  </a:lnTo>
                  <a:lnTo>
                    <a:pt x="261" y="756"/>
                  </a:lnTo>
                  <a:lnTo>
                    <a:pt x="256" y="751"/>
                  </a:lnTo>
                  <a:lnTo>
                    <a:pt x="249" y="747"/>
                  </a:lnTo>
                  <a:lnTo>
                    <a:pt x="232" y="740"/>
                  </a:lnTo>
                  <a:lnTo>
                    <a:pt x="215" y="734"/>
                  </a:lnTo>
                  <a:lnTo>
                    <a:pt x="206" y="730"/>
                  </a:lnTo>
                  <a:lnTo>
                    <a:pt x="199" y="728"/>
                  </a:lnTo>
                  <a:lnTo>
                    <a:pt x="192" y="725"/>
                  </a:lnTo>
                  <a:lnTo>
                    <a:pt x="187" y="721"/>
                  </a:lnTo>
                  <a:lnTo>
                    <a:pt x="184" y="716"/>
                  </a:lnTo>
                  <a:lnTo>
                    <a:pt x="182" y="711"/>
                  </a:lnTo>
                  <a:lnTo>
                    <a:pt x="182" y="709"/>
                  </a:lnTo>
                  <a:lnTo>
                    <a:pt x="182" y="706"/>
                  </a:lnTo>
                  <a:lnTo>
                    <a:pt x="183" y="702"/>
                  </a:lnTo>
                  <a:lnTo>
                    <a:pt x="185" y="698"/>
                  </a:lnTo>
                  <a:lnTo>
                    <a:pt x="187" y="695"/>
                  </a:lnTo>
                  <a:lnTo>
                    <a:pt x="187" y="692"/>
                  </a:lnTo>
                  <a:lnTo>
                    <a:pt x="187" y="688"/>
                  </a:lnTo>
                  <a:lnTo>
                    <a:pt x="186" y="684"/>
                  </a:lnTo>
                  <a:lnTo>
                    <a:pt x="183" y="679"/>
                  </a:lnTo>
                  <a:lnTo>
                    <a:pt x="177" y="672"/>
                  </a:lnTo>
                  <a:lnTo>
                    <a:pt x="161" y="659"/>
                  </a:lnTo>
                  <a:lnTo>
                    <a:pt x="142" y="648"/>
                  </a:lnTo>
                  <a:lnTo>
                    <a:pt x="132" y="641"/>
                  </a:lnTo>
                  <a:lnTo>
                    <a:pt x="124" y="634"/>
                  </a:lnTo>
                  <a:lnTo>
                    <a:pt x="115" y="626"/>
                  </a:lnTo>
                  <a:lnTo>
                    <a:pt x="110" y="618"/>
                  </a:lnTo>
                  <a:lnTo>
                    <a:pt x="106" y="614"/>
                  </a:lnTo>
                  <a:lnTo>
                    <a:pt x="105" y="610"/>
                  </a:lnTo>
                  <a:lnTo>
                    <a:pt x="104" y="606"/>
                  </a:lnTo>
                  <a:lnTo>
                    <a:pt x="103" y="601"/>
                  </a:lnTo>
                  <a:lnTo>
                    <a:pt x="104" y="597"/>
                  </a:lnTo>
                  <a:lnTo>
                    <a:pt x="105" y="592"/>
                  </a:lnTo>
                  <a:lnTo>
                    <a:pt x="106" y="586"/>
                  </a:lnTo>
                  <a:lnTo>
                    <a:pt x="110" y="581"/>
                  </a:lnTo>
                  <a:lnTo>
                    <a:pt x="112" y="579"/>
                  </a:lnTo>
                  <a:lnTo>
                    <a:pt x="115" y="576"/>
                  </a:lnTo>
                  <a:lnTo>
                    <a:pt x="119" y="574"/>
                  </a:lnTo>
                  <a:lnTo>
                    <a:pt x="125" y="572"/>
                  </a:lnTo>
                  <a:lnTo>
                    <a:pt x="134" y="570"/>
                  </a:lnTo>
                  <a:lnTo>
                    <a:pt x="144" y="569"/>
                  </a:lnTo>
                  <a:lnTo>
                    <a:pt x="153" y="567"/>
                  </a:lnTo>
                  <a:lnTo>
                    <a:pt x="159" y="564"/>
                  </a:lnTo>
                  <a:lnTo>
                    <a:pt x="160" y="562"/>
                  </a:lnTo>
                  <a:lnTo>
                    <a:pt x="160" y="560"/>
                  </a:lnTo>
                  <a:lnTo>
                    <a:pt x="158" y="558"/>
                  </a:lnTo>
                  <a:lnTo>
                    <a:pt x="155" y="555"/>
                  </a:lnTo>
                  <a:lnTo>
                    <a:pt x="148" y="550"/>
                  </a:lnTo>
                  <a:lnTo>
                    <a:pt x="140" y="543"/>
                  </a:lnTo>
                  <a:lnTo>
                    <a:pt x="136" y="539"/>
                  </a:lnTo>
                  <a:lnTo>
                    <a:pt x="134" y="534"/>
                  </a:lnTo>
                  <a:lnTo>
                    <a:pt x="134" y="532"/>
                  </a:lnTo>
                  <a:lnTo>
                    <a:pt x="135" y="530"/>
                  </a:lnTo>
                  <a:lnTo>
                    <a:pt x="138" y="528"/>
                  </a:lnTo>
                  <a:lnTo>
                    <a:pt x="140" y="527"/>
                  </a:lnTo>
                  <a:lnTo>
                    <a:pt x="149" y="520"/>
                  </a:lnTo>
                  <a:lnTo>
                    <a:pt x="163" y="513"/>
                  </a:lnTo>
                  <a:lnTo>
                    <a:pt x="176" y="505"/>
                  </a:lnTo>
                  <a:lnTo>
                    <a:pt x="183" y="502"/>
                  </a:lnTo>
                  <a:lnTo>
                    <a:pt x="181" y="474"/>
                  </a:lnTo>
                  <a:lnTo>
                    <a:pt x="175" y="441"/>
                  </a:lnTo>
                  <a:lnTo>
                    <a:pt x="173" y="433"/>
                  </a:lnTo>
                  <a:lnTo>
                    <a:pt x="171" y="426"/>
                  </a:lnTo>
                  <a:lnTo>
                    <a:pt x="168" y="419"/>
                  </a:lnTo>
                  <a:lnTo>
                    <a:pt x="164" y="413"/>
                  </a:lnTo>
                  <a:lnTo>
                    <a:pt x="160" y="408"/>
                  </a:lnTo>
                  <a:lnTo>
                    <a:pt x="155" y="405"/>
                  </a:lnTo>
                  <a:lnTo>
                    <a:pt x="149" y="404"/>
                  </a:lnTo>
                  <a:lnTo>
                    <a:pt x="143" y="404"/>
                  </a:lnTo>
                  <a:lnTo>
                    <a:pt x="138" y="403"/>
                  </a:lnTo>
                  <a:lnTo>
                    <a:pt x="132" y="401"/>
                  </a:lnTo>
                  <a:lnTo>
                    <a:pt x="126" y="397"/>
                  </a:lnTo>
                  <a:lnTo>
                    <a:pt x="119" y="390"/>
                  </a:lnTo>
                  <a:lnTo>
                    <a:pt x="113" y="384"/>
                  </a:lnTo>
                  <a:lnTo>
                    <a:pt x="106" y="375"/>
                  </a:lnTo>
                  <a:lnTo>
                    <a:pt x="101" y="366"/>
                  </a:lnTo>
                  <a:lnTo>
                    <a:pt x="94" y="357"/>
                  </a:lnTo>
                  <a:lnTo>
                    <a:pt x="85" y="336"/>
                  </a:lnTo>
                  <a:lnTo>
                    <a:pt x="77" y="317"/>
                  </a:lnTo>
                  <a:lnTo>
                    <a:pt x="74" y="308"/>
                  </a:lnTo>
                  <a:lnTo>
                    <a:pt x="73" y="300"/>
                  </a:lnTo>
                  <a:lnTo>
                    <a:pt x="72" y="293"/>
                  </a:lnTo>
                  <a:lnTo>
                    <a:pt x="73" y="288"/>
                  </a:lnTo>
                  <a:lnTo>
                    <a:pt x="64" y="274"/>
                  </a:lnTo>
                  <a:lnTo>
                    <a:pt x="56" y="258"/>
                  </a:lnTo>
                  <a:lnTo>
                    <a:pt x="56" y="238"/>
                  </a:lnTo>
                  <a:lnTo>
                    <a:pt x="56" y="221"/>
                  </a:lnTo>
                  <a:lnTo>
                    <a:pt x="55" y="217"/>
                  </a:lnTo>
                  <a:lnTo>
                    <a:pt x="54" y="213"/>
                  </a:lnTo>
                  <a:lnTo>
                    <a:pt x="51" y="211"/>
                  </a:lnTo>
                  <a:lnTo>
                    <a:pt x="49" y="208"/>
                  </a:lnTo>
                  <a:lnTo>
                    <a:pt x="46" y="207"/>
                  </a:lnTo>
                  <a:lnTo>
                    <a:pt x="42" y="205"/>
                  </a:lnTo>
                  <a:lnTo>
                    <a:pt x="37" y="204"/>
                  </a:lnTo>
                  <a:lnTo>
                    <a:pt x="31" y="204"/>
                  </a:lnTo>
                  <a:lnTo>
                    <a:pt x="24" y="204"/>
                  </a:lnTo>
                  <a:lnTo>
                    <a:pt x="19" y="203"/>
                  </a:lnTo>
                  <a:lnTo>
                    <a:pt x="16" y="202"/>
                  </a:lnTo>
                  <a:lnTo>
                    <a:pt x="14" y="199"/>
                  </a:lnTo>
                  <a:lnTo>
                    <a:pt x="14" y="198"/>
                  </a:lnTo>
                  <a:lnTo>
                    <a:pt x="14" y="196"/>
                  </a:lnTo>
                  <a:lnTo>
                    <a:pt x="15" y="193"/>
                  </a:lnTo>
                  <a:lnTo>
                    <a:pt x="17" y="191"/>
                  </a:lnTo>
                  <a:lnTo>
                    <a:pt x="28" y="182"/>
                  </a:lnTo>
                  <a:lnTo>
                    <a:pt x="34" y="178"/>
                  </a:lnTo>
                  <a:lnTo>
                    <a:pt x="35" y="169"/>
                  </a:lnTo>
                  <a:lnTo>
                    <a:pt x="35" y="162"/>
                  </a:lnTo>
                  <a:lnTo>
                    <a:pt x="34" y="155"/>
                  </a:lnTo>
                  <a:lnTo>
                    <a:pt x="32" y="148"/>
                  </a:lnTo>
                  <a:lnTo>
                    <a:pt x="27" y="135"/>
                  </a:lnTo>
                  <a:lnTo>
                    <a:pt x="20" y="122"/>
                  </a:lnTo>
                  <a:lnTo>
                    <a:pt x="13" y="109"/>
                  </a:lnTo>
                  <a:lnTo>
                    <a:pt x="6" y="96"/>
                  </a:lnTo>
                  <a:lnTo>
                    <a:pt x="4" y="90"/>
                  </a:lnTo>
                  <a:lnTo>
                    <a:pt x="2" y="83"/>
                  </a:lnTo>
                  <a:lnTo>
                    <a:pt x="0" y="76"/>
                  </a:lnTo>
                  <a:lnTo>
                    <a:pt x="0" y="69"/>
                  </a:lnTo>
                  <a:lnTo>
                    <a:pt x="0" y="56"/>
                  </a:lnTo>
                  <a:lnTo>
                    <a:pt x="2" y="46"/>
                  </a:lnTo>
                  <a:lnTo>
                    <a:pt x="5" y="40"/>
                  </a:lnTo>
                  <a:lnTo>
                    <a:pt x="10" y="35"/>
                  </a:lnTo>
                  <a:lnTo>
                    <a:pt x="16" y="30"/>
                  </a:lnTo>
                  <a:lnTo>
                    <a:pt x="23" y="28"/>
                  </a:lnTo>
                  <a:lnTo>
                    <a:pt x="32" y="26"/>
                  </a:lnTo>
                  <a:lnTo>
                    <a:pt x="42" y="25"/>
                  </a:lnTo>
                  <a:lnTo>
                    <a:pt x="45" y="25"/>
                  </a:lnTo>
                  <a:lnTo>
                    <a:pt x="48" y="27"/>
                  </a:lnTo>
                  <a:lnTo>
                    <a:pt x="51" y="31"/>
                  </a:lnTo>
                  <a:lnTo>
                    <a:pt x="56" y="36"/>
                  </a:lnTo>
                  <a:lnTo>
                    <a:pt x="65" y="48"/>
                  </a:lnTo>
                  <a:lnTo>
                    <a:pt x="76" y="62"/>
                  </a:lnTo>
                  <a:lnTo>
                    <a:pt x="86" y="76"/>
                  </a:lnTo>
                  <a:lnTo>
                    <a:pt x="96" y="90"/>
                  </a:lnTo>
                  <a:lnTo>
                    <a:pt x="104" y="99"/>
                  </a:lnTo>
                  <a:lnTo>
                    <a:pt x="110" y="106"/>
                  </a:lnTo>
                  <a:lnTo>
                    <a:pt x="120" y="111"/>
                  </a:lnTo>
                  <a:lnTo>
                    <a:pt x="134" y="115"/>
                  </a:lnTo>
                  <a:lnTo>
                    <a:pt x="148" y="119"/>
                  </a:lnTo>
                  <a:lnTo>
                    <a:pt x="162" y="120"/>
                  </a:lnTo>
                  <a:lnTo>
                    <a:pt x="169" y="120"/>
                  </a:lnTo>
                  <a:lnTo>
                    <a:pt x="175" y="119"/>
                  </a:lnTo>
                  <a:lnTo>
                    <a:pt x="182" y="118"/>
                  </a:lnTo>
                  <a:lnTo>
                    <a:pt x="187" y="115"/>
                  </a:lnTo>
                  <a:lnTo>
                    <a:pt x="192" y="112"/>
                  </a:lnTo>
                  <a:lnTo>
                    <a:pt x="197" y="109"/>
                  </a:lnTo>
                  <a:lnTo>
                    <a:pt x="200" y="104"/>
                  </a:lnTo>
                  <a:lnTo>
                    <a:pt x="202" y="98"/>
                  </a:lnTo>
                  <a:lnTo>
                    <a:pt x="223" y="94"/>
                  </a:lnTo>
                  <a:lnTo>
                    <a:pt x="240" y="88"/>
                  </a:lnTo>
                  <a:lnTo>
                    <a:pt x="247" y="85"/>
                  </a:lnTo>
                  <a:lnTo>
                    <a:pt x="254" y="81"/>
                  </a:lnTo>
                  <a:lnTo>
                    <a:pt x="259" y="78"/>
                  </a:lnTo>
                  <a:lnTo>
                    <a:pt x="265" y="73"/>
                  </a:lnTo>
                  <a:lnTo>
                    <a:pt x="275" y="64"/>
                  </a:lnTo>
                  <a:lnTo>
                    <a:pt x="285" y="52"/>
                  </a:lnTo>
                  <a:lnTo>
                    <a:pt x="296" y="39"/>
                  </a:lnTo>
                  <a:lnTo>
                    <a:pt x="308" y="23"/>
                  </a:lnTo>
                  <a:lnTo>
                    <a:pt x="313" y="15"/>
                  </a:lnTo>
                  <a:lnTo>
                    <a:pt x="319" y="10"/>
                  </a:lnTo>
                  <a:lnTo>
                    <a:pt x="324" y="6"/>
                  </a:lnTo>
                  <a:lnTo>
                    <a:pt x="328" y="2"/>
                  </a:lnTo>
                  <a:lnTo>
                    <a:pt x="331" y="0"/>
                  </a:lnTo>
                  <a:lnTo>
                    <a:pt x="335" y="0"/>
                  </a:lnTo>
                  <a:lnTo>
                    <a:pt x="338" y="0"/>
                  </a:lnTo>
                  <a:lnTo>
                    <a:pt x="340" y="2"/>
                  </a:lnTo>
                  <a:lnTo>
                    <a:pt x="344" y="9"/>
                  </a:lnTo>
                  <a:lnTo>
                    <a:pt x="349" y="17"/>
                  </a:lnTo>
                  <a:lnTo>
                    <a:pt x="353" y="29"/>
                  </a:lnTo>
                  <a:lnTo>
                    <a:pt x="358" y="42"/>
                  </a:lnTo>
                  <a:lnTo>
                    <a:pt x="361" y="46"/>
                  </a:lnTo>
                  <a:lnTo>
                    <a:pt x="363" y="50"/>
                  </a:lnTo>
                  <a:lnTo>
                    <a:pt x="366" y="52"/>
                  </a:lnTo>
                  <a:lnTo>
                    <a:pt x="368" y="53"/>
                  </a:lnTo>
                  <a:lnTo>
                    <a:pt x="369" y="54"/>
                  </a:lnTo>
                  <a:lnTo>
                    <a:pt x="369" y="56"/>
                  </a:lnTo>
                  <a:lnTo>
                    <a:pt x="367" y="59"/>
                  </a:lnTo>
                  <a:lnTo>
                    <a:pt x="364" y="64"/>
                  </a:lnTo>
                  <a:lnTo>
                    <a:pt x="352" y="71"/>
                  </a:lnTo>
                  <a:lnTo>
                    <a:pt x="333" y="83"/>
                  </a:lnTo>
                  <a:lnTo>
                    <a:pt x="324" y="90"/>
                  </a:lnTo>
                  <a:lnTo>
                    <a:pt x="319" y="96"/>
                  </a:lnTo>
                  <a:lnTo>
                    <a:pt x="316" y="98"/>
                  </a:lnTo>
                  <a:lnTo>
                    <a:pt x="316" y="100"/>
                  </a:lnTo>
                  <a:lnTo>
                    <a:pt x="317" y="102"/>
                  </a:lnTo>
                  <a:lnTo>
                    <a:pt x="320" y="104"/>
                  </a:lnTo>
                  <a:lnTo>
                    <a:pt x="335" y="116"/>
                  </a:lnTo>
                  <a:lnTo>
                    <a:pt x="351" y="132"/>
                  </a:lnTo>
                  <a:lnTo>
                    <a:pt x="355" y="135"/>
                  </a:lnTo>
                  <a:lnTo>
                    <a:pt x="359" y="137"/>
                  </a:lnTo>
                  <a:lnTo>
                    <a:pt x="364" y="138"/>
                  </a:lnTo>
                  <a:lnTo>
                    <a:pt x="368" y="138"/>
                  </a:lnTo>
                  <a:lnTo>
                    <a:pt x="377" y="138"/>
                  </a:lnTo>
                  <a:lnTo>
                    <a:pt x="386" y="137"/>
                  </a:lnTo>
                  <a:lnTo>
                    <a:pt x="390" y="137"/>
                  </a:lnTo>
                  <a:lnTo>
                    <a:pt x="394" y="137"/>
                  </a:lnTo>
                  <a:lnTo>
                    <a:pt x="397" y="138"/>
                  </a:lnTo>
                  <a:lnTo>
                    <a:pt x="400" y="139"/>
                  </a:lnTo>
                  <a:lnTo>
                    <a:pt x="403" y="141"/>
                  </a:lnTo>
                  <a:lnTo>
                    <a:pt x="404" y="146"/>
                  </a:lnTo>
                  <a:lnTo>
                    <a:pt x="404" y="150"/>
                  </a:lnTo>
                  <a:lnTo>
                    <a:pt x="404" y="156"/>
                  </a:lnTo>
                  <a:lnTo>
                    <a:pt x="404" y="166"/>
                  </a:lnTo>
                  <a:lnTo>
                    <a:pt x="405" y="176"/>
                  </a:lnTo>
                  <a:lnTo>
                    <a:pt x="406" y="185"/>
                  </a:lnTo>
                  <a:lnTo>
                    <a:pt x="409" y="195"/>
                  </a:lnTo>
                  <a:lnTo>
                    <a:pt x="411" y="205"/>
                  </a:lnTo>
                  <a:lnTo>
                    <a:pt x="413" y="215"/>
                  </a:lnTo>
                  <a:lnTo>
                    <a:pt x="415" y="225"/>
                  </a:lnTo>
                  <a:lnTo>
                    <a:pt x="415" y="235"/>
                  </a:lnTo>
                  <a:lnTo>
                    <a:pt x="421" y="240"/>
                  </a:lnTo>
                  <a:lnTo>
                    <a:pt x="426" y="244"/>
                  </a:lnTo>
                  <a:lnTo>
                    <a:pt x="432" y="247"/>
                  </a:lnTo>
                  <a:lnTo>
                    <a:pt x="437" y="249"/>
                  </a:lnTo>
                  <a:lnTo>
                    <a:pt x="448" y="252"/>
                  </a:lnTo>
                  <a:lnTo>
                    <a:pt x="460" y="252"/>
                  </a:lnTo>
                  <a:lnTo>
                    <a:pt x="483" y="251"/>
                  </a:lnTo>
                  <a:lnTo>
                    <a:pt x="512" y="248"/>
                  </a:lnTo>
                  <a:lnTo>
                    <a:pt x="516" y="248"/>
                  </a:lnTo>
                  <a:lnTo>
                    <a:pt x="519" y="249"/>
                  </a:lnTo>
                  <a:lnTo>
                    <a:pt x="522" y="250"/>
                  </a:lnTo>
                  <a:lnTo>
                    <a:pt x="524" y="252"/>
                  </a:lnTo>
                  <a:lnTo>
                    <a:pt x="528" y="258"/>
                  </a:lnTo>
                  <a:lnTo>
                    <a:pt x="529" y="264"/>
                  </a:lnTo>
                  <a:lnTo>
                    <a:pt x="531" y="272"/>
                  </a:lnTo>
                  <a:lnTo>
                    <a:pt x="532" y="279"/>
                  </a:lnTo>
                  <a:lnTo>
                    <a:pt x="534" y="287"/>
                  </a:lnTo>
                  <a:lnTo>
                    <a:pt x="537" y="293"/>
                  </a:lnTo>
                  <a:lnTo>
                    <a:pt x="540" y="296"/>
                  </a:lnTo>
                  <a:lnTo>
                    <a:pt x="546" y="301"/>
                  </a:lnTo>
                  <a:lnTo>
                    <a:pt x="551" y="304"/>
                  </a:lnTo>
                  <a:lnTo>
                    <a:pt x="559" y="307"/>
                  </a:lnTo>
                  <a:lnTo>
                    <a:pt x="573" y="314"/>
                  </a:lnTo>
                  <a:lnTo>
                    <a:pt x="584" y="319"/>
                  </a:lnTo>
                  <a:lnTo>
                    <a:pt x="592" y="327"/>
                  </a:lnTo>
                  <a:lnTo>
                    <a:pt x="601" y="333"/>
                  </a:lnTo>
                  <a:lnTo>
                    <a:pt x="606" y="336"/>
                  </a:lnTo>
                  <a:lnTo>
                    <a:pt x="610" y="338"/>
                  </a:lnTo>
                  <a:lnTo>
                    <a:pt x="616" y="339"/>
                  </a:lnTo>
                  <a:lnTo>
                    <a:pt x="621" y="341"/>
                  </a:lnTo>
                  <a:lnTo>
                    <a:pt x="629" y="341"/>
                  </a:lnTo>
                  <a:lnTo>
                    <a:pt x="636" y="342"/>
                  </a:lnTo>
                  <a:lnTo>
                    <a:pt x="642" y="343"/>
                  </a:lnTo>
                  <a:lnTo>
                    <a:pt x="646" y="345"/>
                  </a:lnTo>
                  <a:lnTo>
                    <a:pt x="648" y="348"/>
                  </a:lnTo>
                  <a:lnTo>
                    <a:pt x="648" y="352"/>
                  </a:lnTo>
                  <a:lnTo>
                    <a:pt x="647" y="359"/>
                  </a:lnTo>
                  <a:lnTo>
                    <a:pt x="644" y="366"/>
                  </a:lnTo>
                  <a:lnTo>
                    <a:pt x="643" y="369"/>
                  </a:lnTo>
                  <a:lnTo>
                    <a:pt x="644" y="370"/>
                  </a:lnTo>
                  <a:lnTo>
                    <a:pt x="646" y="370"/>
                  </a:lnTo>
                  <a:lnTo>
                    <a:pt x="648" y="370"/>
                  </a:lnTo>
                  <a:lnTo>
                    <a:pt x="657" y="366"/>
                  </a:lnTo>
                  <a:lnTo>
                    <a:pt x="668" y="361"/>
                  </a:lnTo>
                  <a:lnTo>
                    <a:pt x="687" y="350"/>
                  </a:lnTo>
                  <a:lnTo>
                    <a:pt x="698" y="344"/>
                  </a:lnTo>
                  <a:lnTo>
                    <a:pt x="706" y="342"/>
                  </a:lnTo>
                  <a:lnTo>
                    <a:pt x="714" y="342"/>
                  </a:lnTo>
                  <a:lnTo>
                    <a:pt x="721" y="343"/>
                  </a:lnTo>
                  <a:lnTo>
                    <a:pt x="729" y="344"/>
                  </a:lnTo>
                  <a:lnTo>
                    <a:pt x="734" y="344"/>
                  </a:lnTo>
                  <a:lnTo>
                    <a:pt x="739" y="342"/>
                  </a:lnTo>
                  <a:lnTo>
                    <a:pt x="741" y="339"/>
                  </a:lnTo>
                  <a:lnTo>
                    <a:pt x="742" y="337"/>
                  </a:lnTo>
                  <a:lnTo>
                    <a:pt x="743" y="334"/>
                  </a:lnTo>
                  <a:lnTo>
                    <a:pt x="743" y="330"/>
                  </a:lnTo>
                  <a:lnTo>
                    <a:pt x="744" y="328"/>
                  </a:lnTo>
                  <a:lnTo>
                    <a:pt x="745" y="325"/>
                  </a:lnTo>
                  <a:lnTo>
                    <a:pt x="746" y="323"/>
                  </a:lnTo>
                  <a:lnTo>
                    <a:pt x="748" y="321"/>
                  </a:lnTo>
                  <a:lnTo>
                    <a:pt x="755" y="319"/>
                  </a:lnTo>
                  <a:lnTo>
                    <a:pt x="761" y="318"/>
                  </a:lnTo>
                  <a:lnTo>
                    <a:pt x="776" y="318"/>
                  </a:lnTo>
                  <a:lnTo>
                    <a:pt x="788" y="318"/>
                  </a:lnTo>
                  <a:lnTo>
                    <a:pt x="793" y="318"/>
                  </a:lnTo>
                  <a:lnTo>
                    <a:pt x="796" y="319"/>
                  </a:lnTo>
                  <a:lnTo>
                    <a:pt x="799" y="321"/>
                  </a:lnTo>
                  <a:lnTo>
                    <a:pt x="802" y="323"/>
                  </a:lnTo>
                  <a:lnTo>
                    <a:pt x="810" y="330"/>
                  </a:lnTo>
                  <a:lnTo>
                    <a:pt x="817" y="335"/>
                  </a:lnTo>
                  <a:lnTo>
                    <a:pt x="821" y="337"/>
                  </a:lnTo>
                  <a:lnTo>
                    <a:pt x="825" y="339"/>
                  </a:lnTo>
                  <a:lnTo>
                    <a:pt x="829" y="341"/>
                  </a:lnTo>
                  <a:lnTo>
                    <a:pt x="833" y="341"/>
                  </a:lnTo>
                  <a:lnTo>
                    <a:pt x="838" y="341"/>
                  </a:lnTo>
                  <a:lnTo>
                    <a:pt x="842" y="338"/>
                  </a:lnTo>
                  <a:lnTo>
                    <a:pt x="846" y="336"/>
                  </a:lnTo>
                  <a:lnTo>
                    <a:pt x="852" y="332"/>
                  </a:lnTo>
                  <a:lnTo>
                    <a:pt x="853" y="329"/>
                  </a:lnTo>
                  <a:lnTo>
                    <a:pt x="853" y="324"/>
                  </a:lnTo>
                  <a:lnTo>
                    <a:pt x="853" y="319"/>
                  </a:lnTo>
                  <a:lnTo>
                    <a:pt x="852" y="313"/>
                  </a:lnTo>
                  <a:lnTo>
                    <a:pt x="849" y="299"/>
                  </a:lnTo>
                  <a:lnTo>
                    <a:pt x="846" y="288"/>
                  </a:lnTo>
                  <a:lnTo>
                    <a:pt x="846" y="280"/>
                  </a:lnTo>
                  <a:lnTo>
                    <a:pt x="847" y="276"/>
                  </a:lnTo>
                  <a:lnTo>
                    <a:pt x="850" y="273"/>
                  </a:lnTo>
                  <a:lnTo>
                    <a:pt x="852" y="271"/>
                  </a:lnTo>
                  <a:lnTo>
                    <a:pt x="857" y="269"/>
                  </a:lnTo>
                  <a:lnTo>
                    <a:pt x="858" y="271"/>
                  </a:lnTo>
                  <a:lnTo>
                    <a:pt x="864" y="271"/>
                  </a:lnTo>
                  <a:lnTo>
                    <a:pt x="869" y="271"/>
                  </a:lnTo>
                  <a:lnTo>
                    <a:pt x="874" y="269"/>
                  </a:lnTo>
                  <a:lnTo>
                    <a:pt x="879" y="267"/>
                  </a:lnTo>
                  <a:lnTo>
                    <a:pt x="887" y="263"/>
                  </a:lnTo>
                  <a:lnTo>
                    <a:pt x="896" y="258"/>
                  </a:lnTo>
                  <a:lnTo>
                    <a:pt x="903" y="250"/>
                  </a:lnTo>
                  <a:lnTo>
                    <a:pt x="911" y="241"/>
                  </a:lnTo>
                  <a:lnTo>
                    <a:pt x="919" y="233"/>
                  </a:lnTo>
                  <a:lnTo>
                    <a:pt x="926" y="223"/>
                  </a:lnTo>
                  <a:lnTo>
                    <a:pt x="934" y="215"/>
                  </a:lnTo>
                  <a:lnTo>
                    <a:pt x="941" y="205"/>
                  </a:lnTo>
                  <a:lnTo>
                    <a:pt x="950" y="197"/>
                  </a:lnTo>
                  <a:lnTo>
                    <a:pt x="958" y="190"/>
                  </a:lnTo>
                  <a:lnTo>
                    <a:pt x="968" y="183"/>
                  </a:lnTo>
                  <a:lnTo>
                    <a:pt x="979" y="179"/>
                  </a:lnTo>
                  <a:lnTo>
                    <a:pt x="984" y="178"/>
                  </a:lnTo>
                  <a:lnTo>
                    <a:pt x="991" y="177"/>
                  </a:lnTo>
                  <a:lnTo>
                    <a:pt x="997" y="177"/>
                  </a:lnTo>
                  <a:lnTo>
                    <a:pt x="1004" y="178"/>
                  </a:lnTo>
                  <a:lnTo>
                    <a:pt x="1038" y="177"/>
                  </a:lnTo>
                  <a:lnTo>
                    <a:pt x="1080" y="175"/>
                  </a:lnTo>
                  <a:lnTo>
                    <a:pt x="1101" y="175"/>
                  </a:lnTo>
                  <a:lnTo>
                    <a:pt x="1118" y="176"/>
                  </a:lnTo>
                  <a:lnTo>
                    <a:pt x="1125" y="177"/>
                  </a:lnTo>
                  <a:lnTo>
                    <a:pt x="1132" y="179"/>
                  </a:lnTo>
                  <a:lnTo>
                    <a:pt x="1137" y="181"/>
                  </a:lnTo>
                  <a:lnTo>
                    <a:pt x="1140" y="184"/>
                  </a:lnTo>
                  <a:lnTo>
                    <a:pt x="1145" y="193"/>
                  </a:lnTo>
                  <a:lnTo>
                    <a:pt x="1147" y="201"/>
                  </a:lnTo>
                  <a:lnTo>
                    <a:pt x="1147" y="206"/>
                  </a:lnTo>
                  <a:lnTo>
                    <a:pt x="1147" y="210"/>
                  </a:lnTo>
                  <a:lnTo>
                    <a:pt x="1148" y="211"/>
                  </a:lnTo>
                  <a:lnTo>
                    <a:pt x="1149" y="212"/>
                  </a:lnTo>
                  <a:lnTo>
                    <a:pt x="1151" y="213"/>
                  </a:lnTo>
                  <a:lnTo>
                    <a:pt x="1154" y="215"/>
                  </a:lnTo>
                  <a:lnTo>
                    <a:pt x="1164" y="216"/>
                  </a:lnTo>
                  <a:lnTo>
                    <a:pt x="1180" y="216"/>
                  </a:lnTo>
                  <a:lnTo>
                    <a:pt x="1193" y="217"/>
                  </a:lnTo>
                  <a:lnTo>
                    <a:pt x="1205" y="220"/>
                  </a:lnTo>
                  <a:lnTo>
                    <a:pt x="1217" y="223"/>
                  </a:lnTo>
                  <a:lnTo>
                    <a:pt x="1230" y="226"/>
                  </a:lnTo>
                  <a:lnTo>
                    <a:pt x="1231" y="231"/>
                  </a:lnTo>
                  <a:lnTo>
                    <a:pt x="1233" y="234"/>
                  </a:lnTo>
                  <a:lnTo>
                    <a:pt x="1235" y="236"/>
                  </a:lnTo>
                  <a:lnTo>
                    <a:pt x="1238" y="237"/>
                  </a:lnTo>
                  <a:lnTo>
                    <a:pt x="1243" y="238"/>
                  </a:lnTo>
                  <a:lnTo>
                    <a:pt x="1249" y="238"/>
                  </a:lnTo>
                  <a:lnTo>
                    <a:pt x="1262" y="234"/>
                  </a:lnTo>
                  <a:lnTo>
                    <a:pt x="1277" y="232"/>
                  </a:lnTo>
                  <a:lnTo>
                    <a:pt x="1281" y="233"/>
                  </a:lnTo>
                  <a:lnTo>
                    <a:pt x="1285" y="235"/>
                  </a:lnTo>
                  <a:lnTo>
                    <a:pt x="1289" y="238"/>
                  </a:lnTo>
                  <a:lnTo>
                    <a:pt x="1293" y="241"/>
                  </a:lnTo>
                  <a:lnTo>
                    <a:pt x="1302" y="252"/>
                  </a:lnTo>
                  <a:lnTo>
                    <a:pt x="1311" y="264"/>
                  </a:lnTo>
                  <a:lnTo>
                    <a:pt x="1320" y="276"/>
                  </a:lnTo>
                  <a:lnTo>
                    <a:pt x="1331" y="287"/>
                  </a:lnTo>
                  <a:lnTo>
                    <a:pt x="1337" y="291"/>
                  </a:lnTo>
                  <a:lnTo>
                    <a:pt x="1343" y="294"/>
                  </a:lnTo>
                  <a:lnTo>
                    <a:pt x="1349" y="296"/>
                  </a:lnTo>
                  <a:lnTo>
                    <a:pt x="1356" y="296"/>
                  </a:lnTo>
                  <a:lnTo>
                    <a:pt x="1362" y="297"/>
                  </a:lnTo>
                  <a:lnTo>
                    <a:pt x="1368" y="297"/>
                  </a:lnTo>
                  <a:lnTo>
                    <a:pt x="1372" y="299"/>
                  </a:lnTo>
                  <a:lnTo>
                    <a:pt x="1374" y="301"/>
                  </a:lnTo>
                  <a:lnTo>
                    <a:pt x="1376" y="303"/>
                  </a:lnTo>
                  <a:lnTo>
                    <a:pt x="1377" y="305"/>
                  </a:lnTo>
                  <a:lnTo>
                    <a:pt x="1377" y="307"/>
                  </a:lnTo>
                  <a:lnTo>
                    <a:pt x="1377" y="310"/>
                  </a:lnTo>
                  <a:lnTo>
                    <a:pt x="1376" y="316"/>
                  </a:lnTo>
                  <a:lnTo>
                    <a:pt x="1376" y="322"/>
                  </a:lnTo>
                  <a:lnTo>
                    <a:pt x="1376" y="325"/>
                  </a:lnTo>
                  <a:lnTo>
                    <a:pt x="1377" y="329"/>
                  </a:lnTo>
                  <a:lnTo>
                    <a:pt x="1379" y="332"/>
                  </a:lnTo>
                  <a:lnTo>
                    <a:pt x="1382" y="335"/>
                  </a:lnTo>
                  <a:lnTo>
                    <a:pt x="1394" y="336"/>
                  </a:lnTo>
                  <a:lnTo>
                    <a:pt x="1417" y="338"/>
                  </a:lnTo>
                  <a:lnTo>
                    <a:pt x="1429" y="339"/>
                  </a:lnTo>
                  <a:lnTo>
                    <a:pt x="1441" y="341"/>
                  </a:lnTo>
                  <a:lnTo>
                    <a:pt x="1449" y="342"/>
                  </a:lnTo>
                  <a:lnTo>
                    <a:pt x="1452" y="344"/>
                  </a:lnTo>
                  <a:lnTo>
                    <a:pt x="1456" y="372"/>
                  </a:lnTo>
                  <a:lnTo>
                    <a:pt x="1461" y="400"/>
                  </a:lnTo>
                  <a:lnTo>
                    <a:pt x="1469" y="427"/>
                  </a:lnTo>
                  <a:lnTo>
                    <a:pt x="1478" y="453"/>
                  </a:lnTo>
                  <a:lnTo>
                    <a:pt x="1475" y="464"/>
                  </a:lnTo>
                  <a:lnTo>
                    <a:pt x="1469" y="486"/>
                  </a:lnTo>
                  <a:lnTo>
                    <a:pt x="1466" y="499"/>
                  </a:lnTo>
                  <a:lnTo>
                    <a:pt x="1463" y="512"/>
                  </a:lnTo>
                  <a:lnTo>
                    <a:pt x="1459" y="525"/>
                  </a:lnTo>
                  <a:lnTo>
                    <a:pt x="1459" y="536"/>
                  </a:lnTo>
                  <a:lnTo>
                    <a:pt x="1458" y="542"/>
                  </a:lnTo>
                  <a:lnTo>
                    <a:pt x="1456" y="548"/>
                  </a:lnTo>
                  <a:lnTo>
                    <a:pt x="1453" y="555"/>
                  </a:lnTo>
                  <a:lnTo>
                    <a:pt x="1449" y="562"/>
                  </a:lnTo>
                  <a:lnTo>
                    <a:pt x="1439" y="578"/>
                  </a:lnTo>
                  <a:lnTo>
                    <a:pt x="1428" y="593"/>
                  </a:lnTo>
                  <a:lnTo>
                    <a:pt x="1418" y="607"/>
                  </a:lnTo>
                  <a:lnTo>
                    <a:pt x="1410" y="620"/>
                  </a:lnTo>
                  <a:lnTo>
                    <a:pt x="1408" y="625"/>
                  </a:lnTo>
                  <a:lnTo>
                    <a:pt x="1407" y="630"/>
                  </a:lnTo>
                  <a:lnTo>
                    <a:pt x="1407" y="634"/>
                  </a:lnTo>
                  <a:lnTo>
                    <a:pt x="1408" y="637"/>
                  </a:lnTo>
                  <a:lnTo>
                    <a:pt x="1418" y="644"/>
                  </a:lnTo>
                  <a:lnTo>
                    <a:pt x="1432" y="653"/>
                  </a:lnTo>
                  <a:lnTo>
                    <a:pt x="1439" y="657"/>
                  </a:lnTo>
                  <a:lnTo>
                    <a:pt x="1444" y="662"/>
                  </a:lnTo>
                  <a:lnTo>
                    <a:pt x="1446" y="663"/>
                  </a:lnTo>
                  <a:lnTo>
                    <a:pt x="1447" y="665"/>
                  </a:lnTo>
                  <a:lnTo>
                    <a:pt x="1449" y="667"/>
                  </a:lnTo>
                  <a:lnTo>
                    <a:pt x="1449" y="669"/>
                  </a:lnTo>
                  <a:lnTo>
                    <a:pt x="1445" y="673"/>
                  </a:lnTo>
                  <a:lnTo>
                    <a:pt x="1440" y="679"/>
                  </a:lnTo>
                  <a:lnTo>
                    <a:pt x="1435" y="685"/>
                  </a:lnTo>
                  <a:lnTo>
                    <a:pt x="1428" y="691"/>
                  </a:lnTo>
                  <a:lnTo>
                    <a:pt x="1423" y="697"/>
                  </a:lnTo>
                  <a:lnTo>
                    <a:pt x="1417" y="702"/>
                  </a:lnTo>
                  <a:lnTo>
                    <a:pt x="1414" y="708"/>
                  </a:lnTo>
                  <a:lnTo>
                    <a:pt x="1413" y="712"/>
                  </a:lnTo>
                  <a:lnTo>
                    <a:pt x="1414" y="715"/>
                  </a:lnTo>
                  <a:lnTo>
                    <a:pt x="1415" y="718"/>
                  </a:lnTo>
                  <a:lnTo>
                    <a:pt x="1417" y="720"/>
                  </a:lnTo>
                  <a:lnTo>
                    <a:pt x="1419" y="722"/>
                  </a:lnTo>
                  <a:lnTo>
                    <a:pt x="1425" y="725"/>
                  </a:lnTo>
                  <a:lnTo>
                    <a:pt x="1430" y="729"/>
                  </a:lnTo>
                  <a:lnTo>
                    <a:pt x="1436" y="733"/>
                  </a:lnTo>
                  <a:lnTo>
                    <a:pt x="1439" y="738"/>
                  </a:lnTo>
                  <a:lnTo>
                    <a:pt x="1439" y="740"/>
                  </a:lnTo>
                  <a:lnTo>
                    <a:pt x="1439" y="743"/>
                  </a:lnTo>
                  <a:lnTo>
                    <a:pt x="1438" y="747"/>
                  </a:lnTo>
                  <a:lnTo>
                    <a:pt x="1436" y="751"/>
                  </a:lnTo>
                  <a:lnTo>
                    <a:pt x="1429" y="764"/>
                  </a:lnTo>
                  <a:lnTo>
                    <a:pt x="1424" y="775"/>
                  </a:lnTo>
                  <a:lnTo>
                    <a:pt x="1419" y="785"/>
                  </a:lnTo>
                  <a:lnTo>
                    <a:pt x="1417" y="795"/>
                  </a:lnTo>
                  <a:lnTo>
                    <a:pt x="1416" y="804"/>
                  </a:lnTo>
                  <a:lnTo>
                    <a:pt x="1417" y="811"/>
                  </a:lnTo>
                  <a:lnTo>
                    <a:pt x="1418" y="818"/>
                  </a:lnTo>
                  <a:lnTo>
                    <a:pt x="1422" y="824"/>
                  </a:lnTo>
                  <a:lnTo>
                    <a:pt x="1425" y="831"/>
                  </a:lnTo>
                  <a:lnTo>
                    <a:pt x="1429" y="836"/>
                  </a:lnTo>
                  <a:lnTo>
                    <a:pt x="1433" y="841"/>
                  </a:lnTo>
                  <a:lnTo>
                    <a:pt x="1439" y="846"/>
                  </a:lnTo>
                  <a:lnTo>
                    <a:pt x="1451" y="854"/>
                  </a:lnTo>
                  <a:lnTo>
                    <a:pt x="1463" y="864"/>
                  </a:lnTo>
                  <a:lnTo>
                    <a:pt x="1474" y="873"/>
                  </a:lnTo>
                  <a:lnTo>
                    <a:pt x="1484" y="883"/>
                  </a:lnTo>
                  <a:lnTo>
                    <a:pt x="1487" y="889"/>
                  </a:lnTo>
                  <a:lnTo>
                    <a:pt x="1491" y="895"/>
                  </a:lnTo>
                  <a:lnTo>
                    <a:pt x="1493" y="902"/>
                  </a:lnTo>
                  <a:lnTo>
                    <a:pt x="1494" y="909"/>
                  </a:lnTo>
                  <a:lnTo>
                    <a:pt x="1494" y="917"/>
                  </a:lnTo>
                  <a:lnTo>
                    <a:pt x="1493" y="927"/>
                  </a:lnTo>
                  <a:lnTo>
                    <a:pt x="1491" y="936"/>
                  </a:lnTo>
                  <a:lnTo>
                    <a:pt x="1485" y="947"/>
                  </a:lnTo>
                  <a:lnTo>
                    <a:pt x="1480" y="959"/>
                  </a:lnTo>
                  <a:lnTo>
                    <a:pt x="1472" y="972"/>
                  </a:lnTo>
                  <a:lnTo>
                    <a:pt x="1461" y="986"/>
                  </a:lnTo>
                  <a:lnTo>
                    <a:pt x="1450" y="1002"/>
                  </a:lnTo>
                  <a:lnTo>
                    <a:pt x="1447" y="1013"/>
                  </a:lnTo>
                  <a:lnTo>
                    <a:pt x="1446" y="1023"/>
                  </a:lnTo>
                  <a:lnTo>
                    <a:pt x="1445" y="1033"/>
                  </a:lnTo>
                  <a:lnTo>
                    <a:pt x="1445" y="1043"/>
                  </a:lnTo>
                  <a:lnTo>
                    <a:pt x="1445" y="1051"/>
                  </a:lnTo>
                  <a:lnTo>
                    <a:pt x="1446" y="1059"/>
                  </a:lnTo>
                  <a:lnTo>
                    <a:pt x="1449" y="1068"/>
                  </a:lnTo>
                  <a:lnTo>
                    <a:pt x="1451" y="1075"/>
                  </a:lnTo>
                  <a:lnTo>
                    <a:pt x="1453" y="1082"/>
                  </a:lnTo>
                  <a:lnTo>
                    <a:pt x="1456" y="1089"/>
                  </a:lnTo>
                  <a:lnTo>
                    <a:pt x="1460" y="1095"/>
                  </a:lnTo>
                  <a:lnTo>
                    <a:pt x="1464" y="1101"/>
                  </a:lnTo>
                  <a:lnTo>
                    <a:pt x="1473" y="1112"/>
                  </a:lnTo>
                  <a:lnTo>
                    <a:pt x="1484" y="1123"/>
                  </a:lnTo>
                  <a:lnTo>
                    <a:pt x="1496" y="1131"/>
                  </a:lnTo>
                  <a:lnTo>
                    <a:pt x="1509" y="1140"/>
                  </a:lnTo>
                  <a:lnTo>
                    <a:pt x="1523" y="1148"/>
                  </a:lnTo>
                  <a:lnTo>
                    <a:pt x="1537" y="1156"/>
                  </a:lnTo>
                  <a:lnTo>
                    <a:pt x="1566" y="1171"/>
                  </a:lnTo>
                  <a:lnTo>
                    <a:pt x="1595" y="1188"/>
                  </a:lnTo>
                  <a:lnTo>
                    <a:pt x="1600" y="1191"/>
                  </a:lnTo>
                  <a:lnTo>
                    <a:pt x="1604" y="1195"/>
                  </a:lnTo>
                  <a:lnTo>
                    <a:pt x="1607" y="1199"/>
                  </a:lnTo>
                  <a:lnTo>
                    <a:pt x="1609" y="1202"/>
                  </a:lnTo>
                  <a:lnTo>
                    <a:pt x="1610" y="1207"/>
                  </a:lnTo>
                  <a:lnTo>
                    <a:pt x="1610" y="1211"/>
                  </a:lnTo>
                  <a:lnTo>
                    <a:pt x="1610" y="1214"/>
                  </a:lnTo>
                  <a:lnTo>
                    <a:pt x="1609" y="1218"/>
                  </a:lnTo>
                  <a:lnTo>
                    <a:pt x="1603" y="1237"/>
                  </a:lnTo>
                  <a:lnTo>
                    <a:pt x="1597" y="1258"/>
                  </a:lnTo>
                  <a:lnTo>
                    <a:pt x="1596" y="1262"/>
                  </a:lnTo>
                  <a:lnTo>
                    <a:pt x="1595" y="1264"/>
                  </a:lnTo>
                  <a:lnTo>
                    <a:pt x="1593" y="1266"/>
                  </a:lnTo>
                  <a:lnTo>
                    <a:pt x="1591" y="1268"/>
                  </a:lnTo>
                  <a:lnTo>
                    <a:pt x="1586" y="1269"/>
                  </a:lnTo>
                  <a:lnTo>
                    <a:pt x="1583" y="1271"/>
                  </a:lnTo>
                  <a:lnTo>
                    <a:pt x="1582" y="1271"/>
                  </a:lnTo>
                  <a:lnTo>
                    <a:pt x="1581" y="1273"/>
                  </a:lnTo>
                  <a:lnTo>
                    <a:pt x="1581" y="1274"/>
                  </a:lnTo>
                  <a:lnTo>
                    <a:pt x="1582" y="1278"/>
                  </a:lnTo>
                  <a:lnTo>
                    <a:pt x="1588" y="1285"/>
                  </a:lnTo>
                  <a:lnTo>
                    <a:pt x="1597" y="1298"/>
                  </a:lnTo>
                  <a:lnTo>
                    <a:pt x="1606" y="1298"/>
                  </a:lnTo>
                  <a:lnTo>
                    <a:pt x="1623" y="1296"/>
                  </a:lnTo>
                  <a:lnTo>
                    <a:pt x="1632" y="1296"/>
                  </a:lnTo>
                  <a:lnTo>
                    <a:pt x="1640" y="1297"/>
                  </a:lnTo>
                  <a:lnTo>
                    <a:pt x="1645" y="1298"/>
                  </a:lnTo>
                  <a:lnTo>
                    <a:pt x="1647" y="1300"/>
                  </a:lnTo>
                  <a:lnTo>
                    <a:pt x="1650" y="1304"/>
                  </a:lnTo>
                  <a:lnTo>
                    <a:pt x="1651" y="1307"/>
                  </a:lnTo>
                  <a:lnTo>
                    <a:pt x="1652" y="1314"/>
                  </a:lnTo>
                  <a:lnTo>
                    <a:pt x="1650" y="1324"/>
                  </a:lnTo>
                  <a:lnTo>
                    <a:pt x="1647" y="1335"/>
                  </a:lnTo>
                  <a:lnTo>
                    <a:pt x="1641" y="1347"/>
                  </a:lnTo>
                  <a:lnTo>
                    <a:pt x="1636" y="1357"/>
                  </a:lnTo>
                  <a:lnTo>
                    <a:pt x="1630" y="1366"/>
                  </a:lnTo>
                  <a:lnTo>
                    <a:pt x="1625" y="1369"/>
                  </a:lnTo>
                  <a:lnTo>
                    <a:pt x="1622" y="1371"/>
                  </a:lnTo>
                  <a:lnTo>
                    <a:pt x="1618" y="1372"/>
                  </a:lnTo>
                  <a:lnTo>
                    <a:pt x="1614" y="1371"/>
                  </a:lnTo>
                  <a:lnTo>
                    <a:pt x="1598" y="1368"/>
                  </a:lnTo>
                  <a:lnTo>
                    <a:pt x="1584" y="1367"/>
                  </a:lnTo>
                  <a:lnTo>
                    <a:pt x="1572" y="1367"/>
                  </a:lnTo>
                  <a:lnTo>
                    <a:pt x="1562" y="1369"/>
                  </a:lnTo>
                  <a:lnTo>
                    <a:pt x="1553" y="1372"/>
                  </a:lnTo>
                  <a:lnTo>
                    <a:pt x="1546" y="1377"/>
                  </a:lnTo>
                  <a:lnTo>
                    <a:pt x="1540" y="1382"/>
                  </a:lnTo>
                  <a:lnTo>
                    <a:pt x="1535" y="1390"/>
                  </a:lnTo>
                  <a:lnTo>
                    <a:pt x="1530" y="1397"/>
                  </a:lnTo>
                  <a:lnTo>
                    <a:pt x="1527" y="1407"/>
                  </a:lnTo>
                  <a:lnTo>
                    <a:pt x="1524" y="1417"/>
                  </a:lnTo>
                  <a:lnTo>
                    <a:pt x="1521" y="1426"/>
                  </a:lnTo>
                  <a:lnTo>
                    <a:pt x="1514" y="1449"/>
                  </a:lnTo>
                  <a:lnTo>
                    <a:pt x="1506" y="1474"/>
                  </a:lnTo>
                  <a:lnTo>
                    <a:pt x="1502" y="1480"/>
                  </a:lnTo>
                  <a:lnTo>
                    <a:pt x="1497" y="1487"/>
                  </a:lnTo>
                  <a:lnTo>
                    <a:pt x="1491" y="1492"/>
                  </a:lnTo>
                  <a:lnTo>
                    <a:pt x="1484" y="1496"/>
                  </a:lnTo>
                  <a:lnTo>
                    <a:pt x="1480" y="1498"/>
                  </a:lnTo>
                  <a:lnTo>
                    <a:pt x="1477" y="1498"/>
                  </a:lnTo>
                  <a:lnTo>
                    <a:pt x="1472" y="1500"/>
                  </a:lnTo>
                  <a:lnTo>
                    <a:pt x="1468" y="1500"/>
                  </a:lnTo>
                  <a:lnTo>
                    <a:pt x="1465" y="1498"/>
                  </a:lnTo>
                  <a:lnTo>
                    <a:pt x="1460" y="1496"/>
                  </a:lnTo>
                  <a:lnTo>
                    <a:pt x="1457" y="1494"/>
                  </a:lnTo>
                  <a:lnTo>
                    <a:pt x="1454" y="1491"/>
                  </a:lnTo>
                  <a:lnTo>
                    <a:pt x="1446" y="1483"/>
                  </a:lnTo>
                  <a:lnTo>
                    <a:pt x="1440" y="1477"/>
                  </a:lnTo>
                  <a:lnTo>
                    <a:pt x="1433" y="1473"/>
                  </a:lnTo>
                  <a:lnTo>
                    <a:pt x="1429" y="1469"/>
                  </a:lnTo>
                  <a:lnTo>
                    <a:pt x="1425" y="1467"/>
                  </a:lnTo>
                  <a:lnTo>
                    <a:pt x="1421" y="1467"/>
                  </a:lnTo>
                  <a:lnTo>
                    <a:pt x="1416" y="1467"/>
                  </a:lnTo>
                  <a:lnTo>
                    <a:pt x="1413" y="1467"/>
                  </a:lnTo>
                  <a:lnTo>
                    <a:pt x="1407" y="1470"/>
                  </a:lnTo>
                  <a:lnTo>
                    <a:pt x="1398" y="1475"/>
                  </a:lnTo>
                  <a:lnTo>
                    <a:pt x="1394" y="1476"/>
                  </a:lnTo>
                  <a:lnTo>
                    <a:pt x="1389" y="1478"/>
                  </a:lnTo>
                  <a:lnTo>
                    <a:pt x="1383" y="1478"/>
                  </a:lnTo>
                  <a:lnTo>
                    <a:pt x="1376" y="1479"/>
                  </a:lnTo>
                  <a:lnTo>
                    <a:pt x="1365" y="1474"/>
                  </a:lnTo>
                  <a:lnTo>
                    <a:pt x="1352" y="1469"/>
                  </a:lnTo>
                  <a:lnTo>
                    <a:pt x="1339" y="1466"/>
                  </a:lnTo>
                  <a:lnTo>
                    <a:pt x="1326" y="1464"/>
                  </a:lnTo>
                  <a:lnTo>
                    <a:pt x="1299" y="1461"/>
                  </a:lnTo>
                  <a:lnTo>
                    <a:pt x="1273" y="1459"/>
                  </a:lnTo>
                  <a:lnTo>
                    <a:pt x="1248" y="1456"/>
                  </a:lnTo>
                  <a:lnTo>
                    <a:pt x="1224" y="1454"/>
                  </a:lnTo>
                  <a:lnTo>
                    <a:pt x="1214" y="1452"/>
                  </a:lnTo>
                  <a:lnTo>
                    <a:pt x="1204" y="1450"/>
                  </a:lnTo>
                  <a:lnTo>
                    <a:pt x="1195" y="1448"/>
                  </a:lnTo>
                  <a:lnTo>
                    <a:pt x="1188" y="1444"/>
                  </a:lnTo>
                  <a:lnTo>
                    <a:pt x="1172" y="1437"/>
                  </a:lnTo>
                  <a:lnTo>
                    <a:pt x="1150" y="1428"/>
                  </a:lnTo>
                  <a:lnTo>
                    <a:pt x="1131" y="1421"/>
                  </a:lnTo>
                  <a:lnTo>
                    <a:pt x="1121" y="1416"/>
                  </a:lnTo>
                  <a:lnTo>
                    <a:pt x="1118" y="1409"/>
                  </a:lnTo>
                  <a:lnTo>
                    <a:pt x="1115" y="1402"/>
                  </a:lnTo>
                  <a:lnTo>
                    <a:pt x="1112" y="1393"/>
                  </a:lnTo>
                  <a:lnTo>
                    <a:pt x="1110" y="1384"/>
                  </a:lnTo>
                  <a:lnTo>
                    <a:pt x="1108" y="1366"/>
                  </a:lnTo>
                  <a:lnTo>
                    <a:pt x="1105" y="1348"/>
                  </a:lnTo>
                  <a:lnTo>
                    <a:pt x="1103" y="1339"/>
                  </a:lnTo>
                  <a:lnTo>
                    <a:pt x="1101" y="1330"/>
                  </a:lnTo>
                  <a:lnTo>
                    <a:pt x="1097" y="1323"/>
                  </a:lnTo>
                  <a:lnTo>
                    <a:pt x="1093" y="1315"/>
                  </a:lnTo>
                  <a:lnTo>
                    <a:pt x="1088" y="1309"/>
                  </a:lnTo>
                  <a:lnTo>
                    <a:pt x="1081" y="1304"/>
                  </a:lnTo>
                  <a:lnTo>
                    <a:pt x="1073" y="1299"/>
                  </a:lnTo>
                  <a:lnTo>
                    <a:pt x="1063" y="1296"/>
                  </a:lnTo>
                  <a:lnTo>
                    <a:pt x="1054" y="1295"/>
                  </a:lnTo>
                  <a:lnTo>
                    <a:pt x="1047" y="1295"/>
                  </a:lnTo>
                  <a:lnTo>
                    <a:pt x="1040" y="1296"/>
                  </a:lnTo>
                  <a:lnTo>
                    <a:pt x="1035" y="1298"/>
                  </a:lnTo>
                  <a:lnTo>
                    <a:pt x="1031" y="1301"/>
                  </a:lnTo>
                  <a:lnTo>
                    <a:pt x="1027" y="1306"/>
                  </a:lnTo>
                  <a:lnTo>
                    <a:pt x="1024" y="1310"/>
                  </a:lnTo>
                  <a:lnTo>
                    <a:pt x="1021" y="1314"/>
                  </a:lnTo>
                  <a:lnTo>
                    <a:pt x="1016" y="1323"/>
                  </a:lnTo>
                  <a:lnTo>
                    <a:pt x="1008" y="1329"/>
                  </a:lnTo>
                  <a:lnTo>
                    <a:pt x="1004" y="1332"/>
                  </a:lnTo>
                  <a:lnTo>
                    <a:pt x="998" y="1333"/>
                  </a:lnTo>
                  <a:lnTo>
                    <a:pt x="992" y="1333"/>
                  </a:lnTo>
                  <a:lnTo>
                    <a:pt x="984" y="1332"/>
                  </a:lnTo>
                  <a:lnTo>
                    <a:pt x="977" y="1330"/>
                  </a:lnTo>
                  <a:lnTo>
                    <a:pt x="969" y="1330"/>
                  </a:lnTo>
                  <a:lnTo>
                    <a:pt x="962" y="1332"/>
                  </a:lnTo>
                  <a:lnTo>
                    <a:pt x="954" y="1334"/>
                  </a:lnTo>
                  <a:lnTo>
                    <a:pt x="941" y="1339"/>
                  </a:lnTo>
                  <a:lnTo>
                    <a:pt x="928" y="1347"/>
                  </a:lnTo>
                  <a:lnTo>
                    <a:pt x="921" y="1349"/>
                  </a:lnTo>
                  <a:lnTo>
                    <a:pt x="914" y="1352"/>
                  </a:lnTo>
                  <a:lnTo>
                    <a:pt x="908" y="1354"/>
                  </a:lnTo>
                  <a:lnTo>
                    <a:pt x="901" y="1354"/>
                  </a:lnTo>
                  <a:lnTo>
                    <a:pt x="895" y="1354"/>
                  </a:lnTo>
                  <a:lnTo>
                    <a:pt x="887" y="1352"/>
                  </a:lnTo>
                  <a:lnTo>
                    <a:pt x="880" y="1348"/>
                  </a:lnTo>
                  <a:lnTo>
                    <a:pt x="872" y="1342"/>
                  </a:lnTo>
                  <a:lnTo>
                    <a:pt x="869" y="1339"/>
                  </a:lnTo>
                  <a:lnTo>
                    <a:pt x="864" y="1337"/>
                  </a:lnTo>
                  <a:lnTo>
                    <a:pt x="858" y="1336"/>
                  </a:lnTo>
                  <a:lnTo>
                    <a:pt x="853" y="1335"/>
                  </a:lnTo>
                  <a:lnTo>
                    <a:pt x="839" y="1334"/>
                  </a:lnTo>
                  <a:lnTo>
                    <a:pt x="825" y="1334"/>
                  </a:lnTo>
                  <a:lnTo>
                    <a:pt x="812" y="1333"/>
                  </a:lnTo>
                  <a:lnTo>
                    <a:pt x="799" y="1329"/>
                  </a:lnTo>
                  <a:lnTo>
                    <a:pt x="795" y="1327"/>
                  </a:lnTo>
                  <a:lnTo>
                    <a:pt x="789" y="1325"/>
                  </a:lnTo>
                  <a:lnTo>
                    <a:pt x="786" y="1321"/>
                  </a:lnTo>
                  <a:lnTo>
                    <a:pt x="784" y="1315"/>
                  </a:lnTo>
                  <a:lnTo>
                    <a:pt x="781" y="1311"/>
                  </a:lnTo>
                  <a:lnTo>
                    <a:pt x="779" y="1307"/>
                  </a:lnTo>
                  <a:lnTo>
                    <a:pt x="775" y="1304"/>
                  </a:lnTo>
                  <a:lnTo>
                    <a:pt x="772" y="1302"/>
                  </a:lnTo>
                  <a:lnTo>
                    <a:pt x="766" y="1301"/>
                  </a:lnTo>
                  <a:lnTo>
                    <a:pt x="758" y="1301"/>
                  </a:lnTo>
                  <a:lnTo>
                    <a:pt x="751" y="1301"/>
                  </a:lnTo>
                  <a:lnTo>
                    <a:pt x="742" y="1300"/>
                  </a:lnTo>
                  <a:lnTo>
                    <a:pt x="739" y="1298"/>
                  </a:lnTo>
                  <a:lnTo>
                    <a:pt x="734" y="1296"/>
                  </a:lnTo>
                  <a:lnTo>
                    <a:pt x="731" y="1293"/>
                  </a:lnTo>
                  <a:lnTo>
                    <a:pt x="728" y="1287"/>
                  </a:lnTo>
                  <a:lnTo>
                    <a:pt x="724" y="1281"/>
                  </a:lnTo>
                  <a:lnTo>
                    <a:pt x="722" y="1276"/>
                  </a:lnTo>
                  <a:lnTo>
                    <a:pt x="720" y="1270"/>
                  </a:lnTo>
                  <a:lnTo>
                    <a:pt x="720" y="1266"/>
                  </a:lnTo>
                  <a:lnTo>
                    <a:pt x="718" y="1262"/>
                  </a:lnTo>
                  <a:lnTo>
                    <a:pt x="716" y="1258"/>
                  </a:lnTo>
                  <a:lnTo>
                    <a:pt x="712" y="1254"/>
                  </a:lnTo>
                  <a:lnTo>
                    <a:pt x="704" y="125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32" name="Freeform 325"/>
            <p:cNvSpPr>
              <a:spLocks/>
            </p:cNvSpPr>
            <p:nvPr/>
          </p:nvSpPr>
          <p:spPr bwMode="auto">
            <a:xfrm>
              <a:off x="2242" y="2980"/>
              <a:ext cx="310" cy="346"/>
            </a:xfrm>
            <a:custGeom>
              <a:avLst/>
              <a:gdLst>
                <a:gd name="T0" fmla="*/ 0 w 1241"/>
                <a:gd name="T1" fmla="*/ 0 h 1383"/>
                <a:gd name="T2" fmla="*/ 0 w 1241"/>
                <a:gd name="T3" fmla="*/ 0 h 1383"/>
                <a:gd name="T4" fmla="*/ 0 w 1241"/>
                <a:gd name="T5" fmla="*/ 0 h 1383"/>
                <a:gd name="T6" fmla="*/ 0 w 1241"/>
                <a:gd name="T7" fmla="*/ 0 h 1383"/>
                <a:gd name="T8" fmla="*/ 0 w 1241"/>
                <a:gd name="T9" fmla="*/ 0 h 1383"/>
                <a:gd name="T10" fmla="*/ 0 w 1241"/>
                <a:gd name="T11" fmla="*/ 0 h 1383"/>
                <a:gd name="T12" fmla="*/ 0 w 1241"/>
                <a:gd name="T13" fmla="*/ 0 h 1383"/>
                <a:gd name="T14" fmla="*/ 0 w 1241"/>
                <a:gd name="T15" fmla="*/ 0 h 1383"/>
                <a:gd name="T16" fmla="*/ 0 w 1241"/>
                <a:gd name="T17" fmla="*/ 0 h 1383"/>
                <a:gd name="T18" fmla="*/ 0 w 1241"/>
                <a:gd name="T19" fmla="*/ 0 h 1383"/>
                <a:gd name="T20" fmla="*/ 0 w 1241"/>
                <a:gd name="T21" fmla="*/ 0 h 1383"/>
                <a:gd name="T22" fmla="*/ 0 w 1241"/>
                <a:gd name="T23" fmla="*/ 0 h 1383"/>
                <a:gd name="T24" fmla="*/ 0 w 1241"/>
                <a:gd name="T25" fmla="*/ 0 h 1383"/>
                <a:gd name="T26" fmla="*/ 0 w 1241"/>
                <a:gd name="T27" fmla="*/ 0 h 1383"/>
                <a:gd name="T28" fmla="*/ 0 w 1241"/>
                <a:gd name="T29" fmla="*/ 0 h 1383"/>
                <a:gd name="T30" fmla="*/ 0 w 1241"/>
                <a:gd name="T31" fmla="*/ 0 h 1383"/>
                <a:gd name="T32" fmla="*/ 0 w 1241"/>
                <a:gd name="T33" fmla="*/ 0 h 1383"/>
                <a:gd name="T34" fmla="*/ 0 w 1241"/>
                <a:gd name="T35" fmla="*/ 0 h 1383"/>
                <a:gd name="T36" fmla="*/ 0 w 1241"/>
                <a:gd name="T37" fmla="*/ 0 h 1383"/>
                <a:gd name="T38" fmla="*/ 0 w 1241"/>
                <a:gd name="T39" fmla="*/ 0 h 1383"/>
                <a:gd name="T40" fmla="*/ 0 w 1241"/>
                <a:gd name="T41" fmla="*/ 0 h 1383"/>
                <a:gd name="T42" fmla="*/ 0 w 1241"/>
                <a:gd name="T43" fmla="*/ 0 h 1383"/>
                <a:gd name="T44" fmla="*/ 0 w 1241"/>
                <a:gd name="T45" fmla="*/ 0 h 1383"/>
                <a:gd name="T46" fmla="*/ 0 w 1241"/>
                <a:gd name="T47" fmla="*/ 0 h 1383"/>
                <a:gd name="T48" fmla="*/ 0 w 1241"/>
                <a:gd name="T49" fmla="*/ 0 h 1383"/>
                <a:gd name="T50" fmla="*/ 0 w 1241"/>
                <a:gd name="T51" fmla="*/ 0 h 1383"/>
                <a:gd name="T52" fmla="*/ 0 w 1241"/>
                <a:gd name="T53" fmla="*/ 0 h 1383"/>
                <a:gd name="T54" fmla="*/ 0 w 1241"/>
                <a:gd name="T55" fmla="*/ 0 h 1383"/>
                <a:gd name="T56" fmla="*/ 0 w 1241"/>
                <a:gd name="T57" fmla="*/ 0 h 1383"/>
                <a:gd name="T58" fmla="*/ 0 w 1241"/>
                <a:gd name="T59" fmla="*/ 0 h 1383"/>
                <a:gd name="T60" fmla="*/ 0 w 1241"/>
                <a:gd name="T61" fmla="*/ 0 h 1383"/>
                <a:gd name="T62" fmla="*/ 0 w 1241"/>
                <a:gd name="T63" fmla="*/ 0 h 1383"/>
                <a:gd name="T64" fmla="*/ 0 w 1241"/>
                <a:gd name="T65" fmla="*/ 0 h 1383"/>
                <a:gd name="T66" fmla="*/ 0 w 1241"/>
                <a:gd name="T67" fmla="*/ 0 h 1383"/>
                <a:gd name="T68" fmla="*/ 0 w 1241"/>
                <a:gd name="T69" fmla="*/ 0 h 1383"/>
                <a:gd name="T70" fmla="*/ 0 w 1241"/>
                <a:gd name="T71" fmla="*/ 0 h 1383"/>
                <a:gd name="T72" fmla="*/ 0 w 1241"/>
                <a:gd name="T73" fmla="*/ 0 h 1383"/>
                <a:gd name="T74" fmla="*/ 0 w 1241"/>
                <a:gd name="T75" fmla="*/ 0 h 1383"/>
                <a:gd name="T76" fmla="*/ 0 w 1241"/>
                <a:gd name="T77" fmla="*/ 0 h 1383"/>
                <a:gd name="T78" fmla="*/ 0 w 1241"/>
                <a:gd name="T79" fmla="*/ 0 h 1383"/>
                <a:gd name="T80" fmla="*/ 0 w 1241"/>
                <a:gd name="T81" fmla="*/ 0 h 1383"/>
                <a:gd name="T82" fmla="*/ 0 w 1241"/>
                <a:gd name="T83" fmla="*/ 0 h 1383"/>
                <a:gd name="T84" fmla="*/ 0 w 1241"/>
                <a:gd name="T85" fmla="*/ 0 h 1383"/>
                <a:gd name="T86" fmla="*/ 0 w 1241"/>
                <a:gd name="T87" fmla="*/ 0 h 1383"/>
                <a:gd name="T88" fmla="*/ 0 w 1241"/>
                <a:gd name="T89" fmla="*/ 0 h 1383"/>
                <a:gd name="T90" fmla="*/ 0 w 1241"/>
                <a:gd name="T91" fmla="*/ 0 h 1383"/>
                <a:gd name="T92" fmla="*/ 0 w 1241"/>
                <a:gd name="T93" fmla="*/ 0 h 1383"/>
                <a:gd name="T94" fmla="*/ 0 w 1241"/>
                <a:gd name="T95" fmla="*/ 0 h 1383"/>
                <a:gd name="T96" fmla="*/ 0 w 1241"/>
                <a:gd name="T97" fmla="*/ 0 h 1383"/>
                <a:gd name="T98" fmla="*/ 0 w 1241"/>
                <a:gd name="T99" fmla="*/ 0 h 1383"/>
                <a:gd name="T100" fmla="*/ 0 w 1241"/>
                <a:gd name="T101" fmla="*/ 0 h 1383"/>
                <a:gd name="T102" fmla="*/ 0 w 1241"/>
                <a:gd name="T103" fmla="*/ 0 h 1383"/>
                <a:gd name="T104" fmla="*/ 0 w 1241"/>
                <a:gd name="T105" fmla="*/ 0 h 1383"/>
                <a:gd name="T106" fmla="*/ 0 w 1241"/>
                <a:gd name="T107" fmla="*/ 0 h 1383"/>
                <a:gd name="T108" fmla="*/ 0 w 1241"/>
                <a:gd name="T109" fmla="*/ 0 h 1383"/>
                <a:gd name="T110" fmla="*/ 0 w 1241"/>
                <a:gd name="T111" fmla="*/ 0 h 1383"/>
                <a:gd name="T112" fmla="*/ 0 w 1241"/>
                <a:gd name="T113" fmla="*/ 0 h 1383"/>
                <a:gd name="T114" fmla="*/ 0 w 1241"/>
                <a:gd name="T115" fmla="*/ 0 h 1383"/>
                <a:gd name="T116" fmla="*/ 0 w 1241"/>
                <a:gd name="T117" fmla="*/ 0 h 1383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241"/>
                <a:gd name="T178" fmla="*/ 0 h 1383"/>
                <a:gd name="T179" fmla="*/ 1241 w 1241"/>
                <a:gd name="T180" fmla="*/ 1383 h 1383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241" h="1383">
                  <a:moveTo>
                    <a:pt x="116" y="1241"/>
                  </a:moveTo>
                  <a:lnTo>
                    <a:pt x="119" y="1236"/>
                  </a:lnTo>
                  <a:lnTo>
                    <a:pt x="123" y="1233"/>
                  </a:lnTo>
                  <a:lnTo>
                    <a:pt x="129" y="1230"/>
                  </a:lnTo>
                  <a:lnTo>
                    <a:pt x="134" y="1229"/>
                  </a:lnTo>
                  <a:lnTo>
                    <a:pt x="140" y="1229"/>
                  </a:lnTo>
                  <a:lnTo>
                    <a:pt x="147" y="1229"/>
                  </a:lnTo>
                  <a:lnTo>
                    <a:pt x="154" y="1231"/>
                  </a:lnTo>
                  <a:lnTo>
                    <a:pt x="162" y="1234"/>
                  </a:lnTo>
                  <a:lnTo>
                    <a:pt x="177" y="1238"/>
                  </a:lnTo>
                  <a:lnTo>
                    <a:pt x="191" y="1243"/>
                  </a:lnTo>
                  <a:lnTo>
                    <a:pt x="198" y="1245"/>
                  </a:lnTo>
                  <a:lnTo>
                    <a:pt x="204" y="1247"/>
                  </a:lnTo>
                  <a:lnTo>
                    <a:pt x="209" y="1248"/>
                  </a:lnTo>
                  <a:lnTo>
                    <a:pt x="214" y="1247"/>
                  </a:lnTo>
                  <a:lnTo>
                    <a:pt x="218" y="1245"/>
                  </a:lnTo>
                  <a:lnTo>
                    <a:pt x="221" y="1244"/>
                  </a:lnTo>
                  <a:lnTo>
                    <a:pt x="223" y="1242"/>
                  </a:lnTo>
                  <a:lnTo>
                    <a:pt x="224" y="1239"/>
                  </a:lnTo>
                  <a:lnTo>
                    <a:pt x="227" y="1233"/>
                  </a:lnTo>
                  <a:lnTo>
                    <a:pt x="228" y="1226"/>
                  </a:lnTo>
                  <a:lnTo>
                    <a:pt x="229" y="1220"/>
                  </a:lnTo>
                  <a:lnTo>
                    <a:pt x="232" y="1214"/>
                  </a:lnTo>
                  <a:lnTo>
                    <a:pt x="234" y="1212"/>
                  </a:lnTo>
                  <a:lnTo>
                    <a:pt x="237" y="1211"/>
                  </a:lnTo>
                  <a:lnTo>
                    <a:pt x="242" y="1210"/>
                  </a:lnTo>
                  <a:lnTo>
                    <a:pt x="247" y="1210"/>
                  </a:lnTo>
                  <a:lnTo>
                    <a:pt x="254" y="1213"/>
                  </a:lnTo>
                  <a:lnTo>
                    <a:pt x="263" y="1220"/>
                  </a:lnTo>
                  <a:lnTo>
                    <a:pt x="274" y="1228"/>
                  </a:lnTo>
                  <a:lnTo>
                    <a:pt x="286" y="1237"/>
                  </a:lnTo>
                  <a:lnTo>
                    <a:pt x="292" y="1241"/>
                  </a:lnTo>
                  <a:lnTo>
                    <a:pt x="298" y="1243"/>
                  </a:lnTo>
                  <a:lnTo>
                    <a:pt x="304" y="1245"/>
                  </a:lnTo>
                  <a:lnTo>
                    <a:pt x="311" y="1247"/>
                  </a:lnTo>
                  <a:lnTo>
                    <a:pt x="317" y="1247"/>
                  </a:lnTo>
                  <a:lnTo>
                    <a:pt x="323" y="1244"/>
                  </a:lnTo>
                  <a:lnTo>
                    <a:pt x="328" y="1241"/>
                  </a:lnTo>
                  <a:lnTo>
                    <a:pt x="333" y="1235"/>
                  </a:lnTo>
                  <a:lnTo>
                    <a:pt x="341" y="1223"/>
                  </a:lnTo>
                  <a:lnTo>
                    <a:pt x="347" y="1211"/>
                  </a:lnTo>
                  <a:lnTo>
                    <a:pt x="354" y="1199"/>
                  </a:lnTo>
                  <a:lnTo>
                    <a:pt x="359" y="1187"/>
                  </a:lnTo>
                  <a:lnTo>
                    <a:pt x="361" y="1186"/>
                  </a:lnTo>
                  <a:lnTo>
                    <a:pt x="363" y="1188"/>
                  </a:lnTo>
                  <a:lnTo>
                    <a:pt x="368" y="1192"/>
                  </a:lnTo>
                  <a:lnTo>
                    <a:pt x="373" y="1196"/>
                  </a:lnTo>
                  <a:lnTo>
                    <a:pt x="379" y="1200"/>
                  </a:lnTo>
                  <a:lnTo>
                    <a:pt x="386" y="1205"/>
                  </a:lnTo>
                  <a:lnTo>
                    <a:pt x="394" y="1208"/>
                  </a:lnTo>
                  <a:lnTo>
                    <a:pt x="401" y="1210"/>
                  </a:lnTo>
                  <a:lnTo>
                    <a:pt x="426" y="1206"/>
                  </a:lnTo>
                  <a:lnTo>
                    <a:pt x="453" y="1200"/>
                  </a:lnTo>
                  <a:lnTo>
                    <a:pt x="458" y="1201"/>
                  </a:lnTo>
                  <a:lnTo>
                    <a:pt x="464" y="1203"/>
                  </a:lnTo>
                  <a:lnTo>
                    <a:pt x="468" y="1207"/>
                  </a:lnTo>
                  <a:lnTo>
                    <a:pt x="470" y="1212"/>
                  </a:lnTo>
                  <a:lnTo>
                    <a:pt x="472" y="1221"/>
                  </a:lnTo>
                  <a:lnTo>
                    <a:pt x="473" y="1230"/>
                  </a:lnTo>
                  <a:lnTo>
                    <a:pt x="472" y="1243"/>
                  </a:lnTo>
                  <a:lnTo>
                    <a:pt x="469" y="1259"/>
                  </a:lnTo>
                  <a:lnTo>
                    <a:pt x="469" y="1266"/>
                  </a:lnTo>
                  <a:lnTo>
                    <a:pt x="470" y="1271"/>
                  </a:lnTo>
                  <a:lnTo>
                    <a:pt x="472" y="1275"/>
                  </a:lnTo>
                  <a:lnTo>
                    <a:pt x="475" y="1278"/>
                  </a:lnTo>
                  <a:lnTo>
                    <a:pt x="480" y="1279"/>
                  </a:lnTo>
                  <a:lnTo>
                    <a:pt x="485" y="1279"/>
                  </a:lnTo>
                  <a:lnTo>
                    <a:pt x="491" y="1279"/>
                  </a:lnTo>
                  <a:lnTo>
                    <a:pt x="497" y="1279"/>
                  </a:lnTo>
                  <a:lnTo>
                    <a:pt x="509" y="1277"/>
                  </a:lnTo>
                  <a:lnTo>
                    <a:pt x="520" y="1275"/>
                  </a:lnTo>
                  <a:lnTo>
                    <a:pt x="524" y="1275"/>
                  </a:lnTo>
                  <a:lnTo>
                    <a:pt x="528" y="1276"/>
                  </a:lnTo>
                  <a:lnTo>
                    <a:pt x="530" y="1278"/>
                  </a:lnTo>
                  <a:lnTo>
                    <a:pt x="530" y="1280"/>
                  </a:lnTo>
                  <a:lnTo>
                    <a:pt x="531" y="1304"/>
                  </a:lnTo>
                  <a:lnTo>
                    <a:pt x="534" y="1324"/>
                  </a:lnTo>
                  <a:lnTo>
                    <a:pt x="536" y="1334"/>
                  </a:lnTo>
                  <a:lnTo>
                    <a:pt x="539" y="1342"/>
                  </a:lnTo>
                  <a:lnTo>
                    <a:pt x="542" y="1350"/>
                  </a:lnTo>
                  <a:lnTo>
                    <a:pt x="547" y="1356"/>
                  </a:lnTo>
                  <a:lnTo>
                    <a:pt x="552" y="1363"/>
                  </a:lnTo>
                  <a:lnTo>
                    <a:pt x="557" y="1368"/>
                  </a:lnTo>
                  <a:lnTo>
                    <a:pt x="565" y="1373"/>
                  </a:lnTo>
                  <a:lnTo>
                    <a:pt x="572" y="1377"/>
                  </a:lnTo>
                  <a:lnTo>
                    <a:pt x="582" y="1380"/>
                  </a:lnTo>
                  <a:lnTo>
                    <a:pt x="593" y="1382"/>
                  </a:lnTo>
                  <a:lnTo>
                    <a:pt x="605" y="1383"/>
                  </a:lnTo>
                  <a:lnTo>
                    <a:pt x="619" y="1383"/>
                  </a:lnTo>
                  <a:lnTo>
                    <a:pt x="622" y="1381"/>
                  </a:lnTo>
                  <a:lnTo>
                    <a:pt x="628" y="1375"/>
                  </a:lnTo>
                  <a:lnTo>
                    <a:pt x="637" y="1366"/>
                  </a:lnTo>
                  <a:lnTo>
                    <a:pt x="646" y="1355"/>
                  </a:lnTo>
                  <a:lnTo>
                    <a:pt x="654" y="1345"/>
                  </a:lnTo>
                  <a:lnTo>
                    <a:pt x="664" y="1334"/>
                  </a:lnTo>
                  <a:lnTo>
                    <a:pt x="672" y="1326"/>
                  </a:lnTo>
                  <a:lnTo>
                    <a:pt x="678" y="1321"/>
                  </a:lnTo>
                  <a:lnTo>
                    <a:pt x="683" y="1319"/>
                  </a:lnTo>
                  <a:lnTo>
                    <a:pt x="692" y="1319"/>
                  </a:lnTo>
                  <a:lnTo>
                    <a:pt x="701" y="1319"/>
                  </a:lnTo>
                  <a:lnTo>
                    <a:pt x="710" y="1320"/>
                  </a:lnTo>
                  <a:lnTo>
                    <a:pt x="720" y="1322"/>
                  </a:lnTo>
                  <a:lnTo>
                    <a:pt x="728" y="1323"/>
                  </a:lnTo>
                  <a:lnTo>
                    <a:pt x="733" y="1323"/>
                  </a:lnTo>
                  <a:lnTo>
                    <a:pt x="735" y="1322"/>
                  </a:lnTo>
                  <a:lnTo>
                    <a:pt x="738" y="1321"/>
                  </a:lnTo>
                  <a:lnTo>
                    <a:pt x="742" y="1320"/>
                  </a:lnTo>
                  <a:lnTo>
                    <a:pt x="746" y="1319"/>
                  </a:lnTo>
                  <a:lnTo>
                    <a:pt x="749" y="1320"/>
                  </a:lnTo>
                  <a:lnTo>
                    <a:pt x="758" y="1322"/>
                  </a:lnTo>
                  <a:lnTo>
                    <a:pt x="766" y="1324"/>
                  </a:lnTo>
                  <a:lnTo>
                    <a:pt x="776" y="1327"/>
                  </a:lnTo>
                  <a:lnTo>
                    <a:pt x="785" y="1329"/>
                  </a:lnTo>
                  <a:lnTo>
                    <a:pt x="789" y="1331"/>
                  </a:lnTo>
                  <a:lnTo>
                    <a:pt x="793" y="1331"/>
                  </a:lnTo>
                  <a:lnTo>
                    <a:pt x="798" y="1329"/>
                  </a:lnTo>
                  <a:lnTo>
                    <a:pt x="802" y="1327"/>
                  </a:lnTo>
                  <a:lnTo>
                    <a:pt x="812" y="1322"/>
                  </a:lnTo>
                  <a:lnTo>
                    <a:pt x="823" y="1317"/>
                  </a:lnTo>
                  <a:lnTo>
                    <a:pt x="837" y="1314"/>
                  </a:lnTo>
                  <a:lnTo>
                    <a:pt x="856" y="1313"/>
                  </a:lnTo>
                  <a:lnTo>
                    <a:pt x="859" y="1312"/>
                  </a:lnTo>
                  <a:lnTo>
                    <a:pt x="863" y="1311"/>
                  </a:lnTo>
                  <a:lnTo>
                    <a:pt x="865" y="1310"/>
                  </a:lnTo>
                  <a:lnTo>
                    <a:pt x="868" y="1308"/>
                  </a:lnTo>
                  <a:lnTo>
                    <a:pt x="870" y="1305"/>
                  </a:lnTo>
                  <a:lnTo>
                    <a:pt x="870" y="1301"/>
                  </a:lnTo>
                  <a:lnTo>
                    <a:pt x="870" y="1297"/>
                  </a:lnTo>
                  <a:lnTo>
                    <a:pt x="869" y="1293"/>
                  </a:lnTo>
                  <a:lnTo>
                    <a:pt x="864" y="1285"/>
                  </a:lnTo>
                  <a:lnTo>
                    <a:pt x="860" y="1279"/>
                  </a:lnTo>
                  <a:lnTo>
                    <a:pt x="854" y="1272"/>
                  </a:lnTo>
                  <a:lnTo>
                    <a:pt x="848" y="1266"/>
                  </a:lnTo>
                  <a:lnTo>
                    <a:pt x="843" y="1258"/>
                  </a:lnTo>
                  <a:lnTo>
                    <a:pt x="837" y="1252"/>
                  </a:lnTo>
                  <a:lnTo>
                    <a:pt x="836" y="1248"/>
                  </a:lnTo>
                  <a:lnTo>
                    <a:pt x="834" y="1243"/>
                  </a:lnTo>
                  <a:lnTo>
                    <a:pt x="834" y="1239"/>
                  </a:lnTo>
                  <a:lnTo>
                    <a:pt x="833" y="1235"/>
                  </a:lnTo>
                  <a:lnTo>
                    <a:pt x="833" y="1223"/>
                  </a:lnTo>
                  <a:lnTo>
                    <a:pt x="832" y="1206"/>
                  </a:lnTo>
                  <a:lnTo>
                    <a:pt x="831" y="1197"/>
                  </a:lnTo>
                  <a:lnTo>
                    <a:pt x="830" y="1191"/>
                  </a:lnTo>
                  <a:lnTo>
                    <a:pt x="829" y="1185"/>
                  </a:lnTo>
                  <a:lnTo>
                    <a:pt x="827" y="1184"/>
                  </a:lnTo>
                  <a:lnTo>
                    <a:pt x="812" y="1182"/>
                  </a:lnTo>
                  <a:lnTo>
                    <a:pt x="788" y="1179"/>
                  </a:lnTo>
                  <a:lnTo>
                    <a:pt x="782" y="1177"/>
                  </a:lnTo>
                  <a:lnTo>
                    <a:pt x="778" y="1174"/>
                  </a:lnTo>
                  <a:lnTo>
                    <a:pt x="775" y="1171"/>
                  </a:lnTo>
                  <a:lnTo>
                    <a:pt x="773" y="1168"/>
                  </a:lnTo>
                  <a:lnTo>
                    <a:pt x="772" y="1164"/>
                  </a:lnTo>
                  <a:lnTo>
                    <a:pt x="772" y="1157"/>
                  </a:lnTo>
                  <a:lnTo>
                    <a:pt x="775" y="1151"/>
                  </a:lnTo>
                  <a:lnTo>
                    <a:pt x="779" y="1143"/>
                  </a:lnTo>
                  <a:lnTo>
                    <a:pt x="785" y="1136"/>
                  </a:lnTo>
                  <a:lnTo>
                    <a:pt x="788" y="1129"/>
                  </a:lnTo>
                  <a:lnTo>
                    <a:pt x="790" y="1125"/>
                  </a:lnTo>
                  <a:lnTo>
                    <a:pt x="790" y="1119"/>
                  </a:lnTo>
                  <a:lnTo>
                    <a:pt x="790" y="1116"/>
                  </a:lnTo>
                  <a:lnTo>
                    <a:pt x="789" y="1113"/>
                  </a:lnTo>
                  <a:lnTo>
                    <a:pt x="787" y="1111"/>
                  </a:lnTo>
                  <a:lnTo>
                    <a:pt x="784" y="1109"/>
                  </a:lnTo>
                  <a:lnTo>
                    <a:pt x="765" y="1103"/>
                  </a:lnTo>
                  <a:lnTo>
                    <a:pt x="744" y="1096"/>
                  </a:lnTo>
                  <a:lnTo>
                    <a:pt x="742" y="1095"/>
                  </a:lnTo>
                  <a:lnTo>
                    <a:pt x="739" y="1093"/>
                  </a:lnTo>
                  <a:lnTo>
                    <a:pt x="738" y="1089"/>
                  </a:lnTo>
                  <a:lnTo>
                    <a:pt x="738" y="1086"/>
                  </a:lnTo>
                  <a:lnTo>
                    <a:pt x="738" y="1080"/>
                  </a:lnTo>
                  <a:lnTo>
                    <a:pt x="742" y="1071"/>
                  </a:lnTo>
                  <a:lnTo>
                    <a:pt x="746" y="1061"/>
                  </a:lnTo>
                  <a:lnTo>
                    <a:pt x="752" y="1052"/>
                  </a:lnTo>
                  <a:lnTo>
                    <a:pt x="759" y="1041"/>
                  </a:lnTo>
                  <a:lnTo>
                    <a:pt x="767" y="1031"/>
                  </a:lnTo>
                  <a:lnTo>
                    <a:pt x="784" y="1011"/>
                  </a:lnTo>
                  <a:lnTo>
                    <a:pt x="799" y="993"/>
                  </a:lnTo>
                  <a:lnTo>
                    <a:pt x="810" y="983"/>
                  </a:lnTo>
                  <a:lnTo>
                    <a:pt x="816" y="978"/>
                  </a:lnTo>
                  <a:lnTo>
                    <a:pt x="823" y="983"/>
                  </a:lnTo>
                  <a:lnTo>
                    <a:pt x="830" y="986"/>
                  </a:lnTo>
                  <a:lnTo>
                    <a:pt x="837" y="988"/>
                  </a:lnTo>
                  <a:lnTo>
                    <a:pt x="844" y="990"/>
                  </a:lnTo>
                  <a:lnTo>
                    <a:pt x="850" y="991"/>
                  </a:lnTo>
                  <a:lnTo>
                    <a:pt x="857" y="991"/>
                  </a:lnTo>
                  <a:lnTo>
                    <a:pt x="863" y="991"/>
                  </a:lnTo>
                  <a:lnTo>
                    <a:pt x="870" y="990"/>
                  </a:lnTo>
                  <a:lnTo>
                    <a:pt x="897" y="985"/>
                  </a:lnTo>
                  <a:lnTo>
                    <a:pt x="926" y="977"/>
                  </a:lnTo>
                  <a:lnTo>
                    <a:pt x="928" y="975"/>
                  </a:lnTo>
                  <a:lnTo>
                    <a:pt x="930" y="972"/>
                  </a:lnTo>
                  <a:lnTo>
                    <a:pt x="933" y="968"/>
                  </a:lnTo>
                  <a:lnTo>
                    <a:pt x="935" y="962"/>
                  </a:lnTo>
                  <a:lnTo>
                    <a:pt x="940" y="947"/>
                  </a:lnTo>
                  <a:lnTo>
                    <a:pt x="946" y="932"/>
                  </a:lnTo>
                  <a:lnTo>
                    <a:pt x="949" y="924"/>
                  </a:lnTo>
                  <a:lnTo>
                    <a:pt x="953" y="917"/>
                  </a:lnTo>
                  <a:lnTo>
                    <a:pt x="957" y="910"/>
                  </a:lnTo>
                  <a:lnTo>
                    <a:pt x="960" y="905"/>
                  </a:lnTo>
                  <a:lnTo>
                    <a:pt x="965" y="901"/>
                  </a:lnTo>
                  <a:lnTo>
                    <a:pt x="970" y="898"/>
                  </a:lnTo>
                  <a:lnTo>
                    <a:pt x="975" y="896"/>
                  </a:lnTo>
                  <a:lnTo>
                    <a:pt x="981" y="898"/>
                  </a:lnTo>
                  <a:lnTo>
                    <a:pt x="991" y="902"/>
                  </a:lnTo>
                  <a:lnTo>
                    <a:pt x="1001" y="903"/>
                  </a:lnTo>
                  <a:lnTo>
                    <a:pt x="1005" y="903"/>
                  </a:lnTo>
                  <a:lnTo>
                    <a:pt x="1009" y="902"/>
                  </a:lnTo>
                  <a:lnTo>
                    <a:pt x="1012" y="901"/>
                  </a:lnTo>
                  <a:lnTo>
                    <a:pt x="1015" y="899"/>
                  </a:lnTo>
                  <a:lnTo>
                    <a:pt x="1021" y="894"/>
                  </a:lnTo>
                  <a:lnTo>
                    <a:pt x="1024" y="889"/>
                  </a:lnTo>
                  <a:lnTo>
                    <a:pt x="1027" y="881"/>
                  </a:lnTo>
                  <a:lnTo>
                    <a:pt x="1029" y="874"/>
                  </a:lnTo>
                  <a:lnTo>
                    <a:pt x="1031" y="856"/>
                  </a:lnTo>
                  <a:lnTo>
                    <a:pt x="1033" y="836"/>
                  </a:lnTo>
                  <a:lnTo>
                    <a:pt x="1035" y="826"/>
                  </a:lnTo>
                  <a:lnTo>
                    <a:pt x="1037" y="818"/>
                  </a:lnTo>
                  <a:lnTo>
                    <a:pt x="1039" y="809"/>
                  </a:lnTo>
                  <a:lnTo>
                    <a:pt x="1042" y="802"/>
                  </a:lnTo>
                  <a:lnTo>
                    <a:pt x="1050" y="790"/>
                  </a:lnTo>
                  <a:lnTo>
                    <a:pt x="1063" y="776"/>
                  </a:lnTo>
                  <a:lnTo>
                    <a:pt x="1070" y="769"/>
                  </a:lnTo>
                  <a:lnTo>
                    <a:pt x="1076" y="765"/>
                  </a:lnTo>
                  <a:lnTo>
                    <a:pt x="1079" y="763"/>
                  </a:lnTo>
                  <a:lnTo>
                    <a:pt x="1080" y="763"/>
                  </a:lnTo>
                  <a:lnTo>
                    <a:pt x="1081" y="768"/>
                  </a:lnTo>
                  <a:lnTo>
                    <a:pt x="1084" y="776"/>
                  </a:lnTo>
                  <a:lnTo>
                    <a:pt x="1086" y="782"/>
                  </a:lnTo>
                  <a:lnTo>
                    <a:pt x="1088" y="786"/>
                  </a:lnTo>
                  <a:lnTo>
                    <a:pt x="1093" y="782"/>
                  </a:lnTo>
                  <a:lnTo>
                    <a:pt x="1098" y="777"/>
                  </a:lnTo>
                  <a:lnTo>
                    <a:pt x="1100" y="774"/>
                  </a:lnTo>
                  <a:lnTo>
                    <a:pt x="1101" y="769"/>
                  </a:lnTo>
                  <a:lnTo>
                    <a:pt x="1101" y="767"/>
                  </a:lnTo>
                  <a:lnTo>
                    <a:pt x="1101" y="765"/>
                  </a:lnTo>
                  <a:lnTo>
                    <a:pt x="1101" y="764"/>
                  </a:lnTo>
                  <a:lnTo>
                    <a:pt x="1099" y="763"/>
                  </a:lnTo>
                  <a:lnTo>
                    <a:pt x="1101" y="753"/>
                  </a:lnTo>
                  <a:lnTo>
                    <a:pt x="1105" y="744"/>
                  </a:lnTo>
                  <a:lnTo>
                    <a:pt x="1109" y="735"/>
                  </a:lnTo>
                  <a:lnTo>
                    <a:pt x="1113" y="726"/>
                  </a:lnTo>
                  <a:lnTo>
                    <a:pt x="1124" y="712"/>
                  </a:lnTo>
                  <a:lnTo>
                    <a:pt x="1136" y="698"/>
                  </a:lnTo>
                  <a:lnTo>
                    <a:pt x="1147" y="686"/>
                  </a:lnTo>
                  <a:lnTo>
                    <a:pt x="1155" y="675"/>
                  </a:lnTo>
                  <a:lnTo>
                    <a:pt x="1157" y="668"/>
                  </a:lnTo>
                  <a:lnTo>
                    <a:pt x="1160" y="662"/>
                  </a:lnTo>
                  <a:lnTo>
                    <a:pt x="1160" y="655"/>
                  </a:lnTo>
                  <a:lnTo>
                    <a:pt x="1158" y="649"/>
                  </a:lnTo>
                  <a:lnTo>
                    <a:pt x="1157" y="643"/>
                  </a:lnTo>
                  <a:lnTo>
                    <a:pt x="1158" y="638"/>
                  </a:lnTo>
                  <a:lnTo>
                    <a:pt x="1160" y="631"/>
                  </a:lnTo>
                  <a:lnTo>
                    <a:pt x="1162" y="626"/>
                  </a:lnTo>
                  <a:lnTo>
                    <a:pt x="1167" y="615"/>
                  </a:lnTo>
                  <a:lnTo>
                    <a:pt x="1177" y="605"/>
                  </a:lnTo>
                  <a:lnTo>
                    <a:pt x="1198" y="584"/>
                  </a:lnTo>
                  <a:lnTo>
                    <a:pt x="1221" y="566"/>
                  </a:lnTo>
                  <a:lnTo>
                    <a:pt x="1230" y="556"/>
                  </a:lnTo>
                  <a:lnTo>
                    <a:pt x="1237" y="547"/>
                  </a:lnTo>
                  <a:lnTo>
                    <a:pt x="1239" y="544"/>
                  </a:lnTo>
                  <a:lnTo>
                    <a:pt x="1241" y="540"/>
                  </a:lnTo>
                  <a:lnTo>
                    <a:pt x="1241" y="537"/>
                  </a:lnTo>
                  <a:lnTo>
                    <a:pt x="1241" y="532"/>
                  </a:lnTo>
                  <a:lnTo>
                    <a:pt x="1240" y="529"/>
                  </a:lnTo>
                  <a:lnTo>
                    <a:pt x="1237" y="526"/>
                  </a:lnTo>
                  <a:lnTo>
                    <a:pt x="1233" y="523"/>
                  </a:lnTo>
                  <a:lnTo>
                    <a:pt x="1227" y="521"/>
                  </a:lnTo>
                  <a:lnTo>
                    <a:pt x="1220" y="517"/>
                  </a:lnTo>
                  <a:lnTo>
                    <a:pt x="1211" y="515"/>
                  </a:lnTo>
                  <a:lnTo>
                    <a:pt x="1200" y="512"/>
                  </a:lnTo>
                  <a:lnTo>
                    <a:pt x="1189" y="510"/>
                  </a:lnTo>
                  <a:lnTo>
                    <a:pt x="1183" y="509"/>
                  </a:lnTo>
                  <a:lnTo>
                    <a:pt x="1177" y="507"/>
                  </a:lnTo>
                  <a:lnTo>
                    <a:pt x="1170" y="504"/>
                  </a:lnTo>
                  <a:lnTo>
                    <a:pt x="1164" y="500"/>
                  </a:lnTo>
                  <a:lnTo>
                    <a:pt x="1150" y="493"/>
                  </a:lnTo>
                  <a:lnTo>
                    <a:pt x="1136" y="483"/>
                  </a:lnTo>
                  <a:lnTo>
                    <a:pt x="1123" y="472"/>
                  </a:lnTo>
                  <a:lnTo>
                    <a:pt x="1112" y="461"/>
                  </a:lnTo>
                  <a:lnTo>
                    <a:pt x="1101" y="451"/>
                  </a:lnTo>
                  <a:lnTo>
                    <a:pt x="1094" y="442"/>
                  </a:lnTo>
                  <a:lnTo>
                    <a:pt x="1090" y="434"/>
                  </a:lnTo>
                  <a:lnTo>
                    <a:pt x="1086" y="428"/>
                  </a:lnTo>
                  <a:lnTo>
                    <a:pt x="1086" y="423"/>
                  </a:lnTo>
                  <a:lnTo>
                    <a:pt x="1087" y="417"/>
                  </a:lnTo>
                  <a:lnTo>
                    <a:pt x="1091" y="414"/>
                  </a:lnTo>
                  <a:lnTo>
                    <a:pt x="1095" y="411"/>
                  </a:lnTo>
                  <a:lnTo>
                    <a:pt x="1100" y="407"/>
                  </a:lnTo>
                  <a:lnTo>
                    <a:pt x="1106" y="405"/>
                  </a:lnTo>
                  <a:lnTo>
                    <a:pt x="1118" y="401"/>
                  </a:lnTo>
                  <a:lnTo>
                    <a:pt x="1128" y="397"/>
                  </a:lnTo>
                  <a:lnTo>
                    <a:pt x="1133" y="395"/>
                  </a:lnTo>
                  <a:lnTo>
                    <a:pt x="1135" y="391"/>
                  </a:lnTo>
                  <a:lnTo>
                    <a:pt x="1136" y="387"/>
                  </a:lnTo>
                  <a:lnTo>
                    <a:pt x="1135" y="383"/>
                  </a:lnTo>
                  <a:lnTo>
                    <a:pt x="1130" y="371"/>
                  </a:lnTo>
                  <a:lnTo>
                    <a:pt x="1127" y="360"/>
                  </a:lnTo>
                  <a:lnTo>
                    <a:pt x="1125" y="349"/>
                  </a:lnTo>
                  <a:lnTo>
                    <a:pt x="1124" y="339"/>
                  </a:lnTo>
                  <a:lnTo>
                    <a:pt x="1124" y="319"/>
                  </a:lnTo>
                  <a:lnTo>
                    <a:pt x="1126" y="301"/>
                  </a:lnTo>
                  <a:lnTo>
                    <a:pt x="1129" y="286"/>
                  </a:lnTo>
                  <a:lnTo>
                    <a:pt x="1132" y="272"/>
                  </a:lnTo>
                  <a:lnTo>
                    <a:pt x="1133" y="266"/>
                  </a:lnTo>
                  <a:lnTo>
                    <a:pt x="1133" y="262"/>
                  </a:lnTo>
                  <a:lnTo>
                    <a:pt x="1132" y="258"/>
                  </a:lnTo>
                  <a:lnTo>
                    <a:pt x="1129" y="254"/>
                  </a:lnTo>
                  <a:lnTo>
                    <a:pt x="1115" y="240"/>
                  </a:lnTo>
                  <a:lnTo>
                    <a:pt x="1098" y="226"/>
                  </a:lnTo>
                  <a:lnTo>
                    <a:pt x="1080" y="212"/>
                  </a:lnTo>
                  <a:lnTo>
                    <a:pt x="1060" y="196"/>
                  </a:lnTo>
                  <a:lnTo>
                    <a:pt x="1052" y="189"/>
                  </a:lnTo>
                  <a:lnTo>
                    <a:pt x="1043" y="180"/>
                  </a:lnTo>
                  <a:lnTo>
                    <a:pt x="1036" y="172"/>
                  </a:lnTo>
                  <a:lnTo>
                    <a:pt x="1029" y="163"/>
                  </a:lnTo>
                  <a:lnTo>
                    <a:pt x="1023" y="153"/>
                  </a:lnTo>
                  <a:lnTo>
                    <a:pt x="1019" y="144"/>
                  </a:lnTo>
                  <a:lnTo>
                    <a:pt x="1016" y="134"/>
                  </a:lnTo>
                  <a:lnTo>
                    <a:pt x="1015" y="123"/>
                  </a:lnTo>
                  <a:lnTo>
                    <a:pt x="1016" y="120"/>
                  </a:lnTo>
                  <a:lnTo>
                    <a:pt x="1017" y="117"/>
                  </a:lnTo>
                  <a:lnTo>
                    <a:pt x="1018" y="113"/>
                  </a:lnTo>
                  <a:lnTo>
                    <a:pt x="1022" y="111"/>
                  </a:lnTo>
                  <a:lnTo>
                    <a:pt x="1028" y="107"/>
                  </a:lnTo>
                  <a:lnTo>
                    <a:pt x="1037" y="104"/>
                  </a:lnTo>
                  <a:lnTo>
                    <a:pt x="1047" y="100"/>
                  </a:lnTo>
                  <a:lnTo>
                    <a:pt x="1059" y="98"/>
                  </a:lnTo>
                  <a:lnTo>
                    <a:pt x="1071" y="96"/>
                  </a:lnTo>
                  <a:lnTo>
                    <a:pt x="1085" y="94"/>
                  </a:lnTo>
                  <a:lnTo>
                    <a:pt x="1112" y="91"/>
                  </a:lnTo>
                  <a:lnTo>
                    <a:pt x="1138" y="88"/>
                  </a:lnTo>
                  <a:lnTo>
                    <a:pt x="1150" y="85"/>
                  </a:lnTo>
                  <a:lnTo>
                    <a:pt x="1160" y="83"/>
                  </a:lnTo>
                  <a:lnTo>
                    <a:pt x="1167" y="80"/>
                  </a:lnTo>
                  <a:lnTo>
                    <a:pt x="1172" y="77"/>
                  </a:lnTo>
                  <a:lnTo>
                    <a:pt x="1177" y="72"/>
                  </a:lnTo>
                  <a:lnTo>
                    <a:pt x="1180" y="68"/>
                  </a:lnTo>
                  <a:lnTo>
                    <a:pt x="1181" y="64"/>
                  </a:lnTo>
                  <a:lnTo>
                    <a:pt x="1181" y="60"/>
                  </a:lnTo>
                  <a:lnTo>
                    <a:pt x="1179" y="55"/>
                  </a:lnTo>
                  <a:lnTo>
                    <a:pt x="1177" y="50"/>
                  </a:lnTo>
                  <a:lnTo>
                    <a:pt x="1172" y="46"/>
                  </a:lnTo>
                  <a:lnTo>
                    <a:pt x="1168" y="41"/>
                  </a:lnTo>
                  <a:lnTo>
                    <a:pt x="1156" y="32"/>
                  </a:lnTo>
                  <a:lnTo>
                    <a:pt x="1140" y="24"/>
                  </a:lnTo>
                  <a:lnTo>
                    <a:pt x="1123" y="15"/>
                  </a:lnTo>
                  <a:lnTo>
                    <a:pt x="1104" y="10"/>
                  </a:lnTo>
                  <a:lnTo>
                    <a:pt x="1083" y="5"/>
                  </a:lnTo>
                  <a:lnTo>
                    <a:pt x="1063" y="1"/>
                  </a:lnTo>
                  <a:lnTo>
                    <a:pt x="1052" y="0"/>
                  </a:lnTo>
                  <a:lnTo>
                    <a:pt x="1042" y="0"/>
                  </a:lnTo>
                  <a:lnTo>
                    <a:pt x="1032" y="0"/>
                  </a:lnTo>
                  <a:lnTo>
                    <a:pt x="1023" y="1"/>
                  </a:lnTo>
                  <a:lnTo>
                    <a:pt x="1014" y="4"/>
                  </a:lnTo>
                  <a:lnTo>
                    <a:pt x="1005" y="6"/>
                  </a:lnTo>
                  <a:lnTo>
                    <a:pt x="997" y="9"/>
                  </a:lnTo>
                  <a:lnTo>
                    <a:pt x="989" y="12"/>
                  </a:lnTo>
                  <a:lnTo>
                    <a:pt x="983" y="18"/>
                  </a:lnTo>
                  <a:lnTo>
                    <a:pt x="977" y="23"/>
                  </a:lnTo>
                  <a:lnTo>
                    <a:pt x="972" y="29"/>
                  </a:lnTo>
                  <a:lnTo>
                    <a:pt x="968" y="37"/>
                  </a:lnTo>
                  <a:lnTo>
                    <a:pt x="961" y="50"/>
                  </a:lnTo>
                  <a:lnTo>
                    <a:pt x="954" y="63"/>
                  </a:lnTo>
                  <a:lnTo>
                    <a:pt x="945" y="75"/>
                  </a:lnTo>
                  <a:lnTo>
                    <a:pt x="937" y="84"/>
                  </a:lnTo>
                  <a:lnTo>
                    <a:pt x="918" y="104"/>
                  </a:lnTo>
                  <a:lnTo>
                    <a:pt x="902" y="122"/>
                  </a:lnTo>
                  <a:lnTo>
                    <a:pt x="895" y="131"/>
                  </a:lnTo>
                  <a:lnTo>
                    <a:pt x="889" y="140"/>
                  </a:lnTo>
                  <a:lnTo>
                    <a:pt x="885" y="150"/>
                  </a:lnTo>
                  <a:lnTo>
                    <a:pt x="883" y="161"/>
                  </a:lnTo>
                  <a:lnTo>
                    <a:pt x="882" y="166"/>
                  </a:lnTo>
                  <a:lnTo>
                    <a:pt x="882" y="172"/>
                  </a:lnTo>
                  <a:lnTo>
                    <a:pt x="883" y="178"/>
                  </a:lnTo>
                  <a:lnTo>
                    <a:pt x="884" y="183"/>
                  </a:lnTo>
                  <a:lnTo>
                    <a:pt x="888" y="197"/>
                  </a:lnTo>
                  <a:lnTo>
                    <a:pt x="895" y="212"/>
                  </a:lnTo>
                  <a:lnTo>
                    <a:pt x="901" y="224"/>
                  </a:lnTo>
                  <a:lnTo>
                    <a:pt x="904" y="236"/>
                  </a:lnTo>
                  <a:lnTo>
                    <a:pt x="904" y="245"/>
                  </a:lnTo>
                  <a:lnTo>
                    <a:pt x="903" y="253"/>
                  </a:lnTo>
                  <a:lnTo>
                    <a:pt x="900" y="260"/>
                  </a:lnTo>
                  <a:lnTo>
                    <a:pt x="896" y="265"/>
                  </a:lnTo>
                  <a:lnTo>
                    <a:pt x="890" y="271"/>
                  </a:lnTo>
                  <a:lnTo>
                    <a:pt x="884" y="275"/>
                  </a:lnTo>
                  <a:lnTo>
                    <a:pt x="872" y="283"/>
                  </a:lnTo>
                  <a:lnTo>
                    <a:pt x="861" y="290"/>
                  </a:lnTo>
                  <a:lnTo>
                    <a:pt x="858" y="295"/>
                  </a:lnTo>
                  <a:lnTo>
                    <a:pt x="857" y="301"/>
                  </a:lnTo>
                  <a:lnTo>
                    <a:pt x="857" y="306"/>
                  </a:lnTo>
                  <a:lnTo>
                    <a:pt x="860" y="314"/>
                  </a:lnTo>
                  <a:lnTo>
                    <a:pt x="863" y="321"/>
                  </a:lnTo>
                  <a:lnTo>
                    <a:pt x="865" y="328"/>
                  </a:lnTo>
                  <a:lnTo>
                    <a:pt x="867" y="333"/>
                  </a:lnTo>
                  <a:lnTo>
                    <a:pt x="867" y="339"/>
                  </a:lnTo>
                  <a:lnTo>
                    <a:pt x="867" y="344"/>
                  </a:lnTo>
                  <a:lnTo>
                    <a:pt x="864" y="348"/>
                  </a:lnTo>
                  <a:lnTo>
                    <a:pt x="862" y="353"/>
                  </a:lnTo>
                  <a:lnTo>
                    <a:pt x="859" y="356"/>
                  </a:lnTo>
                  <a:lnTo>
                    <a:pt x="851" y="362"/>
                  </a:lnTo>
                  <a:lnTo>
                    <a:pt x="841" y="368"/>
                  </a:lnTo>
                  <a:lnTo>
                    <a:pt x="830" y="373"/>
                  </a:lnTo>
                  <a:lnTo>
                    <a:pt x="817" y="377"/>
                  </a:lnTo>
                  <a:lnTo>
                    <a:pt x="804" y="382"/>
                  </a:lnTo>
                  <a:lnTo>
                    <a:pt x="791" y="387"/>
                  </a:lnTo>
                  <a:lnTo>
                    <a:pt x="778" y="392"/>
                  </a:lnTo>
                  <a:lnTo>
                    <a:pt x="766" y="399"/>
                  </a:lnTo>
                  <a:lnTo>
                    <a:pt x="762" y="403"/>
                  </a:lnTo>
                  <a:lnTo>
                    <a:pt x="757" y="407"/>
                  </a:lnTo>
                  <a:lnTo>
                    <a:pt x="752" y="412"/>
                  </a:lnTo>
                  <a:lnTo>
                    <a:pt x="749" y="417"/>
                  </a:lnTo>
                  <a:lnTo>
                    <a:pt x="746" y="423"/>
                  </a:lnTo>
                  <a:lnTo>
                    <a:pt x="744" y="429"/>
                  </a:lnTo>
                  <a:lnTo>
                    <a:pt x="743" y="437"/>
                  </a:lnTo>
                  <a:lnTo>
                    <a:pt x="743" y="444"/>
                  </a:lnTo>
                  <a:lnTo>
                    <a:pt x="743" y="456"/>
                  </a:lnTo>
                  <a:lnTo>
                    <a:pt x="742" y="468"/>
                  </a:lnTo>
                  <a:lnTo>
                    <a:pt x="739" y="481"/>
                  </a:lnTo>
                  <a:lnTo>
                    <a:pt x="737" y="493"/>
                  </a:lnTo>
                  <a:lnTo>
                    <a:pt x="731" y="516"/>
                  </a:lnTo>
                  <a:lnTo>
                    <a:pt x="722" y="539"/>
                  </a:lnTo>
                  <a:lnTo>
                    <a:pt x="712" y="561"/>
                  </a:lnTo>
                  <a:lnTo>
                    <a:pt x="701" y="583"/>
                  </a:lnTo>
                  <a:lnTo>
                    <a:pt x="688" y="603"/>
                  </a:lnTo>
                  <a:lnTo>
                    <a:pt x="674" y="623"/>
                  </a:lnTo>
                  <a:lnTo>
                    <a:pt x="667" y="616"/>
                  </a:lnTo>
                  <a:lnTo>
                    <a:pt x="660" y="611"/>
                  </a:lnTo>
                  <a:lnTo>
                    <a:pt x="651" y="607"/>
                  </a:lnTo>
                  <a:lnTo>
                    <a:pt x="642" y="603"/>
                  </a:lnTo>
                  <a:lnTo>
                    <a:pt x="628" y="596"/>
                  </a:lnTo>
                  <a:lnTo>
                    <a:pt x="617" y="588"/>
                  </a:lnTo>
                  <a:lnTo>
                    <a:pt x="614" y="586"/>
                  </a:lnTo>
                  <a:lnTo>
                    <a:pt x="611" y="585"/>
                  </a:lnTo>
                  <a:lnTo>
                    <a:pt x="608" y="585"/>
                  </a:lnTo>
                  <a:lnTo>
                    <a:pt x="606" y="586"/>
                  </a:lnTo>
                  <a:lnTo>
                    <a:pt x="603" y="587"/>
                  </a:lnTo>
                  <a:lnTo>
                    <a:pt x="599" y="588"/>
                  </a:lnTo>
                  <a:lnTo>
                    <a:pt x="596" y="592"/>
                  </a:lnTo>
                  <a:lnTo>
                    <a:pt x="592" y="596"/>
                  </a:lnTo>
                  <a:lnTo>
                    <a:pt x="584" y="608"/>
                  </a:lnTo>
                  <a:lnTo>
                    <a:pt x="576" y="621"/>
                  </a:lnTo>
                  <a:lnTo>
                    <a:pt x="569" y="634"/>
                  </a:lnTo>
                  <a:lnTo>
                    <a:pt x="564" y="646"/>
                  </a:lnTo>
                  <a:lnTo>
                    <a:pt x="549" y="644"/>
                  </a:lnTo>
                  <a:lnTo>
                    <a:pt x="535" y="646"/>
                  </a:lnTo>
                  <a:lnTo>
                    <a:pt x="521" y="648"/>
                  </a:lnTo>
                  <a:lnTo>
                    <a:pt x="507" y="649"/>
                  </a:lnTo>
                  <a:lnTo>
                    <a:pt x="497" y="650"/>
                  </a:lnTo>
                  <a:lnTo>
                    <a:pt x="489" y="651"/>
                  </a:lnTo>
                  <a:lnTo>
                    <a:pt x="486" y="652"/>
                  </a:lnTo>
                  <a:lnTo>
                    <a:pt x="484" y="654"/>
                  </a:lnTo>
                  <a:lnTo>
                    <a:pt x="481" y="657"/>
                  </a:lnTo>
                  <a:lnTo>
                    <a:pt x="479" y="661"/>
                  </a:lnTo>
                  <a:lnTo>
                    <a:pt x="468" y="680"/>
                  </a:lnTo>
                  <a:lnTo>
                    <a:pt x="456" y="703"/>
                  </a:lnTo>
                  <a:lnTo>
                    <a:pt x="450" y="714"/>
                  </a:lnTo>
                  <a:lnTo>
                    <a:pt x="445" y="726"/>
                  </a:lnTo>
                  <a:lnTo>
                    <a:pt x="442" y="737"/>
                  </a:lnTo>
                  <a:lnTo>
                    <a:pt x="441" y="747"/>
                  </a:lnTo>
                  <a:lnTo>
                    <a:pt x="437" y="761"/>
                  </a:lnTo>
                  <a:lnTo>
                    <a:pt x="433" y="774"/>
                  </a:lnTo>
                  <a:lnTo>
                    <a:pt x="429" y="783"/>
                  </a:lnTo>
                  <a:lnTo>
                    <a:pt x="425" y="790"/>
                  </a:lnTo>
                  <a:lnTo>
                    <a:pt x="423" y="793"/>
                  </a:lnTo>
                  <a:lnTo>
                    <a:pt x="419" y="795"/>
                  </a:lnTo>
                  <a:lnTo>
                    <a:pt x="416" y="796"/>
                  </a:lnTo>
                  <a:lnTo>
                    <a:pt x="412" y="796"/>
                  </a:lnTo>
                  <a:lnTo>
                    <a:pt x="407" y="796"/>
                  </a:lnTo>
                  <a:lnTo>
                    <a:pt x="401" y="795"/>
                  </a:lnTo>
                  <a:lnTo>
                    <a:pt x="395" y="793"/>
                  </a:lnTo>
                  <a:lnTo>
                    <a:pt x="387" y="791"/>
                  </a:lnTo>
                  <a:lnTo>
                    <a:pt x="381" y="789"/>
                  </a:lnTo>
                  <a:lnTo>
                    <a:pt x="375" y="790"/>
                  </a:lnTo>
                  <a:lnTo>
                    <a:pt x="373" y="792"/>
                  </a:lnTo>
                  <a:lnTo>
                    <a:pt x="372" y="795"/>
                  </a:lnTo>
                  <a:lnTo>
                    <a:pt x="371" y="800"/>
                  </a:lnTo>
                  <a:lnTo>
                    <a:pt x="370" y="804"/>
                  </a:lnTo>
                  <a:lnTo>
                    <a:pt x="369" y="808"/>
                  </a:lnTo>
                  <a:lnTo>
                    <a:pt x="367" y="812"/>
                  </a:lnTo>
                  <a:lnTo>
                    <a:pt x="360" y="817"/>
                  </a:lnTo>
                  <a:lnTo>
                    <a:pt x="352" y="820"/>
                  </a:lnTo>
                  <a:lnTo>
                    <a:pt x="342" y="823"/>
                  </a:lnTo>
                  <a:lnTo>
                    <a:pt x="330" y="826"/>
                  </a:lnTo>
                  <a:lnTo>
                    <a:pt x="303" y="830"/>
                  </a:lnTo>
                  <a:lnTo>
                    <a:pt x="273" y="832"/>
                  </a:lnTo>
                  <a:lnTo>
                    <a:pt x="242" y="833"/>
                  </a:lnTo>
                  <a:lnTo>
                    <a:pt x="213" y="833"/>
                  </a:lnTo>
                  <a:lnTo>
                    <a:pt x="188" y="833"/>
                  </a:lnTo>
                  <a:lnTo>
                    <a:pt x="168" y="833"/>
                  </a:lnTo>
                  <a:lnTo>
                    <a:pt x="153" y="832"/>
                  </a:lnTo>
                  <a:lnTo>
                    <a:pt x="142" y="830"/>
                  </a:lnTo>
                  <a:lnTo>
                    <a:pt x="131" y="826"/>
                  </a:lnTo>
                  <a:lnTo>
                    <a:pt x="121" y="822"/>
                  </a:lnTo>
                  <a:lnTo>
                    <a:pt x="103" y="812"/>
                  </a:lnTo>
                  <a:lnTo>
                    <a:pt x="79" y="802"/>
                  </a:lnTo>
                  <a:lnTo>
                    <a:pt x="73" y="800"/>
                  </a:lnTo>
                  <a:lnTo>
                    <a:pt x="65" y="800"/>
                  </a:lnTo>
                  <a:lnTo>
                    <a:pt x="58" y="800"/>
                  </a:lnTo>
                  <a:lnTo>
                    <a:pt x="50" y="801"/>
                  </a:lnTo>
                  <a:lnTo>
                    <a:pt x="43" y="801"/>
                  </a:lnTo>
                  <a:lnTo>
                    <a:pt x="36" y="801"/>
                  </a:lnTo>
                  <a:lnTo>
                    <a:pt x="29" y="798"/>
                  </a:lnTo>
                  <a:lnTo>
                    <a:pt x="23" y="794"/>
                  </a:lnTo>
                  <a:lnTo>
                    <a:pt x="19" y="788"/>
                  </a:lnTo>
                  <a:lnTo>
                    <a:pt x="14" y="780"/>
                  </a:lnTo>
                  <a:lnTo>
                    <a:pt x="12" y="777"/>
                  </a:lnTo>
                  <a:lnTo>
                    <a:pt x="10" y="774"/>
                  </a:lnTo>
                  <a:lnTo>
                    <a:pt x="7" y="773"/>
                  </a:lnTo>
                  <a:lnTo>
                    <a:pt x="3" y="772"/>
                  </a:lnTo>
                  <a:lnTo>
                    <a:pt x="0" y="784"/>
                  </a:lnTo>
                  <a:lnTo>
                    <a:pt x="1" y="797"/>
                  </a:lnTo>
                  <a:lnTo>
                    <a:pt x="4" y="809"/>
                  </a:lnTo>
                  <a:lnTo>
                    <a:pt x="7" y="820"/>
                  </a:lnTo>
                  <a:lnTo>
                    <a:pt x="12" y="831"/>
                  </a:lnTo>
                  <a:lnTo>
                    <a:pt x="19" y="839"/>
                  </a:lnTo>
                  <a:lnTo>
                    <a:pt x="26" y="849"/>
                  </a:lnTo>
                  <a:lnTo>
                    <a:pt x="35" y="857"/>
                  </a:lnTo>
                  <a:lnTo>
                    <a:pt x="43" y="864"/>
                  </a:lnTo>
                  <a:lnTo>
                    <a:pt x="53" y="872"/>
                  </a:lnTo>
                  <a:lnTo>
                    <a:pt x="63" y="878"/>
                  </a:lnTo>
                  <a:lnTo>
                    <a:pt x="73" y="885"/>
                  </a:lnTo>
                  <a:lnTo>
                    <a:pt x="92" y="896"/>
                  </a:lnTo>
                  <a:lnTo>
                    <a:pt x="109" y="906"/>
                  </a:lnTo>
                  <a:lnTo>
                    <a:pt x="131" y="918"/>
                  </a:lnTo>
                  <a:lnTo>
                    <a:pt x="154" y="929"/>
                  </a:lnTo>
                  <a:lnTo>
                    <a:pt x="160" y="933"/>
                  </a:lnTo>
                  <a:lnTo>
                    <a:pt x="164" y="936"/>
                  </a:lnTo>
                  <a:lnTo>
                    <a:pt x="168" y="941"/>
                  </a:lnTo>
                  <a:lnTo>
                    <a:pt x="173" y="946"/>
                  </a:lnTo>
                  <a:lnTo>
                    <a:pt x="175" y="950"/>
                  </a:lnTo>
                  <a:lnTo>
                    <a:pt x="177" y="957"/>
                  </a:lnTo>
                  <a:lnTo>
                    <a:pt x="178" y="963"/>
                  </a:lnTo>
                  <a:lnTo>
                    <a:pt x="177" y="970"/>
                  </a:lnTo>
                  <a:lnTo>
                    <a:pt x="176" y="974"/>
                  </a:lnTo>
                  <a:lnTo>
                    <a:pt x="175" y="978"/>
                  </a:lnTo>
                  <a:lnTo>
                    <a:pt x="173" y="983"/>
                  </a:lnTo>
                  <a:lnTo>
                    <a:pt x="170" y="987"/>
                  </a:lnTo>
                  <a:lnTo>
                    <a:pt x="164" y="994"/>
                  </a:lnTo>
                  <a:lnTo>
                    <a:pt x="158" y="1003"/>
                  </a:lnTo>
                  <a:lnTo>
                    <a:pt x="151" y="1011"/>
                  </a:lnTo>
                  <a:lnTo>
                    <a:pt x="146" y="1017"/>
                  </a:lnTo>
                  <a:lnTo>
                    <a:pt x="145" y="1021"/>
                  </a:lnTo>
                  <a:lnTo>
                    <a:pt x="144" y="1025"/>
                  </a:lnTo>
                  <a:lnTo>
                    <a:pt x="144" y="1028"/>
                  </a:lnTo>
                  <a:lnTo>
                    <a:pt x="144" y="1031"/>
                  </a:lnTo>
                  <a:lnTo>
                    <a:pt x="150" y="1037"/>
                  </a:lnTo>
                  <a:lnTo>
                    <a:pt x="157" y="1040"/>
                  </a:lnTo>
                  <a:lnTo>
                    <a:pt x="162" y="1041"/>
                  </a:lnTo>
                  <a:lnTo>
                    <a:pt x="168" y="1041"/>
                  </a:lnTo>
                  <a:lnTo>
                    <a:pt x="174" y="1041"/>
                  </a:lnTo>
                  <a:lnTo>
                    <a:pt x="180" y="1041"/>
                  </a:lnTo>
                  <a:lnTo>
                    <a:pt x="187" y="1042"/>
                  </a:lnTo>
                  <a:lnTo>
                    <a:pt x="193" y="1045"/>
                  </a:lnTo>
                  <a:lnTo>
                    <a:pt x="199" y="1049"/>
                  </a:lnTo>
                  <a:lnTo>
                    <a:pt x="202" y="1053"/>
                  </a:lnTo>
                  <a:lnTo>
                    <a:pt x="205" y="1057"/>
                  </a:lnTo>
                  <a:lnTo>
                    <a:pt x="206" y="1061"/>
                  </a:lnTo>
                  <a:lnTo>
                    <a:pt x="206" y="1066"/>
                  </a:lnTo>
                  <a:lnTo>
                    <a:pt x="206" y="1070"/>
                  </a:lnTo>
                  <a:lnTo>
                    <a:pt x="205" y="1074"/>
                  </a:lnTo>
                  <a:lnTo>
                    <a:pt x="203" y="1079"/>
                  </a:lnTo>
                  <a:lnTo>
                    <a:pt x="192" y="1097"/>
                  </a:lnTo>
                  <a:lnTo>
                    <a:pt x="185" y="1114"/>
                  </a:lnTo>
                  <a:lnTo>
                    <a:pt x="182" y="1117"/>
                  </a:lnTo>
                  <a:lnTo>
                    <a:pt x="181" y="1119"/>
                  </a:lnTo>
                  <a:lnTo>
                    <a:pt x="178" y="1122"/>
                  </a:lnTo>
                  <a:lnTo>
                    <a:pt x="176" y="1123"/>
                  </a:lnTo>
                  <a:lnTo>
                    <a:pt x="168" y="1124"/>
                  </a:lnTo>
                  <a:lnTo>
                    <a:pt x="160" y="1123"/>
                  </a:lnTo>
                  <a:lnTo>
                    <a:pt x="143" y="1119"/>
                  </a:lnTo>
                  <a:lnTo>
                    <a:pt x="126" y="1117"/>
                  </a:lnTo>
                  <a:lnTo>
                    <a:pt x="121" y="1118"/>
                  </a:lnTo>
                  <a:lnTo>
                    <a:pt x="115" y="1121"/>
                  </a:lnTo>
                  <a:lnTo>
                    <a:pt x="109" y="1124"/>
                  </a:lnTo>
                  <a:lnTo>
                    <a:pt x="103" y="1128"/>
                  </a:lnTo>
                  <a:lnTo>
                    <a:pt x="97" y="1133"/>
                  </a:lnTo>
                  <a:lnTo>
                    <a:pt x="92" y="1140"/>
                  </a:lnTo>
                  <a:lnTo>
                    <a:pt x="87" y="1147"/>
                  </a:lnTo>
                  <a:lnTo>
                    <a:pt x="82" y="1155"/>
                  </a:lnTo>
                  <a:lnTo>
                    <a:pt x="74" y="1171"/>
                  </a:lnTo>
                  <a:lnTo>
                    <a:pt x="66" y="1187"/>
                  </a:lnTo>
                  <a:lnTo>
                    <a:pt x="61" y="1203"/>
                  </a:lnTo>
                  <a:lnTo>
                    <a:pt x="59" y="1217"/>
                  </a:lnTo>
                  <a:lnTo>
                    <a:pt x="58" y="1226"/>
                  </a:lnTo>
                  <a:lnTo>
                    <a:pt x="59" y="1231"/>
                  </a:lnTo>
                  <a:lnTo>
                    <a:pt x="61" y="1235"/>
                  </a:lnTo>
                  <a:lnTo>
                    <a:pt x="64" y="1236"/>
                  </a:lnTo>
                  <a:lnTo>
                    <a:pt x="69" y="1236"/>
                  </a:lnTo>
                  <a:lnTo>
                    <a:pt x="74" y="1238"/>
                  </a:lnTo>
                  <a:lnTo>
                    <a:pt x="80" y="1241"/>
                  </a:lnTo>
                  <a:lnTo>
                    <a:pt x="87" y="1247"/>
                  </a:lnTo>
                  <a:lnTo>
                    <a:pt x="89" y="1250"/>
                  </a:lnTo>
                  <a:lnTo>
                    <a:pt x="92" y="1252"/>
                  </a:lnTo>
                  <a:lnTo>
                    <a:pt x="94" y="1253"/>
                  </a:lnTo>
                  <a:lnTo>
                    <a:pt x="97" y="1253"/>
                  </a:lnTo>
                  <a:lnTo>
                    <a:pt x="102" y="1252"/>
                  </a:lnTo>
                  <a:lnTo>
                    <a:pt x="106" y="1250"/>
                  </a:lnTo>
                  <a:lnTo>
                    <a:pt x="112" y="1243"/>
                  </a:lnTo>
                  <a:lnTo>
                    <a:pt x="116" y="124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33" name="Freeform 326"/>
            <p:cNvSpPr>
              <a:spLocks/>
            </p:cNvSpPr>
            <p:nvPr/>
          </p:nvSpPr>
          <p:spPr bwMode="auto">
            <a:xfrm>
              <a:off x="2233" y="2954"/>
              <a:ext cx="243" cy="233"/>
            </a:xfrm>
            <a:custGeom>
              <a:avLst/>
              <a:gdLst>
                <a:gd name="T0" fmla="*/ 0 w 972"/>
                <a:gd name="T1" fmla="*/ 0 h 935"/>
                <a:gd name="T2" fmla="*/ 0 w 972"/>
                <a:gd name="T3" fmla="*/ 0 h 935"/>
                <a:gd name="T4" fmla="*/ 0 w 972"/>
                <a:gd name="T5" fmla="*/ 0 h 935"/>
                <a:gd name="T6" fmla="*/ 0 w 972"/>
                <a:gd name="T7" fmla="*/ 0 h 935"/>
                <a:gd name="T8" fmla="*/ 0 w 972"/>
                <a:gd name="T9" fmla="*/ 0 h 935"/>
                <a:gd name="T10" fmla="*/ 0 w 972"/>
                <a:gd name="T11" fmla="*/ 0 h 935"/>
                <a:gd name="T12" fmla="*/ 0 w 972"/>
                <a:gd name="T13" fmla="*/ 0 h 935"/>
                <a:gd name="T14" fmla="*/ 0 w 972"/>
                <a:gd name="T15" fmla="*/ 0 h 935"/>
                <a:gd name="T16" fmla="*/ 0 w 972"/>
                <a:gd name="T17" fmla="*/ 0 h 935"/>
                <a:gd name="T18" fmla="*/ 0 w 972"/>
                <a:gd name="T19" fmla="*/ 0 h 935"/>
                <a:gd name="T20" fmla="*/ 0 w 972"/>
                <a:gd name="T21" fmla="*/ 0 h 935"/>
                <a:gd name="T22" fmla="*/ 0 w 972"/>
                <a:gd name="T23" fmla="*/ 0 h 935"/>
                <a:gd name="T24" fmla="*/ 0 w 972"/>
                <a:gd name="T25" fmla="*/ 0 h 935"/>
                <a:gd name="T26" fmla="*/ 0 w 972"/>
                <a:gd name="T27" fmla="*/ 0 h 935"/>
                <a:gd name="T28" fmla="*/ 0 w 972"/>
                <a:gd name="T29" fmla="*/ 0 h 935"/>
                <a:gd name="T30" fmla="*/ 0 w 972"/>
                <a:gd name="T31" fmla="*/ 0 h 935"/>
                <a:gd name="T32" fmla="*/ 0 w 972"/>
                <a:gd name="T33" fmla="*/ 0 h 935"/>
                <a:gd name="T34" fmla="*/ 0 w 972"/>
                <a:gd name="T35" fmla="*/ 0 h 935"/>
                <a:gd name="T36" fmla="*/ 0 w 972"/>
                <a:gd name="T37" fmla="*/ 0 h 935"/>
                <a:gd name="T38" fmla="*/ 0 w 972"/>
                <a:gd name="T39" fmla="*/ 0 h 935"/>
                <a:gd name="T40" fmla="*/ 0 w 972"/>
                <a:gd name="T41" fmla="*/ 0 h 935"/>
                <a:gd name="T42" fmla="*/ 0 w 972"/>
                <a:gd name="T43" fmla="*/ 0 h 935"/>
                <a:gd name="T44" fmla="*/ 0 w 972"/>
                <a:gd name="T45" fmla="*/ 0 h 935"/>
                <a:gd name="T46" fmla="*/ 0 w 972"/>
                <a:gd name="T47" fmla="*/ 0 h 935"/>
                <a:gd name="T48" fmla="*/ 0 w 972"/>
                <a:gd name="T49" fmla="*/ 0 h 935"/>
                <a:gd name="T50" fmla="*/ 0 w 972"/>
                <a:gd name="T51" fmla="*/ 0 h 935"/>
                <a:gd name="T52" fmla="*/ 0 w 972"/>
                <a:gd name="T53" fmla="*/ 0 h 935"/>
                <a:gd name="T54" fmla="*/ 0 w 972"/>
                <a:gd name="T55" fmla="*/ 0 h 935"/>
                <a:gd name="T56" fmla="*/ 0 w 972"/>
                <a:gd name="T57" fmla="*/ 0 h 935"/>
                <a:gd name="T58" fmla="*/ 0 w 972"/>
                <a:gd name="T59" fmla="*/ 0 h 935"/>
                <a:gd name="T60" fmla="*/ 0 w 972"/>
                <a:gd name="T61" fmla="*/ 0 h 935"/>
                <a:gd name="T62" fmla="*/ 0 w 972"/>
                <a:gd name="T63" fmla="*/ 0 h 935"/>
                <a:gd name="T64" fmla="*/ 0 w 972"/>
                <a:gd name="T65" fmla="*/ 0 h 935"/>
                <a:gd name="T66" fmla="*/ 0 w 972"/>
                <a:gd name="T67" fmla="*/ 0 h 935"/>
                <a:gd name="T68" fmla="*/ 0 w 972"/>
                <a:gd name="T69" fmla="*/ 0 h 935"/>
                <a:gd name="T70" fmla="*/ 0 w 972"/>
                <a:gd name="T71" fmla="*/ 0 h 935"/>
                <a:gd name="T72" fmla="*/ 0 w 972"/>
                <a:gd name="T73" fmla="*/ 0 h 935"/>
                <a:gd name="T74" fmla="*/ 0 w 972"/>
                <a:gd name="T75" fmla="*/ 0 h 935"/>
                <a:gd name="T76" fmla="*/ 0 w 972"/>
                <a:gd name="T77" fmla="*/ 0 h 935"/>
                <a:gd name="T78" fmla="*/ 0 w 972"/>
                <a:gd name="T79" fmla="*/ 0 h 935"/>
                <a:gd name="T80" fmla="*/ 0 w 972"/>
                <a:gd name="T81" fmla="*/ 0 h 935"/>
                <a:gd name="T82" fmla="*/ 0 w 972"/>
                <a:gd name="T83" fmla="*/ 0 h 935"/>
                <a:gd name="T84" fmla="*/ 0 w 972"/>
                <a:gd name="T85" fmla="*/ 0 h 935"/>
                <a:gd name="T86" fmla="*/ 0 w 972"/>
                <a:gd name="T87" fmla="*/ 0 h 935"/>
                <a:gd name="T88" fmla="*/ 0 w 972"/>
                <a:gd name="T89" fmla="*/ 0 h 935"/>
                <a:gd name="T90" fmla="*/ 0 w 972"/>
                <a:gd name="T91" fmla="*/ 0 h 935"/>
                <a:gd name="T92" fmla="*/ 0 w 972"/>
                <a:gd name="T93" fmla="*/ 0 h 935"/>
                <a:gd name="T94" fmla="*/ 0 w 972"/>
                <a:gd name="T95" fmla="*/ 0 h 935"/>
                <a:gd name="T96" fmla="*/ 0 w 972"/>
                <a:gd name="T97" fmla="*/ 0 h 935"/>
                <a:gd name="T98" fmla="*/ 0 w 972"/>
                <a:gd name="T99" fmla="*/ 0 h 935"/>
                <a:gd name="T100" fmla="*/ 0 w 972"/>
                <a:gd name="T101" fmla="*/ 0 h 935"/>
                <a:gd name="T102" fmla="*/ 0 w 972"/>
                <a:gd name="T103" fmla="*/ 0 h 935"/>
                <a:gd name="T104" fmla="*/ 0 w 972"/>
                <a:gd name="T105" fmla="*/ 0 h 935"/>
                <a:gd name="T106" fmla="*/ 0 w 972"/>
                <a:gd name="T107" fmla="*/ 0 h 935"/>
                <a:gd name="T108" fmla="*/ 0 w 972"/>
                <a:gd name="T109" fmla="*/ 0 h 935"/>
                <a:gd name="T110" fmla="*/ 0 w 972"/>
                <a:gd name="T111" fmla="*/ 0 h 935"/>
                <a:gd name="T112" fmla="*/ 0 w 972"/>
                <a:gd name="T113" fmla="*/ 0 h 935"/>
                <a:gd name="T114" fmla="*/ 0 w 972"/>
                <a:gd name="T115" fmla="*/ 0 h 935"/>
                <a:gd name="T116" fmla="*/ 0 w 972"/>
                <a:gd name="T117" fmla="*/ 0 h 935"/>
                <a:gd name="T118" fmla="*/ 0 w 972"/>
                <a:gd name="T119" fmla="*/ 0 h 935"/>
                <a:gd name="T120" fmla="*/ 0 w 972"/>
                <a:gd name="T121" fmla="*/ 0 h 935"/>
                <a:gd name="T122" fmla="*/ 0 w 972"/>
                <a:gd name="T123" fmla="*/ 0 h 93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972"/>
                <a:gd name="T187" fmla="*/ 0 h 935"/>
                <a:gd name="T188" fmla="*/ 972 w 972"/>
                <a:gd name="T189" fmla="*/ 935 h 93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972" h="935">
                  <a:moveTo>
                    <a:pt x="83" y="743"/>
                  </a:moveTo>
                  <a:lnTo>
                    <a:pt x="88" y="753"/>
                  </a:lnTo>
                  <a:lnTo>
                    <a:pt x="90" y="761"/>
                  </a:lnTo>
                  <a:lnTo>
                    <a:pt x="91" y="769"/>
                  </a:lnTo>
                  <a:lnTo>
                    <a:pt x="90" y="779"/>
                  </a:lnTo>
                  <a:lnTo>
                    <a:pt x="89" y="780"/>
                  </a:lnTo>
                  <a:lnTo>
                    <a:pt x="88" y="782"/>
                  </a:lnTo>
                  <a:lnTo>
                    <a:pt x="87" y="788"/>
                  </a:lnTo>
                  <a:lnTo>
                    <a:pt x="85" y="793"/>
                  </a:lnTo>
                  <a:lnTo>
                    <a:pt x="82" y="797"/>
                  </a:lnTo>
                  <a:lnTo>
                    <a:pt x="80" y="801"/>
                  </a:lnTo>
                  <a:lnTo>
                    <a:pt x="64" y="827"/>
                  </a:lnTo>
                  <a:lnTo>
                    <a:pt x="50" y="846"/>
                  </a:lnTo>
                  <a:lnTo>
                    <a:pt x="48" y="851"/>
                  </a:lnTo>
                  <a:lnTo>
                    <a:pt x="47" y="855"/>
                  </a:lnTo>
                  <a:lnTo>
                    <a:pt x="46" y="859"/>
                  </a:lnTo>
                  <a:lnTo>
                    <a:pt x="47" y="865"/>
                  </a:lnTo>
                  <a:lnTo>
                    <a:pt x="48" y="871"/>
                  </a:lnTo>
                  <a:lnTo>
                    <a:pt x="50" y="878"/>
                  </a:lnTo>
                  <a:lnTo>
                    <a:pt x="54" y="884"/>
                  </a:lnTo>
                  <a:lnTo>
                    <a:pt x="58" y="893"/>
                  </a:lnTo>
                  <a:lnTo>
                    <a:pt x="60" y="895"/>
                  </a:lnTo>
                  <a:lnTo>
                    <a:pt x="63" y="898"/>
                  </a:lnTo>
                  <a:lnTo>
                    <a:pt x="67" y="900"/>
                  </a:lnTo>
                  <a:lnTo>
                    <a:pt x="71" y="901"/>
                  </a:lnTo>
                  <a:lnTo>
                    <a:pt x="80" y="903"/>
                  </a:lnTo>
                  <a:lnTo>
                    <a:pt x="89" y="906"/>
                  </a:lnTo>
                  <a:lnTo>
                    <a:pt x="110" y="907"/>
                  </a:lnTo>
                  <a:lnTo>
                    <a:pt x="128" y="908"/>
                  </a:lnTo>
                  <a:lnTo>
                    <a:pt x="141" y="911"/>
                  </a:lnTo>
                  <a:lnTo>
                    <a:pt x="154" y="915"/>
                  </a:lnTo>
                  <a:lnTo>
                    <a:pt x="166" y="922"/>
                  </a:lnTo>
                  <a:lnTo>
                    <a:pt x="178" y="927"/>
                  </a:lnTo>
                  <a:lnTo>
                    <a:pt x="191" y="931"/>
                  </a:lnTo>
                  <a:lnTo>
                    <a:pt x="206" y="935"/>
                  </a:lnTo>
                  <a:lnTo>
                    <a:pt x="213" y="935"/>
                  </a:lnTo>
                  <a:lnTo>
                    <a:pt x="223" y="935"/>
                  </a:lnTo>
                  <a:lnTo>
                    <a:pt x="231" y="934"/>
                  </a:lnTo>
                  <a:lnTo>
                    <a:pt x="242" y="931"/>
                  </a:lnTo>
                  <a:lnTo>
                    <a:pt x="257" y="928"/>
                  </a:lnTo>
                  <a:lnTo>
                    <a:pt x="275" y="926"/>
                  </a:lnTo>
                  <a:lnTo>
                    <a:pt x="295" y="924"/>
                  </a:lnTo>
                  <a:lnTo>
                    <a:pt x="317" y="923"/>
                  </a:lnTo>
                  <a:lnTo>
                    <a:pt x="359" y="921"/>
                  </a:lnTo>
                  <a:lnTo>
                    <a:pt x="391" y="921"/>
                  </a:lnTo>
                  <a:lnTo>
                    <a:pt x="398" y="915"/>
                  </a:lnTo>
                  <a:lnTo>
                    <a:pt x="402" y="911"/>
                  </a:lnTo>
                  <a:lnTo>
                    <a:pt x="404" y="905"/>
                  </a:lnTo>
                  <a:lnTo>
                    <a:pt x="405" y="894"/>
                  </a:lnTo>
                  <a:lnTo>
                    <a:pt x="406" y="889"/>
                  </a:lnTo>
                  <a:lnTo>
                    <a:pt x="408" y="886"/>
                  </a:lnTo>
                  <a:lnTo>
                    <a:pt x="409" y="885"/>
                  </a:lnTo>
                  <a:lnTo>
                    <a:pt x="411" y="885"/>
                  </a:lnTo>
                  <a:lnTo>
                    <a:pt x="412" y="886"/>
                  </a:lnTo>
                  <a:lnTo>
                    <a:pt x="416" y="887"/>
                  </a:lnTo>
                  <a:lnTo>
                    <a:pt x="418" y="887"/>
                  </a:lnTo>
                  <a:lnTo>
                    <a:pt x="420" y="887"/>
                  </a:lnTo>
                  <a:lnTo>
                    <a:pt x="428" y="892"/>
                  </a:lnTo>
                  <a:lnTo>
                    <a:pt x="436" y="898"/>
                  </a:lnTo>
                  <a:lnTo>
                    <a:pt x="442" y="898"/>
                  </a:lnTo>
                  <a:lnTo>
                    <a:pt x="447" y="898"/>
                  </a:lnTo>
                  <a:lnTo>
                    <a:pt x="450" y="898"/>
                  </a:lnTo>
                  <a:lnTo>
                    <a:pt x="453" y="898"/>
                  </a:lnTo>
                  <a:lnTo>
                    <a:pt x="456" y="897"/>
                  </a:lnTo>
                  <a:lnTo>
                    <a:pt x="458" y="894"/>
                  </a:lnTo>
                  <a:lnTo>
                    <a:pt x="463" y="891"/>
                  </a:lnTo>
                  <a:lnTo>
                    <a:pt x="467" y="885"/>
                  </a:lnTo>
                  <a:lnTo>
                    <a:pt x="471" y="881"/>
                  </a:lnTo>
                  <a:lnTo>
                    <a:pt x="474" y="877"/>
                  </a:lnTo>
                  <a:lnTo>
                    <a:pt x="477" y="867"/>
                  </a:lnTo>
                  <a:lnTo>
                    <a:pt x="478" y="856"/>
                  </a:lnTo>
                  <a:lnTo>
                    <a:pt x="479" y="845"/>
                  </a:lnTo>
                  <a:lnTo>
                    <a:pt x="480" y="835"/>
                  </a:lnTo>
                  <a:lnTo>
                    <a:pt x="482" y="824"/>
                  </a:lnTo>
                  <a:lnTo>
                    <a:pt x="487" y="813"/>
                  </a:lnTo>
                  <a:lnTo>
                    <a:pt x="494" y="800"/>
                  </a:lnTo>
                  <a:lnTo>
                    <a:pt x="504" y="785"/>
                  </a:lnTo>
                  <a:lnTo>
                    <a:pt x="512" y="771"/>
                  </a:lnTo>
                  <a:lnTo>
                    <a:pt x="517" y="759"/>
                  </a:lnTo>
                  <a:lnTo>
                    <a:pt x="519" y="754"/>
                  </a:lnTo>
                  <a:lnTo>
                    <a:pt x="522" y="751"/>
                  </a:lnTo>
                  <a:lnTo>
                    <a:pt x="526" y="747"/>
                  </a:lnTo>
                  <a:lnTo>
                    <a:pt x="531" y="746"/>
                  </a:lnTo>
                  <a:lnTo>
                    <a:pt x="542" y="745"/>
                  </a:lnTo>
                  <a:lnTo>
                    <a:pt x="555" y="746"/>
                  </a:lnTo>
                  <a:lnTo>
                    <a:pt x="569" y="748"/>
                  </a:lnTo>
                  <a:lnTo>
                    <a:pt x="580" y="749"/>
                  </a:lnTo>
                  <a:lnTo>
                    <a:pt x="587" y="749"/>
                  </a:lnTo>
                  <a:lnTo>
                    <a:pt x="592" y="748"/>
                  </a:lnTo>
                  <a:lnTo>
                    <a:pt x="597" y="746"/>
                  </a:lnTo>
                  <a:lnTo>
                    <a:pt x="601" y="743"/>
                  </a:lnTo>
                  <a:lnTo>
                    <a:pt x="605" y="738"/>
                  </a:lnTo>
                  <a:lnTo>
                    <a:pt x="610" y="729"/>
                  </a:lnTo>
                  <a:lnTo>
                    <a:pt x="614" y="720"/>
                  </a:lnTo>
                  <a:lnTo>
                    <a:pt x="619" y="711"/>
                  </a:lnTo>
                  <a:lnTo>
                    <a:pt x="624" y="702"/>
                  </a:lnTo>
                  <a:lnTo>
                    <a:pt x="629" y="693"/>
                  </a:lnTo>
                  <a:lnTo>
                    <a:pt x="631" y="690"/>
                  </a:lnTo>
                  <a:lnTo>
                    <a:pt x="634" y="687"/>
                  </a:lnTo>
                  <a:lnTo>
                    <a:pt x="638" y="685"/>
                  </a:lnTo>
                  <a:lnTo>
                    <a:pt x="641" y="684"/>
                  </a:lnTo>
                  <a:lnTo>
                    <a:pt x="651" y="685"/>
                  </a:lnTo>
                  <a:lnTo>
                    <a:pt x="658" y="687"/>
                  </a:lnTo>
                  <a:lnTo>
                    <a:pt x="661" y="689"/>
                  </a:lnTo>
                  <a:lnTo>
                    <a:pt x="662" y="690"/>
                  </a:lnTo>
                  <a:lnTo>
                    <a:pt x="669" y="692"/>
                  </a:lnTo>
                  <a:lnTo>
                    <a:pt x="676" y="696"/>
                  </a:lnTo>
                  <a:lnTo>
                    <a:pt x="684" y="702"/>
                  </a:lnTo>
                  <a:lnTo>
                    <a:pt x="695" y="708"/>
                  </a:lnTo>
                  <a:lnTo>
                    <a:pt x="700" y="711"/>
                  </a:lnTo>
                  <a:lnTo>
                    <a:pt x="704" y="715"/>
                  </a:lnTo>
                  <a:lnTo>
                    <a:pt x="709" y="718"/>
                  </a:lnTo>
                  <a:lnTo>
                    <a:pt x="711" y="724"/>
                  </a:lnTo>
                  <a:lnTo>
                    <a:pt x="719" y="715"/>
                  </a:lnTo>
                  <a:lnTo>
                    <a:pt x="727" y="703"/>
                  </a:lnTo>
                  <a:lnTo>
                    <a:pt x="736" y="689"/>
                  </a:lnTo>
                  <a:lnTo>
                    <a:pt x="744" y="675"/>
                  </a:lnTo>
                  <a:lnTo>
                    <a:pt x="751" y="659"/>
                  </a:lnTo>
                  <a:lnTo>
                    <a:pt x="757" y="645"/>
                  </a:lnTo>
                  <a:lnTo>
                    <a:pt x="761" y="632"/>
                  </a:lnTo>
                  <a:lnTo>
                    <a:pt x="764" y="622"/>
                  </a:lnTo>
                  <a:lnTo>
                    <a:pt x="766" y="599"/>
                  </a:lnTo>
                  <a:lnTo>
                    <a:pt x="769" y="575"/>
                  </a:lnTo>
                  <a:lnTo>
                    <a:pt x="770" y="563"/>
                  </a:lnTo>
                  <a:lnTo>
                    <a:pt x="773" y="552"/>
                  </a:lnTo>
                  <a:lnTo>
                    <a:pt x="775" y="542"/>
                  </a:lnTo>
                  <a:lnTo>
                    <a:pt x="780" y="532"/>
                  </a:lnTo>
                  <a:lnTo>
                    <a:pt x="784" y="522"/>
                  </a:lnTo>
                  <a:lnTo>
                    <a:pt x="789" y="514"/>
                  </a:lnTo>
                  <a:lnTo>
                    <a:pt x="796" y="505"/>
                  </a:lnTo>
                  <a:lnTo>
                    <a:pt x="805" y="498"/>
                  </a:lnTo>
                  <a:lnTo>
                    <a:pt x="814" y="492"/>
                  </a:lnTo>
                  <a:lnTo>
                    <a:pt x="826" y="488"/>
                  </a:lnTo>
                  <a:lnTo>
                    <a:pt x="839" y="484"/>
                  </a:lnTo>
                  <a:lnTo>
                    <a:pt x="854" y="482"/>
                  </a:lnTo>
                  <a:lnTo>
                    <a:pt x="865" y="480"/>
                  </a:lnTo>
                  <a:lnTo>
                    <a:pt x="875" y="477"/>
                  </a:lnTo>
                  <a:lnTo>
                    <a:pt x="884" y="472"/>
                  </a:lnTo>
                  <a:lnTo>
                    <a:pt x="892" y="466"/>
                  </a:lnTo>
                  <a:lnTo>
                    <a:pt x="895" y="462"/>
                  </a:lnTo>
                  <a:lnTo>
                    <a:pt x="897" y="459"/>
                  </a:lnTo>
                  <a:lnTo>
                    <a:pt x="899" y="454"/>
                  </a:lnTo>
                  <a:lnTo>
                    <a:pt x="900" y="451"/>
                  </a:lnTo>
                  <a:lnTo>
                    <a:pt x="900" y="447"/>
                  </a:lnTo>
                  <a:lnTo>
                    <a:pt x="899" y="442"/>
                  </a:lnTo>
                  <a:lnTo>
                    <a:pt x="898" y="437"/>
                  </a:lnTo>
                  <a:lnTo>
                    <a:pt x="895" y="433"/>
                  </a:lnTo>
                  <a:lnTo>
                    <a:pt x="890" y="426"/>
                  </a:lnTo>
                  <a:lnTo>
                    <a:pt x="888" y="420"/>
                  </a:lnTo>
                  <a:lnTo>
                    <a:pt x="886" y="414"/>
                  </a:lnTo>
                  <a:lnTo>
                    <a:pt x="886" y="409"/>
                  </a:lnTo>
                  <a:lnTo>
                    <a:pt x="888" y="405"/>
                  </a:lnTo>
                  <a:lnTo>
                    <a:pt x="890" y="400"/>
                  </a:lnTo>
                  <a:lnTo>
                    <a:pt x="893" y="396"/>
                  </a:lnTo>
                  <a:lnTo>
                    <a:pt x="897" y="392"/>
                  </a:lnTo>
                  <a:lnTo>
                    <a:pt x="906" y="385"/>
                  </a:lnTo>
                  <a:lnTo>
                    <a:pt x="914" y="379"/>
                  </a:lnTo>
                  <a:lnTo>
                    <a:pt x="919" y="376"/>
                  </a:lnTo>
                  <a:lnTo>
                    <a:pt x="922" y="372"/>
                  </a:lnTo>
                  <a:lnTo>
                    <a:pt x="924" y="369"/>
                  </a:lnTo>
                  <a:lnTo>
                    <a:pt x="926" y="366"/>
                  </a:lnTo>
                  <a:lnTo>
                    <a:pt x="931" y="359"/>
                  </a:lnTo>
                  <a:lnTo>
                    <a:pt x="934" y="353"/>
                  </a:lnTo>
                  <a:lnTo>
                    <a:pt x="935" y="347"/>
                  </a:lnTo>
                  <a:lnTo>
                    <a:pt x="936" y="341"/>
                  </a:lnTo>
                  <a:lnTo>
                    <a:pt x="936" y="337"/>
                  </a:lnTo>
                  <a:lnTo>
                    <a:pt x="935" y="331"/>
                  </a:lnTo>
                  <a:lnTo>
                    <a:pt x="933" y="327"/>
                  </a:lnTo>
                  <a:lnTo>
                    <a:pt x="931" y="322"/>
                  </a:lnTo>
                  <a:lnTo>
                    <a:pt x="926" y="313"/>
                  </a:lnTo>
                  <a:lnTo>
                    <a:pt x="921" y="302"/>
                  </a:lnTo>
                  <a:lnTo>
                    <a:pt x="919" y="297"/>
                  </a:lnTo>
                  <a:lnTo>
                    <a:pt x="918" y="291"/>
                  </a:lnTo>
                  <a:lnTo>
                    <a:pt x="917" y="284"/>
                  </a:lnTo>
                  <a:lnTo>
                    <a:pt x="916" y="277"/>
                  </a:lnTo>
                  <a:lnTo>
                    <a:pt x="916" y="268"/>
                  </a:lnTo>
                  <a:lnTo>
                    <a:pt x="917" y="259"/>
                  </a:lnTo>
                  <a:lnTo>
                    <a:pt x="918" y="253"/>
                  </a:lnTo>
                  <a:lnTo>
                    <a:pt x="920" y="246"/>
                  </a:lnTo>
                  <a:lnTo>
                    <a:pt x="925" y="233"/>
                  </a:lnTo>
                  <a:lnTo>
                    <a:pt x="933" y="218"/>
                  </a:lnTo>
                  <a:lnTo>
                    <a:pt x="937" y="213"/>
                  </a:lnTo>
                  <a:lnTo>
                    <a:pt x="942" y="208"/>
                  </a:lnTo>
                  <a:lnTo>
                    <a:pt x="949" y="202"/>
                  </a:lnTo>
                  <a:lnTo>
                    <a:pt x="954" y="197"/>
                  </a:lnTo>
                  <a:lnTo>
                    <a:pt x="961" y="193"/>
                  </a:lnTo>
                  <a:lnTo>
                    <a:pt x="965" y="187"/>
                  </a:lnTo>
                  <a:lnTo>
                    <a:pt x="969" y="183"/>
                  </a:lnTo>
                  <a:lnTo>
                    <a:pt x="972" y="179"/>
                  </a:lnTo>
                  <a:lnTo>
                    <a:pt x="956" y="172"/>
                  </a:lnTo>
                  <a:lnTo>
                    <a:pt x="944" y="167"/>
                  </a:lnTo>
                  <a:lnTo>
                    <a:pt x="938" y="163"/>
                  </a:lnTo>
                  <a:lnTo>
                    <a:pt x="934" y="160"/>
                  </a:lnTo>
                  <a:lnTo>
                    <a:pt x="931" y="157"/>
                  </a:lnTo>
                  <a:lnTo>
                    <a:pt x="927" y="153"/>
                  </a:lnTo>
                  <a:lnTo>
                    <a:pt x="926" y="148"/>
                  </a:lnTo>
                  <a:lnTo>
                    <a:pt x="925" y="144"/>
                  </a:lnTo>
                  <a:lnTo>
                    <a:pt x="924" y="139"/>
                  </a:lnTo>
                  <a:lnTo>
                    <a:pt x="925" y="132"/>
                  </a:lnTo>
                  <a:lnTo>
                    <a:pt x="928" y="118"/>
                  </a:lnTo>
                  <a:lnTo>
                    <a:pt x="935" y="100"/>
                  </a:lnTo>
                  <a:lnTo>
                    <a:pt x="940" y="87"/>
                  </a:lnTo>
                  <a:lnTo>
                    <a:pt x="942" y="78"/>
                  </a:lnTo>
                  <a:lnTo>
                    <a:pt x="944" y="75"/>
                  </a:lnTo>
                  <a:lnTo>
                    <a:pt x="944" y="73"/>
                  </a:lnTo>
                  <a:lnTo>
                    <a:pt x="944" y="71"/>
                  </a:lnTo>
                  <a:lnTo>
                    <a:pt x="942" y="69"/>
                  </a:lnTo>
                  <a:lnTo>
                    <a:pt x="934" y="65"/>
                  </a:lnTo>
                  <a:lnTo>
                    <a:pt x="918" y="61"/>
                  </a:lnTo>
                  <a:lnTo>
                    <a:pt x="916" y="60"/>
                  </a:lnTo>
                  <a:lnTo>
                    <a:pt x="913" y="58"/>
                  </a:lnTo>
                  <a:lnTo>
                    <a:pt x="912" y="55"/>
                  </a:lnTo>
                  <a:lnTo>
                    <a:pt x="911" y="53"/>
                  </a:lnTo>
                  <a:lnTo>
                    <a:pt x="911" y="45"/>
                  </a:lnTo>
                  <a:lnTo>
                    <a:pt x="911" y="37"/>
                  </a:lnTo>
                  <a:lnTo>
                    <a:pt x="912" y="29"/>
                  </a:lnTo>
                  <a:lnTo>
                    <a:pt x="911" y="20"/>
                  </a:lnTo>
                  <a:lnTo>
                    <a:pt x="910" y="16"/>
                  </a:lnTo>
                  <a:lnTo>
                    <a:pt x="909" y="13"/>
                  </a:lnTo>
                  <a:lnTo>
                    <a:pt x="907" y="9"/>
                  </a:lnTo>
                  <a:lnTo>
                    <a:pt x="904" y="6"/>
                  </a:lnTo>
                  <a:lnTo>
                    <a:pt x="897" y="2"/>
                  </a:lnTo>
                  <a:lnTo>
                    <a:pt x="890" y="0"/>
                  </a:lnTo>
                  <a:lnTo>
                    <a:pt x="883" y="0"/>
                  </a:lnTo>
                  <a:lnTo>
                    <a:pt x="876" y="0"/>
                  </a:lnTo>
                  <a:lnTo>
                    <a:pt x="869" y="2"/>
                  </a:lnTo>
                  <a:lnTo>
                    <a:pt x="863" y="5"/>
                  </a:lnTo>
                  <a:lnTo>
                    <a:pt x="856" y="9"/>
                  </a:lnTo>
                  <a:lnTo>
                    <a:pt x="851" y="14"/>
                  </a:lnTo>
                  <a:lnTo>
                    <a:pt x="840" y="22"/>
                  </a:lnTo>
                  <a:lnTo>
                    <a:pt x="831" y="32"/>
                  </a:lnTo>
                  <a:lnTo>
                    <a:pt x="826" y="39"/>
                  </a:lnTo>
                  <a:lnTo>
                    <a:pt x="825" y="42"/>
                  </a:lnTo>
                  <a:lnTo>
                    <a:pt x="828" y="46"/>
                  </a:lnTo>
                  <a:lnTo>
                    <a:pt x="831" y="50"/>
                  </a:lnTo>
                  <a:lnTo>
                    <a:pt x="834" y="55"/>
                  </a:lnTo>
                  <a:lnTo>
                    <a:pt x="835" y="59"/>
                  </a:lnTo>
                  <a:lnTo>
                    <a:pt x="835" y="63"/>
                  </a:lnTo>
                  <a:lnTo>
                    <a:pt x="835" y="68"/>
                  </a:lnTo>
                  <a:lnTo>
                    <a:pt x="834" y="72"/>
                  </a:lnTo>
                  <a:lnTo>
                    <a:pt x="833" y="75"/>
                  </a:lnTo>
                  <a:lnTo>
                    <a:pt x="830" y="79"/>
                  </a:lnTo>
                  <a:lnTo>
                    <a:pt x="827" y="82"/>
                  </a:lnTo>
                  <a:lnTo>
                    <a:pt x="823" y="84"/>
                  </a:lnTo>
                  <a:lnTo>
                    <a:pt x="820" y="86"/>
                  </a:lnTo>
                  <a:lnTo>
                    <a:pt x="814" y="87"/>
                  </a:lnTo>
                  <a:lnTo>
                    <a:pt x="809" y="87"/>
                  </a:lnTo>
                  <a:lnTo>
                    <a:pt x="803" y="87"/>
                  </a:lnTo>
                  <a:lnTo>
                    <a:pt x="797" y="86"/>
                  </a:lnTo>
                  <a:lnTo>
                    <a:pt x="792" y="85"/>
                  </a:lnTo>
                  <a:lnTo>
                    <a:pt x="786" y="84"/>
                  </a:lnTo>
                  <a:lnTo>
                    <a:pt x="782" y="84"/>
                  </a:lnTo>
                  <a:lnTo>
                    <a:pt x="777" y="85"/>
                  </a:lnTo>
                  <a:lnTo>
                    <a:pt x="773" y="87"/>
                  </a:lnTo>
                  <a:lnTo>
                    <a:pt x="769" y="88"/>
                  </a:lnTo>
                  <a:lnTo>
                    <a:pt x="766" y="91"/>
                  </a:lnTo>
                  <a:lnTo>
                    <a:pt x="763" y="93"/>
                  </a:lnTo>
                  <a:lnTo>
                    <a:pt x="758" y="101"/>
                  </a:lnTo>
                  <a:lnTo>
                    <a:pt x="754" y="110"/>
                  </a:lnTo>
                  <a:lnTo>
                    <a:pt x="753" y="118"/>
                  </a:lnTo>
                  <a:lnTo>
                    <a:pt x="753" y="128"/>
                  </a:lnTo>
                  <a:lnTo>
                    <a:pt x="753" y="134"/>
                  </a:lnTo>
                  <a:lnTo>
                    <a:pt x="751" y="139"/>
                  </a:lnTo>
                  <a:lnTo>
                    <a:pt x="749" y="140"/>
                  </a:lnTo>
                  <a:lnTo>
                    <a:pt x="744" y="140"/>
                  </a:lnTo>
                  <a:lnTo>
                    <a:pt x="736" y="135"/>
                  </a:lnTo>
                  <a:lnTo>
                    <a:pt x="728" y="129"/>
                  </a:lnTo>
                  <a:lnTo>
                    <a:pt x="724" y="126"/>
                  </a:lnTo>
                  <a:lnTo>
                    <a:pt x="719" y="123"/>
                  </a:lnTo>
                  <a:lnTo>
                    <a:pt x="715" y="121"/>
                  </a:lnTo>
                  <a:lnTo>
                    <a:pt x="711" y="120"/>
                  </a:lnTo>
                  <a:lnTo>
                    <a:pt x="707" y="120"/>
                  </a:lnTo>
                  <a:lnTo>
                    <a:pt x="702" y="121"/>
                  </a:lnTo>
                  <a:lnTo>
                    <a:pt x="698" y="124"/>
                  </a:lnTo>
                  <a:lnTo>
                    <a:pt x="695" y="127"/>
                  </a:lnTo>
                  <a:lnTo>
                    <a:pt x="679" y="140"/>
                  </a:lnTo>
                  <a:lnTo>
                    <a:pt x="662" y="156"/>
                  </a:lnTo>
                  <a:lnTo>
                    <a:pt x="655" y="160"/>
                  </a:lnTo>
                  <a:lnTo>
                    <a:pt x="649" y="162"/>
                  </a:lnTo>
                  <a:lnTo>
                    <a:pt x="645" y="162"/>
                  </a:lnTo>
                  <a:lnTo>
                    <a:pt x="641" y="160"/>
                  </a:lnTo>
                  <a:lnTo>
                    <a:pt x="633" y="153"/>
                  </a:lnTo>
                  <a:lnTo>
                    <a:pt x="624" y="145"/>
                  </a:lnTo>
                  <a:lnTo>
                    <a:pt x="611" y="139"/>
                  </a:lnTo>
                  <a:lnTo>
                    <a:pt x="601" y="134"/>
                  </a:lnTo>
                  <a:lnTo>
                    <a:pt x="580" y="130"/>
                  </a:lnTo>
                  <a:lnTo>
                    <a:pt x="556" y="124"/>
                  </a:lnTo>
                  <a:lnTo>
                    <a:pt x="529" y="116"/>
                  </a:lnTo>
                  <a:lnTo>
                    <a:pt x="500" y="107"/>
                  </a:lnTo>
                  <a:lnTo>
                    <a:pt x="473" y="101"/>
                  </a:lnTo>
                  <a:lnTo>
                    <a:pt x="448" y="97"/>
                  </a:lnTo>
                  <a:lnTo>
                    <a:pt x="437" y="96"/>
                  </a:lnTo>
                  <a:lnTo>
                    <a:pt x="428" y="96"/>
                  </a:lnTo>
                  <a:lnTo>
                    <a:pt x="420" y="97"/>
                  </a:lnTo>
                  <a:lnTo>
                    <a:pt x="414" y="100"/>
                  </a:lnTo>
                  <a:lnTo>
                    <a:pt x="412" y="101"/>
                  </a:lnTo>
                  <a:lnTo>
                    <a:pt x="411" y="103"/>
                  </a:lnTo>
                  <a:lnTo>
                    <a:pt x="411" y="105"/>
                  </a:lnTo>
                  <a:lnTo>
                    <a:pt x="412" y="107"/>
                  </a:lnTo>
                  <a:lnTo>
                    <a:pt x="415" y="112"/>
                  </a:lnTo>
                  <a:lnTo>
                    <a:pt x="418" y="117"/>
                  </a:lnTo>
                  <a:lnTo>
                    <a:pt x="418" y="119"/>
                  </a:lnTo>
                  <a:lnTo>
                    <a:pt x="418" y="121"/>
                  </a:lnTo>
                  <a:lnTo>
                    <a:pt x="417" y="124"/>
                  </a:lnTo>
                  <a:lnTo>
                    <a:pt x="415" y="126"/>
                  </a:lnTo>
                  <a:lnTo>
                    <a:pt x="411" y="128"/>
                  </a:lnTo>
                  <a:lnTo>
                    <a:pt x="407" y="129"/>
                  </a:lnTo>
                  <a:lnTo>
                    <a:pt x="401" y="130"/>
                  </a:lnTo>
                  <a:lnTo>
                    <a:pt x="393" y="131"/>
                  </a:lnTo>
                  <a:lnTo>
                    <a:pt x="387" y="132"/>
                  </a:lnTo>
                  <a:lnTo>
                    <a:pt x="380" y="133"/>
                  </a:lnTo>
                  <a:lnTo>
                    <a:pt x="375" y="135"/>
                  </a:lnTo>
                  <a:lnTo>
                    <a:pt x="370" y="139"/>
                  </a:lnTo>
                  <a:lnTo>
                    <a:pt x="367" y="142"/>
                  </a:lnTo>
                  <a:lnTo>
                    <a:pt x="363" y="146"/>
                  </a:lnTo>
                  <a:lnTo>
                    <a:pt x="360" y="151"/>
                  </a:lnTo>
                  <a:lnTo>
                    <a:pt x="358" y="156"/>
                  </a:lnTo>
                  <a:lnTo>
                    <a:pt x="352" y="167"/>
                  </a:lnTo>
                  <a:lnTo>
                    <a:pt x="349" y="179"/>
                  </a:lnTo>
                  <a:lnTo>
                    <a:pt x="345" y="191"/>
                  </a:lnTo>
                  <a:lnTo>
                    <a:pt x="341" y="204"/>
                  </a:lnTo>
                  <a:lnTo>
                    <a:pt x="337" y="217"/>
                  </a:lnTo>
                  <a:lnTo>
                    <a:pt x="332" y="229"/>
                  </a:lnTo>
                  <a:lnTo>
                    <a:pt x="328" y="235"/>
                  </a:lnTo>
                  <a:lnTo>
                    <a:pt x="325" y="241"/>
                  </a:lnTo>
                  <a:lnTo>
                    <a:pt x="321" y="245"/>
                  </a:lnTo>
                  <a:lnTo>
                    <a:pt x="317" y="251"/>
                  </a:lnTo>
                  <a:lnTo>
                    <a:pt x="311" y="255"/>
                  </a:lnTo>
                  <a:lnTo>
                    <a:pt x="306" y="258"/>
                  </a:lnTo>
                  <a:lnTo>
                    <a:pt x="299" y="261"/>
                  </a:lnTo>
                  <a:lnTo>
                    <a:pt x="293" y="265"/>
                  </a:lnTo>
                  <a:lnTo>
                    <a:pt x="284" y="267"/>
                  </a:lnTo>
                  <a:lnTo>
                    <a:pt x="276" y="268"/>
                  </a:lnTo>
                  <a:lnTo>
                    <a:pt x="267" y="268"/>
                  </a:lnTo>
                  <a:lnTo>
                    <a:pt x="256" y="268"/>
                  </a:lnTo>
                  <a:lnTo>
                    <a:pt x="242" y="267"/>
                  </a:lnTo>
                  <a:lnTo>
                    <a:pt x="233" y="266"/>
                  </a:lnTo>
                  <a:lnTo>
                    <a:pt x="225" y="266"/>
                  </a:lnTo>
                  <a:lnTo>
                    <a:pt x="222" y="267"/>
                  </a:lnTo>
                  <a:lnTo>
                    <a:pt x="220" y="269"/>
                  </a:lnTo>
                  <a:lnTo>
                    <a:pt x="219" y="273"/>
                  </a:lnTo>
                  <a:lnTo>
                    <a:pt x="220" y="281"/>
                  </a:lnTo>
                  <a:lnTo>
                    <a:pt x="220" y="291"/>
                  </a:lnTo>
                  <a:lnTo>
                    <a:pt x="219" y="297"/>
                  </a:lnTo>
                  <a:lnTo>
                    <a:pt x="216" y="303"/>
                  </a:lnTo>
                  <a:lnTo>
                    <a:pt x="213" y="310"/>
                  </a:lnTo>
                  <a:lnTo>
                    <a:pt x="209" y="316"/>
                  </a:lnTo>
                  <a:lnTo>
                    <a:pt x="205" y="323"/>
                  </a:lnTo>
                  <a:lnTo>
                    <a:pt x="198" y="328"/>
                  </a:lnTo>
                  <a:lnTo>
                    <a:pt x="193" y="334"/>
                  </a:lnTo>
                  <a:lnTo>
                    <a:pt x="186" y="338"/>
                  </a:lnTo>
                  <a:lnTo>
                    <a:pt x="180" y="342"/>
                  </a:lnTo>
                  <a:lnTo>
                    <a:pt x="172" y="345"/>
                  </a:lnTo>
                  <a:lnTo>
                    <a:pt x="167" y="349"/>
                  </a:lnTo>
                  <a:lnTo>
                    <a:pt x="160" y="351"/>
                  </a:lnTo>
                  <a:lnTo>
                    <a:pt x="155" y="352"/>
                  </a:lnTo>
                  <a:lnTo>
                    <a:pt x="151" y="352"/>
                  </a:lnTo>
                  <a:lnTo>
                    <a:pt x="146" y="351"/>
                  </a:lnTo>
                  <a:lnTo>
                    <a:pt x="144" y="349"/>
                  </a:lnTo>
                  <a:lnTo>
                    <a:pt x="138" y="338"/>
                  </a:lnTo>
                  <a:lnTo>
                    <a:pt x="132" y="327"/>
                  </a:lnTo>
                  <a:lnTo>
                    <a:pt x="129" y="323"/>
                  </a:lnTo>
                  <a:lnTo>
                    <a:pt x="126" y="320"/>
                  </a:lnTo>
                  <a:lnTo>
                    <a:pt x="124" y="319"/>
                  </a:lnTo>
                  <a:lnTo>
                    <a:pt x="122" y="317"/>
                  </a:lnTo>
                  <a:lnTo>
                    <a:pt x="119" y="317"/>
                  </a:lnTo>
                  <a:lnTo>
                    <a:pt x="116" y="319"/>
                  </a:lnTo>
                  <a:lnTo>
                    <a:pt x="111" y="320"/>
                  </a:lnTo>
                  <a:lnTo>
                    <a:pt x="104" y="319"/>
                  </a:lnTo>
                  <a:lnTo>
                    <a:pt x="98" y="317"/>
                  </a:lnTo>
                  <a:lnTo>
                    <a:pt x="90" y="315"/>
                  </a:lnTo>
                  <a:lnTo>
                    <a:pt x="77" y="311"/>
                  </a:lnTo>
                  <a:lnTo>
                    <a:pt x="72" y="310"/>
                  </a:lnTo>
                  <a:lnTo>
                    <a:pt x="68" y="320"/>
                  </a:lnTo>
                  <a:lnTo>
                    <a:pt x="64" y="333"/>
                  </a:lnTo>
                  <a:lnTo>
                    <a:pt x="62" y="347"/>
                  </a:lnTo>
                  <a:lnTo>
                    <a:pt x="59" y="362"/>
                  </a:lnTo>
                  <a:lnTo>
                    <a:pt x="57" y="377"/>
                  </a:lnTo>
                  <a:lnTo>
                    <a:pt x="54" y="390"/>
                  </a:lnTo>
                  <a:lnTo>
                    <a:pt x="53" y="395"/>
                  </a:lnTo>
                  <a:lnTo>
                    <a:pt x="50" y="400"/>
                  </a:lnTo>
                  <a:lnTo>
                    <a:pt x="48" y="404"/>
                  </a:lnTo>
                  <a:lnTo>
                    <a:pt x="46" y="407"/>
                  </a:lnTo>
                  <a:lnTo>
                    <a:pt x="40" y="412"/>
                  </a:lnTo>
                  <a:lnTo>
                    <a:pt x="34" y="419"/>
                  </a:lnTo>
                  <a:lnTo>
                    <a:pt x="30" y="426"/>
                  </a:lnTo>
                  <a:lnTo>
                    <a:pt x="27" y="433"/>
                  </a:lnTo>
                  <a:lnTo>
                    <a:pt x="18" y="447"/>
                  </a:lnTo>
                  <a:lnTo>
                    <a:pt x="7" y="463"/>
                  </a:lnTo>
                  <a:lnTo>
                    <a:pt x="3" y="469"/>
                  </a:lnTo>
                  <a:lnTo>
                    <a:pt x="1" y="474"/>
                  </a:lnTo>
                  <a:lnTo>
                    <a:pt x="0" y="479"/>
                  </a:lnTo>
                  <a:lnTo>
                    <a:pt x="1" y="482"/>
                  </a:lnTo>
                  <a:lnTo>
                    <a:pt x="3" y="486"/>
                  </a:lnTo>
                  <a:lnTo>
                    <a:pt x="5" y="489"/>
                  </a:lnTo>
                  <a:lnTo>
                    <a:pt x="10" y="491"/>
                  </a:lnTo>
                  <a:lnTo>
                    <a:pt x="14" y="494"/>
                  </a:lnTo>
                  <a:lnTo>
                    <a:pt x="22" y="498"/>
                  </a:lnTo>
                  <a:lnTo>
                    <a:pt x="30" y="505"/>
                  </a:lnTo>
                  <a:lnTo>
                    <a:pt x="33" y="508"/>
                  </a:lnTo>
                  <a:lnTo>
                    <a:pt x="36" y="512"/>
                  </a:lnTo>
                  <a:lnTo>
                    <a:pt x="38" y="517"/>
                  </a:lnTo>
                  <a:lnTo>
                    <a:pt x="38" y="522"/>
                  </a:lnTo>
                  <a:lnTo>
                    <a:pt x="35" y="528"/>
                  </a:lnTo>
                  <a:lnTo>
                    <a:pt x="31" y="532"/>
                  </a:lnTo>
                  <a:lnTo>
                    <a:pt x="26" y="537"/>
                  </a:lnTo>
                  <a:lnTo>
                    <a:pt x="19" y="542"/>
                  </a:lnTo>
                  <a:lnTo>
                    <a:pt x="14" y="546"/>
                  </a:lnTo>
                  <a:lnTo>
                    <a:pt x="10" y="550"/>
                  </a:lnTo>
                  <a:lnTo>
                    <a:pt x="8" y="553"/>
                  </a:lnTo>
                  <a:lnTo>
                    <a:pt x="8" y="554"/>
                  </a:lnTo>
                  <a:lnTo>
                    <a:pt x="8" y="557"/>
                  </a:lnTo>
                  <a:lnTo>
                    <a:pt x="10" y="559"/>
                  </a:lnTo>
                  <a:lnTo>
                    <a:pt x="24" y="577"/>
                  </a:lnTo>
                  <a:lnTo>
                    <a:pt x="35" y="591"/>
                  </a:lnTo>
                  <a:lnTo>
                    <a:pt x="29" y="602"/>
                  </a:lnTo>
                  <a:lnTo>
                    <a:pt x="21" y="610"/>
                  </a:lnTo>
                  <a:lnTo>
                    <a:pt x="18" y="615"/>
                  </a:lnTo>
                  <a:lnTo>
                    <a:pt x="15" y="619"/>
                  </a:lnTo>
                  <a:lnTo>
                    <a:pt x="13" y="624"/>
                  </a:lnTo>
                  <a:lnTo>
                    <a:pt x="11" y="629"/>
                  </a:lnTo>
                  <a:lnTo>
                    <a:pt x="8" y="636"/>
                  </a:lnTo>
                  <a:lnTo>
                    <a:pt x="6" y="644"/>
                  </a:lnTo>
                  <a:lnTo>
                    <a:pt x="6" y="647"/>
                  </a:lnTo>
                  <a:lnTo>
                    <a:pt x="6" y="651"/>
                  </a:lnTo>
                  <a:lnTo>
                    <a:pt x="7" y="655"/>
                  </a:lnTo>
                  <a:lnTo>
                    <a:pt x="10" y="659"/>
                  </a:lnTo>
                  <a:lnTo>
                    <a:pt x="19" y="676"/>
                  </a:lnTo>
                  <a:lnTo>
                    <a:pt x="29" y="690"/>
                  </a:lnTo>
                  <a:lnTo>
                    <a:pt x="34" y="697"/>
                  </a:lnTo>
                  <a:lnTo>
                    <a:pt x="40" y="701"/>
                  </a:lnTo>
                  <a:lnTo>
                    <a:pt x="46" y="705"/>
                  </a:lnTo>
                  <a:lnTo>
                    <a:pt x="53" y="708"/>
                  </a:lnTo>
                  <a:lnTo>
                    <a:pt x="58" y="711"/>
                  </a:lnTo>
                  <a:lnTo>
                    <a:pt x="63" y="715"/>
                  </a:lnTo>
                  <a:lnTo>
                    <a:pt x="67" y="719"/>
                  </a:lnTo>
                  <a:lnTo>
                    <a:pt x="70" y="725"/>
                  </a:lnTo>
                  <a:lnTo>
                    <a:pt x="76" y="735"/>
                  </a:lnTo>
                  <a:lnTo>
                    <a:pt x="83" y="74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34" name="Freeform 327"/>
            <p:cNvSpPr>
              <a:spLocks/>
            </p:cNvSpPr>
            <p:nvPr/>
          </p:nvSpPr>
          <p:spPr bwMode="auto">
            <a:xfrm>
              <a:off x="2062" y="2832"/>
              <a:ext cx="302" cy="208"/>
            </a:xfrm>
            <a:custGeom>
              <a:avLst/>
              <a:gdLst>
                <a:gd name="T0" fmla="*/ 0 w 1204"/>
                <a:gd name="T1" fmla="*/ 0 h 833"/>
                <a:gd name="T2" fmla="*/ 0 w 1204"/>
                <a:gd name="T3" fmla="*/ 0 h 833"/>
                <a:gd name="T4" fmla="*/ 0 w 1204"/>
                <a:gd name="T5" fmla="*/ 0 h 833"/>
                <a:gd name="T6" fmla="*/ 0 w 1204"/>
                <a:gd name="T7" fmla="*/ 0 h 833"/>
                <a:gd name="T8" fmla="*/ 0 w 1204"/>
                <a:gd name="T9" fmla="*/ 0 h 833"/>
                <a:gd name="T10" fmla="*/ 0 w 1204"/>
                <a:gd name="T11" fmla="*/ 0 h 833"/>
                <a:gd name="T12" fmla="*/ 0 w 1204"/>
                <a:gd name="T13" fmla="*/ 0 h 833"/>
                <a:gd name="T14" fmla="*/ 0 w 1204"/>
                <a:gd name="T15" fmla="*/ 0 h 833"/>
                <a:gd name="T16" fmla="*/ 0 w 1204"/>
                <a:gd name="T17" fmla="*/ 0 h 833"/>
                <a:gd name="T18" fmla="*/ 0 w 1204"/>
                <a:gd name="T19" fmla="*/ 0 h 833"/>
                <a:gd name="T20" fmla="*/ 0 w 1204"/>
                <a:gd name="T21" fmla="*/ 0 h 833"/>
                <a:gd name="T22" fmla="*/ 0 w 1204"/>
                <a:gd name="T23" fmla="*/ 0 h 833"/>
                <a:gd name="T24" fmla="*/ 0 w 1204"/>
                <a:gd name="T25" fmla="*/ 0 h 833"/>
                <a:gd name="T26" fmla="*/ 0 w 1204"/>
                <a:gd name="T27" fmla="*/ 0 h 833"/>
                <a:gd name="T28" fmla="*/ 0 w 1204"/>
                <a:gd name="T29" fmla="*/ 0 h 833"/>
                <a:gd name="T30" fmla="*/ 0 w 1204"/>
                <a:gd name="T31" fmla="*/ 0 h 833"/>
                <a:gd name="T32" fmla="*/ 0 w 1204"/>
                <a:gd name="T33" fmla="*/ 0 h 833"/>
                <a:gd name="T34" fmla="*/ 0 w 1204"/>
                <a:gd name="T35" fmla="*/ 0 h 833"/>
                <a:gd name="T36" fmla="*/ 0 w 1204"/>
                <a:gd name="T37" fmla="*/ 0 h 833"/>
                <a:gd name="T38" fmla="*/ 0 w 1204"/>
                <a:gd name="T39" fmla="*/ 0 h 833"/>
                <a:gd name="T40" fmla="*/ 0 w 1204"/>
                <a:gd name="T41" fmla="*/ 0 h 833"/>
                <a:gd name="T42" fmla="*/ 0 w 1204"/>
                <a:gd name="T43" fmla="*/ 0 h 833"/>
                <a:gd name="T44" fmla="*/ 0 w 1204"/>
                <a:gd name="T45" fmla="*/ 0 h 833"/>
                <a:gd name="T46" fmla="*/ 0 w 1204"/>
                <a:gd name="T47" fmla="*/ 0 h 833"/>
                <a:gd name="T48" fmla="*/ 0 w 1204"/>
                <a:gd name="T49" fmla="*/ 0 h 833"/>
                <a:gd name="T50" fmla="*/ 0 w 1204"/>
                <a:gd name="T51" fmla="*/ 0 h 833"/>
                <a:gd name="T52" fmla="*/ 0 w 1204"/>
                <a:gd name="T53" fmla="*/ 0 h 833"/>
                <a:gd name="T54" fmla="*/ 0 w 1204"/>
                <a:gd name="T55" fmla="*/ 0 h 833"/>
                <a:gd name="T56" fmla="*/ 0 w 1204"/>
                <a:gd name="T57" fmla="*/ 0 h 833"/>
                <a:gd name="T58" fmla="*/ 0 w 1204"/>
                <a:gd name="T59" fmla="*/ 0 h 833"/>
                <a:gd name="T60" fmla="*/ 0 w 1204"/>
                <a:gd name="T61" fmla="*/ 0 h 833"/>
                <a:gd name="T62" fmla="*/ 0 w 1204"/>
                <a:gd name="T63" fmla="*/ 0 h 833"/>
                <a:gd name="T64" fmla="*/ 0 w 1204"/>
                <a:gd name="T65" fmla="*/ 0 h 833"/>
                <a:gd name="T66" fmla="*/ 0 w 1204"/>
                <a:gd name="T67" fmla="*/ 0 h 833"/>
                <a:gd name="T68" fmla="*/ 0 w 1204"/>
                <a:gd name="T69" fmla="*/ 0 h 833"/>
                <a:gd name="T70" fmla="*/ 0 w 1204"/>
                <a:gd name="T71" fmla="*/ 0 h 833"/>
                <a:gd name="T72" fmla="*/ 0 w 1204"/>
                <a:gd name="T73" fmla="*/ 0 h 833"/>
                <a:gd name="T74" fmla="*/ 0 w 1204"/>
                <a:gd name="T75" fmla="*/ 0 h 833"/>
                <a:gd name="T76" fmla="*/ 0 w 1204"/>
                <a:gd name="T77" fmla="*/ 0 h 833"/>
                <a:gd name="T78" fmla="*/ 0 w 1204"/>
                <a:gd name="T79" fmla="*/ 0 h 833"/>
                <a:gd name="T80" fmla="*/ 0 w 1204"/>
                <a:gd name="T81" fmla="*/ 0 h 833"/>
                <a:gd name="T82" fmla="*/ 0 w 1204"/>
                <a:gd name="T83" fmla="*/ 0 h 833"/>
                <a:gd name="T84" fmla="*/ 0 w 1204"/>
                <a:gd name="T85" fmla="*/ 0 h 833"/>
                <a:gd name="T86" fmla="*/ 0 w 1204"/>
                <a:gd name="T87" fmla="*/ 0 h 833"/>
                <a:gd name="T88" fmla="*/ 0 w 1204"/>
                <a:gd name="T89" fmla="*/ 0 h 833"/>
                <a:gd name="T90" fmla="*/ 0 w 1204"/>
                <a:gd name="T91" fmla="*/ 0 h 833"/>
                <a:gd name="T92" fmla="*/ 0 w 1204"/>
                <a:gd name="T93" fmla="*/ 0 h 833"/>
                <a:gd name="T94" fmla="*/ 0 w 1204"/>
                <a:gd name="T95" fmla="*/ 0 h 833"/>
                <a:gd name="T96" fmla="*/ 0 w 1204"/>
                <a:gd name="T97" fmla="*/ 0 h 833"/>
                <a:gd name="T98" fmla="*/ 0 w 1204"/>
                <a:gd name="T99" fmla="*/ 0 h 833"/>
                <a:gd name="T100" fmla="*/ 0 w 1204"/>
                <a:gd name="T101" fmla="*/ 0 h 833"/>
                <a:gd name="T102" fmla="*/ 0 w 1204"/>
                <a:gd name="T103" fmla="*/ 0 h 833"/>
                <a:gd name="T104" fmla="*/ 0 w 1204"/>
                <a:gd name="T105" fmla="*/ 0 h 833"/>
                <a:gd name="T106" fmla="*/ 0 w 1204"/>
                <a:gd name="T107" fmla="*/ 0 h 833"/>
                <a:gd name="T108" fmla="*/ 0 w 1204"/>
                <a:gd name="T109" fmla="*/ 0 h 833"/>
                <a:gd name="T110" fmla="*/ 0 w 1204"/>
                <a:gd name="T111" fmla="*/ 0 h 833"/>
                <a:gd name="T112" fmla="*/ 0 w 1204"/>
                <a:gd name="T113" fmla="*/ 0 h 833"/>
                <a:gd name="T114" fmla="*/ 0 w 1204"/>
                <a:gd name="T115" fmla="*/ 0 h 833"/>
                <a:gd name="T116" fmla="*/ 0 w 1204"/>
                <a:gd name="T117" fmla="*/ 0 h 833"/>
                <a:gd name="T118" fmla="*/ 0 w 1204"/>
                <a:gd name="T119" fmla="*/ 0 h 833"/>
                <a:gd name="T120" fmla="*/ 0 w 1204"/>
                <a:gd name="T121" fmla="*/ 0 h 833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204"/>
                <a:gd name="T184" fmla="*/ 0 h 833"/>
                <a:gd name="T185" fmla="*/ 1204 w 1204"/>
                <a:gd name="T186" fmla="*/ 833 h 833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204" h="833">
                  <a:moveTo>
                    <a:pt x="155" y="599"/>
                  </a:moveTo>
                  <a:lnTo>
                    <a:pt x="143" y="592"/>
                  </a:lnTo>
                  <a:lnTo>
                    <a:pt x="135" y="587"/>
                  </a:lnTo>
                  <a:lnTo>
                    <a:pt x="128" y="582"/>
                  </a:lnTo>
                  <a:lnTo>
                    <a:pt x="123" y="577"/>
                  </a:lnTo>
                  <a:lnTo>
                    <a:pt x="120" y="574"/>
                  </a:lnTo>
                  <a:lnTo>
                    <a:pt x="117" y="571"/>
                  </a:lnTo>
                  <a:lnTo>
                    <a:pt x="117" y="568"/>
                  </a:lnTo>
                  <a:lnTo>
                    <a:pt x="116" y="564"/>
                  </a:lnTo>
                  <a:lnTo>
                    <a:pt x="117" y="559"/>
                  </a:lnTo>
                  <a:lnTo>
                    <a:pt x="116" y="553"/>
                  </a:lnTo>
                  <a:lnTo>
                    <a:pt x="115" y="548"/>
                  </a:lnTo>
                  <a:lnTo>
                    <a:pt x="113" y="543"/>
                  </a:lnTo>
                  <a:lnTo>
                    <a:pt x="109" y="537"/>
                  </a:lnTo>
                  <a:lnTo>
                    <a:pt x="102" y="531"/>
                  </a:lnTo>
                  <a:lnTo>
                    <a:pt x="98" y="526"/>
                  </a:lnTo>
                  <a:lnTo>
                    <a:pt x="95" y="521"/>
                  </a:lnTo>
                  <a:lnTo>
                    <a:pt x="93" y="517"/>
                  </a:lnTo>
                  <a:lnTo>
                    <a:pt x="90" y="513"/>
                  </a:lnTo>
                  <a:lnTo>
                    <a:pt x="89" y="508"/>
                  </a:lnTo>
                  <a:lnTo>
                    <a:pt x="89" y="504"/>
                  </a:lnTo>
                  <a:lnTo>
                    <a:pt x="90" y="500"/>
                  </a:lnTo>
                  <a:lnTo>
                    <a:pt x="90" y="495"/>
                  </a:lnTo>
                  <a:lnTo>
                    <a:pt x="94" y="488"/>
                  </a:lnTo>
                  <a:lnTo>
                    <a:pt x="98" y="479"/>
                  </a:lnTo>
                  <a:lnTo>
                    <a:pt x="102" y="472"/>
                  </a:lnTo>
                  <a:lnTo>
                    <a:pt x="108" y="465"/>
                  </a:lnTo>
                  <a:lnTo>
                    <a:pt x="111" y="458"/>
                  </a:lnTo>
                  <a:lnTo>
                    <a:pt x="114" y="450"/>
                  </a:lnTo>
                  <a:lnTo>
                    <a:pt x="115" y="447"/>
                  </a:lnTo>
                  <a:lnTo>
                    <a:pt x="115" y="443"/>
                  </a:lnTo>
                  <a:lnTo>
                    <a:pt x="115" y="439"/>
                  </a:lnTo>
                  <a:lnTo>
                    <a:pt x="114" y="436"/>
                  </a:lnTo>
                  <a:lnTo>
                    <a:pt x="112" y="432"/>
                  </a:lnTo>
                  <a:lnTo>
                    <a:pt x="110" y="429"/>
                  </a:lnTo>
                  <a:lnTo>
                    <a:pt x="106" y="425"/>
                  </a:lnTo>
                  <a:lnTo>
                    <a:pt x="101" y="421"/>
                  </a:lnTo>
                  <a:lnTo>
                    <a:pt x="89" y="415"/>
                  </a:lnTo>
                  <a:lnTo>
                    <a:pt x="73" y="407"/>
                  </a:lnTo>
                  <a:lnTo>
                    <a:pt x="62" y="402"/>
                  </a:lnTo>
                  <a:lnTo>
                    <a:pt x="54" y="397"/>
                  </a:lnTo>
                  <a:lnTo>
                    <a:pt x="48" y="393"/>
                  </a:lnTo>
                  <a:lnTo>
                    <a:pt x="45" y="388"/>
                  </a:lnTo>
                  <a:lnTo>
                    <a:pt x="43" y="383"/>
                  </a:lnTo>
                  <a:lnTo>
                    <a:pt x="44" y="379"/>
                  </a:lnTo>
                  <a:lnTo>
                    <a:pt x="45" y="375"/>
                  </a:lnTo>
                  <a:lnTo>
                    <a:pt x="48" y="370"/>
                  </a:lnTo>
                  <a:lnTo>
                    <a:pt x="70" y="352"/>
                  </a:lnTo>
                  <a:lnTo>
                    <a:pt x="94" y="336"/>
                  </a:lnTo>
                  <a:lnTo>
                    <a:pt x="98" y="332"/>
                  </a:lnTo>
                  <a:lnTo>
                    <a:pt x="99" y="328"/>
                  </a:lnTo>
                  <a:lnTo>
                    <a:pt x="99" y="326"/>
                  </a:lnTo>
                  <a:lnTo>
                    <a:pt x="96" y="324"/>
                  </a:lnTo>
                  <a:lnTo>
                    <a:pt x="86" y="321"/>
                  </a:lnTo>
                  <a:lnTo>
                    <a:pt x="72" y="318"/>
                  </a:lnTo>
                  <a:lnTo>
                    <a:pt x="57" y="316"/>
                  </a:lnTo>
                  <a:lnTo>
                    <a:pt x="41" y="312"/>
                  </a:lnTo>
                  <a:lnTo>
                    <a:pt x="34" y="309"/>
                  </a:lnTo>
                  <a:lnTo>
                    <a:pt x="29" y="306"/>
                  </a:lnTo>
                  <a:lnTo>
                    <a:pt x="25" y="303"/>
                  </a:lnTo>
                  <a:lnTo>
                    <a:pt x="23" y="297"/>
                  </a:lnTo>
                  <a:lnTo>
                    <a:pt x="20" y="285"/>
                  </a:lnTo>
                  <a:lnTo>
                    <a:pt x="19" y="267"/>
                  </a:lnTo>
                  <a:lnTo>
                    <a:pt x="18" y="244"/>
                  </a:lnTo>
                  <a:lnTo>
                    <a:pt x="17" y="220"/>
                  </a:lnTo>
                  <a:lnTo>
                    <a:pt x="17" y="195"/>
                  </a:lnTo>
                  <a:lnTo>
                    <a:pt x="15" y="173"/>
                  </a:lnTo>
                  <a:lnTo>
                    <a:pt x="14" y="157"/>
                  </a:lnTo>
                  <a:lnTo>
                    <a:pt x="11" y="148"/>
                  </a:lnTo>
                  <a:lnTo>
                    <a:pt x="3" y="135"/>
                  </a:lnTo>
                  <a:lnTo>
                    <a:pt x="0" y="125"/>
                  </a:lnTo>
                  <a:lnTo>
                    <a:pt x="0" y="123"/>
                  </a:lnTo>
                  <a:lnTo>
                    <a:pt x="0" y="121"/>
                  </a:lnTo>
                  <a:lnTo>
                    <a:pt x="1" y="118"/>
                  </a:lnTo>
                  <a:lnTo>
                    <a:pt x="3" y="118"/>
                  </a:lnTo>
                  <a:lnTo>
                    <a:pt x="7" y="118"/>
                  </a:lnTo>
                  <a:lnTo>
                    <a:pt x="15" y="122"/>
                  </a:lnTo>
                  <a:lnTo>
                    <a:pt x="23" y="127"/>
                  </a:lnTo>
                  <a:lnTo>
                    <a:pt x="31" y="135"/>
                  </a:lnTo>
                  <a:lnTo>
                    <a:pt x="40" y="143"/>
                  </a:lnTo>
                  <a:lnTo>
                    <a:pt x="47" y="153"/>
                  </a:lnTo>
                  <a:lnTo>
                    <a:pt x="55" y="164"/>
                  </a:lnTo>
                  <a:lnTo>
                    <a:pt x="60" y="174"/>
                  </a:lnTo>
                  <a:lnTo>
                    <a:pt x="61" y="180"/>
                  </a:lnTo>
                  <a:lnTo>
                    <a:pt x="64" y="185"/>
                  </a:lnTo>
                  <a:lnTo>
                    <a:pt x="64" y="191"/>
                  </a:lnTo>
                  <a:lnTo>
                    <a:pt x="64" y="196"/>
                  </a:lnTo>
                  <a:lnTo>
                    <a:pt x="64" y="201"/>
                  </a:lnTo>
                  <a:lnTo>
                    <a:pt x="61" y="206"/>
                  </a:lnTo>
                  <a:lnTo>
                    <a:pt x="59" y="211"/>
                  </a:lnTo>
                  <a:lnTo>
                    <a:pt x="55" y="215"/>
                  </a:lnTo>
                  <a:lnTo>
                    <a:pt x="57" y="219"/>
                  </a:lnTo>
                  <a:lnTo>
                    <a:pt x="65" y="226"/>
                  </a:lnTo>
                  <a:lnTo>
                    <a:pt x="78" y="235"/>
                  </a:lnTo>
                  <a:lnTo>
                    <a:pt x="94" y="244"/>
                  </a:lnTo>
                  <a:lnTo>
                    <a:pt x="102" y="248"/>
                  </a:lnTo>
                  <a:lnTo>
                    <a:pt x="112" y="252"/>
                  </a:lnTo>
                  <a:lnTo>
                    <a:pt x="121" y="254"/>
                  </a:lnTo>
                  <a:lnTo>
                    <a:pt x="130" y="255"/>
                  </a:lnTo>
                  <a:lnTo>
                    <a:pt x="139" y="255"/>
                  </a:lnTo>
                  <a:lnTo>
                    <a:pt x="149" y="253"/>
                  </a:lnTo>
                  <a:lnTo>
                    <a:pt x="156" y="250"/>
                  </a:lnTo>
                  <a:lnTo>
                    <a:pt x="165" y="244"/>
                  </a:lnTo>
                  <a:lnTo>
                    <a:pt x="168" y="240"/>
                  </a:lnTo>
                  <a:lnTo>
                    <a:pt x="170" y="236"/>
                  </a:lnTo>
                  <a:lnTo>
                    <a:pt x="170" y="230"/>
                  </a:lnTo>
                  <a:lnTo>
                    <a:pt x="170" y="224"/>
                  </a:lnTo>
                  <a:lnTo>
                    <a:pt x="168" y="218"/>
                  </a:lnTo>
                  <a:lnTo>
                    <a:pt x="166" y="210"/>
                  </a:lnTo>
                  <a:lnTo>
                    <a:pt x="163" y="202"/>
                  </a:lnTo>
                  <a:lnTo>
                    <a:pt x="158" y="194"/>
                  </a:lnTo>
                  <a:lnTo>
                    <a:pt x="137" y="159"/>
                  </a:lnTo>
                  <a:lnTo>
                    <a:pt x="112" y="124"/>
                  </a:lnTo>
                  <a:lnTo>
                    <a:pt x="102" y="108"/>
                  </a:lnTo>
                  <a:lnTo>
                    <a:pt x="94" y="91"/>
                  </a:lnTo>
                  <a:lnTo>
                    <a:pt x="90" y="84"/>
                  </a:lnTo>
                  <a:lnTo>
                    <a:pt x="88" y="77"/>
                  </a:lnTo>
                  <a:lnTo>
                    <a:pt x="87" y="72"/>
                  </a:lnTo>
                  <a:lnTo>
                    <a:pt x="87" y="66"/>
                  </a:lnTo>
                  <a:lnTo>
                    <a:pt x="88" y="61"/>
                  </a:lnTo>
                  <a:lnTo>
                    <a:pt x="90" y="57"/>
                  </a:lnTo>
                  <a:lnTo>
                    <a:pt x="95" y="54"/>
                  </a:lnTo>
                  <a:lnTo>
                    <a:pt x="100" y="52"/>
                  </a:lnTo>
                  <a:lnTo>
                    <a:pt x="108" y="51"/>
                  </a:lnTo>
                  <a:lnTo>
                    <a:pt x="116" y="51"/>
                  </a:lnTo>
                  <a:lnTo>
                    <a:pt x="127" y="51"/>
                  </a:lnTo>
                  <a:lnTo>
                    <a:pt x="141" y="53"/>
                  </a:lnTo>
                  <a:lnTo>
                    <a:pt x="152" y="56"/>
                  </a:lnTo>
                  <a:lnTo>
                    <a:pt x="162" y="60"/>
                  </a:lnTo>
                  <a:lnTo>
                    <a:pt x="170" y="67"/>
                  </a:lnTo>
                  <a:lnTo>
                    <a:pt x="177" y="73"/>
                  </a:lnTo>
                  <a:lnTo>
                    <a:pt x="188" y="90"/>
                  </a:lnTo>
                  <a:lnTo>
                    <a:pt x="199" y="109"/>
                  </a:lnTo>
                  <a:lnTo>
                    <a:pt x="205" y="117"/>
                  </a:lnTo>
                  <a:lnTo>
                    <a:pt x="211" y="126"/>
                  </a:lnTo>
                  <a:lnTo>
                    <a:pt x="220" y="135"/>
                  </a:lnTo>
                  <a:lnTo>
                    <a:pt x="228" y="141"/>
                  </a:lnTo>
                  <a:lnTo>
                    <a:pt x="239" y="148"/>
                  </a:lnTo>
                  <a:lnTo>
                    <a:pt x="252" y="152"/>
                  </a:lnTo>
                  <a:lnTo>
                    <a:pt x="260" y="154"/>
                  </a:lnTo>
                  <a:lnTo>
                    <a:pt x="267" y="155"/>
                  </a:lnTo>
                  <a:lnTo>
                    <a:pt x="276" y="156"/>
                  </a:lnTo>
                  <a:lnTo>
                    <a:pt x="285" y="156"/>
                  </a:lnTo>
                  <a:lnTo>
                    <a:pt x="307" y="156"/>
                  </a:lnTo>
                  <a:lnTo>
                    <a:pt x="327" y="157"/>
                  </a:lnTo>
                  <a:lnTo>
                    <a:pt x="337" y="157"/>
                  </a:lnTo>
                  <a:lnTo>
                    <a:pt x="346" y="156"/>
                  </a:lnTo>
                  <a:lnTo>
                    <a:pt x="354" y="155"/>
                  </a:lnTo>
                  <a:lnTo>
                    <a:pt x="361" y="154"/>
                  </a:lnTo>
                  <a:lnTo>
                    <a:pt x="367" y="152"/>
                  </a:lnTo>
                  <a:lnTo>
                    <a:pt x="372" y="149"/>
                  </a:lnTo>
                  <a:lnTo>
                    <a:pt x="375" y="144"/>
                  </a:lnTo>
                  <a:lnTo>
                    <a:pt x="376" y="139"/>
                  </a:lnTo>
                  <a:lnTo>
                    <a:pt x="375" y="132"/>
                  </a:lnTo>
                  <a:lnTo>
                    <a:pt x="373" y="124"/>
                  </a:lnTo>
                  <a:lnTo>
                    <a:pt x="368" y="114"/>
                  </a:lnTo>
                  <a:lnTo>
                    <a:pt x="362" y="102"/>
                  </a:lnTo>
                  <a:lnTo>
                    <a:pt x="362" y="100"/>
                  </a:lnTo>
                  <a:lnTo>
                    <a:pt x="362" y="98"/>
                  </a:lnTo>
                  <a:lnTo>
                    <a:pt x="364" y="95"/>
                  </a:lnTo>
                  <a:lnTo>
                    <a:pt x="368" y="93"/>
                  </a:lnTo>
                  <a:lnTo>
                    <a:pt x="378" y="88"/>
                  </a:lnTo>
                  <a:lnTo>
                    <a:pt x="391" y="84"/>
                  </a:lnTo>
                  <a:lnTo>
                    <a:pt x="404" y="80"/>
                  </a:lnTo>
                  <a:lnTo>
                    <a:pt x="416" y="76"/>
                  </a:lnTo>
                  <a:lnTo>
                    <a:pt x="425" y="73"/>
                  </a:lnTo>
                  <a:lnTo>
                    <a:pt x="430" y="70"/>
                  </a:lnTo>
                  <a:lnTo>
                    <a:pt x="445" y="56"/>
                  </a:lnTo>
                  <a:lnTo>
                    <a:pt x="466" y="41"/>
                  </a:lnTo>
                  <a:lnTo>
                    <a:pt x="476" y="33"/>
                  </a:lnTo>
                  <a:lnTo>
                    <a:pt x="485" y="26"/>
                  </a:lnTo>
                  <a:lnTo>
                    <a:pt x="488" y="23"/>
                  </a:lnTo>
                  <a:lnTo>
                    <a:pt x="490" y="19"/>
                  </a:lnTo>
                  <a:lnTo>
                    <a:pt x="491" y="17"/>
                  </a:lnTo>
                  <a:lnTo>
                    <a:pt x="492" y="14"/>
                  </a:lnTo>
                  <a:lnTo>
                    <a:pt x="492" y="11"/>
                  </a:lnTo>
                  <a:lnTo>
                    <a:pt x="493" y="7"/>
                  </a:lnTo>
                  <a:lnTo>
                    <a:pt x="495" y="5"/>
                  </a:lnTo>
                  <a:lnTo>
                    <a:pt x="498" y="3"/>
                  </a:lnTo>
                  <a:lnTo>
                    <a:pt x="501" y="1"/>
                  </a:lnTo>
                  <a:lnTo>
                    <a:pt x="505" y="1"/>
                  </a:lnTo>
                  <a:lnTo>
                    <a:pt x="509" y="0"/>
                  </a:lnTo>
                  <a:lnTo>
                    <a:pt x="514" y="0"/>
                  </a:lnTo>
                  <a:lnTo>
                    <a:pt x="525" y="2"/>
                  </a:lnTo>
                  <a:lnTo>
                    <a:pt x="536" y="4"/>
                  </a:lnTo>
                  <a:lnTo>
                    <a:pt x="548" y="9"/>
                  </a:lnTo>
                  <a:lnTo>
                    <a:pt x="561" y="14"/>
                  </a:lnTo>
                  <a:lnTo>
                    <a:pt x="574" y="20"/>
                  </a:lnTo>
                  <a:lnTo>
                    <a:pt x="587" y="28"/>
                  </a:lnTo>
                  <a:lnTo>
                    <a:pt x="599" y="34"/>
                  </a:lnTo>
                  <a:lnTo>
                    <a:pt x="609" y="42"/>
                  </a:lnTo>
                  <a:lnTo>
                    <a:pt x="618" y="49"/>
                  </a:lnTo>
                  <a:lnTo>
                    <a:pt x="625" y="57"/>
                  </a:lnTo>
                  <a:lnTo>
                    <a:pt x="627" y="60"/>
                  </a:lnTo>
                  <a:lnTo>
                    <a:pt x="629" y="65"/>
                  </a:lnTo>
                  <a:lnTo>
                    <a:pt x="630" y="68"/>
                  </a:lnTo>
                  <a:lnTo>
                    <a:pt x="631" y="70"/>
                  </a:lnTo>
                  <a:lnTo>
                    <a:pt x="632" y="79"/>
                  </a:lnTo>
                  <a:lnTo>
                    <a:pt x="634" y="85"/>
                  </a:lnTo>
                  <a:lnTo>
                    <a:pt x="639" y="90"/>
                  </a:lnTo>
                  <a:lnTo>
                    <a:pt x="644" y="96"/>
                  </a:lnTo>
                  <a:lnTo>
                    <a:pt x="652" y="99"/>
                  </a:lnTo>
                  <a:lnTo>
                    <a:pt x="659" y="102"/>
                  </a:lnTo>
                  <a:lnTo>
                    <a:pt x="669" y="104"/>
                  </a:lnTo>
                  <a:lnTo>
                    <a:pt x="678" y="107"/>
                  </a:lnTo>
                  <a:lnTo>
                    <a:pt x="698" y="108"/>
                  </a:lnTo>
                  <a:lnTo>
                    <a:pt x="718" y="108"/>
                  </a:lnTo>
                  <a:lnTo>
                    <a:pt x="738" y="105"/>
                  </a:lnTo>
                  <a:lnTo>
                    <a:pt x="755" y="102"/>
                  </a:lnTo>
                  <a:lnTo>
                    <a:pt x="770" y="128"/>
                  </a:lnTo>
                  <a:lnTo>
                    <a:pt x="782" y="149"/>
                  </a:lnTo>
                  <a:lnTo>
                    <a:pt x="784" y="153"/>
                  </a:lnTo>
                  <a:lnTo>
                    <a:pt x="786" y="157"/>
                  </a:lnTo>
                  <a:lnTo>
                    <a:pt x="787" y="163"/>
                  </a:lnTo>
                  <a:lnTo>
                    <a:pt x="787" y="167"/>
                  </a:lnTo>
                  <a:lnTo>
                    <a:pt x="787" y="171"/>
                  </a:lnTo>
                  <a:lnTo>
                    <a:pt x="786" y="176"/>
                  </a:lnTo>
                  <a:lnTo>
                    <a:pt x="784" y="181"/>
                  </a:lnTo>
                  <a:lnTo>
                    <a:pt x="781" y="185"/>
                  </a:lnTo>
                  <a:lnTo>
                    <a:pt x="781" y="188"/>
                  </a:lnTo>
                  <a:lnTo>
                    <a:pt x="783" y="194"/>
                  </a:lnTo>
                  <a:lnTo>
                    <a:pt x="785" y="200"/>
                  </a:lnTo>
                  <a:lnTo>
                    <a:pt x="790" y="210"/>
                  </a:lnTo>
                  <a:lnTo>
                    <a:pt x="800" y="232"/>
                  </a:lnTo>
                  <a:lnTo>
                    <a:pt x="814" y="257"/>
                  </a:lnTo>
                  <a:lnTo>
                    <a:pt x="829" y="283"/>
                  </a:lnTo>
                  <a:lnTo>
                    <a:pt x="846" y="307"/>
                  </a:lnTo>
                  <a:lnTo>
                    <a:pt x="853" y="318"/>
                  </a:lnTo>
                  <a:lnTo>
                    <a:pt x="861" y="326"/>
                  </a:lnTo>
                  <a:lnTo>
                    <a:pt x="867" y="334"/>
                  </a:lnTo>
                  <a:lnTo>
                    <a:pt x="873" y="339"/>
                  </a:lnTo>
                  <a:lnTo>
                    <a:pt x="895" y="353"/>
                  </a:lnTo>
                  <a:lnTo>
                    <a:pt x="917" y="367"/>
                  </a:lnTo>
                  <a:lnTo>
                    <a:pt x="940" y="381"/>
                  </a:lnTo>
                  <a:lnTo>
                    <a:pt x="964" y="396"/>
                  </a:lnTo>
                  <a:lnTo>
                    <a:pt x="988" y="410"/>
                  </a:lnTo>
                  <a:lnTo>
                    <a:pt x="1011" y="426"/>
                  </a:lnTo>
                  <a:lnTo>
                    <a:pt x="1036" y="444"/>
                  </a:lnTo>
                  <a:lnTo>
                    <a:pt x="1062" y="463"/>
                  </a:lnTo>
                  <a:lnTo>
                    <a:pt x="1075" y="473"/>
                  </a:lnTo>
                  <a:lnTo>
                    <a:pt x="1089" y="480"/>
                  </a:lnTo>
                  <a:lnTo>
                    <a:pt x="1104" y="487"/>
                  </a:lnTo>
                  <a:lnTo>
                    <a:pt x="1118" y="492"/>
                  </a:lnTo>
                  <a:lnTo>
                    <a:pt x="1146" y="502"/>
                  </a:lnTo>
                  <a:lnTo>
                    <a:pt x="1171" y="511"/>
                  </a:lnTo>
                  <a:lnTo>
                    <a:pt x="1181" y="515"/>
                  </a:lnTo>
                  <a:lnTo>
                    <a:pt x="1190" y="521"/>
                  </a:lnTo>
                  <a:lnTo>
                    <a:pt x="1194" y="525"/>
                  </a:lnTo>
                  <a:lnTo>
                    <a:pt x="1197" y="528"/>
                  </a:lnTo>
                  <a:lnTo>
                    <a:pt x="1200" y="532"/>
                  </a:lnTo>
                  <a:lnTo>
                    <a:pt x="1202" y="536"/>
                  </a:lnTo>
                  <a:lnTo>
                    <a:pt x="1203" y="541"/>
                  </a:lnTo>
                  <a:lnTo>
                    <a:pt x="1204" y="546"/>
                  </a:lnTo>
                  <a:lnTo>
                    <a:pt x="1204" y="551"/>
                  </a:lnTo>
                  <a:lnTo>
                    <a:pt x="1204" y="558"/>
                  </a:lnTo>
                  <a:lnTo>
                    <a:pt x="1203" y="565"/>
                  </a:lnTo>
                  <a:lnTo>
                    <a:pt x="1201" y="573"/>
                  </a:lnTo>
                  <a:lnTo>
                    <a:pt x="1198" y="581"/>
                  </a:lnTo>
                  <a:lnTo>
                    <a:pt x="1195" y="590"/>
                  </a:lnTo>
                  <a:lnTo>
                    <a:pt x="1176" y="586"/>
                  </a:lnTo>
                  <a:lnTo>
                    <a:pt x="1159" y="581"/>
                  </a:lnTo>
                  <a:lnTo>
                    <a:pt x="1149" y="578"/>
                  </a:lnTo>
                  <a:lnTo>
                    <a:pt x="1141" y="576"/>
                  </a:lnTo>
                  <a:lnTo>
                    <a:pt x="1132" y="575"/>
                  </a:lnTo>
                  <a:lnTo>
                    <a:pt x="1122" y="575"/>
                  </a:lnTo>
                  <a:lnTo>
                    <a:pt x="1117" y="575"/>
                  </a:lnTo>
                  <a:lnTo>
                    <a:pt x="1111" y="576"/>
                  </a:lnTo>
                  <a:lnTo>
                    <a:pt x="1104" y="577"/>
                  </a:lnTo>
                  <a:lnTo>
                    <a:pt x="1098" y="579"/>
                  </a:lnTo>
                  <a:lnTo>
                    <a:pt x="1093" y="582"/>
                  </a:lnTo>
                  <a:lnTo>
                    <a:pt x="1089" y="586"/>
                  </a:lnTo>
                  <a:lnTo>
                    <a:pt x="1087" y="588"/>
                  </a:lnTo>
                  <a:lnTo>
                    <a:pt x="1087" y="590"/>
                  </a:lnTo>
                  <a:lnTo>
                    <a:pt x="1086" y="592"/>
                  </a:lnTo>
                  <a:lnTo>
                    <a:pt x="1086" y="596"/>
                  </a:lnTo>
                  <a:lnTo>
                    <a:pt x="1089" y="603"/>
                  </a:lnTo>
                  <a:lnTo>
                    <a:pt x="1093" y="610"/>
                  </a:lnTo>
                  <a:lnTo>
                    <a:pt x="1094" y="611"/>
                  </a:lnTo>
                  <a:lnTo>
                    <a:pt x="1094" y="613"/>
                  </a:lnTo>
                  <a:lnTo>
                    <a:pt x="1093" y="614"/>
                  </a:lnTo>
                  <a:lnTo>
                    <a:pt x="1092" y="614"/>
                  </a:lnTo>
                  <a:lnTo>
                    <a:pt x="1087" y="616"/>
                  </a:lnTo>
                  <a:lnTo>
                    <a:pt x="1077" y="616"/>
                  </a:lnTo>
                  <a:lnTo>
                    <a:pt x="1070" y="617"/>
                  </a:lnTo>
                  <a:lnTo>
                    <a:pt x="1063" y="618"/>
                  </a:lnTo>
                  <a:lnTo>
                    <a:pt x="1057" y="621"/>
                  </a:lnTo>
                  <a:lnTo>
                    <a:pt x="1050" y="626"/>
                  </a:lnTo>
                  <a:lnTo>
                    <a:pt x="1045" y="630"/>
                  </a:lnTo>
                  <a:lnTo>
                    <a:pt x="1040" y="637"/>
                  </a:lnTo>
                  <a:lnTo>
                    <a:pt x="1035" y="642"/>
                  </a:lnTo>
                  <a:lnTo>
                    <a:pt x="1030" y="649"/>
                  </a:lnTo>
                  <a:lnTo>
                    <a:pt x="1022" y="663"/>
                  </a:lnTo>
                  <a:lnTo>
                    <a:pt x="1017" y="679"/>
                  </a:lnTo>
                  <a:lnTo>
                    <a:pt x="1014" y="694"/>
                  </a:lnTo>
                  <a:lnTo>
                    <a:pt x="1013" y="708"/>
                  </a:lnTo>
                  <a:lnTo>
                    <a:pt x="1004" y="719"/>
                  </a:lnTo>
                  <a:lnTo>
                    <a:pt x="995" y="730"/>
                  </a:lnTo>
                  <a:lnTo>
                    <a:pt x="988" y="737"/>
                  </a:lnTo>
                  <a:lnTo>
                    <a:pt x="980" y="743"/>
                  </a:lnTo>
                  <a:lnTo>
                    <a:pt x="971" y="746"/>
                  </a:lnTo>
                  <a:lnTo>
                    <a:pt x="960" y="749"/>
                  </a:lnTo>
                  <a:lnTo>
                    <a:pt x="947" y="750"/>
                  </a:lnTo>
                  <a:lnTo>
                    <a:pt x="932" y="750"/>
                  </a:lnTo>
                  <a:lnTo>
                    <a:pt x="920" y="750"/>
                  </a:lnTo>
                  <a:lnTo>
                    <a:pt x="912" y="751"/>
                  </a:lnTo>
                  <a:lnTo>
                    <a:pt x="906" y="752"/>
                  </a:lnTo>
                  <a:lnTo>
                    <a:pt x="901" y="754"/>
                  </a:lnTo>
                  <a:lnTo>
                    <a:pt x="897" y="757"/>
                  </a:lnTo>
                  <a:lnTo>
                    <a:pt x="895" y="763"/>
                  </a:lnTo>
                  <a:lnTo>
                    <a:pt x="893" y="771"/>
                  </a:lnTo>
                  <a:lnTo>
                    <a:pt x="892" y="783"/>
                  </a:lnTo>
                  <a:lnTo>
                    <a:pt x="890" y="787"/>
                  </a:lnTo>
                  <a:lnTo>
                    <a:pt x="884" y="796"/>
                  </a:lnTo>
                  <a:lnTo>
                    <a:pt x="877" y="805"/>
                  </a:lnTo>
                  <a:lnTo>
                    <a:pt x="868" y="815"/>
                  </a:lnTo>
                  <a:lnTo>
                    <a:pt x="859" y="824"/>
                  </a:lnTo>
                  <a:lnTo>
                    <a:pt x="849" y="830"/>
                  </a:lnTo>
                  <a:lnTo>
                    <a:pt x="845" y="833"/>
                  </a:lnTo>
                  <a:lnTo>
                    <a:pt x="840" y="833"/>
                  </a:lnTo>
                  <a:lnTo>
                    <a:pt x="836" y="833"/>
                  </a:lnTo>
                  <a:lnTo>
                    <a:pt x="833" y="831"/>
                  </a:lnTo>
                  <a:lnTo>
                    <a:pt x="826" y="823"/>
                  </a:lnTo>
                  <a:lnTo>
                    <a:pt x="820" y="810"/>
                  </a:lnTo>
                  <a:lnTo>
                    <a:pt x="817" y="805"/>
                  </a:lnTo>
                  <a:lnTo>
                    <a:pt x="813" y="800"/>
                  </a:lnTo>
                  <a:lnTo>
                    <a:pt x="811" y="799"/>
                  </a:lnTo>
                  <a:lnTo>
                    <a:pt x="810" y="798"/>
                  </a:lnTo>
                  <a:lnTo>
                    <a:pt x="808" y="798"/>
                  </a:lnTo>
                  <a:lnTo>
                    <a:pt x="806" y="799"/>
                  </a:lnTo>
                  <a:lnTo>
                    <a:pt x="803" y="801"/>
                  </a:lnTo>
                  <a:lnTo>
                    <a:pt x="798" y="802"/>
                  </a:lnTo>
                  <a:lnTo>
                    <a:pt x="794" y="803"/>
                  </a:lnTo>
                  <a:lnTo>
                    <a:pt x="791" y="803"/>
                  </a:lnTo>
                  <a:lnTo>
                    <a:pt x="784" y="802"/>
                  </a:lnTo>
                  <a:lnTo>
                    <a:pt x="778" y="800"/>
                  </a:lnTo>
                  <a:lnTo>
                    <a:pt x="772" y="797"/>
                  </a:lnTo>
                  <a:lnTo>
                    <a:pt x="766" y="795"/>
                  </a:lnTo>
                  <a:lnTo>
                    <a:pt x="759" y="793"/>
                  </a:lnTo>
                  <a:lnTo>
                    <a:pt x="752" y="792"/>
                  </a:lnTo>
                  <a:lnTo>
                    <a:pt x="746" y="786"/>
                  </a:lnTo>
                  <a:lnTo>
                    <a:pt x="742" y="780"/>
                  </a:lnTo>
                  <a:lnTo>
                    <a:pt x="740" y="773"/>
                  </a:lnTo>
                  <a:lnTo>
                    <a:pt x="740" y="767"/>
                  </a:lnTo>
                  <a:lnTo>
                    <a:pt x="739" y="759"/>
                  </a:lnTo>
                  <a:lnTo>
                    <a:pt x="739" y="752"/>
                  </a:lnTo>
                  <a:lnTo>
                    <a:pt x="738" y="744"/>
                  </a:lnTo>
                  <a:lnTo>
                    <a:pt x="736" y="737"/>
                  </a:lnTo>
                  <a:lnTo>
                    <a:pt x="734" y="723"/>
                  </a:lnTo>
                  <a:lnTo>
                    <a:pt x="731" y="703"/>
                  </a:lnTo>
                  <a:lnTo>
                    <a:pt x="731" y="694"/>
                  </a:lnTo>
                  <a:lnTo>
                    <a:pt x="730" y="686"/>
                  </a:lnTo>
                  <a:lnTo>
                    <a:pt x="729" y="682"/>
                  </a:lnTo>
                  <a:lnTo>
                    <a:pt x="728" y="680"/>
                  </a:lnTo>
                  <a:lnTo>
                    <a:pt x="727" y="677"/>
                  </a:lnTo>
                  <a:lnTo>
                    <a:pt x="725" y="676"/>
                  </a:lnTo>
                  <a:lnTo>
                    <a:pt x="718" y="675"/>
                  </a:lnTo>
                  <a:lnTo>
                    <a:pt x="710" y="674"/>
                  </a:lnTo>
                  <a:lnTo>
                    <a:pt x="700" y="674"/>
                  </a:lnTo>
                  <a:lnTo>
                    <a:pt x="690" y="675"/>
                  </a:lnTo>
                  <a:lnTo>
                    <a:pt x="681" y="675"/>
                  </a:lnTo>
                  <a:lnTo>
                    <a:pt x="671" y="675"/>
                  </a:lnTo>
                  <a:lnTo>
                    <a:pt x="662" y="674"/>
                  </a:lnTo>
                  <a:lnTo>
                    <a:pt x="656" y="672"/>
                  </a:lnTo>
                  <a:lnTo>
                    <a:pt x="656" y="668"/>
                  </a:lnTo>
                  <a:lnTo>
                    <a:pt x="656" y="659"/>
                  </a:lnTo>
                  <a:lnTo>
                    <a:pt x="656" y="654"/>
                  </a:lnTo>
                  <a:lnTo>
                    <a:pt x="655" y="648"/>
                  </a:lnTo>
                  <a:lnTo>
                    <a:pt x="654" y="644"/>
                  </a:lnTo>
                  <a:lnTo>
                    <a:pt x="652" y="641"/>
                  </a:lnTo>
                  <a:lnTo>
                    <a:pt x="646" y="638"/>
                  </a:lnTo>
                  <a:lnTo>
                    <a:pt x="639" y="635"/>
                  </a:lnTo>
                  <a:lnTo>
                    <a:pt x="630" y="633"/>
                  </a:lnTo>
                  <a:lnTo>
                    <a:pt x="624" y="632"/>
                  </a:lnTo>
                  <a:lnTo>
                    <a:pt x="617" y="630"/>
                  </a:lnTo>
                  <a:lnTo>
                    <a:pt x="611" y="626"/>
                  </a:lnTo>
                  <a:lnTo>
                    <a:pt x="603" y="620"/>
                  </a:lnTo>
                  <a:lnTo>
                    <a:pt x="598" y="615"/>
                  </a:lnTo>
                  <a:lnTo>
                    <a:pt x="586" y="603"/>
                  </a:lnTo>
                  <a:lnTo>
                    <a:pt x="576" y="595"/>
                  </a:lnTo>
                  <a:lnTo>
                    <a:pt x="572" y="586"/>
                  </a:lnTo>
                  <a:lnTo>
                    <a:pt x="568" y="575"/>
                  </a:lnTo>
                  <a:lnTo>
                    <a:pt x="566" y="571"/>
                  </a:lnTo>
                  <a:lnTo>
                    <a:pt x="563" y="565"/>
                  </a:lnTo>
                  <a:lnTo>
                    <a:pt x="560" y="562"/>
                  </a:lnTo>
                  <a:lnTo>
                    <a:pt x="557" y="560"/>
                  </a:lnTo>
                  <a:lnTo>
                    <a:pt x="554" y="560"/>
                  </a:lnTo>
                  <a:lnTo>
                    <a:pt x="548" y="560"/>
                  </a:lnTo>
                  <a:lnTo>
                    <a:pt x="543" y="562"/>
                  </a:lnTo>
                  <a:lnTo>
                    <a:pt x="536" y="564"/>
                  </a:lnTo>
                  <a:lnTo>
                    <a:pt x="526" y="570"/>
                  </a:lnTo>
                  <a:lnTo>
                    <a:pt x="516" y="573"/>
                  </a:lnTo>
                  <a:lnTo>
                    <a:pt x="513" y="574"/>
                  </a:lnTo>
                  <a:lnTo>
                    <a:pt x="511" y="574"/>
                  </a:lnTo>
                  <a:lnTo>
                    <a:pt x="509" y="573"/>
                  </a:lnTo>
                  <a:lnTo>
                    <a:pt x="508" y="571"/>
                  </a:lnTo>
                  <a:lnTo>
                    <a:pt x="506" y="567"/>
                  </a:lnTo>
                  <a:lnTo>
                    <a:pt x="503" y="561"/>
                  </a:lnTo>
                  <a:lnTo>
                    <a:pt x="495" y="558"/>
                  </a:lnTo>
                  <a:lnTo>
                    <a:pt x="481" y="555"/>
                  </a:lnTo>
                  <a:lnTo>
                    <a:pt x="469" y="553"/>
                  </a:lnTo>
                  <a:lnTo>
                    <a:pt x="459" y="550"/>
                  </a:lnTo>
                  <a:lnTo>
                    <a:pt x="451" y="549"/>
                  </a:lnTo>
                  <a:lnTo>
                    <a:pt x="442" y="549"/>
                  </a:lnTo>
                  <a:lnTo>
                    <a:pt x="431" y="550"/>
                  </a:lnTo>
                  <a:lnTo>
                    <a:pt x="422" y="551"/>
                  </a:lnTo>
                  <a:lnTo>
                    <a:pt x="420" y="537"/>
                  </a:lnTo>
                  <a:lnTo>
                    <a:pt x="419" y="529"/>
                  </a:lnTo>
                  <a:lnTo>
                    <a:pt x="418" y="526"/>
                  </a:lnTo>
                  <a:lnTo>
                    <a:pt x="416" y="521"/>
                  </a:lnTo>
                  <a:lnTo>
                    <a:pt x="413" y="518"/>
                  </a:lnTo>
                  <a:lnTo>
                    <a:pt x="408" y="513"/>
                  </a:lnTo>
                  <a:lnTo>
                    <a:pt x="400" y="511"/>
                  </a:lnTo>
                  <a:lnTo>
                    <a:pt x="381" y="509"/>
                  </a:lnTo>
                  <a:lnTo>
                    <a:pt x="355" y="508"/>
                  </a:lnTo>
                  <a:lnTo>
                    <a:pt x="326" y="508"/>
                  </a:lnTo>
                  <a:lnTo>
                    <a:pt x="296" y="509"/>
                  </a:lnTo>
                  <a:lnTo>
                    <a:pt x="270" y="512"/>
                  </a:lnTo>
                  <a:lnTo>
                    <a:pt x="260" y="513"/>
                  </a:lnTo>
                  <a:lnTo>
                    <a:pt x="251" y="514"/>
                  </a:lnTo>
                  <a:lnTo>
                    <a:pt x="244" y="516"/>
                  </a:lnTo>
                  <a:lnTo>
                    <a:pt x="240" y="517"/>
                  </a:lnTo>
                  <a:lnTo>
                    <a:pt x="232" y="528"/>
                  </a:lnTo>
                  <a:lnTo>
                    <a:pt x="221" y="540"/>
                  </a:lnTo>
                  <a:lnTo>
                    <a:pt x="211" y="553"/>
                  </a:lnTo>
                  <a:lnTo>
                    <a:pt x="202" y="564"/>
                  </a:lnTo>
                  <a:lnTo>
                    <a:pt x="192" y="579"/>
                  </a:lnTo>
                  <a:lnTo>
                    <a:pt x="180" y="591"/>
                  </a:lnTo>
                  <a:lnTo>
                    <a:pt x="174" y="595"/>
                  </a:lnTo>
                  <a:lnTo>
                    <a:pt x="166" y="597"/>
                  </a:lnTo>
                  <a:lnTo>
                    <a:pt x="158" y="599"/>
                  </a:lnTo>
                  <a:lnTo>
                    <a:pt x="155" y="59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35" name="Freeform 328"/>
            <p:cNvSpPr>
              <a:spLocks/>
            </p:cNvSpPr>
            <p:nvPr/>
          </p:nvSpPr>
          <p:spPr bwMode="auto">
            <a:xfrm>
              <a:off x="2134" y="2748"/>
              <a:ext cx="365" cy="239"/>
            </a:xfrm>
            <a:custGeom>
              <a:avLst/>
              <a:gdLst>
                <a:gd name="T0" fmla="*/ 0 w 1457"/>
                <a:gd name="T1" fmla="*/ 0 h 954"/>
                <a:gd name="T2" fmla="*/ 0 w 1457"/>
                <a:gd name="T3" fmla="*/ 0 h 954"/>
                <a:gd name="T4" fmla="*/ 0 w 1457"/>
                <a:gd name="T5" fmla="*/ 0 h 954"/>
                <a:gd name="T6" fmla="*/ 0 w 1457"/>
                <a:gd name="T7" fmla="*/ 0 h 954"/>
                <a:gd name="T8" fmla="*/ 0 w 1457"/>
                <a:gd name="T9" fmla="*/ 0 h 954"/>
                <a:gd name="T10" fmla="*/ 0 w 1457"/>
                <a:gd name="T11" fmla="*/ 0 h 954"/>
                <a:gd name="T12" fmla="*/ 0 w 1457"/>
                <a:gd name="T13" fmla="*/ 0 h 954"/>
                <a:gd name="T14" fmla="*/ 0 w 1457"/>
                <a:gd name="T15" fmla="*/ 0 h 954"/>
                <a:gd name="T16" fmla="*/ 0 w 1457"/>
                <a:gd name="T17" fmla="*/ 0 h 954"/>
                <a:gd name="T18" fmla="*/ 0 w 1457"/>
                <a:gd name="T19" fmla="*/ 0 h 954"/>
                <a:gd name="T20" fmla="*/ 0 w 1457"/>
                <a:gd name="T21" fmla="*/ 0 h 954"/>
                <a:gd name="T22" fmla="*/ 0 w 1457"/>
                <a:gd name="T23" fmla="*/ 0 h 954"/>
                <a:gd name="T24" fmla="*/ 0 w 1457"/>
                <a:gd name="T25" fmla="*/ 0 h 954"/>
                <a:gd name="T26" fmla="*/ 0 w 1457"/>
                <a:gd name="T27" fmla="*/ 0 h 954"/>
                <a:gd name="T28" fmla="*/ 0 w 1457"/>
                <a:gd name="T29" fmla="*/ 0 h 954"/>
                <a:gd name="T30" fmla="*/ 0 w 1457"/>
                <a:gd name="T31" fmla="*/ 0 h 954"/>
                <a:gd name="T32" fmla="*/ 0 w 1457"/>
                <a:gd name="T33" fmla="*/ 0 h 954"/>
                <a:gd name="T34" fmla="*/ 0 w 1457"/>
                <a:gd name="T35" fmla="*/ 0 h 954"/>
                <a:gd name="T36" fmla="*/ 0 w 1457"/>
                <a:gd name="T37" fmla="*/ 0 h 954"/>
                <a:gd name="T38" fmla="*/ 0 w 1457"/>
                <a:gd name="T39" fmla="*/ 0 h 954"/>
                <a:gd name="T40" fmla="*/ 0 w 1457"/>
                <a:gd name="T41" fmla="*/ 0 h 954"/>
                <a:gd name="T42" fmla="*/ 0 w 1457"/>
                <a:gd name="T43" fmla="*/ 0 h 954"/>
                <a:gd name="T44" fmla="*/ 0 w 1457"/>
                <a:gd name="T45" fmla="*/ 0 h 954"/>
                <a:gd name="T46" fmla="*/ 0 w 1457"/>
                <a:gd name="T47" fmla="*/ 0 h 954"/>
                <a:gd name="T48" fmla="*/ 0 w 1457"/>
                <a:gd name="T49" fmla="*/ 0 h 954"/>
                <a:gd name="T50" fmla="*/ 0 w 1457"/>
                <a:gd name="T51" fmla="*/ 0 h 954"/>
                <a:gd name="T52" fmla="*/ 0 w 1457"/>
                <a:gd name="T53" fmla="*/ 0 h 954"/>
                <a:gd name="T54" fmla="*/ 0 w 1457"/>
                <a:gd name="T55" fmla="*/ 0 h 954"/>
                <a:gd name="T56" fmla="*/ 0 w 1457"/>
                <a:gd name="T57" fmla="*/ 0 h 954"/>
                <a:gd name="T58" fmla="*/ 0 w 1457"/>
                <a:gd name="T59" fmla="*/ 0 h 954"/>
                <a:gd name="T60" fmla="*/ 0 w 1457"/>
                <a:gd name="T61" fmla="*/ 0 h 954"/>
                <a:gd name="T62" fmla="*/ 0 w 1457"/>
                <a:gd name="T63" fmla="*/ 0 h 954"/>
                <a:gd name="T64" fmla="*/ 0 w 1457"/>
                <a:gd name="T65" fmla="*/ 0 h 954"/>
                <a:gd name="T66" fmla="*/ 0 w 1457"/>
                <a:gd name="T67" fmla="*/ 0 h 954"/>
                <a:gd name="T68" fmla="*/ 0 w 1457"/>
                <a:gd name="T69" fmla="*/ 0 h 954"/>
                <a:gd name="T70" fmla="*/ 0 w 1457"/>
                <a:gd name="T71" fmla="*/ 0 h 954"/>
                <a:gd name="T72" fmla="*/ 0 w 1457"/>
                <a:gd name="T73" fmla="*/ 0 h 954"/>
                <a:gd name="T74" fmla="*/ 0 w 1457"/>
                <a:gd name="T75" fmla="*/ 0 h 954"/>
                <a:gd name="T76" fmla="*/ 0 w 1457"/>
                <a:gd name="T77" fmla="*/ 0 h 954"/>
                <a:gd name="T78" fmla="*/ 0 w 1457"/>
                <a:gd name="T79" fmla="*/ 0 h 954"/>
                <a:gd name="T80" fmla="*/ 0 w 1457"/>
                <a:gd name="T81" fmla="*/ 0 h 954"/>
                <a:gd name="T82" fmla="*/ 0 w 1457"/>
                <a:gd name="T83" fmla="*/ 0 h 954"/>
                <a:gd name="T84" fmla="*/ 0 w 1457"/>
                <a:gd name="T85" fmla="*/ 0 h 954"/>
                <a:gd name="T86" fmla="*/ 0 w 1457"/>
                <a:gd name="T87" fmla="*/ 0 h 954"/>
                <a:gd name="T88" fmla="*/ 0 w 1457"/>
                <a:gd name="T89" fmla="*/ 0 h 954"/>
                <a:gd name="T90" fmla="*/ 0 w 1457"/>
                <a:gd name="T91" fmla="*/ 0 h 954"/>
                <a:gd name="T92" fmla="*/ 0 w 1457"/>
                <a:gd name="T93" fmla="*/ 0 h 954"/>
                <a:gd name="T94" fmla="*/ 0 w 1457"/>
                <a:gd name="T95" fmla="*/ 0 h 954"/>
                <a:gd name="T96" fmla="*/ 0 w 1457"/>
                <a:gd name="T97" fmla="*/ 0 h 954"/>
                <a:gd name="T98" fmla="*/ 0 w 1457"/>
                <a:gd name="T99" fmla="*/ 0 h 954"/>
                <a:gd name="T100" fmla="*/ 0 w 1457"/>
                <a:gd name="T101" fmla="*/ 0 h 954"/>
                <a:gd name="T102" fmla="*/ 0 w 1457"/>
                <a:gd name="T103" fmla="*/ 0 h 954"/>
                <a:gd name="T104" fmla="*/ 0 w 1457"/>
                <a:gd name="T105" fmla="*/ 0 h 954"/>
                <a:gd name="T106" fmla="*/ 0 w 1457"/>
                <a:gd name="T107" fmla="*/ 0 h 954"/>
                <a:gd name="T108" fmla="*/ 0 w 1457"/>
                <a:gd name="T109" fmla="*/ 0 h 954"/>
                <a:gd name="T110" fmla="*/ 0 w 1457"/>
                <a:gd name="T111" fmla="*/ 0 h 95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457"/>
                <a:gd name="T169" fmla="*/ 0 h 954"/>
                <a:gd name="T170" fmla="*/ 1457 w 1457"/>
                <a:gd name="T171" fmla="*/ 954 h 954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457" h="954">
                  <a:moveTo>
                    <a:pt x="6" y="480"/>
                  </a:moveTo>
                  <a:lnTo>
                    <a:pt x="0" y="63"/>
                  </a:lnTo>
                  <a:lnTo>
                    <a:pt x="228" y="0"/>
                  </a:lnTo>
                  <a:lnTo>
                    <a:pt x="447" y="143"/>
                  </a:lnTo>
                  <a:lnTo>
                    <a:pt x="512" y="242"/>
                  </a:lnTo>
                  <a:lnTo>
                    <a:pt x="582" y="239"/>
                  </a:lnTo>
                  <a:lnTo>
                    <a:pt x="601" y="236"/>
                  </a:lnTo>
                  <a:lnTo>
                    <a:pt x="629" y="231"/>
                  </a:lnTo>
                  <a:lnTo>
                    <a:pt x="663" y="227"/>
                  </a:lnTo>
                  <a:lnTo>
                    <a:pt x="700" y="224"/>
                  </a:lnTo>
                  <a:lnTo>
                    <a:pt x="735" y="221"/>
                  </a:lnTo>
                  <a:lnTo>
                    <a:pt x="767" y="221"/>
                  </a:lnTo>
                  <a:lnTo>
                    <a:pt x="778" y="221"/>
                  </a:lnTo>
                  <a:lnTo>
                    <a:pt x="788" y="222"/>
                  </a:lnTo>
                  <a:lnTo>
                    <a:pt x="795" y="223"/>
                  </a:lnTo>
                  <a:lnTo>
                    <a:pt x="798" y="225"/>
                  </a:lnTo>
                  <a:lnTo>
                    <a:pt x="803" y="240"/>
                  </a:lnTo>
                  <a:lnTo>
                    <a:pt x="813" y="255"/>
                  </a:lnTo>
                  <a:lnTo>
                    <a:pt x="824" y="272"/>
                  </a:lnTo>
                  <a:lnTo>
                    <a:pt x="834" y="289"/>
                  </a:lnTo>
                  <a:lnTo>
                    <a:pt x="855" y="317"/>
                  </a:lnTo>
                  <a:lnTo>
                    <a:pt x="864" y="332"/>
                  </a:lnTo>
                  <a:lnTo>
                    <a:pt x="859" y="343"/>
                  </a:lnTo>
                  <a:lnTo>
                    <a:pt x="848" y="363"/>
                  </a:lnTo>
                  <a:lnTo>
                    <a:pt x="845" y="374"/>
                  </a:lnTo>
                  <a:lnTo>
                    <a:pt x="842" y="383"/>
                  </a:lnTo>
                  <a:lnTo>
                    <a:pt x="842" y="389"/>
                  </a:lnTo>
                  <a:lnTo>
                    <a:pt x="843" y="393"/>
                  </a:lnTo>
                  <a:lnTo>
                    <a:pt x="844" y="397"/>
                  </a:lnTo>
                  <a:lnTo>
                    <a:pt x="847" y="401"/>
                  </a:lnTo>
                  <a:lnTo>
                    <a:pt x="851" y="404"/>
                  </a:lnTo>
                  <a:lnTo>
                    <a:pt x="855" y="406"/>
                  </a:lnTo>
                  <a:lnTo>
                    <a:pt x="859" y="407"/>
                  </a:lnTo>
                  <a:lnTo>
                    <a:pt x="864" y="409"/>
                  </a:lnTo>
                  <a:lnTo>
                    <a:pt x="873" y="410"/>
                  </a:lnTo>
                  <a:lnTo>
                    <a:pt x="882" y="412"/>
                  </a:lnTo>
                  <a:lnTo>
                    <a:pt x="885" y="415"/>
                  </a:lnTo>
                  <a:lnTo>
                    <a:pt x="889" y="416"/>
                  </a:lnTo>
                  <a:lnTo>
                    <a:pt x="892" y="418"/>
                  </a:lnTo>
                  <a:lnTo>
                    <a:pt x="894" y="420"/>
                  </a:lnTo>
                  <a:lnTo>
                    <a:pt x="895" y="423"/>
                  </a:lnTo>
                  <a:lnTo>
                    <a:pt x="895" y="427"/>
                  </a:lnTo>
                  <a:lnTo>
                    <a:pt x="893" y="432"/>
                  </a:lnTo>
                  <a:lnTo>
                    <a:pt x="890" y="437"/>
                  </a:lnTo>
                  <a:lnTo>
                    <a:pt x="883" y="451"/>
                  </a:lnTo>
                  <a:lnTo>
                    <a:pt x="880" y="464"/>
                  </a:lnTo>
                  <a:lnTo>
                    <a:pt x="879" y="469"/>
                  </a:lnTo>
                  <a:lnTo>
                    <a:pt x="879" y="475"/>
                  </a:lnTo>
                  <a:lnTo>
                    <a:pt x="880" y="479"/>
                  </a:lnTo>
                  <a:lnTo>
                    <a:pt x="882" y="482"/>
                  </a:lnTo>
                  <a:lnTo>
                    <a:pt x="885" y="486"/>
                  </a:lnTo>
                  <a:lnTo>
                    <a:pt x="889" y="488"/>
                  </a:lnTo>
                  <a:lnTo>
                    <a:pt x="895" y="489"/>
                  </a:lnTo>
                  <a:lnTo>
                    <a:pt x="901" y="490"/>
                  </a:lnTo>
                  <a:lnTo>
                    <a:pt x="909" y="490"/>
                  </a:lnTo>
                  <a:lnTo>
                    <a:pt x="917" y="489"/>
                  </a:lnTo>
                  <a:lnTo>
                    <a:pt x="928" y="487"/>
                  </a:lnTo>
                  <a:lnTo>
                    <a:pt x="940" y="484"/>
                  </a:lnTo>
                  <a:lnTo>
                    <a:pt x="952" y="481"/>
                  </a:lnTo>
                  <a:lnTo>
                    <a:pt x="963" y="481"/>
                  </a:lnTo>
                  <a:lnTo>
                    <a:pt x="973" y="482"/>
                  </a:lnTo>
                  <a:lnTo>
                    <a:pt x="983" y="486"/>
                  </a:lnTo>
                  <a:lnTo>
                    <a:pt x="992" y="490"/>
                  </a:lnTo>
                  <a:lnTo>
                    <a:pt x="999" y="495"/>
                  </a:lnTo>
                  <a:lnTo>
                    <a:pt x="1007" y="502"/>
                  </a:lnTo>
                  <a:lnTo>
                    <a:pt x="1013" y="509"/>
                  </a:lnTo>
                  <a:lnTo>
                    <a:pt x="1020" y="518"/>
                  </a:lnTo>
                  <a:lnTo>
                    <a:pt x="1025" y="527"/>
                  </a:lnTo>
                  <a:lnTo>
                    <a:pt x="1029" y="536"/>
                  </a:lnTo>
                  <a:lnTo>
                    <a:pt x="1034" y="546"/>
                  </a:lnTo>
                  <a:lnTo>
                    <a:pt x="1041" y="565"/>
                  </a:lnTo>
                  <a:lnTo>
                    <a:pt x="1046" y="583"/>
                  </a:lnTo>
                  <a:lnTo>
                    <a:pt x="1059" y="578"/>
                  </a:lnTo>
                  <a:lnTo>
                    <a:pt x="1066" y="574"/>
                  </a:lnTo>
                  <a:lnTo>
                    <a:pt x="1069" y="572"/>
                  </a:lnTo>
                  <a:lnTo>
                    <a:pt x="1070" y="571"/>
                  </a:lnTo>
                  <a:lnTo>
                    <a:pt x="1071" y="569"/>
                  </a:lnTo>
                  <a:lnTo>
                    <a:pt x="1073" y="566"/>
                  </a:lnTo>
                  <a:lnTo>
                    <a:pt x="1069" y="557"/>
                  </a:lnTo>
                  <a:lnTo>
                    <a:pt x="1066" y="540"/>
                  </a:lnTo>
                  <a:lnTo>
                    <a:pt x="1068" y="535"/>
                  </a:lnTo>
                  <a:lnTo>
                    <a:pt x="1074" y="529"/>
                  </a:lnTo>
                  <a:lnTo>
                    <a:pt x="1083" y="519"/>
                  </a:lnTo>
                  <a:lnTo>
                    <a:pt x="1096" y="508"/>
                  </a:lnTo>
                  <a:lnTo>
                    <a:pt x="1129" y="482"/>
                  </a:lnTo>
                  <a:lnTo>
                    <a:pt x="1166" y="454"/>
                  </a:lnTo>
                  <a:lnTo>
                    <a:pt x="1186" y="440"/>
                  </a:lnTo>
                  <a:lnTo>
                    <a:pt x="1205" y="427"/>
                  </a:lnTo>
                  <a:lnTo>
                    <a:pt x="1224" y="416"/>
                  </a:lnTo>
                  <a:lnTo>
                    <a:pt x="1242" y="406"/>
                  </a:lnTo>
                  <a:lnTo>
                    <a:pt x="1257" y="397"/>
                  </a:lnTo>
                  <a:lnTo>
                    <a:pt x="1271" y="392"/>
                  </a:lnTo>
                  <a:lnTo>
                    <a:pt x="1276" y="391"/>
                  </a:lnTo>
                  <a:lnTo>
                    <a:pt x="1280" y="390"/>
                  </a:lnTo>
                  <a:lnTo>
                    <a:pt x="1285" y="390"/>
                  </a:lnTo>
                  <a:lnTo>
                    <a:pt x="1288" y="391"/>
                  </a:lnTo>
                  <a:lnTo>
                    <a:pt x="1291" y="394"/>
                  </a:lnTo>
                  <a:lnTo>
                    <a:pt x="1292" y="397"/>
                  </a:lnTo>
                  <a:lnTo>
                    <a:pt x="1291" y="401"/>
                  </a:lnTo>
                  <a:lnTo>
                    <a:pt x="1290" y="405"/>
                  </a:lnTo>
                  <a:lnTo>
                    <a:pt x="1284" y="416"/>
                  </a:lnTo>
                  <a:lnTo>
                    <a:pt x="1275" y="425"/>
                  </a:lnTo>
                  <a:lnTo>
                    <a:pt x="1255" y="446"/>
                  </a:lnTo>
                  <a:lnTo>
                    <a:pt x="1242" y="458"/>
                  </a:lnTo>
                  <a:lnTo>
                    <a:pt x="1239" y="460"/>
                  </a:lnTo>
                  <a:lnTo>
                    <a:pt x="1237" y="463"/>
                  </a:lnTo>
                  <a:lnTo>
                    <a:pt x="1237" y="466"/>
                  </a:lnTo>
                  <a:lnTo>
                    <a:pt x="1237" y="468"/>
                  </a:lnTo>
                  <a:lnTo>
                    <a:pt x="1239" y="475"/>
                  </a:lnTo>
                  <a:lnTo>
                    <a:pt x="1245" y="480"/>
                  </a:lnTo>
                  <a:lnTo>
                    <a:pt x="1257" y="491"/>
                  </a:lnTo>
                  <a:lnTo>
                    <a:pt x="1268" y="501"/>
                  </a:lnTo>
                  <a:lnTo>
                    <a:pt x="1271" y="503"/>
                  </a:lnTo>
                  <a:lnTo>
                    <a:pt x="1274" y="504"/>
                  </a:lnTo>
                  <a:lnTo>
                    <a:pt x="1277" y="505"/>
                  </a:lnTo>
                  <a:lnTo>
                    <a:pt x="1279" y="505"/>
                  </a:lnTo>
                  <a:lnTo>
                    <a:pt x="1286" y="502"/>
                  </a:lnTo>
                  <a:lnTo>
                    <a:pt x="1292" y="498"/>
                  </a:lnTo>
                  <a:lnTo>
                    <a:pt x="1306" y="484"/>
                  </a:lnTo>
                  <a:lnTo>
                    <a:pt x="1322" y="468"/>
                  </a:lnTo>
                  <a:lnTo>
                    <a:pt x="1331" y="462"/>
                  </a:lnTo>
                  <a:lnTo>
                    <a:pt x="1342" y="457"/>
                  </a:lnTo>
                  <a:lnTo>
                    <a:pt x="1348" y="455"/>
                  </a:lnTo>
                  <a:lnTo>
                    <a:pt x="1354" y="454"/>
                  </a:lnTo>
                  <a:lnTo>
                    <a:pt x="1360" y="453"/>
                  </a:lnTo>
                  <a:lnTo>
                    <a:pt x="1368" y="454"/>
                  </a:lnTo>
                  <a:lnTo>
                    <a:pt x="1374" y="455"/>
                  </a:lnTo>
                  <a:lnTo>
                    <a:pt x="1382" y="458"/>
                  </a:lnTo>
                  <a:lnTo>
                    <a:pt x="1390" y="461"/>
                  </a:lnTo>
                  <a:lnTo>
                    <a:pt x="1398" y="466"/>
                  </a:lnTo>
                  <a:lnTo>
                    <a:pt x="1408" y="472"/>
                  </a:lnTo>
                  <a:lnTo>
                    <a:pt x="1416" y="479"/>
                  </a:lnTo>
                  <a:lnTo>
                    <a:pt x="1427" y="487"/>
                  </a:lnTo>
                  <a:lnTo>
                    <a:pt x="1437" y="498"/>
                  </a:lnTo>
                  <a:lnTo>
                    <a:pt x="1444" y="504"/>
                  </a:lnTo>
                  <a:lnTo>
                    <a:pt x="1450" y="512"/>
                  </a:lnTo>
                  <a:lnTo>
                    <a:pt x="1453" y="518"/>
                  </a:lnTo>
                  <a:lnTo>
                    <a:pt x="1456" y="524"/>
                  </a:lnTo>
                  <a:lnTo>
                    <a:pt x="1457" y="530"/>
                  </a:lnTo>
                  <a:lnTo>
                    <a:pt x="1457" y="535"/>
                  </a:lnTo>
                  <a:lnTo>
                    <a:pt x="1457" y="541"/>
                  </a:lnTo>
                  <a:lnTo>
                    <a:pt x="1455" y="546"/>
                  </a:lnTo>
                  <a:lnTo>
                    <a:pt x="1452" y="551"/>
                  </a:lnTo>
                  <a:lnTo>
                    <a:pt x="1448" y="557"/>
                  </a:lnTo>
                  <a:lnTo>
                    <a:pt x="1444" y="562"/>
                  </a:lnTo>
                  <a:lnTo>
                    <a:pt x="1439" y="568"/>
                  </a:lnTo>
                  <a:lnTo>
                    <a:pt x="1427" y="579"/>
                  </a:lnTo>
                  <a:lnTo>
                    <a:pt x="1414" y="593"/>
                  </a:lnTo>
                  <a:lnTo>
                    <a:pt x="1405" y="599"/>
                  </a:lnTo>
                  <a:lnTo>
                    <a:pt x="1395" y="604"/>
                  </a:lnTo>
                  <a:lnTo>
                    <a:pt x="1381" y="610"/>
                  </a:lnTo>
                  <a:lnTo>
                    <a:pt x="1366" y="613"/>
                  </a:lnTo>
                  <a:lnTo>
                    <a:pt x="1348" y="616"/>
                  </a:lnTo>
                  <a:lnTo>
                    <a:pt x="1331" y="619"/>
                  </a:lnTo>
                  <a:lnTo>
                    <a:pt x="1314" y="620"/>
                  </a:lnTo>
                  <a:lnTo>
                    <a:pt x="1297" y="621"/>
                  </a:lnTo>
                  <a:lnTo>
                    <a:pt x="1280" y="620"/>
                  </a:lnTo>
                  <a:lnTo>
                    <a:pt x="1265" y="619"/>
                  </a:lnTo>
                  <a:lnTo>
                    <a:pt x="1252" y="617"/>
                  </a:lnTo>
                  <a:lnTo>
                    <a:pt x="1243" y="613"/>
                  </a:lnTo>
                  <a:lnTo>
                    <a:pt x="1238" y="611"/>
                  </a:lnTo>
                  <a:lnTo>
                    <a:pt x="1236" y="608"/>
                  </a:lnTo>
                  <a:lnTo>
                    <a:pt x="1234" y="605"/>
                  </a:lnTo>
                  <a:lnTo>
                    <a:pt x="1233" y="602"/>
                  </a:lnTo>
                  <a:lnTo>
                    <a:pt x="1233" y="599"/>
                  </a:lnTo>
                  <a:lnTo>
                    <a:pt x="1235" y="596"/>
                  </a:lnTo>
                  <a:lnTo>
                    <a:pt x="1237" y="591"/>
                  </a:lnTo>
                  <a:lnTo>
                    <a:pt x="1242" y="587"/>
                  </a:lnTo>
                  <a:lnTo>
                    <a:pt x="1251" y="576"/>
                  </a:lnTo>
                  <a:lnTo>
                    <a:pt x="1257" y="568"/>
                  </a:lnTo>
                  <a:lnTo>
                    <a:pt x="1259" y="564"/>
                  </a:lnTo>
                  <a:lnTo>
                    <a:pt x="1260" y="561"/>
                  </a:lnTo>
                  <a:lnTo>
                    <a:pt x="1260" y="558"/>
                  </a:lnTo>
                  <a:lnTo>
                    <a:pt x="1259" y="556"/>
                  </a:lnTo>
                  <a:lnTo>
                    <a:pt x="1257" y="554"/>
                  </a:lnTo>
                  <a:lnTo>
                    <a:pt x="1255" y="551"/>
                  </a:lnTo>
                  <a:lnTo>
                    <a:pt x="1250" y="550"/>
                  </a:lnTo>
                  <a:lnTo>
                    <a:pt x="1246" y="549"/>
                  </a:lnTo>
                  <a:lnTo>
                    <a:pt x="1234" y="547"/>
                  </a:lnTo>
                  <a:lnTo>
                    <a:pt x="1218" y="547"/>
                  </a:lnTo>
                  <a:lnTo>
                    <a:pt x="1209" y="547"/>
                  </a:lnTo>
                  <a:lnTo>
                    <a:pt x="1201" y="548"/>
                  </a:lnTo>
                  <a:lnTo>
                    <a:pt x="1192" y="549"/>
                  </a:lnTo>
                  <a:lnTo>
                    <a:pt x="1186" y="551"/>
                  </a:lnTo>
                  <a:lnTo>
                    <a:pt x="1179" y="555"/>
                  </a:lnTo>
                  <a:lnTo>
                    <a:pt x="1173" y="558"/>
                  </a:lnTo>
                  <a:lnTo>
                    <a:pt x="1168" y="562"/>
                  </a:lnTo>
                  <a:lnTo>
                    <a:pt x="1164" y="566"/>
                  </a:lnTo>
                  <a:lnTo>
                    <a:pt x="1160" y="572"/>
                  </a:lnTo>
                  <a:lnTo>
                    <a:pt x="1157" y="577"/>
                  </a:lnTo>
                  <a:lnTo>
                    <a:pt x="1154" y="583"/>
                  </a:lnTo>
                  <a:lnTo>
                    <a:pt x="1152" y="589"/>
                  </a:lnTo>
                  <a:lnTo>
                    <a:pt x="1151" y="597"/>
                  </a:lnTo>
                  <a:lnTo>
                    <a:pt x="1151" y="604"/>
                  </a:lnTo>
                  <a:lnTo>
                    <a:pt x="1151" y="612"/>
                  </a:lnTo>
                  <a:lnTo>
                    <a:pt x="1152" y="619"/>
                  </a:lnTo>
                  <a:lnTo>
                    <a:pt x="1152" y="624"/>
                  </a:lnTo>
                  <a:lnTo>
                    <a:pt x="1152" y="627"/>
                  </a:lnTo>
                  <a:lnTo>
                    <a:pt x="1151" y="630"/>
                  </a:lnTo>
                  <a:lnTo>
                    <a:pt x="1149" y="632"/>
                  </a:lnTo>
                  <a:lnTo>
                    <a:pt x="1145" y="635"/>
                  </a:lnTo>
                  <a:lnTo>
                    <a:pt x="1138" y="638"/>
                  </a:lnTo>
                  <a:lnTo>
                    <a:pt x="1124" y="638"/>
                  </a:lnTo>
                  <a:lnTo>
                    <a:pt x="1109" y="636"/>
                  </a:lnTo>
                  <a:lnTo>
                    <a:pt x="1105" y="636"/>
                  </a:lnTo>
                  <a:lnTo>
                    <a:pt x="1102" y="638"/>
                  </a:lnTo>
                  <a:lnTo>
                    <a:pt x="1099" y="640"/>
                  </a:lnTo>
                  <a:lnTo>
                    <a:pt x="1097" y="643"/>
                  </a:lnTo>
                  <a:lnTo>
                    <a:pt x="1095" y="653"/>
                  </a:lnTo>
                  <a:lnTo>
                    <a:pt x="1092" y="663"/>
                  </a:lnTo>
                  <a:lnTo>
                    <a:pt x="1089" y="675"/>
                  </a:lnTo>
                  <a:lnTo>
                    <a:pt x="1082" y="687"/>
                  </a:lnTo>
                  <a:lnTo>
                    <a:pt x="1078" y="692"/>
                  </a:lnTo>
                  <a:lnTo>
                    <a:pt x="1074" y="698"/>
                  </a:lnTo>
                  <a:lnTo>
                    <a:pt x="1067" y="702"/>
                  </a:lnTo>
                  <a:lnTo>
                    <a:pt x="1060" y="705"/>
                  </a:lnTo>
                  <a:lnTo>
                    <a:pt x="1037" y="708"/>
                  </a:lnTo>
                  <a:lnTo>
                    <a:pt x="1005" y="710"/>
                  </a:lnTo>
                  <a:lnTo>
                    <a:pt x="996" y="712"/>
                  </a:lnTo>
                  <a:lnTo>
                    <a:pt x="990" y="713"/>
                  </a:lnTo>
                  <a:lnTo>
                    <a:pt x="984" y="716"/>
                  </a:lnTo>
                  <a:lnTo>
                    <a:pt x="980" y="718"/>
                  </a:lnTo>
                  <a:lnTo>
                    <a:pt x="979" y="720"/>
                  </a:lnTo>
                  <a:lnTo>
                    <a:pt x="979" y="723"/>
                  </a:lnTo>
                  <a:lnTo>
                    <a:pt x="978" y="725"/>
                  </a:lnTo>
                  <a:lnTo>
                    <a:pt x="979" y="727"/>
                  </a:lnTo>
                  <a:lnTo>
                    <a:pt x="981" y="732"/>
                  </a:lnTo>
                  <a:lnTo>
                    <a:pt x="986" y="739"/>
                  </a:lnTo>
                  <a:lnTo>
                    <a:pt x="1000" y="750"/>
                  </a:lnTo>
                  <a:lnTo>
                    <a:pt x="1018" y="761"/>
                  </a:lnTo>
                  <a:lnTo>
                    <a:pt x="1025" y="767"/>
                  </a:lnTo>
                  <a:lnTo>
                    <a:pt x="1033" y="771"/>
                  </a:lnTo>
                  <a:lnTo>
                    <a:pt x="1037" y="775"/>
                  </a:lnTo>
                  <a:lnTo>
                    <a:pt x="1039" y="779"/>
                  </a:lnTo>
                  <a:lnTo>
                    <a:pt x="1042" y="795"/>
                  </a:lnTo>
                  <a:lnTo>
                    <a:pt x="1047" y="817"/>
                  </a:lnTo>
                  <a:lnTo>
                    <a:pt x="1050" y="844"/>
                  </a:lnTo>
                  <a:lnTo>
                    <a:pt x="1053" y="871"/>
                  </a:lnTo>
                  <a:lnTo>
                    <a:pt x="1053" y="885"/>
                  </a:lnTo>
                  <a:lnTo>
                    <a:pt x="1052" y="898"/>
                  </a:lnTo>
                  <a:lnTo>
                    <a:pt x="1050" y="911"/>
                  </a:lnTo>
                  <a:lnTo>
                    <a:pt x="1047" y="923"/>
                  </a:lnTo>
                  <a:lnTo>
                    <a:pt x="1045" y="928"/>
                  </a:lnTo>
                  <a:lnTo>
                    <a:pt x="1041" y="933"/>
                  </a:lnTo>
                  <a:lnTo>
                    <a:pt x="1039" y="938"/>
                  </a:lnTo>
                  <a:lnTo>
                    <a:pt x="1035" y="942"/>
                  </a:lnTo>
                  <a:lnTo>
                    <a:pt x="1032" y="946"/>
                  </a:lnTo>
                  <a:lnTo>
                    <a:pt x="1027" y="949"/>
                  </a:lnTo>
                  <a:lnTo>
                    <a:pt x="1022" y="952"/>
                  </a:lnTo>
                  <a:lnTo>
                    <a:pt x="1017" y="954"/>
                  </a:lnTo>
                  <a:lnTo>
                    <a:pt x="1007" y="950"/>
                  </a:lnTo>
                  <a:lnTo>
                    <a:pt x="996" y="947"/>
                  </a:lnTo>
                  <a:lnTo>
                    <a:pt x="985" y="943"/>
                  </a:lnTo>
                  <a:lnTo>
                    <a:pt x="973" y="940"/>
                  </a:lnTo>
                  <a:lnTo>
                    <a:pt x="952" y="937"/>
                  </a:lnTo>
                  <a:lnTo>
                    <a:pt x="934" y="934"/>
                  </a:lnTo>
                  <a:lnTo>
                    <a:pt x="928" y="934"/>
                  </a:lnTo>
                  <a:lnTo>
                    <a:pt x="923" y="933"/>
                  </a:lnTo>
                  <a:lnTo>
                    <a:pt x="918" y="932"/>
                  </a:lnTo>
                  <a:lnTo>
                    <a:pt x="914" y="929"/>
                  </a:lnTo>
                  <a:lnTo>
                    <a:pt x="912" y="926"/>
                  </a:lnTo>
                  <a:lnTo>
                    <a:pt x="910" y="922"/>
                  </a:lnTo>
                  <a:lnTo>
                    <a:pt x="911" y="918"/>
                  </a:lnTo>
                  <a:lnTo>
                    <a:pt x="913" y="911"/>
                  </a:lnTo>
                  <a:lnTo>
                    <a:pt x="917" y="898"/>
                  </a:lnTo>
                  <a:lnTo>
                    <a:pt x="921" y="884"/>
                  </a:lnTo>
                  <a:lnTo>
                    <a:pt x="920" y="879"/>
                  </a:lnTo>
                  <a:lnTo>
                    <a:pt x="918" y="873"/>
                  </a:lnTo>
                  <a:lnTo>
                    <a:pt x="916" y="869"/>
                  </a:lnTo>
                  <a:lnTo>
                    <a:pt x="913" y="864"/>
                  </a:lnTo>
                  <a:lnTo>
                    <a:pt x="910" y="859"/>
                  </a:lnTo>
                  <a:lnTo>
                    <a:pt x="906" y="855"/>
                  </a:lnTo>
                  <a:lnTo>
                    <a:pt x="901" y="851"/>
                  </a:lnTo>
                  <a:lnTo>
                    <a:pt x="897" y="848"/>
                  </a:lnTo>
                  <a:lnTo>
                    <a:pt x="887" y="843"/>
                  </a:lnTo>
                  <a:lnTo>
                    <a:pt x="876" y="839"/>
                  </a:lnTo>
                  <a:lnTo>
                    <a:pt x="871" y="837"/>
                  </a:lnTo>
                  <a:lnTo>
                    <a:pt x="866" y="834"/>
                  </a:lnTo>
                  <a:lnTo>
                    <a:pt x="862" y="831"/>
                  </a:lnTo>
                  <a:lnTo>
                    <a:pt x="860" y="828"/>
                  </a:lnTo>
                  <a:lnTo>
                    <a:pt x="818" y="806"/>
                  </a:lnTo>
                  <a:lnTo>
                    <a:pt x="777" y="786"/>
                  </a:lnTo>
                  <a:lnTo>
                    <a:pt x="758" y="775"/>
                  </a:lnTo>
                  <a:lnTo>
                    <a:pt x="740" y="764"/>
                  </a:lnTo>
                  <a:lnTo>
                    <a:pt x="731" y="757"/>
                  </a:lnTo>
                  <a:lnTo>
                    <a:pt x="721" y="751"/>
                  </a:lnTo>
                  <a:lnTo>
                    <a:pt x="714" y="743"/>
                  </a:lnTo>
                  <a:lnTo>
                    <a:pt x="705" y="736"/>
                  </a:lnTo>
                  <a:lnTo>
                    <a:pt x="699" y="730"/>
                  </a:lnTo>
                  <a:lnTo>
                    <a:pt x="691" y="725"/>
                  </a:lnTo>
                  <a:lnTo>
                    <a:pt x="684" y="720"/>
                  </a:lnTo>
                  <a:lnTo>
                    <a:pt x="674" y="716"/>
                  </a:lnTo>
                  <a:lnTo>
                    <a:pt x="653" y="708"/>
                  </a:lnTo>
                  <a:lnTo>
                    <a:pt x="633" y="699"/>
                  </a:lnTo>
                  <a:lnTo>
                    <a:pt x="613" y="690"/>
                  </a:lnTo>
                  <a:lnTo>
                    <a:pt x="594" y="681"/>
                  </a:lnTo>
                  <a:lnTo>
                    <a:pt x="587" y="675"/>
                  </a:lnTo>
                  <a:lnTo>
                    <a:pt x="580" y="669"/>
                  </a:lnTo>
                  <a:lnTo>
                    <a:pt x="576" y="662"/>
                  </a:lnTo>
                  <a:lnTo>
                    <a:pt x="573" y="656"/>
                  </a:lnTo>
                  <a:lnTo>
                    <a:pt x="563" y="647"/>
                  </a:lnTo>
                  <a:lnTo>
                    <a:pt x="553" y="638"/>
                  </a:lnTo>
                  <a:lnTo>
                    <a:pt x="544" y="627"/>
                  </a:lnTo>
                  <a:lnTo>
                    <a:pt x="535" y="614"/>
                  </a:lnTo>
                  <a:lnTo>
                    <a:pt x="526" y="601"/>
                  </a:lnTo>
                  <a:lnTo>
                    <a:pt x="520" y="588"/>
                  </a:lnTo>
                  <a:lnTo>
                    <a:pt x="513" y="574"/>
                  </a:lnTo>
                  <a:lnTo>
                    <a:pt x="509" y="560"/>
                  </a:lnTo>
                  <a:lnTo>
                    <a:pt x="504" y="541"/>
                  </a:lnTo>
                  <a:lnTo>
                    <a:pt x="499" y="532"/>
                  </a:lnTo>
                  <a:lnTo>
                    <a:pt x="499" y="529"/>
                  </a:lnTo>
                  <a:lnTo>
                    <a:pt x="501" y="524"/>
                  </a:lnTo>
                  <a:lnTo>
                    <a:pt x="504" y="516"/>
                  </a:lnTo>
                  <a:lnTo>
                    <a:pt x="509" y="504"/>
                  </a:lnTo>
                  <a:lnTo>
                    <a:pt x="510" y="500"/>
                  </a:lnTo>
                  <a:lnTo>
                    <a:pt x="508" y="494"/>
                  </a:lnTo>
                  <a:lnTo>
                    <a:pt x="504" y="488"/>
                  </a:lnTo>
                  <a:lnTo>
                    <a:pt x="498" y="481"/>
                  </a:lnTo>
                  <a:lnTo>
                    <a:pt x="488" y="469"/>
                  </a:lnTo>
                  <a:lnTo>
                    <a:pt x="480" y="461"/>
                  </a:lnTo>
                  <a:lnTo>
                    <a:pt x="471" y="449"/>
                  </a:lnTo>
                  <a:lnTo>
                    <a:pt x="465" y="440"/>
                  </a:lnTo>
                  <a:lnTo>
                    <a:pt x="462" y="438"/>
                  </a:lnTo>
                  <a:lnTo>
                    <a:pt x="460" y="436"/>
                  </a:lnTo>
                  <a:lnTo>
                    <a:pt x="456" y="434"/>
                  </a:lnTo>
                  <a:lnTo>
                    <a:pt x="453" y="433"/>
                  </a:lnTo>
                  <a:lnTo>
                    <a:pt x="436" y="433"/>
                  </a:lnTo>
                  <a:lnTo>
                    <a:pt x="404" y="434"/>
                  </a:lnTo>
                  <a:lnTo>
                    <a:pt x="392" y="434"/>
                  </a:lnTo>
                  <a:lnTo>
                    <a:pt x="381" y="433"/>
                  </a:lnTo>
                  <a:lnTo>
                    <a:pt x="372" y="431"/>
                  </a:lnTo>
                  <a:lnTo>
                    <a:pt x="366" y="429"/>
                  </a:lnTo>
                  <a:lnTo>
                    <a:pt x="363" y="426"/>
                  </a:lnTo>
                  <a:lnTo>
                    <a:pt x="360" y="424"/>
                  </a:lnTo>
                  <a:lnTo>
                    <a:pt x="358" y="421"/>
                  </a:lnTo>
                  <a:lnTo>
                    <a:pt x="357" y="418"/>
                  </a:lnTo>
                  <a:lnTo>
                    <a:pt x="355" y="410"/>
                  </a:lnTo>
                  <a:lnTo>
                    <a:pt x="354" y="401"/>
                  </a:lnTo>
                  <a:lnTo>
                    <a:pt x="329" y="379"/>
                  </a:lnTo>
                  <a:lnTo>
                    <a:pt x="302" y="356"/>
                  </a:lnTo>
                  <a:lnTo>
                    <a:pt x="289" y="346"/>
                  </a:lnTo>
                  <a:lnTo>
                    <a:pt x="275" y="338"/>
                  </a:lnTo>
                  <a:lnTo>
                    <a:pt x="269" y="335"/>
                  </a:lnTo>
                  <a:lnTo>
                    <a:pt x="261" y="332"/>
                  </a:lnTo>
                  <a:lnTo>
                    <a:pt x="255" y="329"/>
                  </a:lnTo>
                  <a:lnTo>
                    <a:pt x="248" y="328"/>
                  </a:lnTo>
                  <a:lnTo>
                    <a:pt x="239" y="327"/>
                  </a:lnTo>
                  <a:lnTo>
                    <a:pt x="230" y="327"/>
                  </a:lnTo>
                  <a:lnTo>
                    <a:pt x="224" y="327"/>
                  </a:lnTo>
                  <a:lnTo>
                    <a:pt x="218" y="329"/>
                  </a:lnTo>
                  <a:lnTo>
                    <a:pt x="215" y="331"/>
                  </a:lnTo>
                  <a:lnTo>
                    <a:pt x="212" y="334"/>
                  </a:lnTo>
                  <a:lnTo>
                    <a:pt x="209" y="336"/>
                  </a:lnTo>
                  <a:lnTo>
                    <a:pt x="206" y="339"/>
                  </a:lnTo>
                  <a:lnTo>
                    <a:pt x="202" y="346"/>
                  </a:lnTo>
                  <a:lnTo>
                    <a:pt x="198" y="353"/>
                  </a:lnTo>
                  <a:lnTo>
                    <a:pt x="195" y="356"/>
                  </a:lnTo>
                  <a:lnTo>
                    <a:pt x="190" y="360"/>
                  </a:lnTo>
                  <a:lnTo>
                    <a:pt x="185" y="362"/>
                  </a:lnTo>
                  <a:lnTo>
                    <a:pt x="178" y="365"/>
                  </a:lnTo>
                  <a:lnTo>
                    <a:pt x="174" y="367"/>
                  </a:lnTo>
                  <a:lnTo>
                    <a:pt x="169" y="371"/>
                  </a:lnTo>
                  <a:lnTo>
                    <a:pt x="163" y="378"/>
                  </a:lnTo>
                  <a:lnTo>
                    <a:pt x="157" y="384"/>
                  </a:lnTo>
                  <a:lnTo>
                    <a:pt x="145" y="398"/>
                  </a:lnTo>
                  <a:lnTo>
                    <a:pt x="135" y="408"/>
                  </a:lnTo>
                  <a:lnTo>
                    <a:pt x="131" y="409"/>
                  </a:lnTo>
                  <a:lnTo>
                    <a:pt x="126" y="409"/>
                  </a:lnTo>
                  <a:lnTo>
                    <a:pt x="120" y="409"/>
                  </a:lnTo>
                  <a:lnTo>
                    <a:pt x="113" y="408"/>
                  </a:lnTo>
                  <a:lnTo>
                    <a:pt x="105" y="408"/>
                  </a:lnTo>
                  <a:lnTo>
                    <a:pt x="98" y="410"/>
                  </a:lnTo>
                  <a:lnTo>
                    <a:pt x="90" y="412"/>
                  </a:lnTo>
                  <a:lnTo>
                    <a:pt x="83" y="418"/>
                  </a:lnTo>
                  <a:lnTo>
                    <a:pt x="76" y="423"/>
                  </a:lnTo>
                  <a:lnTo>
                    <a:pt x="73" y="429"/>
                  </a:lnTo>
                  <a:lnTo>
                    <a:pt x="71" y="433"/>
                  </a:lnTo>
                  <a:lnTo>
                    <a:pt x="71" y="437"/>
                  </a:lnTo>
                  <a:lnTo>
                    <a:pt x="72" y="441"/>
                  </a:lnTo>
                  <a:lnTo>
                    <a:pt x="74" y="446"/>
                  </a:lnTo>
                  <a:lnTo>
                    <a:pt x="77" y="450"/>
                  </a:lnTo>
                  <a:lnTo>
                    <a:pt x="80" y="453"/>
                  </a:lnTo>
                  <a:lnTo>
                    <a:pt x="88" y="460"/>
                  </a:lnTo>
                  <a:lnTo>
                    <a:pt x="93" y="466"/>
                  </a:lnTo>
                  <a:lnTo>
                    <a:pt x="94" y="468"/>
                  </a:lnTo>
                  <a:lnTo>
                    <a:pt x="94" y="472"/>
                  </a:lnTo>
                  <a:lnTo>
                    <a:pt x="92" y="474"/>
                  </a:lnTo>
                  <a:lnTo>
                    <a:pt x="89" y="477"/>
                  </a:lnTo>
                  <a:lnTo>
                    <a:pt x="84" y="479"/>
                  </a:lnTo>
                  <a:lnTo>
                    <a:pt x="78" y="481"/>
                  </a:lnTo>
                  <a:lnTo>
                    <a:pt x="72" y="482"/>
                  </a:lnTo>
                  <a:lnTo>
                    <a:pt x="65" y="484"/>
                  </a:lnTo>
                  <a:lnTo>
                    <a:pt x="50" y="484"/>
                  </a:lnTo>
                  <a:lnTo>
                    <a:pt x="36" y="482"/>
                  </a:lnTo>
                  <a:lnTo>
                    <a:pt x="13" y="480"/>
                  </a:lnTo>
                  <a:lnTo>
                    <a:pt x="6" y="48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36" name="Freeform 329"/>
            <p:cNvSpPr>
              <a:spLocks/>
            </p:cNvSpPr>
            <p:nvPr/>
          </p:nvSpPr>
          <p:spPr bwMode="auto">
            <a:xfrm>
              <a:off x="2496" y="2993"/>
              <a:ext cx="161" cy="121"/>
            </a:xfrm>
            <a:custGeom>
              <a:avLst/>
              <a:gdLst>
                <a:gd name="T0" fmla="*/ 0 w 643"/>
                <a:gd name="T1" fmla="*/ 0 h 484"/>
                <a:gd name="T2" fmla="*/ 0 w 643"/>
                <a:gd name="T3" fmla="*/ 0 h 484"/>
                <a:gd name="T4" fmla="*/ 0 w 643"/>
                <a:gd name="T5" fmla="*/ 0 h 484"/>
                <a:gd name="T6" fmla="*/ 0 w 643"/>
                <a:gd name="T7" fmla="*/ 0 h 484"/>
                <a:gd name="T8" fmla="*/ 0 w 643"/>
                <a:gd name="T9" fmla="*/ 0 h 484"/>
                <a:gd name="T10" fmla="*/ 0 w 643"/>
                <a:gd name="T11" fmla="*/ 0 h 484"/>
                <a:gd name="T12" fmla="*/ 0 w 643"/>
                <a:gd name="T13" fmla="*/ 0 h 484"/>
                <a:gd name="T14" fmla="*/ 0 w 643"/>
                <a:gd name="T15" fmla="*/ 0 h 484"/>
                <a:gd name="T16" fmla="*/ 0 w 643"/>
                <a:gd name="T17" fmla="*/ 0 h 484"/>
                <a:gd name="T18" fmla="*/ 0 w 643"/>
                <a:gd name="T19" fmla="*/ 0 h 484"/>
                <a:gd name="T20" fmla="*/ 0 w 643"/>
                <a:gd name="T21" fmla="*/ 0 h 484"/>
                <a:gd name="T22" fmla="*/ 0 w 643"/>
                <a:gd name="T23" fmla="*/ 0 h 484"/>
                <a:gd name="T24" fmla="*/ 0 w 643"/>
                <a:gd name="T25" fmla="*/ 0 h 484"/>
                <a:gd name="T26" fmla="*/ 0 w 643"/>
                <a:gd name="T27" fmla="*/ 0 h 484"/>
                <a:gd name="T28" fmla="*/ 0 w 643"/>
                <a:gd name="T29" fmla="*/ 0 h 484"/>
                <a:gd name="T30" fmla="*/ 0 w 643"/>
                <a:gd name="T31" fmla="*/ 0 h 484"/>
                <a:gd name="T32" fmla="*/ 0 w 643"/>
                <a:gd name="T33" fmla="*/ 0 h 484"/>
                <a:gd name="T34" fmla="*/ 0 w 643"/>
                <a:gd name="T35" fmla="*/ 0 h 484"/>
                <a:gd name="T36" fmla="*/ 0 w 643"/>
                <a:gd name="T37" fmla="*/ 0 h 484"/>
                <a:gd name="T38" fmla="*/ 0 w 643"/>
                <a:gd name="T39" fmla="*/ 0 h 484"/>
                <a:gd name="T40" fmla="*/ 0 w 643"/>
                <a:gd name="T41" fmla="*/ 0 h 484"/>
                <a:gd name="T42" fmla="*/ 0 w 643"/>
                <a:gd name="T43" fmla="*/ 0 h 484"/>
                <a:gd name="T44" fmla="*/ 0 w 643"/>
                <a:gd name="T45" fmla="*/ 0 h 484"/>
                <a:gd name="T46" fmla="*/ 0 w 643"/>
                <a:gd name="T47" fmla="*/ 0 h 484"/>
                <a:gd name="T48" fmla="*/ 0 w 643"/>
                <a:gd name="T49" fmla="*/ 0 h 484"/>
                <a:gd name="T50" fmla="*/ 0 w 643"/>
                <a:gd name="T51" fmla="*/ 0 h 484"/>
                <a:gd name="T52" fmla="*/ 0 w 643"/>
                <a:gd name="T53" fmla="*/ 0 h 484"/>
                <a:gd name="T54" fmla="*/ 0 w 643"/>
                <a:gd name="T55" fmla="*/ 0 h 484"/>
                <a:gd name="T56" fmla="*/ 0 w 643"/>
                <a:gd name="T57" fmla="*/ 0 h 484"/>
                <a:gd name="T58" fmla="*/ 0 w 643"/>
                <a:gd name="T59" fmla="*/ 0 h 484"/>
                <a:gd name="T60" fmla="*/ 0 w 643"/>
                <a:gd name="T61" fmla="*/ 0 h 484"/>
                <a:gd name="T62" fmla="*/ 0 w 643"/>
                <a:gd name="T63" fmla="*/ 0 h 484"/>
                <a:gd name="T64" fmla="*/ 0 w 643"/>
                <a:gd name="T65" fmla="*/ 0 h 484"/>
                <a:gd name="T66" fmla="*/ 0 w 643"/>
                <a:gd name="T67" fmla="*/ 0 h 484"/>
                <a:gd name="T68" fmla="*/ 0 w 643"/>
                <a:gd name="T69" fmla="*/ 0 h 484"/>
                <a:gd name="T70" fmla="*/ 0 w 643"/>
                <a:gd name="T71" fmla="*/ 0 h 484"/>
                <a:gd name="T72" fmla="*/ 0 w 643"/>
                <a:gd name="T73" fmla="*/ 0 h 484"/>
                <a:gd name="T74" fmla="*/ 0 w 643"/>
                <a:gd name="T75" fmla="*/ 0 h 484"/>
                <a:gd name="T76" fmla="*/ 0 w 643"/>
                <a:gd name="T77" fmla="*/ 0 h 484"/>
                <a:gd name="T78" fmla="*/ 0 w 643"/>
                <a:gd name="T79" fmla="*/ 0 h 484"/>
                <a:gd name="T80" fmla="*/ 0 w 643"/>
                <a:gd name="T81" fmla="*/ 0 h 484"/>
                <a:gd name="T82" fmla="*/ 0 w 643"/>
                <a:gd name="T83" fmla="*/ 0 h 484"/>
                <a:gd name="T84" fmla="*/ 0 w 643"/>
                <a:gd name="T85" fmla="*/ 0 h 484"/>
                <a:gd name="T86" fmla="*/ 0 w 643"/>
                <a:gd name="T87" fmla="*/ 0 h 484"/>
                <a:gd name="T88" fmla="*/ 0 w 643"/>
                <a:gd name="T89" fmla="*/ 0 h 484"/>
                <a:gd name="T90" fmla="*/ 0 w 643"/>
                <a:gd name="T91" fmla="*/ 0 h 484"/>
                <a:gd name="T92" fmla="*/ 0 w 643"/>
                <a:gd name="T93" fmla="*/ 0 h 484"/>
                <a:gd name="T94" fmla="*/ 0 w 643"/>
                <a:gd name="T95" fmla="*/ 0 h 484"/>
                <a:gd name="T96" fmla="*/ 0 w 643"/>
                <a:gd name="T97" fmla="*/ 0 h 484"/>
                <a:gd name="T98" fmla="*/ 0 w 643"/>
                <a:gd name="T99" fmla="*/ 0 h 484"/>
                <a:gd name="T100" fmla="*/ 0 w 643"/>
                <a:gd name="T101" fmla="*/ 0 h 48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643"/>
                <a:gd name="T154" fmla="*/ 0 h 484"/>
                <a:gd name="T155" fmla="*/ 643 w 643"/>
                <a:gd name="T156" fmla="*/ 484 h 484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643" h="484">
                  <a:moveTo>
                    <a:pt x="230" y="482"/>
                  </a:moveTo>
                  <a:lnTo>
                    <a:pt x="235" y="484"/>
                  </a:lnTo>
                  <a:lnTo>
                    <a:pt x="242" y="482"/>
                  </a:lnTo>
                  <a:lnTo>
                    <a:pt x="246" y="481"/>
                  </a:lnTo>
                  <a:lnTo>
                    <a:pt x="249" y="479"/>
                  </a:lnTo>
                  <a:lnTo>
                    <a:pt x="252" y="476"/>
                  </a:lnTo>
                  <a:lnTo>
                    <a:pt x="255" y="473"/>
                  </a:lnTo>
                  <a:lnTo>
                    <a:pt x="257" y="468"/>
                  </a:lnTo>
                  <a:lnTo>
                    <a:pt x="258" y="464"/>
                  </a:lnTo>
                  <a:lnTo>
                    <a:pt x="261" y="443"/>
                  </a:lnTo>
                  <a:lnTo>
                    <a:pt x="262" y="420"/>
                  </a:lnTo>
                  <a:lnTo>
                    <a:pt x="265" y="418"/>
                  </a:lnTo>
                  <a:lnTo>
                    <a:pt x="272" y="415"/>
                  </a:lnTo>
                  <a:lnTo>
                    <a:pt x="280" y="412"/>
                  </a:lnTo>
                  <a:lnTo>
                    <a:pt x="291" y="410"/>
                  </a:lnTo>
                  <a:lnTo>
                    <a:pt x="313" y="408"/>
                  </a:lnTo>
                  <a:lnTo>
                    <a:pt x="329" y="406"/>
                  </a:lnTo>
                  <a:lnTo>
                    <a:pt x="334" y="407"/>
                  </a:lnTo>
                  <a:lnTo>
                    <a:pt x="339" y="408"/>
                  </a:lnTo>
                  <a:lnTo>
                    <a:pt x="342" y="409"/>
                  </a:lnTo>
                  <a:lnTo>
                    <a:pt x="346" y="411"/>
                  </a:lnTo>
                  <a:lnTo>
                    <a:pt x="352" y="416"/>
                  </a:lnTo>
                  <a:lnTo>
                    <a:pt x="357" y="421"/>
                  </a:lnTo>
                  <a:lnTo>
                    <a:pt x="361" y="426"/>
                  </a:lnTo>
                  <a:lnTo>
                    <a:pt x="368" y="432"/>
                  </a:lnTo>
                  <a:lnTo>
                    <a:pt x="371" y="434"/>
                  </a:lnTo>
                  <a:lnTo>
                    <a:pt x="375" y="435"/>
                  </a:lnTo>
                  <a:lnTo>
                    <a:pt x="380" y="436"/>
                  </a:lnTo>
                  <a:lnTo>
                    <a:pt x="385" y="436"/>
                  </a:lnTo>
                  <a:lnTo>
                    <a:pt x="396" y="437"/>
                  </a:lnTo>
                  <a:lnTo>
                    <a:pt x="404" y="438"/>
                  </a:lnTo>
                  <a:lnTo>
                    <a:pt x="412" y="440"/>
                  </a:lnTo>
                  <a:lnTo>
                    <a:pt x="417" y="444"/>
                  </a:lnTo>
                  <a:lnTo>
                    <a:pt x="423" y="447"/>
                  </a:lnTo>
                  <a:lnTo>
                    <a:pt x="427" y="451"/>
                  </a:lnTo>
                  <a:lnTo>
                    <a:pt x="430" y="456"/>
                  </a:lnTo>
                  <a:lnTo>
                    <a:pt x="433" y="460"/>
                  </a:lnTo>
                  <a:lnTo>
                    <a:pt x="440" y="468"/>
                  </a:lnTo>
                  <a:lnTo>
                    <a:pt x="447" y="475"/>
                  </a:lnTo>
                  <a:lnTo>
                    <a:pt x="453" y="478"/>
                  </a:lnTo>
                  <a:lnTo>
                    <a:pt x="458" y="480"/>
                  </a:lnTo>
                  <a:lnTo>
                    <a:pt x="466" y="482"/>
                  </a:lnTo>
                  <a:lnTo>
                    <a:pt x="474" y="482"/>
                  </a:lnTo>
                  <a:lnTo>
                    <a:pt x="488" y="481"/>
                  </a:lnTo>
                  <a:lnTo>
                    <a:pt x="504" y="478"/>
                  </a:lnTo>
                  <a:lnTo>
                    <a:pt x="522" y="473"/>
                  </a:lnTo>
                  <a:lnTo>
                    <a:pt x="538" y="465"/>
                  </a:lnTo>
                  <a:lnTo>
                    <a:pt x="545" y="461"/>
                  </a:lnTo>
                  <a:lnTo>
                    <a:pt x="552" y="457"/>
                  </a:lnTo>
                  <a:lnTo>
                    <a:pt x="557" y="451"/>
                  </a:lnTo>
                  <a:lnTo>
                    <a:pt x="561" y="446"/>
                  </a:lnTo>
                  <a:lnTo>
                    <a:pt x="564" y="440"/>
                  </a:lnTo>
                  <a:lnTo>
                    <a:pt x="565" y="435"/>
                  </a:lnTo>
                  <a:lnTo>
                    <a:pt x="564" y="429"/>
                  </a:lnTo>
                  <a:lnTo>
                    <a:pt x="561" y="423"/>
                  </a:lnTo>
                  <a:lnTo>
                    <a:pt x="555" y="418"/>
                  </a:lnTo>
                  <a:lnTo>
                    <a:pt x="546" y="411"/>
                  </a:lnTo>
                  <a:lnTo>
                    <a:pt x="537" y="405"/>
                  </a:lnTo>
                  <a:lnTo>
                    <a:pt x="526" y="398"/>
                  </a:lnTo>
                  <a:lnTo>
                    <a:pt x="517" y="391"/>
                  </a:lnTo>
                  <a:lnTo>
                    <a:pt x="510" y="384"/>
                  </a:lnTo>
                  <a:lnTo>
                    <a:pt x="508" y="381"/>
                  </a:lnTo>
                  <a:lnTo>
                    <a:pt x="507" y="377"/>
                  </a:lnTo>
                  <a:lnTo>
                    <a:pt x="507" y="374"/>
                  </a:lnTo>
                  <a:lnTo>
                    <a:pt x="508" y="370"/>
                  </a:lnTo>
                  <a:lnTo>
                    <a:pt x="511" y="362"/>
                  </a:lnTo>
                  <a:lnTo>
                    <a:pt x="514" y="353"/>
                  </a:lnTo>
                  <a:lnTo>
                    <a:pt x="516" y="345"/>
                  </a:lnTo>
                  <a:lnTo>
                    <a:pt x="518" y="336"/>
                  </a:lnTo>
                  <a:lnTo>
                    <a:pt x="520" y="323"/>
                  </a:lnTo>
                  <a:lnTo>
                    <a:pt x="521" y="317"/>
                  </a:lnTo>
                  <a:lnTo>
                    <a:pt x="526" y="319"/>
                  </a:lnTo>
                  <a:lnTo>
                    <a:pt x="532" y="322"/>
                  </a:lnTo>
                  <a:lnTo>
                    <a:pt x="539" y="326"/>
                  </a:lnTo>
                  <a:lnTo>
                    <a:pt x="545" y="331"/>
                  </a:lnTo>
                  <a:lnTo>
                    <a:pt x="551" y="334"/>
                  </a:lnTo>
                  <a:lnTo>
                    <a:pt x="557" y="336"/>
                  </a:lnTo>
                  <a:lnTo>
                    <a:pt x="559" y="336"/>
                  </a:lnTo>
                  <a:lnTo>
                    <a:pt x="563" y="335"/>
                  </a:lnTo>
                  <a:lnTo>
                    <a:pt x="565" y="333"/>
                  </a:lnTo>
                  <a:lnTo>
                    <a:pt x="567" y="331"/>
                  </a:lnTo>
                  <a:lnTo>
                    <a:pt x="568" y="326"/>
                  </a:lnTo>
                  <a:lnTo>
                    <a:pt x="569" y="321"/>
                  </a:lnTo>
                  <a:lnTo>
                    <a:pt x="568" y="314"/>
                  </a:lnTo>
                  <a:lnTo>
                    <a:pt x="566" y="307"/>
                  </a:lnTo>
                  <a:lnTo>
                    <a:pt x="563" y="293"/>
                  </a:lnTo>
                  <a:lnTo>
                    <a:pt x="561" y="281"/>
                  </a:lnTo>
                  <a:lnTo>
                    <a:pt x="562" y="278"/>
                  </a:lnTo>
                  <a:lnTo>
                    <a:pt x="563" y="276"/>
                  </a:lnTo>
                  <a:lnTo>
                    <a:pt x="566" y="274"/>
                  </a:lnTo>
                  <a:lnTo>
                    <a:pt x="570" y="271"/>
                  </a:lnTo>
                  <a:lnTo>
                    <a:pt x="580" y="268"/>
                  </a:lnTo>
                  <a:lnTo>
                    <a:pt x="592" y="263"/>
                  </a:lnTo>
                  <a:lnTo>
                    <a:pt x="598" y="260"/>
                  </a:lnTo>
                  <a:lnTo>
                    <a:pt x="604" y="256"/>
                  </a:lnTo>
                  <a:lnTo>
                    <a:pt x="609" y="253"/>
                  </a:lnTo>
                  <a:lnTo>
                    <a:pt x="613" y="248"/>
                  </a:lnTo>
                  <a:lnTo>
                    <a:pt x="618" y="242"/>
                  </a:lnTo>
                  <a:lnTo>
                    <a:pt x="621" y="236"/>
                  </a:lnTo>
                  <a:lnTo>
                    <a:pt x="623" y="229"/>
                  </a:lnTo>
                  <a:lnTo>
                    <a:pt x="623" y="221"/>
                  </a:lnTo>
                  <a:lnTo>
                    <a:pt x="625" y="212"/>
                  </a:lnTo>
                  <a:lnTo>
                    <a:pt x="629" y="203"/>
                  </a:lnTo>
                  <a:lnTo>
                    <a:pt x="635" y="193"/>
                  </a:lnTo>
                  <a:lnTo>
                    <a:pt x="640" y="183"/>
                  </a:lnTo>
                  <a:lnTo>
                    <a:pt x="641" y="179"/>
                  </a:lnTo>
                  <a:lnTo>
                    <a:pt x="643" y="174"/>
                  </a:lnTo>
                  <a:lnTo>
                    <a:pt x="643" y="171"/>
                  </a:lnTo>
                  <a:lnTo>
                    <a:pt x="642" y="168"/>
                  </a:lnTo>
                  <a:lnTo>
                    <a:pt x="641" y="165"/>
                  </a:lnTo>
                  <a:lnTo>
                    <a:pt x="638" y="164"/>
                  </a:lnTo>
                  <a:lnTo>
                    <a:pt x="633" y="161"/>
                  </a:lnTo>
                  <a:lnTo>
                    <a:pt x="626" y="161"/>
                  </a:lnTo>
                  <a:lnTo>
                    <a:pt x="615" y="160"/>
                  </a:lnTo>
                  <a:lnTo>
                    <a:pt x="607" y="158"/>
                  </a:lnTo>
                  <a:lnTo>
                    <a:pt x="600" y="156"/>
                  </a:lnTo>
                  <a:lnTo>
                    <a:pt x="595" y="152"/>
                  </a:lnTo>
                  <a:lnTo>
                    <a:pt x="592" y="147"/>
                  </a:lnTo>
                  <a:lnTo>
                    <a:pt x="589" y="142"/>
                  </a:lnTo>
                  <a:lnTo>
                    <a:pt x="586" y="137"/>
                  </a:lnTo>
                  <a:lnTo>
                    <a:pt x="585" y="131"/>
                  </a:lnTo>
                  <a:lnTo>
                    <a:pt x="583" y="127"/>
                  </a:lnTo>
                  <a:lnTo>
                    <a:pt x="581" y="122"/>
                  </a:lnTo>
                  <a:lnTo>
                    <a:pt x="578" y="118"/>
                  </a:lnTo>
                  <a:lnTo>
                    <a:pt x="573" y="115"/>
                  </a:lnTo>
                  <a:lnTo>
                    <a:pt x="568" y="113"/>
                  </a:lnTo>
                  <a:lnTo>
                    <a:pt x="562" y="112"/>
                  </a:lnTo>
                  <a:lnTo>
                    <a:pt x="552" y="113"/>
                  </a:lnTo>
                  <a:lnTo>
                    <a:pt x="541" y="115"/>
                  </a:lnTo>
                  <a:lnTo>
                    <a:pt x="515" y="123"/>
                  </a:lnTo>
                  <a:lnTo>
                    <a:pt x="485" y="135"/>
                  </a:lnTo>
                  <a:lnTo>
                    <a:pt x="470" y="140"/>
                  </a:lnTo>
                  <a:lnTo>
                    <a:pt x="456" y="144"/>
                  </a:lnTo>
                  <a:lnTo>
                    <a:pt x="442" y="147"/>
                  </a:lnTo>
                  <a:lnTo>
                    <a:pt x="431" y="149"/>
                  </a:lnTo>
                  <a:lnTo>
                    <a:pt x="417" y="153"/>
                  </a:lnTo>
                  <a:lnTo>
                    <a:pt x="405" y="157"/>
                  </a:lnTo>
                  <a:lnTo>
                    <a:pt x="400" y="159"/>
                  </a:lnTo>
                  <a:lnTo>
                    <a:pt x="395" y="159"/>
                  </a:lnTo>
                  <a:lnTo>
                    <a:pt x="389" y="158"/>
                  </a:lnTo>
                  <a:lnTo>
                    <a:pt x="382" y="155"/>
                  </a:lnTo>
                  <a:lnTo>
                    <a:pt x="372" y="149"/>
                  </a:lnTo>
                  <a:lnTo>
                    <a:pt x="367" y="143"/>
                  </a:lnTo>
                  <a:lnTo>
                    <a:pt x="363" y="138"/>
                  </a:lnTo>
                  <a:lnTo>
                    <a:pt x="361" y="133"/>
                  </a:lnTo>
                  <a:lnTo>
                    <a:pt x="358" y="130"/>
                  </a:lnTo>
                  <a:lnTo>
                    <a:pt x="353" y="127"/>
                  </a:lnTo>
                  <a:lnTo>
                    <a:pt x="343" y="126"/>
                  </a:lnTo>
                  <a:lnTo>
                    <a:pt x="329" y="125"/>
                  </a:lnTo>
                  <a:lnTo>
                    <a:pt x="314" y="125"/>
                  </a:lnTo>
                  <a:lnTo>
                    <a:pt x="300" y="125"/>
                  </a:lnTo>
                  <a:lnTo>
                    <a:pt x="289" y="124"/>
                  </a:lnTo>
                  <a:lnTo>
                    <a:pt x="280" y="122"/>
                  </a:lnTo>
                  <a:lnTo>
                    <a:pt x="278" y="119"/>
                  </a:lnTo>
                  <a:lnTo>
                    <a:pt x="276" y="117"/>
                  </a:lnTo>
                  <a:lnTo>
                    <a:pt x="276" y="115"/>
                  </a:lnTo>
                  <a:lnTo>
                    <a:pt x="277" y="112"/>
                  </a:lnTo>
                  <a:lnTo>
                    <a:pt x="279" y="108"/>
                  </a:lnTo>
                  <a:lnTo>
                    <a:pt x="283" y="103"/>
                  </a:lnTo>
                  <a:lnTo>
                    <a:pt x="288" y="98"/>
                  </a:lnTo>
                  <a:lnTo>
                    <a:pt x="295" y="91"/>
                  </a:lnTo>
                  <a:lnTo>
                    <a:pt x="299" y="88"/>
                  </a:lnTo>
                  <a:lnTo>
                    <a:pt x="301" y="85"/>
                  </a:lnTo>
                  <a:lnTo>
                    <a:pt x="301" y="82"/>
                  </a:lnTo>
                  <a:lnTo>
                    <a:pt x="300" y="77"/>
                  </a:lnTo>
                  <a:lnTo>
                    <a:pt x="298" y="74"/>
                  </a:lnTo>
                  <a:lnTo>
                    <a:pt x="294" y="71"/>
                  </a:lnTo>
                  <a:lnTo>
                    <a:pt x="290" y="68"/>
                  </a:lnTo>
                  <a:lnTo>
                    <a:pt x="286" y="65"/>
                  </a:lnTo>
                  <a:lnTo>
                    <a:pt x="263" y="52"/>
                  </a:lnTo>
                  <a:lnTo>
                    <a:pt x="246" y="42"/>
                  </a:lnTo>
                  <a:lnTo>
                    <a:pt x="230" y="30"/>
                  </a:lnTo>
                  <a:lnTo>
                    <a:pt x="207" y="12"/>
                  </a:lnTo>
                  <a:lnTo>
                    <a:pt x="195" y="4"/>
                  </a:lnTo>
                  <a:lnTo>
                    <a:pt x="186" y="0"/>
                  </a:lnTo>
                  <a:lnTo>
                    <a:pt x="181" y="0"/>
                  </a:lnTo>
                  <a:lnTo>
                    <a:pt x="177" y="0"/>
                  </a:lnTo>
                  <a:lnTo>
                    <a:pt x="175" y="2"/>
                  </a:lnTo>
                  <a:lnTo>
                    <a:pt x="173" y="5"/>
                  </a:lnTo>
                  <a:lnTo>
                    <a:pt x="169" y="10"/>
                  </a:lnTo>
                  <a:lnTo>
                    <a:pt x="166" y="14"/>
                  </a:lnTo>
                  <a:lnTo>
                    <a:pt x="162" y="17"/>
                  </a:lnTo>
                  <a:lnTo>
                    <a:pt x="157" y="20"/>
                  </a:lnTo>
                  <a:lnTo>
                    <a:pt x="145" y="26"/>
                  </a:lnTo>
                  <a:lnTo>
                    <a:pt x="131" y="30"/>
                  </a:lnTo>
                  <a:lnTo>
                    <a:pt x="98" y="37"/>
                  </a:lnTo>
                  <a:lnTo>
                    <a:pt x="65" y="41"/>
                  </a:lnTo>
                  <a:lnTo>
                    <a:pt x="50" y="44"/>
                  </a:lnTo>
                  <a:lnTo>
                    <a:pt x="36" y="46"/>
                  </a:lnTo>
                  <a:lnTo>
                    <a:pt x="23" y="49"/>
                  </a:lnTo>
                  <a:lnTo>
                    <a:pt x="12" y="54"/>
                  </a:lnTo>
                  <a:lnTo>
                    <a:pt x="8" y="56"/>
                  </a:lnTo>
                  <a:lnTo>
                    <a:pt x="5" y="59"/>
                  </a:lnTo>
                  <a:lnTo>
                    <a:pt x="2" y="61"/>
                  </a:lnTo>
                  <a:lnTo>
                    <a:pt x="0" y="66"/>
                  </a:lnTo>
                  <a:lnTo>
                    <a:pt x="0" y="69"/>
                  </a:lnTo>
                  <a:lnTo>
                    <a:pt x="0" y="73"/>
                  </a:lnTo>
                  <a:lnTo>
                    <a:pt x="1" y="77"/>
                  </a:lnTo>
                  <a:lnTo>
                    <a:pt x="5" y="82"/>
                  </a:lnTo>
                  <a:lnTo>
                    <a:pt x="15" y="99"/>
                  </a:lnTo>
                  <a:lnTo>
                    <a:pt x="29" y="114"/>
                  </a:lnTo>
                  <a:lnTo>
                    <a:pt x="43" y="130"/>
                  </a:lnTo>
                  <a:lnTo>
                    <a:pt x="59" y="144"/>
                  </a:lnTo>
                  <a:lnTo>
                    <a:pt x="91" y="173"/>
                  </a:lnTo>
                  <a:lnTo>
                    <a:pt x="120" y="201"/>
                  </a:lnTo>
                  <a:lnTo>
                    <a:pt x="121" y="203"/>
                  </a:lnTo>
                  <a:lnTo>
                    <a:pt x="122" y="208"/>
                  </a:lnTo>
                  <a:lnTo>
                    <a:pt x="122" y="212"/>
                  </a:lnTo>
                  <a:lnTo>
                    <a:pt x="121" y="219"/>
                  </a:lnTo>
                  <a:lnTo>
                    <a:pt x="118" y="233"/>
                  </a:lnTo>
                  <a:lnTo>
                    <a:pt x="113" y="248"/>
                  </a:lnTo>
                  <a:lnTo>
                    <a:pt x="110" y="265"/>
                  </a:lnTo>
                  <a:lnTo>
                    <a:pt x="107" y="280"/>
                  </a:lnTo>
                  <a:lnTo>
                    <a:pt x="107" y="288"/>
                  </a:lnTo>
                  <a:lnTo>
                    <a:pt x="107" y="294"/>
                  </a:lnTo>
                  <a:lnTo>
                    <a:pt x="108" y="299"/>
                  </a:lnTo>
                  <a:lnTo>
                    <a:pt x="110" y="304"/>
                  </a:lnTo>
                  <a:lnTo>
                    <a:pt x="113" y="309"/>
                  </a:lnTo>
                  <a:lnTo>
                    <a:pt x="116" y="314"/>
                  </a:lnTo>
                  <a:lnTo>
                    <a:pt x="117" y="319"/>
                  </a:lnTo>
                  <a:lnTo>
                    <a:pt x="118" y="323"/>
                  </a:lnTo>
                  <a:lnTo>
                    <a:pt x="118" y="327"/>
                  </a:lnTo>
                  <a:lnTo>
                    <a:pt x="118" y="331"/>
                  </a:lnTo>
                  <a:lnTo>
                    <a:pt x="117" y="334"/>
                  </a:lnTo>
                  <a:lnTo>
                    <a:pt x="116" y="336"/>
                  </a:lnTo>
                  <a:lnTo>
                    <a:pt x="111" y="341"/>
                  </a:lnTo>
                  <a:lnTo>
                    <a:pt x="106" y="346"/>
                  </a:lnTo>
                  <a:lnTo>
                    <a:pt x="101" y="350"/>
                  </a:lnTo>
                  <a:lnTo>
                    <a:pt x="95" y="353"/>
                  </a:lnTo>
                  <a:lnTo>
                    <a:pt x="90" y="358"/>
                  </a:lnTo>
                  <a:lnTo>
                    <a:pt x="85" y="362"/>
                  </a:lnTo>
                  <a:lnTo>
                    <a:pt x="83" y="365"/>
                  </a:lnTo>
                  <a:lnTo>
                    <a:pt x="82" y="367"/>
                  </a:lnTo>
                  <a:lnTo>
                    <a:pt x="82" y="370"/>
                  </a:lnTo>
                  <a:lnTo>
                    <a:pt x="82" y="374"/>
                  </a:lnTo>
                  <a:lnTo>
                    <a:pt x="82" y="377"/>
                  </a:lnTo>
                  <a:lnTo>
                    <a:pt x="83" y="381"/>
                  </a:lnTo>
                  <a:lnTo>
                    <a:pt x="85" y="387"/>
                  </a:lnTo>
                  <a:lnTo>
                    <a:pt x="89" y="391"/>
                  </a:lnTo>
                  <a:lnTo>
                    <a:pt x="97" y="403"/>
                  </a:lnTo>
                  <a:lnTo>
                    <a:pt x="110" y="417"/>
                  </a:lnTo>
                  <a:lnTo>
                    <a:pt x="123" y="429"/>
                  </a:lnTo>
                  <a:lnTo>
                    <a:pt x="138" y="442"/>
                  </a:lnTo>
                  <a:lnTo>
                    <a:pt x="148" y="447"/>
                  </a:lnTo>
                  <a:lnTo>
                    <a:pt x="158" y="452"/>
                  </a:lnTo>
                  <a:lnTo>
                    <a:pt x="168" y="454"/>
                  </a:lnTo>
                  <a:lnTo>
                    <a:pt x="179" y="457"/>
                  </a:lnTo>
                  <a:lnTo>
                    <a:pt x="187" y="457"/>
                  </a:lnTo>
                  <a:lnTo>
                    <a:pt x="199" y="459"/>
                  </a:lnTo>
                  <a:lnTo>
                    <a:pt x="209" y="461"/>
                  </a:lnTo>
                  <a:lnTo>
                    <a:pt x="216" y="463"/>
                  </a:lnTo>
                  <a:lnTo>
                    <a:pt x="220" y="466"/>
                  </a:lnTo>
                  <a:lnTo>
                    <a:pt x="224" y="470"/>
                  </a:lnTo>
                  <a:lnTo>
                    <a:pt x="227" y="474"/>
                  </a:lnTo>
                  <a:lnTo>
                    <a:pt x="228" y="477"/>
                  </a:lnTo>
                  <a:lnTo>
                    <a:pt x="229" y="482"/>
                  </a:lnTo>
                  <a:lnTo>
                    <a:pt x="230" y="48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37" name="Freeform 330"/>
            <p:cNvSpPr>
              <a:spLocks/>
            </p:cNvSpPr>
            <p:nvPr/>
          </p:nvSpPr>
          <p:spPr bwMode="auto">
            <a:xfrm>
              <a:off x="2381" y="2907"/>
              <a:ext cx="163" cy="91"/>
            </a:xfrm>
            <a:custGeom>
              <a:avLst/>
              <a:gdLst>
                <a:gd name="T0" fmla="*/ 0 w 655"/>
                <a:gd name="T1" fmla="*/ 0 h 365"/>
                <a:gd name="T2" fmla="*/ 0 w 655"/>
                <a:gd name="T3" fmla="*/ 0 h 365"/>
                <a:gd name="T4" fmla="*/ 0 w 655"/>
                <a:gd name="T5" fmla="*/ 0 h 365"/>
                <a:gd name="T6" fmla="*/ 0 w 655"/>
                <a:gd name="T7" fmla="*/ 0 h 365"/>
                <a:gd name="T8" fmla="*/ 0 w 655"/>
                <a:gd name="T9" fmla="*/ 0 h 365"/>
                <a:gd name="T10" fmla="*/ 0 w 655"/>
                <a:gd name="T11" fmla="*/ 0 h 365"/>
                <a:gd name="T12" fmla="*/ 0 w 655"/>
                <a:gd name="T13" fmla="*/ 0 h 365"/>
                <a:gd name="T14" fmla="*/ 0 w 655"/>
                <a:gd name="T15" fmla="*/ 0 h 365"/>
                <a:gd name="T16" fmla="*/ 0 w 655"/>
                <a:gd name="T17" fmla="*/ 0 h 365"/>
                <a:gd name="T18" fmla="*/ 0 w 655"/>
                <a:gd name="T19" fmla="*/ 0 h 365"/>
                <a:gd name="T20" fmla="*/ 0 w 655"/>
                <a:gd name="T21" fmla="*/ 0 h 365"/>
                <a:gd name="T22" fmla="*/ 0 w 655"/>
                <a:gd name="T23" fmla="*/ 0 h 365"/>
                <a:gd name="T24" fmla="*/ 0 w 655"/>
                <a:gd name="T25" fmla="*/ 0 h 365"/>
                <a:gd name="T26" fmla="*/ 0 w 655"/>
                <a:gd name="T27" fmla="*/ 0 h 365"/>
                <a:gd name="T28" fmla="*/ 0 w 655"/>
                <a:gd name="T29" fmla="*/ 0 h 365"/>
                <a:gd name="T30" fmla="*/ 0 w 655"/>
                <a:gd name="T31" fmla="*/ 0 h 365"/>
                <a:gd name="T32" fmla="*/ 0 w 655"/>
                <a:gd name="T33" fmla="*/ 0 h 365"/>
                <a:gd name="T34" fmla="*/ 0 w 655"/>
                <a:gd name="T35" fmla="*/ 0 h 365"/>
                <a:gd name="T36" fmla="*/ 0 w 655"/>
                <a:gd name="T37" fmla="*/ 0 h 365"/>
                <a:gd name="T38" fmla="*/ 0 w 655"/>
                <a:gd name="T39" fmla="*/ 0 h 365"/>
                <a:gd name="T40" fmla="*/ 0 w 655"/>
                <a:gd name="T41" fmla="*/ 0 h 365"/>
                <a:gd name="T42" fmla="*/ 0 w 655"/>
                <a:gd name="T43" fmla="*/ 0 h 365"/>
                <a:gd name="T44" fmla="*/ 0 w 655"/>
                <a:gd name="T45" fmla="*/ 0 h 365"/>
                <a:gd name="T46" fmla="*/ 0 w 655"/>
                <a:gd name="T47" fmla="*/ 0 h 365"/>
                <a:gd name="T48" fmla="*/ 0 w 655"/>
                <a:gd name="T49" fmla="*/ 0 h 365"/>
                <a:gd name="T50" fmla="*/ 0 w 655"/>
                <a:gd name="T51" fmla="*/ 0 h 365"/>
                <a:gd name="T52" fmla="*/ 0 w 655"/>
                <a:gd name="T53" fmla="*/ 0 h 365"/>
                <a:gd name="T54" fmla="*/ 0 w 655"/>
                <a:gd name="T55" fmla="*/ 0 h 365"/>
                <a:gd name="T56" fmla="*/ 0 w 655"/>
                <a:gd name="T57" fmla="*/ 0 h 365"/>
                <a:gd name="T58" fmla="*/ 0 w 655"/>
                <a:gd name="T59" fmla="*/ 0 h 365"/>
                <a:gd name="T60" fmla="*/ 0 w 655"/>
                <a:gd name="T61" fmla="*/ 0 h 365"/>
                <a:gd name="T62" fmla="*/ 0 w 655"/>
                <a:gd name="T63" fmla="*/ 0 h 365"/>
                <a:gd name="T64" fmla="*/ 0 w 655"/>
                <a:gd name="T65" fmla="*/ 0 h 365"/>
                <a:gd name="T66" fmla="*/ 0 w 655"/>
                <a:gd name="T67" fmla="*/ 0 h 365"/>
                <a:gd name="T68" fmla="*/ 0 w 655"/>
                <a:gd name="T69" fmla="*/ 0 h 365"/>
                <a:gd name="T70" fmla="*/ 0 w 655"/>
                <a:gd name="T71" fmla="*/ 0 h 365"/>
                <a:gd name="T72" fmla="*/ 0 w 655"/>
                <a:gd name="T73" fmla="*/ 0 h 365"/>
                <a:gd name="T74" fmla="*/ 0 w 655"/>
                <a:gd name="T75" fmla="*/ 0 h 365"/>
                <a:gd name="T76" fmla="*/ 0 w 655"/>
                <a:gd name="T77" fmla="*/ 0 h 365"/>
                <a:gd name="T78" fmla="*/ 0 w 655"/>
                <a:gd name="T79" fmla="*/ 0 h 365"/>
                <a:gd name="T80" fmla="*/ 0 w 655"/>
                <a:gd name="T81" fmla="*/ 0 h 365"/>
                <a:gd name="T82" fmla="*/ 0 w 655"/>
                <a:gd name="T83" fmla="*/ 0 h 365"/>
                <a:gd name="T84" fmla="*/ 0 w 655"/>
                <a:gd name="T85" fmla="*/ 0 h 365"/>
                <a:gd name="T86" fmla="*/ 0 w 655"/>
                <a:gd name="T87" fmla="*/ 0 h 365"/>
                <a:gd name="T88" fmla="*/ 0 w 655"/>
                <a:gd name="T89" fmla="*/ 0 h 365"/>
                <a:gd name="T90" fmla="*/ 0 w 655"/>
                <a:gd name="T91" fmla="*/ 0 h 365"/>
                <a:gd name="T92" fmla="*/ 0 w 655"/>
                <a:gd name="T93" fmla="*/ 0 h 365"/>
                <a:gd name="T94" fmla="*/ 0 w 655"/>
                <a:gd name="T95" fmla="*/ 0 h 365"/>
                <a:gd name="T96" fmla="*/ 0 w 655"/>
                <a:gd name="T97" fmla="*/ 0 h 365"/>
                <a:gd name="T98" fmla="*/ 0 w 655"/>
                <a:gd name="T99" fmla="*/ 0 h 365"/>
                <a:gd name="T100" fmla="*/ 0 w 655"/>
                <a:gd name="T101" fmla="*/ 0 h 365"/>
                <a:gd name="T102" fmla="*/ 0 w 655"/>
                <a:gd name="T103" fmla="*/ 0 h 365"/>
                <a:gd name="T104" fmla="*/ 0 w 655"/>
                <a:gd name="T105" fmla="*/ 0 h 365"/>
                <a:gd name="T106" fmla="*/ 0 w 655"/>
                <a:gd name="T107" fmla="*/ 0 h 3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55"/>
                <a:gd name="T163" fmla="*/ 0 h 365"/>
                <a:gd name="T164" fmla="*/ 655 w 655"/>
                <a:gd name="T165" fmla="*/ 365 h 3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55" h="365">
                  <a:moveTo>
                    <a:pt x="165" y="4"/>
                  </a:moveTo>
                  <a:lnTo>
                    <a:pt x="166" y="12"/>
                  </a:lnTo>
                  <a:lnTo>
                    <a:pt x="167" y="20"/>
                  </a:lnTo>
                  <a:lnTo>
                    <a:pt x="166" y="28"/>
                  </a:lnTo>
                  <a:lnTo>
                    <a:pt x="166" y="36"/>
                  </a:lnTo>
                  <a:lnTo>
                    <a:pt x="164" y="49"/>
                  </a:lnTo>
                  <a:lnTo>
                    <a:pt x="163" y="60"/>
                  </a:lnTo>
                  <a:lnTo>
                    <a:pt x="164" y="63"/>
                  </a:lnTo>
                  <a:lnTo>
                    <a:pt x="165" y="66"/>
                  </a:lnTo>
                  <a:lnTo>
                    <a:pt x="167" y="68"/>
                  </a:lnTo>
                  <a:lnTo>
                    <a:pt x="171" y="68"/>
                  </a:lnTo>
                  <a:lnTo>
                    <a:pt x="177" y="67"/>
                  </a:lnTo>
                  <a:lnTo>
                    <a:pt x="183" y="65"/>
                  </a:lnTo>
                  <a:lnTo>
                    <a:pt x="193" y="62"/>
                  </a:lnTo>
                  <a:lnTo>
                    <a:pt x="205" y="56"/>
                  </a:lnTo>
                  <a:lnTo>
                    <a:pt x="212" y="53"/>
                  </a:lnTo>
                  <a:lnTo>
                    <a:pt x="221" y="53"/>
                  </a:lnTo>
                  <a:lnTo>
                    <a:pt x="231" y="54"/>
                  </a:lnTo>
                  <a:lnTo>
                    <a:pt x="240" y="56"/>
                  </a:lnTo>
                  <a:lnTo>
                    <a:pt x="261" y="63"/>
                  </a:lnTo>
                  <a:lnTo>
                    <a:pt x="281" y="72"/>
                  </a:lnTo>
                  <a:lnTo>
                    <a:pt x="291" y="76"/>
                  </a:lnTo>
                  <a:lnTo>
                    <a:pt x="301" y="79"/>
                  </a:lnTo>
                  <a:lnTo>
                    <a:pt x="310" y="81"/>
                  </a:lnTo>
                  <a:lnTo>
                    <a:pt x="319" y="83"/>
                  </a:lnTo>
                  <a:lnTo>
                    <a:pt x="328" y="82"/>
                  </a:lnTo>
                  <a:lnTo>
                    <a:pt x="334" y="80"/>
                  </a:lnTo>
                  <a:lnTo>
                    <a:pt x="338" y="79"/>
                  </a:lnTo>
                  <a:lnTo>
                    <a:pt x="342" y="77"/>
                  </a:lnTo>
                  <a:lnTo>
                    <a:pt x="344" y="74"/>
                  </a:lnTo>
                  <a:lnTo>
                    <a:pt x="347" y="69"/>
                  </a:lnTo>
                  <a:lnTo>
                    <a:pt x="350" y="64"/>
                  </a:lnTo>
                  <a:lnTo>
                    <a:pt x="355" y="61"/>
                  </a:lnTo>
                  <a:lnTo>
                    <a:pt x="358" y="59"/>
                  </a:lnTo>
                  <a:lnTo>
                    <a:pt x="361" y="59"/>
                  </a:lnTo>
                  <a:lnTo>
                    <a:pt x="364" y="60"/>
                  </a:lnTo>
                  <a:lnTo>
                    <a:pt x="368" y="62"/>
                  </a:lnTo>
                  <a:lnTo>
                    <a:pt x="371" y="65"/>
                  </a:lnTo>
                  <a:lnTo>
                    <a:pt x="374" y="68"/>
                  </a:lnTo>
                  <a:lnTo>
                    <a:pt x="380" y="77"/>
                  </a:lnTo>
                  <a:lnTo>
                    <a:pt x="387" y="87"/>
                  </a:lnTo>
                  <a:lnTo>
                    <a:pt x="391" y="90"/>
                  </a:lnTo>
                  <a:lnTo>
                    <a:pt x="394" y="94"/>
                  </a:lnTo>
                  <a:lnTo>
                    <a:pt x="399" y="97"/>
                  </a:lnTo>
                  <a:lnTo>
                    <a:pt x="403" y="100"/>
                  </a:lnTo>
                  <a:lnTo>
                    <a:pt x="416" y="104"/>
                  </a:lnTo>
                  <a:lnTo>
                    <a:pt x="424" y="104"/>
                  </a:lnTo>
                  <a:lnTo>
                    <a:pt x="426" y="104"/>
                  </a:lnTo>
                  <a:lnTo>
                    <a:pt x="428" y="103"/>
                  </a:lnTo>
                  <a:lnTo>
                    <a:pt x="428" y="101"/>
                  </a:lnTo>
                  <a:lnTo>
                    <a:pt x="429" y="98"/>
                  </a:lnTo>
                  <a:lnTo>
                    <a:pt x="428" y="92"/>
                  </a:lnTo>
                  <a:lnTo>
                    <a:pt x="428" y="86"/>
                  </a:lnTo>
                  <a:lnTo>
                    <a:pt x="428" y="82"/>
                  </a:lnTo>
                  <a:lnTo>
                    <a:pt x="429" y="79"/>
                  </a:lnTo>
                  <a:lnTo>
                    <a:pt x="431" y="76"/>
                  </a:lnTo>
                  <a:lnTo>
                    <a:pt x="433" y="73"/>
                  </a:lnTo>
                  <a:lnTo>
                    <a:pt x="436" y="70"/>
                  </a:lnTo>
                  <a:lnTo>
                    <a:pt x="441" y="69"/>
                  </a:lnTo>
                  <a:lnTo>
                    <a:pt x="447" y="68"/>
                  </a:lnTo>
                  <a:lnTo>
                    <a:pt x="455" y="67"/>
                  </a:lnTo>
                  <a:lnTo>
                    <a:pt x="473" y="67"/>
                  </a:lnTo>
                  <a:lnTo>
                    <a:pt x="492" y="69"/>
                  </a:lnTo>
                  <a:lnTo>
                    <a:pt x="501" y="70"/>
                  </a:lnTo>
                  <a:lnTo>
                    <a:pt x="510" y="73"/>
                  </a:lnTo>
                  <a:lnTo>
                    <a:pt x="517" y="76"/>
                  </a:lnTo>
                  <a:lnTo>
                    <a:pt x="524" y="78"/>
                  </a:lnTo>
                  <a:lnTo>
                    <a:pt x="528" y="82"/>
                  </a:lnTo>
                  <a:lnTo>
                    <a:pt x="530" y="87"/>
                  </a:lnTo>
                  <a:lnTo>
                    <a:pt x="531" y="89"/>
                  </a:lnTo>
                  <a:lnTo>
                    <a:pt x="531" y="91"/>
                  </a:lnTo>
                  <a:lnTo>
                    <a:pt x="530" y="93"/>
                  </a:lnTo>
                  <a:lnTo>
                    <a:pt x="529" y="96"/>
                  </a:lnTo>
                  <a:lnTo>
                    <a:pt x="525" y="103"/>
                  </a:lnTo>
                  <a:lnTo>
                    <a:pt x="523" y="109"/>
                  </a:lnTo>
                  <a:lnTo>
                    <a:pt x="521" y="115"/>
                  </a:lnTo>
                  <a:lnTo>
                    <a:pt x="521" y="120"/>
                  </a:lnTo>
                  <a:lnTo>
                    <a:pt x="521" y="125"/>
                  </a:lnTo>
                  <a:lnTo>
                    <a:pt x="522" y="130"/>
                  </a:lnTo>
                  <a:lnTo>
                    <a:pt x="523" y="134"/>
                  </a:lnTo>
                  <a:lnTo>
                    <a:pt x="525" y="138"/>
                  </a:lnTo>
                  <a:lnTo>
                    <a:pt x="531" y="146"/>
                  </a:lnTo>
                  <a:lnTo>
                    <a:pt x="540" y="151"/>
                  </a:lnTo>
                  <a:lnTo>
                    <a:pt x="550" y="157"/>
                  </a:lnTo>
                  <a:lnTo>
                    <a:pt x="561" y="161"/>
                  </a:lnTo>
                  <a:lnTo>
                    <a:pt x="584" y="168"/>
                  </a:lnTo>
                  <a:lnTo>
                    <a:pt x="606" y="173"/>
                  </a:lnTo>
                  <a:lnTo>
                    <a:pt x="614" y="176"/>
                  </a:lnTo>
                  <a:lnTo>
                    <a:pt x="622" y="177"/>
                  </a:lnTo>
                  <a:lnTo>
                    <a:pt x="626" y="180"/>
                  </a:lnTo>
                  <a:lnTo>
                    <a:pt x="628" y="182"/>
                  </a:lnTo>
                  <a:lnTo>
                    <a:pt x="638" y="223"/>
                  </a:lnTo>
                  <a:lnTo>
                    <a:pt x="651" y="270"/>
                  </a:lnTo>
                  <a:lnTo>
                    <a:pt x="653" y="281"/>
                  </a:lnTo>
                  <a:lnTo>
                    <a:pt x="654" y="290"/>
                  </a:lnTo>
                  <a:lnTo>
                    <a:pt x="655" y="300"/>
                  </a:lnTo>
                  <a:lnTo>
                    <a:pt x="654" y="309"/>
                  </a:lnTo>
                  <a:lnTo>
                    <a:pt x="653" y="316"/>
                  </a:lnTo>
                  <a:lnTo>
                    <a:pt x="650" y="323"/>
                  </a:lnTo>
                  <a:lnTo>
                    <a:pt x="648" y="326"/>
                  </a:lnTo>
                  <a:lnTo>
                    <a:pt x="644" y="328"/>
                  </a:lnTo>
                  <a:lnTo>
                    <a:pt x="642" y="330"/>
                  </a:lnTo>
                  <a:lnTo>
                    <a:pt x="638" y="331"/>
                  </a:lnTo>
                  <a:lnTo>
                    <a:pt x="635" y="337"/>
                  </a:lnTo>
                  <a:lnTo>
                    <a:pt x="631" y="340"/>
                  </a:lnTo>
                  <a:lnTo>
                    <a:pt x="628" y="340"/>
                  </a:lnTo>
                  <a:lnTo>
                    <a:pt x="625" y="339"/>
                  </a:lnTo>
                  <a:lnTo>
                    <a:pt x="619" y="331"/>
                  </a:lnTo>
                  <a:lnTo>
                    <a:pt x="609" y="321"/>
                  </a:lnTo>
                  <a:lnTo>
                    <a:pt x="598" y="314"/>
                  </a:lnTo>
                  <a:lnTo>
                    <a:pt x="586" y="306"/>
                  </a:lnTo>
                  <a:lnTo>
                    <a:pt x="573" y="300"/>
                  </a:lnTo>
                  <a:lnTo>
                    <a:pt x="559" y="293"/>
                  </a:lnTo>
                  <a:lnTo>
                    <a:pt x="545" y="289"/>
                  </a:lnTo>
                  <a:lnTo>
                    <a:pt x="529" y="285"/>
                  </a:lnTo>
                  <a:lnTo>
                    <a:pt x="513" y="283"/>
                  </a:lnTo>
                  <a:lnTo>
                    <a:pt x="496" y="282"/>
                  </a:lnTo>
                  <a:lnTo>
                    <a:pt x="485" y="283"/>
                  </a:lnTo>
                  <a:lnTo>
                    <a:pt x="474" y="284"/>
                  </a:lnTo>
                  <a:lnTo>
                    <a:pt x="464" y="287"/>
                  </a:lnTo>
                  <a:lnTo>
                    <a:pt x="455" y="290"/>
                  </a:lnTo>
                  <a:lnTo>
                    <a:pt x="446" y="295"/>
                  </a:lnTo>
                  <a:lnTo>
                    <a:pt x="438" y="300"/>
                  </a:lnTo>
                  <a:lnTo>
                    <a:pt x="430" y="305"/>
                  </a:lnTo>
                  <a:lnTo>
                    <a:pt x="424" y="312"/>
                  </a:lnTo>
                  <a:lnTo>
                    <a:pt x="414" y="323"/>
                  </a:lnTo>
                  <a:lnTo>
                    <a:pt x="402" y="339"/>
                  </a:lnTo>
                  <a:lnTo>
                    <a:pt x="392" y="354"/>
                  </a:lnTo>
                  <a:lnTo>
                    <a:pt x="387" y="365"/>
                  </a:lnTo>
                  <a:lnTo>
                    <a:pt x="375" y="361"/>
                  </a:lnTo>
                  <a:lnTo>
                    <a:pt x="366" y="357"/>
                  </a:lnTo>
                  <a:lnTo>
                    <a:pt x="358" y="354"/>
                  </a:lnTo>
                  <a:lnTo>
                    <a:pt x="351" y="351"/>
                  </a:lnTo>
                  <a:lnTo>
                    <a:pt x="346" y="346"/>
                  </a:lnTo>
                  <a:lnTo>
                    <a:pt x="342" y="342"/>
                  </a:lnTo>
                  <a:lnTo>
                    <a:pt x="338" y="338"/>
                  </a:lnTo>
                  <a:lnTo>
                    <a:pt x="336" y="333"/>
                  </a:lnTo>
                  <a:lnTo>
                    <a:pt x="336" y="329"/>
                  </a:lnTo>
                  <a:lnTo>
                    <a:pt x="336" y="324"/>
                  </a:lnTo>
                  <a:lnTo>
                    <a:pt x="337" y="317"/>
                  </a:lnTo>
                  <a:lnTo>
                    <a:pt x="338" y="312"/>
                  </a:lnTo>
                  <a:lnTo>
                    <a:pt x="345" y="298"/>
                  </a:lnTo>
                  <a:lnTo>
                    <a:pt x="354" y="282"/>
                  </a:lnTo>
                  <a:lnTo>
                    <a:pt x="357" y="274"/>
                  </a:lnTo>
                  <a:lnTo>
                    <a:pt x="358" y="268"/>
                  </a:lnTo>
                  <a:lnTo>
                    <a:pt x="358" y="262"/>
                  </a:lnTo>
                  <a:lnTo>
                    <a:pt x="356" y="258"/>
                  </a:lnTo>
                  <a:lnTo>
                    <a:pt x="352" y="254"/>
                  </a:lnTo>
                  <a:lnTo>
                    <a:pt x="348" y="250"/>
                  </a:lnTo>
                  <a:lnTo>
                    <a:pt x="343" y="247"/>
                  </a:lnTo>
                  <a:lnTo>
                    <a:pt x="337" y="245"/>
                  </a:lnTo>
                  <a:lnTo>
                    <a:pt x="333" y="243"/>
                  </a:lnTo>
                  <a:lnTo>
                    <a:pt x="330" y="241"/>
                  </a:lnTo>
                  <a:lnTo>
                    <a:pt x="328" y="237"/>
                  </a:lnTo>
                  <a:lnTo>
                    <a:pt x="327" y="234"/>
                  </a:lnTo>
                  <a:lnTo>
                    <a:pt x="327" y="227"/>
                  </a:lnTo>
                  <a:lnTo>
                    <a:pt x="328" y="218"/>
                  </a:lnTo>
                  <a:lnTo>
                    <a:pt x="328" y="211"/>
                  </a:lnTo>
                  <a:lnTo>
                    <a:pt x="326" y="202"/>
                  </a:lnTo>
                  <a:lnTo>
                    <a:pt x="323" y="199"/>
                  </a:lnTo>
                  <a:lnTo>
                    <a:pt x="320" y="194"/>
                  </a:lnTo>
                  <a:lnTo>
                    <a:pt x="316" y="191"/>
                  </a:lnTo>
                  <a:lnTo>
                    <a:pt x="310" y="189"/>
                  </a:lnTo>
                  <a:lnTo>
                    <a:pt x="300" y="185"/>
                  </a:lnTo>
                  <a:lnTo>
                    <a:pt x="292" y="182"/>
                  </a:lnTo>
                  <a:lnTo>
                    <a:pt x="287" y="181"/>
                  </a:lnTo>
                  <a:lnTo>
                    <a:pt x="282" y="182"/>
                  </a:lnTo>
                  <a:lnTo>
                    <a:pt x="274" y="188"/>
                  </a:lnTo>
                  <a:lnTo>
                    <a:pt x="258" y="199"/>
                  </a:lnTo>
                  <a:lnTo>
                    <a:pt x="250" y="203"/>
                  </a:lnTo>
                  <a:lnTo>
                    <a:pt x="246" y="208"/>
                  </a:lnTo>
                  <a:lnTo>
                    <a:pt x="243" y="214"/>
                  </a:lnTo>
                  <a:lnTo>
                    <a:pt x="241" y="219"/>
                  </a:lnTo>
                  <a:lnTo>
                    <a:pt x="240" y="230"/>
                  </a:lnTo>
                  <a:lnTo>
                    <a:pt x="243" y="241"/>
                  </a:lnTo>
                  <a:lnTo>
                    <a:pt x="243" y="245"/>
                  </a:lnTo>
                  <a:lnTo>
                    <a:pt x="244" y="250"/>
                  </a:lnTo>
                  <a:lnTo>
                    <a:pt x="243" y="255"/>
                  </a:lnTo>
                  <a:lnTo>
                    <a:pt x="241" y="258"/>
                  </a:lnTo>
                  <a:lnTo>
                    <a:pt x="238" y="261"/>
                  </a:lnTo>
                  <a:lnTo>
                    <a:pt x="234" y="264"/>
                  </a:lnTo>
                  <a:lnTo>
                    <a:pt x="226" y="267"/>
                  </a:lnTo>
                  <a:lnTo>
                    <a:pt x="218" y="269"/>
                  </a:lnTo>
                  <a:lnTo>
                    <a:pt x="207" y="268"/>
                  </a:lnTo>
                  <a:lnTo>
                    <a:pt x="195" y="265"/>
                  </a:lnTo>
                  <a:lnTo>
                    <a:pt x="190" y="265"/>
                  </a:lnTo>
                  <a:lnTo>
                    <a:pt x="184" y="265"/>
                  </a:lnTo>
                  <a:lnTo>
                    <a:pt x="179" y="268"/>
                  </a:lnTo>
                  <a:lnTo>
                    <a:pt x="175" y="272"/>
                  </a:lnTo>
                  <a:lnTo>
                    <a:pt x="169" y="279"/>
                  </a:lnTo>
                  <a:lnTo>
                    <a:pt x="161" y="293"/>
                  </a:lnTo>
                  <a:lnTo>
                    <a:pt x="157" y="300"/>
                  </a:lnTo>
                  <a:lnTo>
                    <a:pt x="155" y="306"/>
                  </a:lnTo>
                  <a:lnTo>
                    <a:pt x="155" y="310"/>
                  </a:lnTo>
                  <a:lnTo>
                    <a:pt x="155" y="312"/>
                  </a:lnTo>
                  <a:lnTo>
                    <a:pt x="156" y="314"/>
                  </a:lnTo>
                  <a:lnTo>
                    <a:pt x="159" y="315"/>
                  </a:lnTo>
                  <a:lnTo>
                    <a:pt x="152" y="313"/>
                  </a:lnTo>
                  <a:lnTo>
                    <a:pt x="147" y="311"/>
                  </a:lnTo>
                  <a:lnTo>
                    <a:pt x="142" y="307"/>
                  </a:lnTo>
                  <a:lnTo>
                    <a:pt x="138" y="304"/>
                  </a:lnTo>
                  <a:lnTo>
                    <a:pt x="134" y="301"/>
                  </a:lnTo>
                  <a:lnTo>
                    <a:pt x="129" y="298"/>
                  </a:lnTo>
                  <a:lnTo>
                    <a:pt x="124" y="297"/>
                  </a:lnTo>
                  <a:lnTo>
                    <a:pt x="119" y="298"/>
                  </a:lnTo>
                  <a:lnTo>
                    <a:pt x="111" y="302"/>
                  </a:lnTo>
                  <a:lnTo>
                    <a:pt x="103" y="309"/>
                  </a:lnTo>
                  <a:lnTo>
                    <a:pt x="92" y="317"/>
                  </a:lnTo>
                  <a:lnTo>
                    <a:pt x="81" y="327"/>
                  </a:lnTo>
                  <a:lnTo>
                    <a:pt x="71" y="337"/>
                  </a:lnTo>
                  <a:lnTo>
                    <a:pt x="63" y="344"/>
                  </a:lnTo>
                  <a:lnTo>
                    <a:pt x="55" y="349"/>
                  </a:lnTo>
                  <a:lnTo>
                    <a:pt x="52" y="352"/>
                  </a:lnTo>
                  <a:lnTo>
                    <a:pt x="45" y="346"/>
                  </a:lnTo>
                  <a:lnTo>
                    <a:pt x="40" y="342"/>
                  </a:lnTo>
                  <a:lnTo>
                    <a:pt x="38" y="337"/>
                  </a:lnTo>
                  <a:lnTo>
                    <a:pt x="37" y="331"/>
                  </a:lnTo>
                  <a:lnTo>
                    <a:pt x="37" y="326"/>
                  </a:lnTo>
                  <a:lnTo>
                    <a:pt x="39" y="320"/>
                  </a:lnTo>
                  <a:lnTo>
                    <a:pt x="42" y="314"/>
                  </a:lnTo>
                  <a:lnTo>
                    <a:pt x="45" y="307"/>
                  </a:lnTo>
                  <a:lnTo>
                    <a:pt x="54" y="295"/>
                  </a:lnTo>
                  <a:lnTo>
                    <a:pt x="63" y="281"/>
                  </a:lnTo>
                  <a:lnTo>
                    <a:pt x="66" y="273"/>
                  </a:lnTo>
                  <a:lnTo>
                    <a:pt x="69" y="264"/>
                  </a:lnTo>
                  <a:lnTo>
                    <a:pt x="71" y="257"/>
                  </a:lnTo>
                  <a:lnTo>
                    <a:pt x="72" y="248"/>
                  </a:lnTo>
                  <a:lnTo>
                    <a:pt x="71" y="231"/>
                  </a:lnTo>
                  <a:lnTo>
                    <a:pt x="70" y="216"/>
                  </a:lnTo>
                  <a:lnTo>
                    <a:pt x="69" y="202"/>
                  </a:lnTo>
                  <a:lnTo>
                    <a:pt x="67" y="188"/>
                  </a:lnTo>
                  <a:lnTo>
                    <a:pt x="63" y="163"/>
                  </a:lnTo>
                  <a:lnTo>
                    <a:pt x="58" y="139"/>
                  </a:lnTo>
                  <a:lnTo>
                    <a:pt x="56" y="134"/>
                  </a:lnTo>
                  <a:lnTo>
                    <a:pt x="51" y="129"/>
                  </a:lnTo>
                  <a:lnTo>
                    <a:pt x="43" y="122"/>
                  </a:lnTo>
                  <a:lnTo>
                    <a:pt x="35" y="117"/>
                  </a:lnTo>
                  <a:lnTo>
                    <a:pt x="17" y="105"/>
                  </a:lnTo>
                  <a:lnTo>
                    <a:pt x="6" y="96"/>
                  </a:lnTo>
                  <a:lnTo>
                    <a:pt x="1" y="89"/>
                  </a:lnTo>
                  <a:lnTo>
                    <a:pt x="0" y="84"/>
                  </a:lnTo>
                  <a:lnTo>
                    <a:pt x="0" y="82"/>
                  </a:lnTo>
                  <a:lnTo>
                    <a:pt x="1" y="80"/>
                  </a:lnTo>
                  <a:lnTo>
                    <a:pt x="2" y="79"/>
                  </a:lnTo>
                  <a:lnTo>
                    <a:pt x="4" y="78"/>
                  </a:lnTo>
                  <a:lnTo>
                    <a:pt x="11" y="76"/>
                  </a:lnTo>
                  <a:lnTo>
                    <a:pt x="17" y="75"/>
                  </a:lnTo>
                  <a:lnTo>
                    <a:pt x="26" y="75"/>
                  </a:lnTo>
                  <a:lnTo>
                    <a:pt x="36" y="75"/>
                  </a:lnTo>
                  <a:lnTo>
                    <a:pt x="56" y="76"/>
                  </a:lnTo>
                  <a:lnTo>
                    <a:pt x="76" y="75"/>
                  </a:lnTo>
                  <a:lnTo>
                    <a:pt x="84" y="74"/>
                  </a:lnTo>
                  <a:lnTo>
                    <a:pt x="91" y="72"/>
                  </a:lnTo>
                  <a:lnTo>
                    <a:pt x="93" y="69"/>
                  </a:lnTo>
                  <a:lnTo>
                    <a:pt x="96" y="68"/>
                  </a:lnTo>
                  <a:lnTo>
                    <a:pt x="97" y="65"/>
                  </a:lnTo>
                  <a:lnTo>
                    <a:pt x="98" y="63"/>
                  </a:lnTo>
                  <a:lnTo>
                    <a:pt x="103" y="52"/>
                  </a:lnTo>
                  <a:lnTo>
                    <a:pt x="108" y="41"/>
                  </a:lnTo>
                  <a:lnTo>
                    <a:pt x="111" y="35"/>
                  </a:lnTo>
                  <a:lnTo>
                    <a:pt x="113" y="28"/>
                  </a:lnTo>
                  <a:lnTo>
                    <a:pt x="114" y="21"/>
                  </a:lnTo>
                  <a:lnTo>
                    <a:pt x="115" y="13"/>
                  </a:lnTo>
                  <a:lnTo>
                    <a:pt x="115" y="10"/>
                  </a:lnTo>
                  <a:lnTo>
                    <a:pt x="117" y="7"/>
                  </a:lnTo>
                  <a:lnTo>
                    <a:pt x="118" y="5"/>
                  </a:lnTo>
                  <a:lnTo>
                    <a:pt x="121" y="3"/>
                  </a:lnTo>
                  <a:lnTo>
                    <a:pt x="126" y="0"/>
                  </a:lnTo>
                  <a:lnTo>
                    <a:pt x="134" y="0"/>
                  </a:lnTo>
                  <a:lnTo>
                    <a:pt x="150" y="2"/>
                  </a:lnTo>
                  <a:lnTo>
                    <a:pt x="165" y="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525" name="Freeform 331"/>
            <p:cNvSpPr>
              <a:spLocks/>
            </p:cNvSpPr>
            <p:nvPr/>
          </p:nvSpPr>
          <p:spPr bwMode="auto">
            <a:xfrm>
              <a:off x="1939" y="2420"/>
              <a:ext cx="862" cy="474"/>
            </a:xfrm>
            <a:custGeom>
              <a:avLst/>
              <a:gdLst>
                <a:gd name="T0" fmla="*/ 0 w 3448"/>
                <a:gd name="T1" fmla="*/ 0 h 1898"/>
                <a:gd name="T2" fmla="*/ 0 w 3448"/>
                <a:gd name="T3" fmla="*/ 0 h 1898"/>
                <a:gd name="T4" fmla="*/ 0 w 3448"/>
                <a:gd name="T5" fmla="*/ 0 h 1898"/>
                <a:gd name="T6" fmla="*/ 0 w 3448"/>
                <a:gd name="T7" fmla="*/ 0 h 1898"/>
                <a:gd name="T8" fmla="*/ 0 w 3448"/>
                <a:gd name="T9" fmla="*/ 0 h 1898"/>
                <a:gd name="T10" fmla="*/ 0 w 3448"/>
                <a:gd name="T11" fmla="*/ 0 h 1898"/>
                <a:gd name="T12" fmla="*/ 0 w 3448"/>
                <a:gd name="T13" fmla="*/ 0 h 1898"/>
                <a:gd name="T14" fmla="*/ 0 w 3448"/>
                <a:gd name="T15" fmla="*/ 0 h 1898"/>
                <a:gd name="T16" fmla="*/ 0 w 3448"/>
                <a:gd name="T17" fmla="*/ 0 h 1898"/>
                <a:gd name="T18" fmla="*/ 0 w 3448"/>
                <a:gd name="T19" fmla="*/ 0 h 1898"/>
                <a:gd name="T20" fmla="*/ 0 w 3448"/>
                <a:gd name="T21" fmla="*/ 0 h 1898"/>
                <a:gd name="T22" fmla="*/ 0 w 3448"/>
                <a:gd name="T23" fmla="*/ 0 h 1898"/>
                <a:gd name="T24" fmla="*/ 0 w 3448"/>
                <a:gd name="T25" fmla="*/ 0 h 1898"/>
                <a:gd name="T26" fmla="*/ 0 w 3448"/>
                <a:gd name="T27" fmla="*/ 0 h 1898"/>
                <a:gd name="T28" fmla="*/ 0 w 3448"/>
                <a:gd name="T29" fmla="*/ 0 h 1898"/>
                <a:gd name="T30" fmla="*/ 0 w 3448"/>
                <a:gd name="T31" fmla="*/ 0 h 1898"/>
                <a:gd name="T32" fmla="*/ 0 w 3448"/>
                <a:gd name="T33" fmla="*/ 0 h 1898"/>
                <a:gd name="T34" fmla="*/ 0 w 3448"/>
                <a:gd name="T35" fmla="*/ 0 h 1898"/>
                <a:gd name="T36" fmla="*/ 0 w 3448"/>
                <a:gd name="T37" fmla="*/ 0 h 1898"/>
                <a:gd name="T38" fmla="*/ 0 w 3448"/>
                <a:gd name="T39" fmla="*/ 0 h 1898"/>
                <a:gd name="T40" fmla="*/ 0 w 3448"/>
                <a:gd name="T41" fmla="*/ 0 h 1898"/>
                <a:gd name="T42" fmla="*/ 0 w 3448"/>
                <a:gd name="T43" fmla="*/ 0 h 1898"/>
                <a:gd name="T44" fmla="*/ 0 w 3448"/>
                <a:gd name="T45" fmla="*/ 0 h 1898"/>
                <a:gd name="T46" fmla="*/ 0 w 3448"/>
                <a:gd name="T47" fmla="*/ 0 h 1898"/>
                <a:gd name="T48" fmla="*/ 0 w 3448"/>
                <a:gd name="T49" fmla="*/ 0 h 1898"/>
                <a:gd name="T50" fmla="*/ 0 w 3448"/>
                <a:gd name="T51" fmla="*/ 0 h 1898"/>
                <a:gd name="T52" fmla="*/ 0 w 3448"/>
                <a:gd name="T53" fmla="*/ 0 h 1898"/>
                <a:gd name="T54" fmla="*/ 0 w 3448"/>
                <a:gd name="T55" fmla="*/ 0 h 1898"/>
                <a:gd name="T56" fmla="*/ 0 w 3448"/>
                <a:gd name="T57" fmla="*/ 0 h 1898"/>
                <a:gd name="T58" fmla="*/ 0 w 3448"/>
                <a:gd name="T59" fmla="*/ 0 h 1898"/>
                <a:gd name="T60" fmla="*/ 0 w 3448"/>
                <a:gd name="T61" fmla="*/ 0 h 1898"/>
                <a:gd name="T62" fmla="*/ 0 w 3448"/>
                <a:gd name="T63" fmla="*/ 0 h 1898"/>
                <a:gd name="T64" fmla="*/ 0 w 3448"/>
                <a:gd name="T65" fmla="*/ 0 h 1898"/>
                <a:gd name="T66" fmla="*/ 0 w 3448"/>
                <a:gd name="T67" fmla="*/ 0 h 1898"/>
                <a:gd name="T68" fmla="*/ 0 w 3448"/>
                <a:gd name="T69" fmla="*/ 0 h 1898"/>
                <a:gd name="T70" fmla="*/ 0 w 3448"/>
                <a:gd name="T71" fmla="*/ 0 h 1898"/>
                <a:gd name="T72" fmla="*/ 0 w 3448"/>
                <a:gd name="T73" fmla="*/ 0 h 1898"/>
                <a:gd name="T74" fmla="*/ 0 w 3448"/>
                <a:gd name="T75" fmla="*/ 0 h 1898"/>
                <a:gd name="T76" fmla="*/ 0 w 3448"/>
                <a:gd name="T77" fmla="*/ 0 h 1898"/>
                <a:gd name="T78" fmla="*/ 0 w 3448"/>
                <a:gd name="T79" fmla="*/ 0 h 1898"/>
                <a:gd name="T80" fmla="*/ 0 w 3448"/>
                <a:gd name="T81" fmla="*/ 0 h 1898"/>
                <a:gd name="T82" fmla="*/ 0 w 3448"/>
                <a:gd name="T83" fmla="*/ 0 h 1898"/>
                <a:gd name="T84" fmla="*/ 0 w 3448"/>
                <a:gd name="T85" fmla="*/ 0 h 1898"/>
                <a:gd name="T86" fmla="*/ 0 w 3448"/>
                <a:gd name="T87" fmla="*/ 0 h 1898"/>
                <a:gd name="T88" fmla="*/ 0 w 3448"/>
                <a:gd name="T89" fmla="*/ 0 h 1898"/>
                <a:gd name="T90" fmla="*/ 0 w 3448"/>
                <a:gd name="T91" fmla="*/ 0 h 1898"/>
                <a:gd name="T92" fmla="*/ 0 w 3448"/>
                <a:gd name="T93" fmla="*/ 0 h 1898"/>
                <a:gd name="T94" fmla="*/ 0 w 3448"/>
                <a:gd name="T95" fmla="*/ 0 h 1898"/>
                <a:gd name="T96" fmla="*/ 0 w 3448"/>
                <a:gd name="T97" fmla="*/ 0 h 1898"/>
                <a:gd name="T98" fmla="*/ 0 w 3448"/>
                <a:gd name="T99" fmla="*/ 0 h 1898"/>
                <a:gd name="T100" fmla="*/ 0 w 3448"/>
                <a:gd name="T101" fmla="*/ 0 h 1898"/>
                <a:gd name="T102" fmla="*/ 0 w 3448"/>
                <a:gd name="T103" fmla="*/ 0 h 1898"/>
                <a:gd name="T104" fmla="*/ 0 w 3448"/>
                <a:gd name="T105" fmla="*/ 0 h 1898"/>
                <a:gd name="T106" fmla="*/ 0 w 3448"/>
                <a:gd name="T107" fmla="*/ 0 h 1898"/>
                <a:gd name="T108" fmla="*/ 0 w 3448"/>
                <a:gd name="T109" fmla="*/ 0 h 1898"/>
                <a:gd name="T110" fmla="*/ 0 w 3448"/>
                <a:gd name="T111" fmla="*/ 0 h 1898"/>
                <a:gd name="T112" fmla="*/ 0 w 3448"/>
                <a:gd name="T113" fmla="*/ 0 h 1898"/>
                <a:gd name="T114" fmla="*/ 0 w 3448"/>
                <a:gd name="T115" fmla="*/ 0 h 1898"/>
                <a:gd name="T116" fmla="*/ 0 w 3448"/>
                <a:gd name="T117" fmla="*/ 0 h 1898"/>
                <a:gd name="T118" fmla="*/ 0 w 3448"/>
                <a:gd name="T119" fmla="*/ 0 h 1898"/>
                <a:gd name="T120" fmla="*/ 0 w 3448"/>
                <a:gd name="T121" fmla="*/ 0 h 1898"/>
                <a:gd name="T122" fmla="*/ 0 w 3448"/>
                <a:gd name="T123" fmla="*/ 0 h 1898"/>
                <a:gd name="T124" fmla="*/ 0 w 3448"/>
                <a:gd name="T125" fmla="*/ 0 h 189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3448" h="1898">
                  <a:moveTo>
                    <a:pt x="773" y="1371"/>
                  </a:moveTo>
                  <a:lnTo>
                    <a:pt x="783" y="1798"/>
                  </a:lnTo>
                  <a:lnTo>
                    <a:pt x="753" y="1798"/>
                  </a:lnTo>
                  <a:lnTo>
                    <a:pt x="747" y="1796"/>
                  </a:lnTo>
                  <a:lnTo>
                    <a:pt x="742" y="1793"/>
                  </a:lnTo>
                  <a:lnTo>
                    <a:pt x="736" y="1790"/>
                  </a:lnTo>
                  <a:lnTo>
                    <a:pt x="730" y="1787"/>
                  </a:lnTo>
                  <a:lnTo>
                    <a:pt x="720" y="1778"/>
                  </a:lnTo>
                  <a:lnTo>
                    <a:pt x="710" y="1767"/>
                  </a:lnTo>
                  <a:lnTo>
                    <a:pt x="689" y="1744"/>
                  </a:lnTo>
                  <a:lnTo>
                    <a:pt x="670" y="1720"/>
                  </a:lnTo>
                  <a:lnTo>
                    <a:pt x="659" y="1709"/>
                  </a:lnTo>
                  <a:lnTo>
                    <a:pt x="649" y="1701"/>
                  </a:lnTo>
                  <a:lnTo>
                    <a:pt x="644" y="1696"/>
                  </a:lnTo>
                  <a:lnTo>
                    <a:pt x="638" y="1693"/>
                  </a:lnTo>
                  <a:lnTo>
                    <a:pt x="633" y="1691"/>
                  </a:lnTo>
                  <a:lnTo>
                    <a:pt x="628" y="1689"/>
                  </a:lnTo>
                  <a:lnTo>
                    <a:pt x="621" y="1688"/>
                  </a:lnTo>
                  <a:lnTo>
                    <a:pt x="616" y="1688"/>
                  </a:lnTo>
                  <a:lnTo>
                    <a:pt x="609" y="1689"/>
                  </a:lnTo>
                  <a:lnTo>
                    <a:pt x="604" y="1690"/>
                  </a:lnTo>
                  <a:lnTo>
                    <a:pt x="598" y="1693"/>
                  </a:lnTo>
                  <a:lnTo>
                    <a:pt x="591" y="1697"/>
                  </a:lnTo>
                  <a:lnTo>
                    <a:pt x="585" y="1702"/>
                  </a:lnTo>
                  <a:lnTo>
                    <a:pt x="577" y="1708"/>
                  </a:lnTo>
                  <a:lnTo>
                    <a:pt x="570" y="1716"/>
                  </a:lnTo>
                  <a:lnTo>
                    <a:pt x="561" y="1722"/>
                  </a:lnTo>
                  <a:lnTo>
                    <a:pt x="550" y="1730"/>
                  </a:lnTo>
                  <a:lnTo>
                    <a:pt x="538" y="1737"/>
                  </a:lnTo>
                  <a:lnTo>
                    <a:pt x="526" y="1743"/>
                  </a:lnTo>
                  <a:lnTo>
                    <a:pt x="516" y="1749"/>
                  </a:lnTo>
                  <a:lnTo>
                    <a:pt x="504" y="1752"/>
                  </a:lnTo>
                  <a:lnTo>
                    <a:pt x="493" y="1755"/>
                  </a:lnTo>
                  <a:lnTo>
                    <a:pt x="483" y="1757"/>
                  </a:lnTo>
                  <a:lnTo>
                    <a:pt x="476" y="1755"/>
                  </a:lnTo>
                  <a:lnTo>
                    <a:pt x="473" y="1754"/>
                  </a:lnTo>
                  <a:lnTo>
                    <a:pt x="470" y="1752"/>
                  </a:lnTo>
                  <a:lnTo>
                    <a:pt x="468" y="1749"/>
                  </a:lnTo>
                  <a:lnTo>
                    <a:pt x="466" y="1746"/>
                  </a:lnTo>
                  <a:lnTo>
                    <a:pt x="466" y="1741"/>
                  </a:lnTo>
                  <a:lnTo>
                    <a:pt x="466" y="1737"/>
                  </a:lnTo>
                  <a:lnTo>
                    <a:pt x="467" y="1731"/>
                  </a:lnTo>
                  <a:lnTo>
                    <a:pt x="468" y="1724"/>
                  </a:lnTo>
                  <a:lnTo>
                    <a:pt x="475" y="1708"/>
                  </a:lnTo>
                  <a:lnTo>
                    <a:pt x="484" y="1689"/>
                  </a:lnTo>
                  <a:lnTo>
                    <a:pt x="491" y="1681"/>
                  </a:lnTo>
                  <a:lnTo>
                    <a:pt x="497" y="1676"/>
                  </a:lnTo>
                  <a:lnTo>
                    <a:pt x="501" y="1673"/>
                  </a:lnTo>
                  <a:lnTo>
                    <a:pt x="504" y="1668"/>
                  </a:lnTo>
                  <a:lnTo>
                    <a:pt x="505" y="1664"/>
                  </a:lnTo>
                  <a:lnTo>
                    <a:pt x="505" y="1659"/>
                  </a:lnTo>
                  <a:lnTo>
                    <a:pt x="503" y="1653"/>
                  </a:lnTo>
                  <a:lnTo>
                    <a:pt x="501" y="1650"/>
                  </a:lnTo>
                  <a:lnTo>
                    <a:pt x="496" y="1647"/>
                  </a:lnTo>
                  <a:lnTo>
                    <a:pt x="492" y="1646"/>
                  </a:lnTo>
                  <a:lnTo>
                    <a:pt x="485" y="1646"/>
                  </a:lnTo>
                  <a:lnTo>
                    <a:pt x="480" y="1647"/>
                  </a:lnTo>
                  <a:lnTo>
                    <a:pt x="474" y="1648"/>
                  </a:lnTo>
                  <a:lnTo>
                    <a:pt x="467" y="1649"/>
                  </a:lnTo>
                  <a:lnTo>
                    <a:pt x="453" y="1653"/>
                  </a:lnTo>
                  <a:lnTo>
                    <a:pt x="441" y="1655"/>
                  </a:lnTo>
                  <a:lnTo>
                    <a:pt x="437" y="1656"/>
                  </a:lnTo>
                  <a:lnTo>
                    <a:pt x="433" y="1656"/>
                  </a:lnTo>
                  <a:lnTo>
                    <a:pt x="431" y="1654"/>
                  </a:lnTo>
                  <a:lnTo>
                    <a:pt x="428" y="1652"/>
                  </a:lnTo>
                  <a:lnTo>
                    <a:pt x="426" y="1646"/>
                  </a:lnTo>
                  <a:lnTo>
                    <a:pt x="423" y="1640"/>
                  </a:lnTo>
                  <a:lnTo>
                    <a:pt x="420" y="1635"/>
                  </a:lnTo>
                  <a:lnTo>
                    <a:pt x="415" y="1629"/>
                  </a:lnTo>
                  <a:lnTo>
                    <a:pt x="405" y="1620"/>
                  </a:lnTo>
                  <a:lnTo>
                    <a:pt x="394" y="1610"/>
                  </a:lnTo>
                  <a:lnTo>
                    <a:pt x="384" y="1603"/>
                  </a:lnTo>
                  <a:lnTo>
                    <a:pt x="375" y="1596"/>
                  </a:lnTo>
                  <a:lnTo>
                    <a:pt x="368" y="1591"/>
                  </a:lnTo>
                  <a:lnTo>
                    <a:pt x="366" y="1585"/>
                  </a:lnTo>
                  <a:lnTo>
                    <a:pt x="366" y="1581"/>
                  </a:lnTo>
                  <a:lnTo>
                    <a:pt x="366" y="1577"/>
                  </a:lnTo>
                  <a:lnTo>
                    <a:pt x="368" y="1571"/>
                  </a:lnTo>
                  <a:lnTo>
                    <a:pt x="370" y="1567"/>
                  </a:lnTo>
                  <a:lnTo>
                    <a:pt x="375" y="1558"/>
                  </a:lnTo>
                  <a:lnTo>
                    <a:pt x="379" y="1550"/>
                  </a:lnTo>
                  <a:lnTo>
                    <a:pt x="380" y="1547"/>
                  </a:lnTo>
                  <a:lnTo>
                    <a:pt x="381" y="1542"/>
                  </a:lnTo>
                  <a:lnTo>
                    <a:pt x="381" y="1540"/>
                  </a:lnTo>
                  <a:lnTo>
                    <a:pt x="380" y="1537"/>
                  </a:lnTo>
                  <a:lnTo>
                    <a:pt x="378" y="1535"/>
                  </a:lnTo>
                  <a:lnTo>
                    <a:pt x="375" y="1533"/>
                  </a:lnTo>
                  <a:lnTo>
                    <a:pt x="369" y="1530"/>
                  </a:lnTo>
                  <a:lnTo>
                    <a:pt x="363" y="1529"/>
                  </a:lnTo>
                  <a:lnTo>
                    <a:pt x="357" y="1528"/>
                  </a:lnTo>
                  <a:lnTo>
                    <a:pt x="353" y="1527"/>
                  </a:lnTo>
                  <a:lnTo>
                    <a:pt x="350" y="1525"/>
                  </a:lnTo>
                  <a:lnTo>
                    <a:pt x="347" y="1522"/>
                  </a:lnTo>
                  <a:lnTo>
                    <a:pt x="343" y="1516"/>
                  </a:lnTo>
                  <a:lnTo>
                    <a:pt x="342" y="1509"/>
                  </a:lnTo>
                  <a:lnTo>
                    <a:pt x="341" y="1500"/>
                  </a:lnTo>
                  <a:lnTo>
                    <a:pt x="340" y="1492"/>
                  </a:lnTo>
                  <a:lnTo>
                    <a:pt x="339" y="1487"/>
                  </a:lnTo>
                  <a:lnTo>
                    <a:pt x="338" y="1484"/>
                  </a:lnTo>
                  <a:lnTo>
                    <a:pt x="336" y="1480"/>
                  </a:lnTo>
                  <a:lnTo>
                    <a:pt x="333" y="1477"/>
                  </a:lnTo>
                  <a:lnTo>
                    <a:pt x="327" y="1472"/>
                  </a:lnTo>
                  <a:lnTo>
                    <a:pt x="320" y="1469"/>
                  </a:lnTo>
                  <a:lnTo>
                    <a:pt x="310" y="1467"/>
                  </a:lnTo>
                  <a:lnTo>
                    <a:pt x="301" y="1464"/>
                  </a:lnTo>
                  <a:lnTo>
                    <a:pt x="293" y="1460"/>
                  </a:lnTo>
                  <a:lnTo>
                    <a:pt x="285" y="1456"/>
                  </a:lnTo>
                  <a:lnTo>
                    <a:pt x="282" y="1453"/>
                  </a:lnTo>
                  <a:lnTo>
                    <a:pt x="279" y="1451"/>
                  </a:lnTo>
                  <a:lnTo>
                    <a:pt x="278" y="1447"/>
                  </a:lnTo>
                  <a:lnTo>
                    <a:pt x="277" y="1443"/>
                  </a:lnTo>
                  <a:lnTo>
                    <a:pt x="275" y="1436"/>
                  </a:lnTo>
                  <a:lnTo>
                    <a:pt x="274" y="1428"/>
                  </a:lnTo>
                  <a:lnTo>
                    <a:pt x="275" y="1422"/>
                  </a:lnTo>
                  <a:lnTo>
                    <a:pt x="275" y="1417"/>
                  </a:lnTo>
                  <a:lnTo>
                    <a:pt x="277" y="1413"/>
                  </a:lnTo>
                  <a:lnTo>
                    <a:pt x="279" y="1409"/>
                  </a:lnTo>
                  <a:lnTo>
                    <a:pt x="281" y="1406"/>
                  </a:lnTo>
                  <a:lnTo>
                    <a:pt x="283" y="1404"/>
                  </a:lnTo>
                  <a:lnTo>
                    <a:pt x="286" y="1403"/>
                  </a:lnTo>
                  <a:lnTo>
                    <a:pt x="289" y="1402"/>
                  </a:lnTo>
                  <a:lnTo>
                    <a:pt x="293" y="1402"/>
                  </a:lnTo>
                  <a:lnTo>
                    <a:pt x="297" y="1403"/>
                  </a:lnTo>
                  <a:lnTo>
                    <a:pt x="305" y="1405"/>
                  </a:lnTo>
                  <a:lnTo>
                    <a:pt x="314" y="1409"/>
                  </a:lnTo>
                  <a:lnTo>
                    <a:pt x="333" y="1419"/>
                  </a:lnTo>
                  <a:lnTo>
                    <a:pt x="351" y="1430"/>
                  </a:lnTo>
                  <a:lnTo>
                    <a:pt x="358" y="1436"/>
                  </a:lnTo>
                  <a:lnTo>
                    <a:pt x="366" y="1440"/>
                  </a:lnTo>
                  <a:lnTo>
                    <a:pt x="371" y="1442"/>
                  </a:lnTo>
                  <a:lnTo>
                    <a:pt x="376" y="1443"/>
                  </a:lnTo>
                  <a:lnTo>
                    <a:pt x="389" y="1443"/>
                  </a:lnTo>
                  <a:lnTo>
                    <a:pt x="398" y="1442"/>
                  </a:lnTo>
                  <a:lnTo>
                    <a:pt x="401" y="1441"/>
                  </a:lnTo>
                  <a:lnTo>
                    <a:pt x="404" y="1439"/>
                  </a:lnTo>
                  <a:lnTo>
                    <a:pt x="406" y="1438"/>
                  </a:lnTo>
                  <a:lnTo>
                    <a:pt x="407" y="1437"/>
                  </a:lnTo>
                  <a:lnTo>
                    <a:pt x="406" y="1432"/>
                  </a:lnTo>
                  <a:lnTo>
                    <a:pt x="404" y="1428"/>
                  </a:lnTo>
                  <a:lnTo>
                    <a:pt x="399" y="1423"/>
                  </a:lnTo>
                  <a:lnTo>
                    <a:pt x="395" y="1417"/>
                  </a:lnTo>
                  <a:lnTo>
                    <a:pt x="382" y="1403"/>
                  </a:lnTo>
                  <a:lnTo>
                    <a:pt x="371" y="1389"/>
                  </a:lnTo>
                  <a:lnTo>
                    <a:pt x="368" y="1382"/>
                  </a:lnTo>
                  <a:lnTo>
                    <a:pt x="366" y="1373"/>
                  </a:lnTo>
                  <a:lnTo>
                    <a:pt x="365" y="1370"/>
                  </a:lnTo>
                  <a:lnTo>
                    <a:pt x="366" y="1366"/>
                  </a:lnTo>
                  <a:lnTo>
                    <a:pt x="367" y="1361"/>
                  </a:lnTo>
                  <a:lnTo>
                    <a:pt x="369" y="1357"/>
                  </a:lnTo>
                  <a:lnTo>
                    <a:pt x="373" y="1349"/>
                  </a:lnTo>
                  <a:lnTo>
                    <a:pt x="379" y="1343"/>
                  </a:lnTo>
                  <a:lnTo>
                    <a:pt x="385" y="1339"/>
                  </a:lnTo>
                  <a:lnTo>
                    <a:pt x="391" y="1334"/>
                  </a:lnTo>
                  <a:lnTo>
                    <a:pt x="398" y="1331"/>
                  </a:lnTo>
                  <a:lnTo>
                    <a:pt x="405" y="1329"/>
                  </a:lnTo>
                  <a:lnTo>
                    <a:pt x="411" y="1328"/>
                  </a:lnTo>
                  <a:lnTo>
                    <a:pt x="419" y="1328"/>
                  </a:lnTo>
                  <a:lnTo>
                    <a:pt x="434" y="1329"/>
                  </a:lnTo>
                  <a:lnTo>
                    <a:pt x="449" y="1332"/>
                  </a:lnTo>
                  <a:lnTo>
                    <a:pt x="465" y="1338"/>
                  </a:lnTo>
                  <a:lnTo>
                    <a:pt x="480" y="1343"/>
                  </a:lnTo>
                  <a:lnTo>
                    <a:pt x="495" y="1348"/>
                  </a:lnTo>
                  <a:lnTo>
                    <a:pt x="509" y="1354"/>
                  </a:lnTo>
                  <a:lnTo>
                    <a:pt x="522" y="1357"/>
                  </a:lnTo>
                  <a:lnTo>
                    <a:pt x="534" y="1359"/>
                  </a:lnTo>
                  <a:lnTo>
                    <a:pt x="539" y="1359"/>
                  </a:lnTo>
                  <a:lnTo>
                    <a:pt x="544" y="1358"/>
                  </a:lnTo>
                  <a:lnTo>
                    <a:pt x="548" y="1356"/>
                  </a:lnTo>
                  <a:lnTo>
                    <a:pt x="552" y="1353"/>
                  </a:lnTo>
                  <a:lnTo>
                    <a:pt x="556" y="1349"/>
                  </a:lnTo>
                  <a:lnTo>
                    <a:pt x="558" y="1344"/>
                  </a:lnTo>
                  <a:lnTo>
                    <a:pt x="560" y="1339"/>
                  </a:lnTo>
                  <a:lnTo>
                    <a:pt x="561" y="1331"/>
                  </a:lnTo>
                  <a:lnTo>
                    <a:pt x="561" y="1322"/>
                  </a:lnTo>
                  <a:lnTo>
                    <a:pt x="560" y="1315"/>
                  </a:lnTo>
                  <a:lnTo>
                    <a:pt x="558" y="1310"/>
                  </a:lnTo>
                  <a:lnTo>
                    <a:pt x="553" y="1305"/>
                  </a:lnTo>
                  <a:lnTo>
                    <a:pt x="549" y="1302"/>
                  </a:lnTo>
                  <a:lnTo>
                    <a:pt x="544" y="1300"/>
                  </a:lnTo>
                  <a:lnTo>
                    <a:pt x="538" y="1298"/>
                  </a:lnTo>
                  <a:lnTo>
                    <a:pt x="533" y="1296"/>
                  </a:lnTo>
                  <a:lnTo>
                    <a:pt x="528" y="1294"/>
                  </a:lnTo>
                  <a:lnTo>
                    <a:pt x="523" y="1292"/>
                  </a:lnTo>
                  <a:lnTo>
                    <a:pt x="519" y="1290"/>
                  </a:lnTo>
                  <a:lnTo>
                    <a:pt x="515" y="1287"/>
                  </a:lnTo>
                  <a:lnTo>
                    <a:pt x="512" y="1284"/>
                  </a:lnTo>
                  <a:lnTo>
                    <a:pt x="511" y="1278"/>
                  </a:lnTo>
                  <a:lnTo>
                    <a:pt x="512" y="1273"/>
                  </a:lnTo>
                  <a:lnTo>
                    <a:pt x="515" y="1264"/>
                  </a:lnTo>
                  <a:lnTo>
                    <a:pt x="523" y="1237"/>
                  </a:lnTo>
                  <a:lnTo>
                    <a:pt x="525" y="1231"/>
                  </a:lnTo>
                  <a:lnTo>
                    <a:pt x="528" y="1233"/>
                  </a:lnTo>
                  <a:lnTo>
                    <a:pt x="531" y="1236"/>
                  </a:lnTo>
                  <a:lnTo>
                    <a:pt x="537" y="1241"/>
                  </a:lnTo>
                  <a:lnTo>
                    <a:pt x="548" y="1245"/>
                  </a:lnTo>
                  <a:lnTo>
                    <a:pt x="551" y="1245"/>
                  </a:lnTo>
                  <a:lnTo>
                    <a:pt x="554" y="1246"/>
                  </a:lnTo>
                  <a:lnTo>
                    <a:pt x="557" y="1245"/>
                  </a:lnTo>
                  <a:lnTo>
                    <a:pt x="559" y="1244"/>
                  </a:lnTo>
                  <a:lnTo>
                    <a:pt x="561" y="1243"/>
                  </a:lnTo>
                  <a:lnTo>
                    <a:pt x="562" y="1241"/>
                  </a:lnTo>
                  <a:lnTo>
                    <a:pt x="563" y="1237"/>
                  </a:lnTo>
                  <a:lnTo>
                    <a:pt x="563" y="1235"/>
                  </a:lnTo>
                  <a:lnTo>
                    <a:pt x="563" y="1228"/>
                  </a:lnTo>
                  <a:lnTo>
                    <a:pt x="562" y="1220"/>
                  </a:lnTo>
                  <a:lnTo>
                    <a:pt x="560" y="1212"/>
                  </a:lnTo>
                  <a:lnTo>
                    <a:pt x="557" y="1202"/>
                  </a:lnTo>
                  <a:lnTo>
                    <a:pt x="549" y="1184"/>
                  </a:lnTo>
                  <a:lnTo>
                    <a:pt x="539" y="1167"/>
                  </a:lnTo>
                  <a:lnTo>
                    <a:pt x="535" y="1160"/>
                  </a:lnTo>
                  <a:lnTo>
                    <a:pt x="531" y="1154"/>
                  </a:lnTo>
                  <a:lnTo>
                    <a:pt x="528" y="1150"/>
                  </a:lnTo>
                  <a:lnTo>
                    <a:pt x="524" y="1149"/>
                  </a:lnTo>
                  <a:lnTo>
                    <a:pt x="510" y="1145"/>
                  </a:lnTo>
                  <a:lnTo>
                    <a:pt x="499" y="1143"/>
                  </a:lnTo>
                  <a:lnTo>
                    <a:pt x="492" y="1143"/>
                  </a:lnTo>
                  <a:lnTo>
                    <a:pt x="487" y="1143"/>
                  </a:lnTo>
                  <a:lnTo>
                    <a:pt x="471" y="1147"/>
                  </a:lnTo>
                  <a:lnTo>
                    <a:pt x="445" y="1152"/>
                  </a:lnTo>
                  <a:lnTo>
                    <a:pt x="439" y="1152"/>
                  </a:lnTo>
                  <a:lnTo>
                    <a:pt x="434" y="1151"/>
                  </a:lnTo>
                  <a:lnTo>
                    <a:pt x="428" y="1148"/>
                  </a:lnTo>
                  <a:lnTo>
                    <a:pt x="424" y="1145"/>
                  </a:lnTo>
                  <a:lnTo>
                    <a:pt x="415" y="1137"/>
                  </a:lnTo>
                  <a:lnTo>
                    <a:pt x="406" y="1130"/>
                  </a:lnTo>
                  <a:lnTo>
                    <a:pt x="399" y="1126"/>
                  </a:lnTo>
                  <a:lnTo>
                    <a:pt x="393" y="1124"/>
                  </a:lnTo>
                  <a:lnTo>
                    <a:pt x="385" y="1123"/>
                  </a:lnTo>
                  <a:lnTo>
                    <a:pt x="378" y="1123"/>
                  </a:lnTo>
                  <a:lnTo>
                    <a:pt x="368" y="1125"/>
                  </a:lnTo>
                  <a:lnTo>
                    <a:pt x="356" y="1130"/>
                  </a:lnTo>
                  <a:lnTo>
                    <a:pt x="343" y="1136"/>
                  </a:lnTo>
                  <a:lnTo>
                    <a:pt x="329" y="1146"/>
                  </a:lnTo>
                  <a:lnTo>
                    <a:pt x="321" y="1152"/>
                  </a:lnTo>
                  <a:lnTo>
                    <a:pt x="312" y="1160"/>
                  </a:lnTo>
                  <a:lnTo>
                    <a:pt x="303" y="1167"/>
                  </a:lnTo>
                  <a:lnTo>
                    <a:pt x="296" y="1176"/>
                  </a:lnTo>
                  <a:lnTo>
                    <a:pt x="287" y="1185"/>
                  </a:lnTo>
                  <a:lnTo>
                    <a:pt x="280" y="1192"/>
                  </a:lnTo>
                  <a:lnTo>
                    <a:pt x="271" y="1199"/>
                  </a:lnTo>
                  <a:lnTo>
                    <a:pt x="263" y="1205"/>
                  </a:lnTo>
                  <a:lnTo>
                    <a:pt x="254" y="1209"/>
                  </a:lnTo>
                  <a:lnTo>
                    <a:pt x="245" y="1212"/>
                  </a:lnTo>
                  <a:lnTo>
                    <a:pt x="236" y="1212"/>
                  </a:lnTo>
                  <a:lnTo>
                    <a:pt x="227" y="1212"/>
                  </a:lnTo>
                  <a:lnTo>
                    <a:pt x="215" y="1209"/>
                  </a:lnTo>
                  <a:lnTo>
                    <a:pt x="213" y="1208"/>
                  </a:lnTo>
                  <a:lnTo>
                    <a:pt x="204" y="1203"/>
                  </a:lnTo>
                  <a:lnTo>
                    <a:pt x="198" y="1201"/>
                  </a:lnTo>
                  <a:lnTo>
                    <a:pt x="192" y="1198"/>
                  </a:lnTo>
                  <a:lnTo>
                    <a:pt x="188" y="1193"/>
                  </a:lnTo>
                  <a:lnTo>
                    <a:pt x="183" y="1188"/>
                  </a:lnTo>
                  <a:lnTo>
                    <a:pt x="174" y="1180"/>
                  </a:lnTo>
                  <a:lnTo>
                    <a:pt x="164" y="1175"/>
                  </a:lnTo>
                  <a:lnTo>
                    <a:pt x="178" y="1168"/>
                  </a:lnTo>
                  <a:lnTo>
                    <a:pt x="186" y="1164"/>
                  </a:lnTo>
                  <a:lnTo>
                    <a:pt x="189" y="1162"/>
                  </a:lnTo>
                  <a:lnTo>
                    <a:pt x="191" y="1158"/>
                  </a:lnTo>
                  <a:lnTo>
                    <a:pt x="194" y="1152"/>
                  </a:lnTo>
                  <a:lnTo>
                    <a:pt x="196" y="1145"/>
                  </a:lnTo>
                  <a:lnTo>
                    <a:pt x="197" y="1142"/>
                  </a:lnTo>
                  <a:lnTo>
                    <a:pt x="198" y="1137"/>
                  </a:lnTo>
                  <a:lnTo>
                    <a:pt x="198" y="1134"/>
                  </a:lnTo>
                  <a:lnTo>
                    <a:pt x="197" y="1130"/>
                  </a:lnTo>
                  <a:lnTo>
                    <a:pt x="195" y="1122"/>
                  </a:lnTo>
                  <a:lnTo>
                    <a:pt x="190" y="1115"/>
                  </a:lnTo>
                  <a:lnTo>
                    <a:pt x="181" y="1101"/>
                  </a:lnTo>
                  <a:lnTo>
                    <a:pt x="171" y="1090"/>
                  </a:lnTo>
                  <a:lnTo>
                    <a:pt x="159" y="1080"/>
                  </a:lnTo>
                  <a:lnTo>
                    <a:pt x="146" y="1073"/>
                  </a:lnTo>
                  <a:lnTo>
                    <a:pt x="130" y="1065"/>
                  </a:lnTo>
                  <a:lnTo>
                    <a:pt x="110" y="1059"/>
                  </a:lnTo>
                  <a:lnTo>
                    <a:pt x="89" y="1052"/>
                  </a:lnTo>
                  <a:lnTo>
                    <a:pt x="71" y="1046"/>
                  </a:lnTo>
                  <a:lnTo>
                    <a:pt x="59" y="1040"/>
                  </a:lnTo>
                  <a:lnTo>
                    <a:pt x="49" y="1036"/>
                  </a:lnTo>
                  <a:lnTo>
                    <a:pt x="41" y="1028"/>
                  </a:lnTo>
                  <a:lnTo>
                    <a:pt x="31" y="1018"/>
                  </a:lnTo>
                  <a:lnTo>
                    <a:pt x="21" y="1006"/>
                  </a:lnTo>
                  <a:lnTo>
                    <a:pt x="13" y="992"/>
                  </a:lnTo>
                  <a:lnTo>
                    <a:pt x="9" y="985"/>
                  </a:lnTo>
                  <a:lnTo>
                    <a:pt x="6" y="979"/>
                  </a:lnTo>
                  <a:lnTo>
                    <a:pt x="3" y="971"/>
                  </a:lnTo>
                  <a:lnTo>
                    <a:pt x="1" y="965"/>
                  </a:lnTo>
                  <a:lnTo>
                    <a:pt x="0" y="958"/>
                  </a:lnTo>
                  <a:lnTo>
                    <a:pt x="0" y="952"/>
                  </a:lnTo>
                  <a:lnTo>
                    <a:pt x="1" y="947"/>
                  </a:lnTo>
                  <a:lnTo>
                    <a:pt x="3" y="941"/>
                  </a:lnTo>
                  <a:lnTo>
                    <a:pt x="12" y="924"/>
                  </a:lnTo>
                  <a:lnTo>
                    <a:pt x="17" y="907"/>
                  </a:lnTo>
                  <a:lnTo>
                    <a:pt x="20" y="891"/>
                  </a:lnTo>
                  <a:lnTo>
                    <a:pt x="21" y="875"/>
                  </a:lnTo>
                  <a:lnTo>
                    <a:pt x="22" y="842"/>
                  </a:lnTo>
                  <a:lnTo>
                    <a:pt x="21" y="803"/>
                  </a:lnTo>
                  <a:lnTo>
                    <a:pt x="20" y="777"/>
                  </a:lnTo>
                  <a:lnTo>
                    <a:pt x="21" y="755"/>
                  </a:lnTo>
                  <a:lnTo>
                    <a:pt x="22" y="744"/>
                  </a:lnTo>
                  <a:lnTo>
                    <a:pt x="27" y="734"/>
                  </a:lnTo>
                  <a:lnTo>
                    <a:pt x="29" y="729"/>
                  </a:lnTo>
                  <a:lnTo>
                    <a:pt x="31" y="725"/>
                  </a:lnTo>
                  <a:lnTo>
                    <a:pt x="35" y="720"/>
                  </a:lnTo>
                  <a:lnTo>
                    <a:pt x="40" y="715"/>
                  </a:lnTo>
                  <a:lnTo>
                    <a:pt x="43" y="713"/>
                  </a:lnTo>
                  <a:lnTo>
                    <a:pt x="46" y="711"/>
                  </a:lnTo>
                  <a:lnTo>
                    <a:pt x="49" y="711"/>
                  </a:lnTo>
                  <a:lnTo>
                    <a:pt x="52" y="711"/>
                  </a:lnTo>
                  <a:lnTo>
                    <a:pt x="59" y="715"/>
                  </a:lnTo>
                  <a:lnTo>
                    <a:pt x="65" y="720"/>
                  </a:lnTo>
                  <a:lnTo>
                    <a:pt x="77" y="733"/>
                  </a:lnTo>
                  <a:lnTo>
                    <a:pt x="86" y="743"/>
                  </a:lnTo>
                  <a:lnTo>
                    <a:pt x="97" y="756"/>
                  </a:lnTo>
                  <a:lnTo>
                    <a:pt x="112" y="769"/>
                  </a:lnTo>
                  <a:lnTo>
                    <a:pt x="120" y="774"/>
                  </a:lnTo>
                  <a:lnTo>
                    <a:pt x="129" y="777"/>
                  </a:lnTo>
                  <a:lnTo>
                    <a:pt x="133" y="779"/>
                  </a:lnTo>
                  <a:lnTo>
                    <a:pt x="138" y="780"/>
                  </a:lnTo>
                  <a:lnTo>
                    <a:pt x="141" y="780"/>
                  </a:lnTo>
                  <a:lnTo>
                    <a:pt x="145" y="779"/>
                  </a:lnTo>
                  <a:lnTo>
                    <a:pt x="156" y="773"/>
                  </a:lnTo>
                  <a:lnTo>
                    <a:pt x="166" y="768"/>
                  </a:lnTo>
                  <a:lnTo>
                    <a:pt x="169" y="763"/>
                  </a:lnTo>
                  <a:lnTo>
                    <a:pt x="172" y="760"/>
                  </a:lnTo>
                  <a:lnTo>
                    <a:pt x="175" y="757"/>
                  </a:lnTo>
                  <a:lnTo>
                    <a:pt x="177" y="753"/>
                  </a:lnTo>
                  <a:lnTo>
                    <a:pt x="178" y="748"/>
                  </a:lnTo>
                  <a:lnTo>
                    <a:pt x="181" y="743"/>
                  </a:lnTo>
                  <a:lnTo>
                    <a:pt x="181" y="738"/>
                  </a:lnTo>
                  <a:lnTo>
                    <a:pt x="181" y="732"/>
                  </a:lnTo>
                  <a:lnTo>
                    <a:pt x="178" y="720"/>
                  </a:lnTo>
                  <a:lnTo>
                    <a:pt x="174" y="707"/>
                  </a:lnTo>
                  <a:lnTo>
                    <a:pt x="171" y="693"/>
                  </a:lnTo>
                  <a:lnTo>
                    <a:pt x="167" y="673"/>
                  </a:lnTo>
                  <a:lnTo>
                    <a:pt x="166" y="662"/>
                  </a:lnTo>
                  <a:lnTo>
                    <a:pt x="164" y="652"/>
                  </a:lnTo>
                  <a:lnTo>
                    <a:pt x="166" y="648"/>
                  </a:lnTo>
                  <a:lnTo>
                    <a:pt x="166" y="644"/>
                  </a:lnTo>
                  <a:lnTo>
                    <a:pt x="167" y="642"/>
                  </a:lnTo>
                  <a:lnTo>
                    <a:pt x="168" y="640"/>
                  </a:lnTo>
                  <a:lnTo>
                    <a:pt x="171" y="638"/>
                  </a:lnTo>
                  <a:lnTo>
                    <a:pt x="175" y="640"/>
                  </a:lnTo>
                  <a:lnTo>
                    <a:pt x="182" y="642"/>
                  </a:lnTo>
                  <a:lnTo>
                    <a:pt x="189" y="645"/>
                  </a:lnTo>
                  <a:lnTo>
                    <a:pt x="202" y="651"/>
                  </a:lnTo>
                  <a:lnTo>
                    <a:pt x="211" y="656"/>
                  </a:lnTo>
                  <a:lnTo>
                    <a:pt x="224" y="646"/>
                  </a:lnTo>
                  <a:lnTo>
                    <a:pt x="232" y="636"/>
                  </a:lnTo>
                  <a:lnTo>
                    <a:pt x="234" y="634"/>
                  </a:lnTo>
                  <a:lnTo>
                    <a:pt x="237" y="632"/>
                  </a:lnTo>
                  <a:lnTo>
                    <a:pt x="238" y="630"/>
                  </a:lnTo>
                  <a:lnTo>
                    <a:pt x="238" y="628"/>
                  </a:lnTo>
                  <a:lnTo>
                    <a:pt x="237" y="624"/>
                  </a:lnTo>
                  <a:lnTo>
                    <a:pt x="234" y="621"/>
                  </a:lnTo>
                  <a:lnTo>
                    <a:pt x="232" y="618"/>
                  </a:lnTo>
                  <a:lnTo>
                    <a:pt x="230" y="615"/>
                  </a:lnTo>
                  <a:lnTo>
                    <a:pt x="229" y="613"/>
                  </a:lnTo>
                  <a:lnTo>
                    <a:pt x="231" y="609"/>
                  </a:lnTo>
                  <a:lnTo>
                    <a:pt x="238" y="603"/>
                  </a:lnTo>
                  <a:lnTo>
                    <a:pt x="244" y="598"/>
                  </a:lnTo>
                  <a:lnTo>
                    <a:pt x="251" y="591"/>
                  </a:lnTo>
                  <a:lnTo>
                    <a:pt x="257" y="585"/>
                  </a:lnTo>
                  <a:lnTo>
                    <a:pt x="279" y="564"/>
                  </a:lnTo>
                  <a:lnTo>
                    <a:pt x="305" y="539"/>
                  </a:lnTo>
                  <a:lnTo>
                    <a:pt x="312" y="534"/>
                  </a:lnTo>
                  <a:lnTo>
                    <a:pt x="319" y="529"/>
                  </a:lnTo>
                  <a:lnTo>
                    <a:pt x="326" y="524"/>
                  </a:lnTo>
                  <a:lnTo>
                    <a:pt x="334" y="520"/>
                  </a:lnTo>
                  <a:lnTo>
                    <a:pt x="340" y="518"/>
                  </a:lnTo>
                  <a:lnTo>
                    <a:pt x="348" y="517"/>
                  </a:lnTo>
                  <a:lnTo>
                    <a:pt x="354" y="517"/>
                  </a:lnTo>
                  <a:lnTo>
                    <a:pt x="362" y="519"/>
                  </a:lnTo>
                  <a:lnTo>
                    <a:pt x="369" y="523"/>
                  </a:lnTo>
                  <a:lnTo>
                    <a:pt x="377" y="529"/>
                  </a:lnTo>
                  <a:lnTo>
                    <a:pt x="383" y="534"/>
                  </a:lnTo>
                  <a:lnTo>
                    <a:pt x="390" y="540"/>
                  </a:lnTo>
                  <a:lnTo>
                    <a:pt x="394" y="544"/>
                  </a:lnTo>
                  <a:lnTo>
                    <a:pt x="398" y="546"/>
                  </a:lnTo>
                  <a:lnTo>
                    <a:pt x="401" y="547"/>
                  </a:lnTo>
                  <a:lnTo>
                    <a:pt x="405" y="547"/>
                  </a:lnTo>
                  <a:lnTo>
                    <a:pt x="408" y="547"/>
                  </a:lnTo>
                  <a:lnTo>
                    <a:pt x="410" y="546"/>
                  </a:lnTo>
                  <a:lnTo>
                    <a:pt x="412" y="544"/>
                  </a:lnTo>
                  <a:lnTo>
                    <a:pt x="414" y="542"/>
                  </a:lnTo>
                  <a:lnTo>
                    <a:pt x="421" y="532"/>
                  </a:lnTo>
                  <a:lnTo>
                    <a:pt x="426" y="526"/>
                  </a:lnTo>
                  <a:lnTo>
                    <a:pt x="443" y="524"/>
                  </a:lnTo>
                  <a:lnTo>
                    <a:pt x="459" y="523"/>
                  </a:lnTo>
                  <a:lnTo>
                    <a:pt x="470" y="523"/>
                  </a:lnTo>
                  <a:lnTo>
                    <a:pt x="482" y="525"/>
                  </a:lnTo>
                  <a:lnTo>
                    <a:pt x="506" y="532"/>
                  </a:lnTo>
                  <a:lnTo>
                    <a:pt x="539" y="540"/>
                  </a:lnTo>
                  <a:lnTo>
                    <a:pt x="549" y="543"/>
                  </a:lnTo>
                  <a:lnTo>
                    <a:pt x="557" y="546"/>
                  </a:lnTo>
                  <a:lnTo>
                    <a:pt x="564" y="549"/>
                  </a:lnTo>
                  <a:lnTo>
                    <a:pt x="570" y="553"/>
                  </a:lnTo>
                  <a:lnTo>
                    <a:pt x="579" y="563"/>
                  </a:lnTo>
                  <a:lnTo>
                    <a:pt x="588" y="573"/>
                  </a:lnTo>
                  <a:lnTo>
                    <a:pt x="596" y="584"/>
                  </a:lnTo>
                  <a:lnTo>
                    <a:pt x="606" y="593"/>
                  </a:lnTo>
                  <a:lnTo>
                    <a:pt x="613" y="598"/>
                  </a:lnTo>
                  <a:lnTo>
                    <a:pt x="619" y="602"/>
                  </a:lnTo>
                  <a:lnTo>
                    <a:pt x="628" y="606"/>
                  </a:lnTo>
                  <a:lnTo>
                    <a:pt x="637" y="609"/>
                  </a:lnTo>
                  <a:lnTo>
                    <a:pt x="662" y="620"/>
                  </a:lnTo>
                  <a:lnTo>
                    <a:pt x="701" y="638"/>
                  </a:lnTo>
                  <a:lnTo>
                    <a:pt x="720" y="648"/>
                  </a:lnTo>
                  <a:lnTo>
                    <a:pt x="739" y="658"/>
                  </a:lnTo>
                  <a:lnTo>
                    <a:pt x="752" y="665"/>
                  </a:lnTo>
                  <a:lnTo>
                    <a:pt x="759" y="671"/>
                  </a:lnTo>
                  <a:lnTo>
                    <a:pt x="765" y="663"/>
                  </a:lnTo>
                  <a:lnTo>
                    <a:pt x="768" y="658"/>
                  </a:lnTo>
                  <a:lnTo>
                    <a:pt x="769" y="654"/>
                  </a:lnTo>
                  <a:lnTo>
                    <a:pt x="769" y="650"/>
                  </a:lnTo>
                  <a:lnTo>
                    <a:pt x="768" y="647"/>
                  </a:lnTo>
                  <a:lnTo>
                    <a:pt x="767" y="643"/>
                  </a:lnTo>
                  <a:lnTo>
                    <a:pt x="766" y="637"/>
                  </a:lnTo>
                  <a:lnTo>
                    <a:pt x="767" y="630"/>
                  </a:lnTo>
                  <a:lnTo>
                    <a:pt x="768" y="628"/>
                  </a:lnTo>
                  <a:lnTo>
                    <a:pt x="772" y="626"/>
                  </a:lnTo>
                  <a:lnTo>
                    <a:pt x="779" y="624"/>
                  </a:lnTo>
                  <a:lnTo>
                    <a:pt x="786" y="623"/>
                  </a:lnTo>
                  <a:lnTo>
                    <a:pt x="799" y="621"/>
                  </a:lnTo>
                  <a:lnTo>
                    <a:pt x="805" y="621"/>
                  </a:lnTo>
                  <a:lnTo>
                    <a:pt x="813" y="620"/>
                  </a:lnTo>
                  <a:lnTo>
                    <a:pt x="821" y="617"/>
                  </a:lnTo>
                  <a:lnTo>
                    <a:pt x="827" y="614"/>
                  </a:lnTo>
                  <a:lnTo>
                    <a:pt x="833" y="609"/>
                  </a:lnTo>
                  <a:lnTo>
                    <a:pt x="839" y="605"/>
                  </a:lnTo>
                  <a:lnTo>
                    <a:pt x="844" y="601"/>
                  </a:lnTo>
                  <a:lnTo>
                    <a:pt x="850" y="599"/>
                  </a:lnTo>
                  <a:lnTo>
                    <a:pt x="855" y="598"/>
                  </a:lnTo>
                  <a:lnTo>
                    <a:pt x="865" y="600"/>
                  </a:lnTo>
                  <a:lnTo>
                    <a:pt x="874" y="604"/>
                  </a:lnTo>
                  <a:lnTo>
                    <a:pt x="883" y="608"/>
                  </a:lnTo>
                  <a:lnTo>
                    <a:pt x="892" y="614"/>
                  </a:lnTo>
                  <a:lnTo>
                    <a:pt x="900" y="618"/>
                  </a:lnTo>
                  <a:lnTo>
                    <a:pt x="909" y="621"/>
                  </a:lnTo>
                  <a:lnTo>
                    <a:pt x="913" y="622"/>
                  </a:lnTo>
                  <a:lnTo>
                    <a:pt x="919" y="622"/>
                  </a:lnTo>
                  <a:lnTo>
                    <a:pt x="923" y="622"/>
                  </a:lnTo>
                  <a:lnTo>
                    <a:pt x="928" y="621"/>
                  </a:lnTo>
                  <a:lnTo>
                    <a:pt x="931" y="620"/>
                  </a:lnTo>
                  <a:lnTo>
                    <a:pt x="934" y="618"/>
                  </a:lnTo>
                  <a:lnTo>
                    <a:pt x="936" y="617"/>
                  </a:lnTo>
                  <a:lnTo>
                    <a:pt x="937" y="614"/>
                  </a:lnTo>
                  <a:lnTo>
                    <a:pt x="938" y="609"/>
                  </a:lnTo>
                  <a:lnTo>
                    <a:pt x="938" y="604"/>
                  </a:lnTo>
                  <a:lnTo>
                    <a:pt x="939" y="602"/>
                  </a:lnTo>
                  <a:lnTo>
                    <a:pt x="940" y="600"/>
                  </a:lnTo>
                  <a:lnTo>
                    <a:pt x="941" y="598"/>
                  </a:lnTo>
                  <a:lnTo>
                    <a:pt x="943" y="595"/>
                  </a:lnTo>
                  <a:lnTo>
                    <a:pt x="945" y="593"/>
                  </a:lnTo>
                  <a:lnTo>
                    <a:pt x="950" y="592"/>
                  </a:lnTo>
                  <a:lnTo>
                    <a:pt x="955" y="592"/>
                  </a:lnTo>
                  <a:lnTo>
                    <a:pt x="962" y="591"/>
                  </a:lnTo>
                  <a:lnTo>
                    <a:pt x="969" y="595"/>
                  </a:lnTo>
                  <a:lnTo>
                    <a:pt x="978" y="601"/>
                  </a:lnTo>
                  <a:lnTo>
                    <a:pt x="986" y="606"/>
                  </a:lnTo>
                  <a:lnTo>
                    <a:pt x="995" y="614"/>
                  </a:lnTo>
                  <a:lnTo>
                    <a:pt x="1012" y="630"/>
                  </a:lnTo>
                  <a:lnTo>
                    <a:pt x="1030" y="646"/>
                  </a:lnTo>
                  <a:lnTo>
                    <a:pt x="1037" y="654"/>
                  </a:lnTo>
                  <a:lnTo>
                    <a:pt x="1046" y="661"/>
                  </a:lnTo>
                  <a:lnTo>
                    <a:pt x="1054" y="669"/>
                  </a:lnTo>
                  <a:lnTo>
                    <a:pt x="1063" y="674"/>
                  </a:lnTo>
                  <a:lnTo>
                    <a:pt x="1072" y="679"/>
                  </a:lnTo>
                  <a:lnTo>
                    <a:pt x="1080" y="683"/>
                  </a:lnTo>
                  <a:lnTo>
                    <a:pt x="1089" y="684"/>
                  </a:lnTo>
                  <a:lnTo>
                    <a:pt x="1096" y="684"/>
                  </a:lnTo>
                  <a:lnTo>
                    <a:pt x="1100" y="682"/>
                  </a:lnTo>
                  <a:lnTo>
                    <a:pt x="1102" y="677"/>
                  </a:lnTo>
                  <a:lnTo>
                    <a:pt x="1105" y="671"/>
                  </a:lnTo>
                  <a:lnTo>
                    <a:pt x="1108" y="663"/>
                  </a:lnTo>
                  <a:lnTo>
                    <a:pt x="1112" y="656"/>
                  </a:lnTo>
                  <a:lnTo>
                    <a:pt x="1119" y="648"/>
                  </a:lnTo>
                  <a:lnTo>
                    <a:pt x="1122" y="645"/>
                  </a:lnTo>
                  <a:lnTo>
                    <a:pt x="1128" y="642"/>
                  </a:lnTo>
                  <a:lnTo>
                    <a:pt x="1132" y="640"/>
                  </a:lnTo>
                  <a:lnTo>
                    <a:pt x="1138" y="637"/>
                  </a:lnTo>
                  <a:lnTo>
                    <a:pt x="1144" y="636"/>
                  </a:lnTo>
                  <a:lnTo>
                    <a:pt x="1149" y="636"/>
                  </a:lnTo>
                  <a:lnTo>
                    <a:pt x="1154" y="637"/>
                  </a:lnTo>
                  <a:lnTo>
                    <a:pt x="1160" y="638"/>
                  </a:lnTo>
                  <a:lnTo>
                    <a:pt x="1172" y="643"/>
                  </a:lnTo>
                  <a:lnTo>
                    <a:pt x="1182" y="648"/>
                  </a:lnTo>
                  <a:lnTo>
                    <a:pt x="1193" y="654"/>
                  </a:lnTo>
                  <a:lnTo>
                    <a:pt x="1204" y="657"/>
                  </a:lnTo>
                  <a:lnTo>
                    <a:pt x="1208" y="658"/>
                  </a:lnTo>
                  <a:lnTo>
                    <a:pt x="1213" y="658"/>
                  </a:lnTo>
                  <a:lnTo>
                    <a:pt x="1217" y="658"/>
                  </a:lnTo>
                  <a:lnTo>
                    <a:pt x="1220" y="656"/>
                  </a:lnTo>
                  <a:lnTo>
                    <a:pt x="1228" y="650"/>
                  </a:lnTo>
                  <a:lnTo>
                    <a:pt x="1234" y="644"/>
                  </a:lnTo>
                  <a:lnTo>
                    <a:pt x="1241" y="637"/>
                  </a:lnTo>
                  <a:lnTo>
                    <a:pt x="1245" y="630"/>
                  </a:lnTo>
                  <a:lnTo>
                    <a:pt x="1249" y="622"/>
                  </a:lnTo>
                  <a:lnTo>
                    <a:pt x="1252" y="614"/>
                  </a:lnTo>
                  <a:lnTo>
                    <a:pt x="1255" y="606"/>
                  </a:lnTo>
                  <a:lnTo>
                    <a:pt x="1256" y="598"/>
                  </a:lnTo>
                  <a:lnTo>
                    <a:pt x="1256" y="590"/>
                  </a:lnTo>
                  <a:lnTo>
                    <a:pt x="1254" y="582"/>
                  </a:lnTo>
                  <a:lnTo>
                    <a:pt x="1251" y="576"/>
                  </a:lnTo>
                  <a:lnTo>
                    <a:pt x="1246" y="570"/>
                  </a:lnTo>
                  <a:lnTo>
                    <a:pt x="1241" y="565"/>
                  </a:lnTo>
                  <a:lnTo>
                    <a:pt x="1233" y="562"/>
                  </a:lnTo>
                  <a:lnTo>
                    <a:pt x="1223" y="559"/>
                  </a:lnTo>
                  <a:lnTo>
                    <a:pt x="1213" y="559"/>
                  </a:lnTo>
                  <a:lnTo>
                    <a:pt x="1206" y="558"/>
                  </a:lnTo>
                  <a:lnTo>
                    <a:pt x="1200" y="556"/>
                  </a:lnTo>
                  <a:lnTo>
                    <a:pt x="1194" y="553"/>
                  </a:lnTo>
                  <a:lnTo>
                    <a:pt x="1189" y="549"/>
                  </a:lnTo>
                  <a:lnTo>
                    <a:pt x="1184" y="545"/>
                  </a:lnTo>
                  <a:lnTo>
                    <a:pt x="1178" y="539"/>
                  </a:lnTo>
                  <a:lnTo>
                    <a:pt x="1173" y="533"/>
                  </a:lnTo>
                  <a:lnTo>
                    <a:pt x="1168" y="526"/>
                  </a:lnTo>
                  <a:lnTo>
                    <a:pt x="1161" y="512"/>
                  </a:lnTo>
                  <a:lnTo>
                    <a:pt x="1154" y="498"/>
                  </a:lnTo>
                  <a:lnTo>
                    <a:pt x="1152" y="492"/>
                  </a:lnTo>
                  <a:lnTo>
                    <a:pt x="1151" y="484"/>
                  </a:lnTo>
                  <a:lnTo>
                    <a:pt x="1150" y="478"/>
                  </a:lnTo>
                  <a:lnTo>
                    <a:pt x="1149" y="473"/>
                  </a:lnTo>
                  <a:lnTo>
                    <a:pt x="1150" y="466"/>
                  </a:lnTo>
                  <a:lnTo>
                    <a:pt x="1152" y="461"/>
                  </a:lnTo>
                  <a:lnTo>
                    <a:pt x="1154" y="456"/>
                  </a:lnTo>
                  <a:lnTo>
                    <a:pt x="1158" y="453"/>
                  </a:lnTo>
                  <a:lnTo>
                    <a:pt x="1162" y="450"/>
                  </a:lnTo>
                  <a:lnTo>
                    <a:pt x="1167" y="448"/>
                  </a:lnTo>
                  <a:lnTo>
                    <a:pt x="1173" y="447"/>
                  </a:lnTo>
                  <a:lnTo>
                    <a:pt x="1178" y="445"/>
                  </a:lnTo>
                  <a:lnTo>
                    <a:pt x="1203" y="442"/>
                  </a:lnTo>
                  <a:lnTo>
                    <a:pt x="1226" y="439"/>
                  </a:lnTo>
                  <a:lnTo>
                    <a:pt x="1223" y="430"/>
                  </a:lnTo>
                  <a:lnTo>
                    <a:pt x="1220" y="420"/>
                  </a:lnTo>
                  <a:lnTo>
                    <a:pt x="1216" y="410"/>
                  </a:lnTo>
                  <a:lnTo>
                    <a:pt x="1212" y="400"/>
                  </a:lnTo>
                  <a:lnTo>
                    <a:pt x="1207" y="391"/>
                  </a:lnTo>
                  <a:lnTo>
                    <a:pt x="1204" y="381"/>
                  </a:lnTo>
                  <a:lnTo>
                    <a:pt x="1201" y="371"/>
                  </a:lnTo>
                  <a:lnTo>
                    <a:pt x="1199" y="361"/>
                  </a:lnTo>
                  <a:lnTo>
                    <a:pt x="1199" y="352"/>
                  </a:lnTo>
                  <a:lnTo>
                    <a:pt x="1199" y="344"/>
                  </a:lnTo>
                  <a:lnTo>
                    <a:pt x="1199" y="339"/>
                  </a:lnTo>
                  <a:lnTo>
                    <a:pt x="1200" y="335"/>
                  </a:lnTo>
                  <a:lnTo>
                    <a:pt x="1202" y="330"/>
                  </a:lnTo>
                  <a:lnTo>
                    <a:pt x="1204" y="328"/>
                  </a:lnTo>
                  <a:lnTo>
                    <a:pt x="1206" y="326"/>
                  </a:lnTo>
                  <a:lnTo>
                    <a:pt x="1209" y="325"/>
                  </a:lnTo>
                  <a:lnTo>
                    <a:pt x="1217" y="325"/>
                  </a:lnTo>
                  <a:lnTo>
                    <a:pt x="1226" y="327"/>
                  </a:lnTo>
                  <a:lnTo>
                    <a:pt x="1235" y="331"/>
                  </a:lnTo>
                  <a:lnTo>
                    <a:pt x="1245" y="336"/>
                  </a:lnTo>
                  <a:lnTo>
                    <a:pt x="1255" y="341"/>
                  </a:lnTo>
                  <a:lnTo>
                    <a:pt x="1264" y="345"/>
                  </a:lnTo>
                  <a:lnTo>
                    <a:pt x="1274" y="349"/>
                  </a:lnTo>
                  <a:lnTo>
                    <a:pt x="1283" y="351"/>
                  </a:lnTo>
                  <a:lnTo>
                    <a:pt x="1286" y="352"/>
                  </a:lnTo>
                  <a:lnTo>
                    <a:pt x="1289" y="351"/>
                  </a:lnTo>
                  <a:lnTo>
                    <a:pt x="1292" y="351"/>
                  </a:lnTo>
                  <a:lnTo>
                    <a:pt x="1296" y="349"/>
                  </a:lnTo>
                  <a:lnTo>
                    <a:pt x="1297" y="345"/>
                  </a:lnTo>
                  <a:lnTo>
                    <a:pt x="1299" y="342"/>
                  </a:lnTo>
                  <a:lnTo>
                    <a:pt x="1300" y="338"/>
                  </a:lnTo>
                  <a:lnTo>
                    <a:pt x="1300" y="331"/>
                  </a:lnTo>
                  <a:lnTo>
                    <a:pt x="1301" y="316"/>
                  </a:lnTo>
                  <a:lnTo>
                    <a:pt x="1301" y="305"/>
                  </a:lnTo>
                  <a:lnTo>
                    <a:pt x="1300" y="300"/>
                  </a:lnTo>
                  <a:lnTo>
                    <a:pt x="1298" y="296"/>
                  </a:lnTo>
                  <a:lnTo>
                    <a:pt x="1293" y="291"/>
                  </a:lnTo>
                  <a:lnTo>
                    <a:pt x="1287" y="285"/>
                  </a:lnTo>
                  <a:lnTo>
                    <a:pt x="1276" y="282"/>
                  </a:lnTo>
                  <a:lnTo>
                    <a:pt x="1261" y="279"/>
                  </a:lnTo>
                  <a:lnTo>
                    <a:pt x="1255" y="277"/>
                  </a:lnTo>
                  <a:lnTo>
                    <a:pt x="1249" y="274"/>
                  </a:lnTo>
                  <a:lnTo>
                    <a:pt x="1247" y="273"/>
                  </a:lnTo>
                  <a:lnTo>
                    <a:pt x="1246" y="272"/>
                  </a:lnTo>
                  <a:lnTo>
                    <a:pt x="1246" y="271"/>
                  </a:lnTo>
                  <a:lnTo>
                    <a:pt x="1247" y="269"/>
                  </a:lnTo>
                  <a:lnTo>
                    <a:pt x="1255" y="263"/>
                  </a:lnTo>
                  <a:lnTo>
                    <a:pt x="1264" y="254"/>
                  </a:lnTo>
                  <a:lnTo>
                    <a:pt x="1268" y="251"/>
                  </a:lnTo>
                  <a:lnTo>
                    <a:pt x="1270" y="246"/>
                  </a:lnTo>
                  <a:lnTo>
                    <a:pt x="1270" y="244"/>
                  </a:lnTo>
                  <a:lnTo>
                    <a:pt x="1269" y="243"/>
                  </a:lnTo>
                  <a:lnTo>
                    <a:pt x="1268" y="241"/>
                  </a:lnTo>
                  <a:lnTo>
                    <a:pt x="1265" y="240"/>
                  </a:lnTo>
                  <a:lnTo>
                    <a:pt x="1262" y="238"/>
                  </a:lnTo>
                  <a:lnTo>
                    <a:pt x="1258" y="238"/>
                  </a:lnTo>
                  <a:lnTo>
                    <a:pt x="1254" y="238"/>
                  </a:lnTo>
                  <a:lnTo>
                    <a:pt x="1249" y="239"/>
                  </a:lnTo>
                  <a:lnTo>
                    <a:pt x="1241" y="242"/>
                  </a:lnTo>
                  <a:lnTo>
                    <a:pt x="1232" y="244"/>
                  </a:lnTo>
                  <a:lnTo>
                    <a:pt x="1228" y="244"/>
                  </a:lnTo>
                  <a:lnTo>
                    <a:pt x="1226" y="244"/>
                  </a:lnTo>
                  <a:lnTo>
                    <a:pt x="1222" y="243"/>
                  </a:lnTo>
                  <a:lnTo>
                    <a:pt x="1220" y="242"/>
                  </a:lnTo>
                  <a:lnTo>
                    <a:pt x="1219" y="238"/>
                  </a:lnTo>
                  <a:lnTo>
                    <a:pt x="1219" y="233"/>
                  </a:lnTo>
                  <a:lnTo>
                    <a:pt x="1220" y="227"/>
                  </a:lnTo>
                  <a:lnTo>
                    <a:pt x="1222" y="218"/>
                  </a:lnTo>
                  <a:lnTo>
                    <a:pt x="1226" y="207"/>
                  </a:lnTo>
                  <a:lnTo>
                    <a:pt x="1227" y="199"/>
                  </a:lnTo>
                  <a:lnTo>
                    <a:pt x="1229" y="195"/>
                  </a:lnTo>
                  <a:lnTo>
                    <a:pt x="1231" y="193"/>
                  </a:lnTo>
                  <a:lnTo>
                    <a:pt x="1242" y="194"/>
                  </a:lnTo>
                  <a:lnTo>
                    <a:pt x="1263" y="195"/>
                  </a:lnTo>
                  <a:lnTo>
                    <a:pt x="1282" y="196"/>
                  </a:lnTo>
                  <a:lnTo>
                    <a:pt x="1300" y="199"/>
                  </a:lnTo>
                  <a:lnTo>
                    <a:pt x="1319" y="202"/>
                  </a:lnTo>
                  <a:lnTo>
                    <a:pt x="1338" y="203"/>
                  </a:lnTo>
                  <a:lnTo>
                    <a:pt x="1354" y="203"/>
                  </a:lnTo>
                  <a:lnTo>
                    <a:pt x="1363" y="202"/>
                  </a:lnTo>
                  <a:lnTo>
                    <a:pt x="1367" y="201"/>
                  </a:lnTo>
                  <a:lnTo>
                    <a:pt x="1369" y="200"/>
                  </a:lnTo>
                  <a:lnTo>
                    <a:pt x="1371" y="199"/>
                  </a:lnTo>
                  <a:lnTo>
                    <a:pt x="1371" y="197"/>
                  </a:lnTo>
                  <a:lnTo>
                    <a:pt x="1371" y="183"/>
                  </a:lnTo>
                  <a:lnTo>
                    <a:pt x="1372" y="158"/>
                  </a:lnTo>
                  <a:lnTo>
                    <a:pt x="1396" y="156"/>
                  </a:lnTo>
                  <a:lnTo>
                    <a:pt x="1428" y="154"/>
                  </a:lnTo>
                  <a:lnTo>
                    <a:pt x="1465" y="152"/>
                  </a:lnTo>
                  <a:lnTo>
                    <a:pt x="1502" y="149"/>
                  </a:lnTo>
                  <a:lnTo>
                    <a:pt x="1521" y="147"/>
                  </a:lnTo>
                  <a:lnTo>
                    <a:pt x="1538" y="144"/>
                  </a:lnTo>
                  <a:lnTo>
                    <a:pt x="1554" y="141"/>
                  </a:lnTo>
                  <a:lnTo>
                    <a:pt x="1567" y="137"/>
                  </a:lnTo>
                  <a:lnTo>
                    <a:pt x="1574" y="134"/>
                  </a:lnTo>
                  <a:lnTo>
                    <a:pt x="1579" y="131"/>
                  </a:lnTo>
                  <a:lnTo>
                    <a:pt x="1583" y="128"/>
                  </a:lnTo>
                  <a:lnTo>
                    <a:pt x="1586" y="125"/>
                  </a:lnTo>
                  <a:lnTo>
                    <a:pt x="1590" y="120"/>
                  </a:lnTo>
                  <a:lnTo>
                    <a:pt x="1592" y="117"/>
                  </a:lnTo>
                  <a:lnTo>
                    <a:pt x="1593" y="112"/>
                  </a:lnTo>
                  <a:lnTo>
                    <a:pt x="1593" y="107"/>
                  </a:lnTo>
                  <a:lnTo>
                    <a:pt x="1592" y="103"/>
                  </a:lnTo>
                  <a:lnTo>
                    <a:pt x="1593" y="99"/>
                  </a:lnTo>
                  <a:lnTo>
                    <a:pt x="1595" y="95"/>
                  </a:lnTo>
                  <a:lnTo>
                    <a:pt x="1598" y="91"/>
                  </a:lnTo>
                  <a:lnTo>
                    <a:pt x="1602" y="88"/>
                  </a:lnTo>
                  <a:lnTo>
                    <a:pt x="1606" y="85"/>
                  </a:lnTo>
                  <a:lnTo>
                    <a:pt x="1611" y="83"/>
                  </a:lnTo>
                  <a:lnTo>
                    <a:pt x="1617" y="79"/>
                  </a:lnTo>
                  <a:lnTo>
                    <a:pt x="1630" y="76"/>
                  </a:lnTo>
                  <a:lnTo>
                    <a:pt x="1645" y="73"/>
                  </a:lnTo>
                  <a:lnTo>
                    <a:pt x="1661" y="71"/>
                  </a:lnTo>
                  <a:lnTo>
                    <a:pt x="1679" y="69"/>
                  </a:lnTo>
                  <a:lnTo>
                    <a:pt x="1716" y="67"/>
                  </a:lnTo>
                  <a:lnTo>
                    <a:pt x="1751" y="64"/>
                  </a:lnTo>
                  <a:lnTo>
                    <a:pt x="1767" y="63"/>
                  </a:lnTo>
                  <a:lnTo>
                    <a:pt x="1783" y="62"/>
                  </a:lnTo>
                  <a:lnTo>
                    <a:pt x="1795" y="60"/>
                  </a:lnTo>
                  <a:lnTo>
                    <a:pt x="1805" y="58"/>
                  </a:lnTo>
                  <a:lnTo>
                    <a:pt x="1814" y="55"/>
                  </a:lnTo>
                  <a:lnTo>
                    <a:pt x="1822" y="49"/>
                  </a:lnTo>
                  <a:lnTo>
                    <a:pt x="1831" y="42"/>
                  </a:lnTo>
                  <a:lnTo>
                    <a:pt x="1839" y="33"/>
                  </a:lnTo>
                  <a:lnTo>
                    <a:pt x="1854" y="16"/>
                  </a:lnTo>
                  <a:lnTo>
                    <a:pt x="1865" y="3"/>
                  </a:lnTo>
                  <a:lnTo>
                    <a:pt x="1869" y="1"/>
                  </a:lnTo>
                  <a:lnTo>
                    <a:pt x="1873" y="0"/>
                  </a:lnTo>
                  <a:lnTo>
                    <a:pt x="1881" y="0"/>
                  </a:lnTo>
                  <a:lnTo>
                    <a:pt x="1889" y="0"/>
                  </a:lnTo>
                  <a:lnTo>
                    <a:pt x="1909" y="1"/>
                  </a:lnTo>
                  <a:lnTo>
                    <a:pt x="1931" y="3"/>
                  </a:lnTo>
                  <a:lnTo>
                    <a:pt x="1955" y="6"/>
                  </a:lnTo>
                  <a:lnTo>
                    <a:pt x="1976" y="11"/>
                  </a:lnTo>
                  <a:lnTo>
                    <a:pt x="1995" y="14"/>
                  </a:lnTo>
                  <a:lnTo>
                    <a:pt x="2008" y="18"/>
                  </a:lnTo>
                  <a:lnTo>
                    <a:pt x="2030" y="26"/>
                  </a:lnTo>
                  <a:lnTo>
                    <a:pt x="2048" y="31"/>
                  </a:lnTo>
                  <a:lnTo>
                    <a:pt x="2054" y="34"/>
                  </a:lnTo>
                  <a:lnTo>
                    <a:pt x="2062" y="40"/>
                  </a:lnTo>
                  <a:lnTo>
                    <a:pt x="2069" y="48"/>
                  </a:lnTo>
                  <a:lnTo>
                    <a:pt x="2077" y="59"/>
                  </a:lnTo>
                  <a:lnTo>
                    <a:pt x="2080" y="64"/>
                  </a:lnTo>
                  <a:lnTo>
                    <a:pt x="2082" y="70"/>
                  </a:lnTo>
                  <a:lnTo>
                    <a:pt x="2083" y="74"/>
                  </a:lnTo>
                  <a:lnTo>
                    <a:pt x="2084" y="79"/>
                  </a:lnTo>
                  <a:lnTo>
                    <a:pt x="2084" y="89"/>
                  </a:lnTo>
                  <a:lnTo>
                    <a:pt x="2083" y="99"/>
                  </a:lnTo>
                  <a:lnTo>
                    <a:pt x="2081" y="109"/>
                  </a:lnTo>
                  <a:lnTo>
                    <a:pt x="2078" y="117"/>
                  </a:lnTo>
                  <a:lnTo>
                    <a:pt x="2073" y="126"/>
                  </a:lnTo>
                  <a:lnTo>
                    <a:pt x="2070" y="133"/>
                  </a:lnTo>
                  <a:lnTo>
                    <a:pt x="2067" y="141"/>
                  </a:lnTo>
                  <a:lnTo>
                    <a:pt x="2064" y="148"/>
                  </a:lnTo>
                  <a:lnTo>
                    <a:pt x="2063" y="155"/>
                  </a:lnTo>
                  <a:lnTo>
                    <a:pt x="2063" y="160"/>
                  </a:lnTo>
                  <a:lnTo>
                    <a:pt x="2064" y="162"/>
                  </a:lnTo>
                  <a:lnTo>
                    <a:pt x="2065" y="165"/>
                  </a:lnTo>
                  <a:lnTo>
                    <a:pt x="2067" y="167"/>
                  </a:lnTo>
                  <a:lnTo>
                    <a:pt x="2070" y="169"/>
                  </a:lnTo>
                  <a:lnTo>
                    <a:pt x="2078" y="171"/>
                  </a:lnTo>
                  <a:lnTo>
                    <a:pt x="2088" y="173"/>
                  </a:lnTo>
                  <a:lnTo>
                    <a:pt x="2100" y="174"/>
                  </a:lnTo>
                  <a:lnTo>
                    <a:pt x="2112" y="173"/>
                  </a:lnTo>
                  <a:lnTo>
                    <a:pt x="2122" y="171"/>
                  </a:lnTo>
                  <a:lnTo>
                    <a:pt x="2133" y="169"/>
                  </a:lnTo>
                  <a:lnTo>
                    <a:pt x="2142" y="167"/>
                  </a:lnTo>
                  <a:lnTo>
                    <a:pt x="2153" y="165"/>
                  </a:lnTo>
                  <a:lnTo>
                    <a:pt x="2164" y="162"/>
                  </a:lnTo>
                  <a:lnTo>
                    <a:pt x="2176" y="161"/>
                  </a:lnTo>
                  <a:lnTo>
                    <a:pt x="2180" y="162"/>
                  </a:lnTo>
                  <a:lnTo>
                    <a:pt x="2182" y="166"/>
                  </a:lnTo>
                  <a:lnTo>
                    <a:pt x="2183" y="169"/>
                  </a:lnTo>
                  <a:lnTo>
                    <a:pt x="2184" y="173"/>
                  </a:lnTo>
                  <a:lnTo>
                    <a:pt x="2185" y="184"/>
                  </a:lnTo>
                  <a:lnTo>
                    <a:pt x="2185" y="194"/>
                  </a:lnTo>
                  <a:lnTo>
                    <a:pt x="2186" y="197"/>
                  </a:lnTo>
                  <a:lnTo>
                    <a:pt x="2188" y="199"/>
                  </a:lnTo>
                  <a:lnTo>
                    <a:pt x="2189" y="200"/>
                  </a:lnTo>
                  <a:lnTo>
                    <a:pt x="2190" y="200"/>
                  </a:lnTo>
                  <a:lnTo>
                    <a:pt x="2193" y="199"/>
                  </a:lnTo>
                  <a:lnTo>
                    <a:pt x="2196" y="196"/>
                  </a:lnTo>
                  <a:lnTo>
                    <a:pt x="2203" y="186"/>
                  </a:lnTo>
                  <a:lnTo>
                    <a:pt x="2209" y="179"/>
                  </a:lnTo>
                  <a:lnTo>
                    <a:pt x="2225" y="181"/>
                  </a:lnTo>
                  <a:lnTo>
                    <a:pt x="2254" y="185"/>
                  </a:lnTo>
                  <a:lnTo>
                    <a:pt x="2281" y="190"/>
                  </a:lnTo>
                  <a:lnTo>
                    <a:pt x="2293" y="194"/>
                  </a:lnTo>
                  <a:lnTo>
                    <a:pt x="2283" y="205"/>
                  </a:lnTo>
                  <a:lnTo>
                    <a:pt x="2272" y="224"/>
                  </a:lnTo>
                  <a:lnTo>
                    <a:pt x="2266" y="233"/>
                  </a:lnTo>
                  <a:lnTo>
                    <a:pt x="2264" y="242"/>
                  </a:lnTo>
                  <a:lnTo>
                    <a:pt x="2263" y="246"/>
                  </a:lnTo>
                  <a:lnTo>
                    <a:pt x="2263" y="250"/>
                  </a:lnTo>
                  <a:lnTo>
                    <a:pt x="2264" y="252"/>
                  </a:lnTo>
                  <a:lnTo>
                    <a:pt x="2266" y="254"/>
                  </a:lnTo>
                  <a:lnTo>
                    <a:pt x="2269" y="256"/>
                  </a:lnTo>
                  <a:lnTo>
                    <a:pt x="2273" y="257"/>
                  </a:lnTo>
                  <a:lnTo>
                    <a:pt x="2277" y="257"/>
                  </a:lnTo>
                  <a:lnTo>
                    <a:pt x="2280" y="257"/>
                  </a:lnTo>
                  <a:lnTo>
                    <a:pt x="2288" y="256"/>
                  </a:lnTo>
                  <a:lnTo>
                    <a:pt x="2296" y="254"/>
                  </a:lnTo>
                  <a:lnTo>
                    <a:pt x="2304" y="252"/>
                  </a:lnTo>
                  <a:lnTo>
                    <a:pt x="2311" y="250"/>
                  </a:lnTo>
                  <a:lnTo>
                    <a:pt x="2318" y="249"/>
                  </a:lnTo>
                  <a:lnTo>
                    <a:pt x="2323" y="250"/>
                  </a:lnTo>
                  <a:lnTo>
                    <a:pt x="2339" y="260"/>
                  </a:lnTo>
                  <a:lnTo>
                    <a:pt x="2355" y="271"/>
                  </a:lnTo>
                  <a:lnTo>
                    <a:pt x="2357" y="272"/>
                  </a:lnTo>
                  <a:lnTo>
                    <a:pt x="2360" y="272"/>
                  </a:lnTo>
                  <a:lnTo>
                    <a:pt x="2362" y="271"/>
                  </a:lnTo>
                  <a:lnTo>
                    <a:pt x="2364" y="268"/>
                  </a:lnTo>
                  <a:lnTo>
                    <a:pt x="2365" y="264"/>
                  </a:lnTo>
                  <a:lnTo>
                    <a:pt x="2366" y="256"/>
                  </a:lnTo>
                  <a:lnTo>
                    <a:pt x="2367" y="247"/>
                  </a:lnTo>
                  <a:lnTo>
                    <a:pt x="2367" y="236"/>
                  </a:lnTo>
                  <a:lnTo>
                    <a:pt x="2367" y="233"/>
                  </a:lnTo>
                  <a:lnTo>
                    <a:pt x="2369" y="231"/>
                  </a:lnTo>
                  <a:lnTo>
                    <a:pt x="2371" y="228"/>
                  </a:lnTo>
                  <a:lnTo>
                    <a:pt x="2373" y="226"/>
                  </a:lnTo>
                  <a:lnTo>
                    <a:pt x="2380" y="219"/>
                  </a:lnTo>
                  <a:lnTo>
                    <a:pt x="2389" y="213"/>
                  </a:lnTo>
                  <a:lnTo>
                    <a:pt x="2412" y="200"/>
                  </a:lnTo>
                  <a:lnTo>
                    <a:pt x="2439" y="186"/>
                  </a:lnTo>
                  <a:lnTo>
                    <a:pt x="2467" y="173"/>
                  </a:lnTo>
                  <a:lnTo>
                    <a:pt x="2495" y="161"/>
                  </a:lnTo>
                  <a:lnTo>
                    <a:pt x="2517" y="151"/>
                  </a:lnTo>
                  <a:lnTo>
                    <a:pt x="2532" y="144"/>
                  </a:lnTo>
                  <a:lnTo>
                    <a:pt x="2540" y="141"/>
                  </a:lnTo>
                  <a:lnTo>
                    <a:pt x="2548" y="139"/>
                  </a:lnTo>
                  <a:lnTo>
                    <a:pt x="2559" y="137"/>
                  </a:lnTo>
                  <a:lnTo>
                    <a:pt x="2568" y="137"/>
                  </a:lnTo>
                  <a:lnTo>
                    <a:pt x="2572" y="137"/>
                  </a:lnTo>
                  <a:lnTo>
                    <a:pt x="2575" y="138"/>
                  </a:lnTo>
                  <a:lnTo>
                    <a:pt x="2578" y="139"/>
                  </a:lnTo>
                  <a:lnTo>
                    <a:pt x="2580" y="141"/>
                  </a:lnTo>
                  <a:lnTo>
                    <a:pt x="2580" y="144"/>
                  </a:lnTo>
                  <a:lnTo>
                    <a:pt x="2579" y="147"/>
                  </a:lnTo>
                  <a:lnTo>
                    <a:pt x="2575" y="152"/>
                  </a:lnTo>
                  <a:lnTo>
                    <a:pt x="2571" y="157"/>
                  </a:lnTo>
                  <a:lnTo>
                    <a:pt x="2557" y="167"/>
                  </a:lnTo>
                  <a:lnTo>
                    <a:pt x="2544" y="176"/>
                  </a:lnTo>
                  <a:lnTo>
                    <a:pt x="2542" y="179"/>
                  </a:lnTo>
                  <a:lnTo>
                    <a:pt x="2540" y="182"/>
                  </a:lnTo>
                  <a:lnTo>
                    <a:pt x="2539" y="185"/>
                  </a:lnTo>
                  <a:lnTo>
                    <a:pt x="2539" y="188"/>
                  </a:lnTo>
                  <a:lnTo>
                    <a:pt x="2539" y="193"/>
                  </a:lnTo>
                  <a:lnTo>
                    <a:pt x="2540" y="197"/>
                  </a:lnTo>
                  <a:lnTo>
                    <a:pt x="2542" y="201"/>
                  </a:lnTo>
                  <a:lnTo>
                    <a:pt x="2546" y="207"/>
                  </a:lnTo>
                  <a:lnTo>
                    <a:pt x="2561" y="213"/>
                  </a:lnTo>
                  <a:lnTo>
                    <a:pt x="2576" y="221"/>
                  </a:lnTo>
                  <a:lnTo>
                    <a:pt x="2590" y="229"/>
                  </a:lnTo>
                  <a:lnTo>
                    <a:pt x="2602" y="240"/>
                  </a:lnTo>
                  <a:lnTo>
                    <a:pt x="2614" y="251"/>
                  </a:lnTo>
                  <a:lnTo>
                    <a:pt x="2624" y="261"/>
                  </a:lnTo>
                  <a:lnTo>
                    <a:pt x="2635" y="274"/>
                  </a:lnTo>
                  <a:lnTo>
                    <a:pt x="2643" y="287"/>
                  </a:lnTo>
                  <a:lnTo>
                    <a:pt x="2660" y="314"/>
                  </a:lnTo>
                  <a:lnTo>
                    <a:pt x="2676" y="342"/>
                  </a:lnTo>
                  <a:lnTo>
                    <a:pt x="2691" y="370"/>
                  </a:lnTo>
                  <a:lnTo>
                    <a:pt x="2707" y="397"/>
                  </a:lnTo>
                  <a:lnTo>
                    <a:pt x="2718" y="419"/>
                  </a:lnTo>
                  <a:lnTo>
                    <a:pt x="2732" y="449"/>
                  </a:lnTo>
                  <a:lnTo>
                    <a:pt x="2747" y="486"/>
                  </a:lnTo>
                  <a:lnTo>
                    <a:pt x="2764" y="523"/>
                  </a:lnTo>
                  <a:lnTo>
                    <a:pt x="2772" y="542"/>
                  </a:lnTo>
                  <a:lnTo>
                    <a:pt x="2781" y="559"/>
                  </a:lnTo>
                  <a:lnTo>
                    <a:pt x="2790" y="576"/>
                  </a:lnTo>
                  <a:lnTo>
                    <a:pt x="2798" y="591"/>
                  </a:lnTo>
                  <a:lnTo>
                    <a:pt x="2807" y="604"/>
                  </a:lnTo>
                  <a:lnTo>
                    <a:pt x="2816" y="614"/>
                  </a:lnTo>
                  <a:lnTo>
                    <a:pt x="2820" y="618"/>
                  </a:lnTo>
                  <a:lnTo>
                    <a:pt x="2824" y="622"/>
                  </a:lnTo>
                  <a:lnTo>
                    <a:pt x="2829" y="624"/>
                  </a:lnTo>
                  <a:lnTo>
                    <a:pt x="2832" y="627"/>
                  </a:lnTo>
                  <a:lnTo>
                    <a:pt x="2841" y="621"/>
                  </a:lnTo>
                  <a:lnTo>
                    <a:pt x="2850" y="616"/>
                  </a:lnTo>
                  <a:lnTo>
                    <a:pt x="2857" y="609"/>
                  </a:lnTo>
                  <a:lnTo>
                    <a:pt x="2862" y="603"/>
                  </a:lnTo>
                  <a:lnTo>
                    <a:pt x="2872" y="589"/>
                  </a:lnTo>
                  <a:lnTo>
                    <a:pt x="2879" y="577"/>
                  </a:lnTo>
                  <a:lnTo>
                    <a:pt x="2883" y="573"/>
                  </a:lnTo>
                  <a:lnTo>
                    <a:pt x="2888" y="568"/>
                  </a:lnTo>
                  <a:lnTo>
                    <a:pt x="2892" y="567"/>
                  </a:lnTo>
                  <a:lnTo>
                    <a:pt x="2897" y="567"/>
                  </a:lnTo>
                  <a:lnTo>
                    <a:pt x="2905" y="570"/>
                  </a:lnTo>
                  <a:lnTo>
                    <a:pt x="2913" y="574"/>
                  </a:lnTo>
                  <a:lnTo>
                    <a:pt x="2922" y="581"/>
                  </a:lnTo>
                  <a:lnTo>
                    <a:pt x="2933" y="592"/>
                  </a:lnTo>
                  <a:lnTo>
                    <a:pt x="2951" y="613"/>
                  </a:lnTo>
                  <a:lnTo>
                    <a:pt x="2969" y="633"/>
                  </a:lnTo>
                  <a:lnTo>
                    <a:pt x="2977" y="641"/>
                  </a:lnTo>
                  <a:lnTo>
                    <a:pt x="2985" y="647"/>
                  </a:lnTo>
                  <a:lnTo>
                    <a:pt x="2988" y="649"/>
                  </a:lnTo>
                  <a:lnTo>
                    <a:pt x="2991" y="649"/>
                  </a:lnTo>
                  <a:lnTo>
                    <a:pt x="2993" y="649"/>
                  </a:lnTo>
                  <a:lnTo>
                    <a:pt x="2995" y="648"/>
                  </a:lnTo>
                  <a:lnTo>
                    <a:pt x="3002" y="645"/>
                  </a:lnTo>
                  <a:lnTo>
                    <a:pt x="3009" y="642"/>
                  </a:lnTo>
                  <a:lnTo>
                    <a:pt x="3020" y="638"/>
                  </a:lnTo>
                  <a:lnTo>
                    <a:pt x="3031" y="636"/>
                  </a:lnTo>
                  <a:lnTo>
                    <a:pt x="3057" y="632"/>
                  </a:lnTo>
                  <a:lnTo>
                    <a:pt x="3086" y="631"/>
                  </a:lnTo>
                  <a:lnTo>
                    <a:pt x="3100" y="631"/>
                  </a:lnTo>
                  <a:lnTo>
                    <a:pt x="3114" y="631"/>
                  </a:lnTo>
                  <a:lnTo>
                    <a:pt x="3127" y="632"/>
                  </a:lnTo>
                  <a:lnTo>
                    <a:pt x="3139" y="634"/>
                  </a:lnTo>
                  <a:lnTo>
                    <a:pt x="3150" y="636"/>
                  </a:lnTo>
                  <a:lnTo>
                    <a:pt x="3159" y="638"/>
                  </a:lnTo>
                  <a:lnTo>
                    <a:pt x="3167" y="642"/>
                  </a:lnTo>
                  <a:lnTo>
                    <a:pt x="3172" y="645"/>
                  </a:lnTo>
                  <a:lnTo>
                    <a:pt x="3197" y="671"/>
                  </a:lnTo>
                  <a:lnTo>
                    <a:pt x="3226" y="704"/>
                  </a:lnTo>
                  <a:lnTo>
                    <a:pt x="3241" y="721"/>
                  </a:lnTo>
                  <a:lnTo>
                    <a:pt x="3253" y="739"/>
                  </a:lnTo>
                  <a:lnTo>
                    <a:pt x="3258" y="746"/>
                  </a:lnTo>
                  <a:lnTo>
                    <a:pt x="3264" y="755"/>
                  </a:lnTo>
                  <a:lnTo>
                    <a:pt x="3267" y="761"/>
                  </a:lnTo>
                  <a:lnTo>
                    <a:pt x="3269" y="768"/>
                  </a:lnTo>
                  <a:lnTo>
                    <a:pt x="3280" y="776"/>
                  </a:lnTo>
                  <a:lnTo>
                    <a:pt x="3287" y="782"/>
                  </a:lnTo>
                  <a:lnTo>
                    <a:pt x="3295" y="786"/>
                  </a:lnTo>
                  <a:lnTo>
                    <a:pt x="3304" y="788"/>
                  </a:lnTo>
                  <a:lnTo>
                    <a:pt x="3311" y="789"/>
                  </a:lnTo>
                  <a:lnTo>
                    <a:pt x="3321" y="790"/>
                  </a:lnTo>
                  <a:lnTo>
                    <a:pt x="3333" y="790"/>
                  </a:lnTo>
                  <a:lnTo>
                    <a:pt x="3348" y="790"/>
                  </a:lnTo>
                  <a:lnTo>
                    <a:pt x="3361" y="788"/>
                  </a:lnTo>
                  <a:lnTo>
                    <a:pt x="3380" y="783"/>
                  </a:lnTo>
                  <a:lnTo>
                    <a:pt x="3399" y="776"/>
                  </a:lnTo>
                  <a:lnTo>
                    <a:pt x="3411" y="771"/>
                  </a:lnTo>
                  <a:lnTo>
                    <a:pt x="3420" y="787"/>
                  </a:lnTo>
                  <a:lnTo>
                    <a:pt x="3437" y="822"/>
                  </a:lnTo>
                  <a:lnTo>
                    <a:pt x="3441" y="831"/>
                  </a:lnTo>
                  <a:lnTo>
                    <a:pt x="3445" y="840"/>
                  </a:lnTo>
                  <a:lnTo>
                    <a:pt x="3447" y="847"/>
                  </a:lnTo>
                  <a:lnTo>
                    <a:pt x="3448" y="854"/>
                  </a:lnTo>
                  <a:lnTo>
                    <a:pt x="3448" y="859"/>
                  </a:lnTo>
                  <a:lnTo>
                    <a:pt x="3446" y="863"/>
                  </a:lnTo>
                  <a:lnTo>
                    <a:pt x="3444" y="864"/>
                  </a:lnTo>
                  <a:lnTo>
                    <a:pt x="3441" y="864"/>
                  </a:lnTo>
                  <a:lnTo>
                    <a:pt x="3439" y="864"/>
                  </a:lnTo>
                  <a:lnTo>
                    <a:pt x="3436" y="863"/>
                  </a:lnTo>
                  <a:lnTo>
                    <a:pt x="3427" y="859"/>
                  </a:lnTo>
                  <a:lnTo>
                    <a:pt x="3421" y="859"/>
                  </a:lnTo>
                  <a:lnTo>
                    <a:pt x="3417" y="860"/>
                  </a:lnTo>
                  <a:lnTo>
                    <a:pt x="3413" y="863"/>
                  </a:lnTo>
                  <a:lnTo>
                    <a:pt x="3411" y="867"/>
                  </a:lnTo>
                  <a:lnTo>
                    <a:pt x="3410" y="872"/>
                  </a:lnTo>
                  <a:lnTo>
                    <a:pt x="3410" y="878"/>
                  </a:lnTo>
                  <a:lnTo>
                    <a:pt x="3411" y="885"/>
                  </a:lnTo>
                  <a:lnTo>
                    <a:pt x="3412" y="899"/>
                  </a:lnTo>
                  <a:lnTo>
                    <a:pt x="3415" y="913"/>
                  </a:lnTo>
                  <a:lnTo>
                    <a:pt x="3413" y="920"/>
                  </a:lnTo>
                  <a:lnTo>
                    <a:pt x="3413" y="926"/>
                  </a:lnTo>
                  <a:lnTo>
                    <a:pt x="3411" y="930"/>
                  </a:lnTo>
                  <a:lnTo>
                    <a:pt x="3408" y="935"/>
                  </a:lnTo>
                  <a:lnTo>
                    <a:pt x="3404" y="937"/>
                  </a:lnTo>
                  <a:lnTo>
                    <a:pt x="3398" y="939"/>
                  </a:lnTo>
                  <a:lnTo>
                    <a:pt x="3393" y="941"/>
                  </a:lnTo>
                  <a:lnTo>
                    <a:pt x="3388" y="942"/>
                  </a:lnTo>
                  <a:lnTo>
                    <a:pt x="3376" y="942"/>
                  </a:lnTo>
                  <a:lnTo>
                    <a:pt x="3362" y="943"/>
                  </a:lnTo>
                  <a:lnTo>
                    <a:pt x="3350" y="943"/>
                  </a:lnTo>
                  <a:lnTo>
                    <a:pt x="3338" y="945"/>
                  </a:lnTo>
                  <a:lnTo>
                    <a:pt x="3333" y="948"/>
                  </a:lnTo>
                  <a:lnTo>
                    <a:pt x="3327" y="950"/>
                  </a:lnTo>
                  <a:lnTo>
                    <a:pt x="3323" y="953"/>
                  </a:lnTo>
                  <a:lnTo>
                    <a:pt x="3320" y="956"/>
                  </a:lnTo>
                  <a:lnTo>
                    <a:pt x="3317" y="963"/>
                  </a:lnTo>
                  <a:lnTo>
                    <a:pt x="3313" y="969"/>
                  </a:lnTo>
                  <a:lnTo>
                    <a:pt x="3311" y="977"/>
                  </a:lnTo>
                  <a:lnTo>
                    <a:pt x="3310" y="985"/>
                  </a:lnTo>
                  <a:lnTo>
                    <a:pt x="3308" y="1003"/>
                  </a:lnTo>
                  <a:lnTo>
                    <a:pt x="3308" y="1022"/>
                  </a:lnTo>
                  <a:lnTo>
                    <a:pt x="3308" y="1061"/>
                  </a:lnTo>
                  <a:lnTo>
                    <a:pt x="3307" y="1095"/>
                  </a:lnTo>
                  <a:lnTo>
                    <a:pt x="3307" y="1112"/>
                  </a:lnTo>
                  <a:lnTo>
                    <a:pt x="3306" y="1123"/>
                  </a:lnTo>
                  <a:lnTo>
                    <a:pt x="3303" y="1126"/>
                  </a:lnTo>
                  <a:lnTo>
                    <a:pt x="3299" y="1129"/>
                  </a:lnTo>
                  <a:lnTo>
                    <a:pt x="3292" y="1130"/>
                  </a:lnTo>
                  <a:lnTo>
                    <a:pt x="3282" y="1130"/>
                  </a:lnTo>
                  <a:lnTo>
                    <a:pt x="3274" y="1131"/>
                  </a:lnTo>
                  <a:lnTo>
                    <a:pt x="3268" y="1134"/>
                  </a:lnTo>
                  <a:lnTo>
                    <a:pt x="3262" y="1137"/>
                  </a:lnTo>
                  <a:lnTo>
                    <a:pt x="3256" y="1143"/>
                  </a:lnTo>
                  <a:lnTo>
                    <a:pt x="3250" y="1147"/>
                  </a:lnTo>
                  <a:lnTo>
                    <a:pt x="3242" y="1151"/>
                  </a:lnTo>
                  <a:lnTo>
                    <a:pt x="3235" y="1153"/>
                  </a:lnTo>
                  <a:lnTo>
                    <a:pt x="3225" y="1154"/>
                  </a:lnTo>
                  <a:lnTo>
                    <a:pt x="3225" y="1150"/>
                  </a:lnTo>
                  <a:lnTo>
                    <a:pt x="3224" y="1147"/>
                  </a:lnTo>
                  <a:lnTo>
                    <a:pt x="3222" y="1144"/>
                  </a:lnTo>
                  <a:lnTo>
                    <a:pt x="3218" y="1142"/>
                  </a:lnTo>
                  <a:lnTo>
                    <a:pt x="3215" y="1139"/>
                  </a:lnTo>
                  <a:lnTo>
                    <a:pt x="3212" y="1138"/>
                  </a:lnTo>
                  <a:lnTo>
                    <a:pt x="3208" y="1137"/>
                  </a:lnTo>
                  <a:lnTo>
                    <a:pt x="3203" y="1136"/>
                  </a:lnTo>
                  <a:lnTo>
                    <a:pt x="3193" y="1136"/>
                  </a:lnTo>
                  <a:lnTo>
                    <a:pt x="3183" y="1137"/>
                  </a:lnTo>
                  <a:lnTo>
                    <a:pt x="3172" y="1139"/>
                  </a:lnTo>
                  <a:lnTo>
                    <a:pt x="3162" y="1143"/>
                  </a:lnTo>
                  <a:lnTo>
                    <a:pt x="3158" y="1144"/>
                  </a:lnTo>
                  <a:lnTo>
                    <a:pt x="3154" y="1143"/>
                  </a:lnTo>
                  <a:lnTo>
                    <a:pt x="3150" y="1142"/>
                  </a:lnTo>
                  <a:lnTo>
                    <a:pt x="3145" y="1138"/>
                  </a:lnTo>
                  <a:lnTo>
                    <a:pt x="3137" y="1131"/>
                  </a:lnTo>
                  <a:lnTo>
                    <a:pt x="3129" y="1122"/>
                  </a:lnTo>
                  <a:lnTo>
                    <a:pt x="3125" y="1119"/>
                  </a:lnTo>
                  <a:lnTo>
                    <a:pt x="3120" y="1116"/>
                  </a:lnTo>
                  <a:lnTo>
                    <a:pt x="3117" y="1112"/>
                  </a:lnTo>
                  <a:lnTo>
                    <a:pt x="3113" y="1110"/>
                  </a:lnTo>
                  <a:lnTo>
                    <a:pt x="3109" y="1110"/>
                  </a:lnTo>
                  <a:lnTo>
                    <a:pt x="3105" y="1110"/>
                  </a:lnTo>
                  <a:lnTo>
                    <a:pt x="3101" y="1112"/>
                  </a:lnTo>
                  <a:lnTo>
                    <a:pt x="3097" y="1117"/>
                  </a:lnTo>
                  <a:lnTo>
                    <a:pt x="3091" y="1123"/>
                  </a:lnTo>
                  <a:lnTo>
                    <a:pt x="3088" y="1131"/>
                  </a:lnTo>
                  <a:lnTo>
                    <a:pt x="3085" y="1137"/>
                  </a:lnTo>
                  <a:lnTo>
                    <a:pt x="3082" y="1145"/>
                  </a:lnTo>
                  <a:lnTo>
                    <a:pt x="3077" y="1160"/>
                  </a:lnTo>
                  <a:lnTo>
                    <a:pt x="3074" y="1175"/>
                  </a:lnTo>
                  <a:lnTo>
                    <a:pt x="3072" y="1190"/>
                  </a:lnTo>
                  <a:lnTo>
                    <a:pt x="3069" y="1205"/>
                  </a:lnTo>
                  <a:lnTo>
                    <a:pt x="3064" y="1218"/>
                  </a:lnTo>
                  <a:lnTo>
                    <a:pt x="3059" y="1230"/>
                  </a:lnTo>
                  <a:lnTo>
                    <a:pt x="3049" y="1246"/>
                  </a:lnTo>
                  <a:lnTo>
                    <a:pt x="3043" y="1258"/>
                  </a:lnTo>
                  <a:lnTo>
                    <a:pt x="3040" y="1268"/>
                  </a:lnTo>
                  <a:lnTo>
                    <a:pt x="3037" y="1275"/>
                  </a:lnTo>
                  <a:lnTo>
                    <a:pt x="3039" y="1291"/>
                  </a:lnTo>
                  <a:lnTo>
                    <a:pt x="3043" y="1315"/>
                  </a:lnTo>
                  <a:lnTo>
                    <a:pt x="3044" y="1317"/>
                  </a:lnTo>
                  <a:lnTo>
                    <a:pt x="3045" y="1319"/>
                  </a:lnTo>
                  <a:lnTo>
                    <a:pt x="3047" y="1320"/>
                  </a:lnTo>
                  <a:lnTo>
                    <a:pt x="3049" y="1321"/>
                  </a:lnTo>
                  <a:lnTo>
                    <a:pt x="3054" y="1324"/>
                  </a:lnTo>
                  <a:lnTo>
                    <a:pt x="3058" y="1326"/>
                  </a:lnTo>
                  <a:lnTo>
                    <a:pt x="3060" y="1328"/>
                  </a:lnTo>
                  <a:lnTo>
                    <a:pt x="3061" y="1330"/>
                  </a:lnTo>
                  <a:lnTo>
                    <a:pt x="3061" y="1333"/>
                  </a:lnTo>
                  <a:lnTo>
                    <a:pt x="3061" y="1336"/>
                  </a:lnTo>
                  <a:lnTo>
                    <a:pt x="3060" y="1342"/>
                  </a:lnTo>
                  <a:lnTo>
                    <a:pt x="3058" y="1347"/>
                  </a:lnTo>
                  <a:lnTo>
                    <a:pt x="3054" y="1354"/>
                  </a:lnTo>
                  <a:lnTo>
                    <a:pt x="3049" y="1362"/>
                  </a:lnTo>
                  <a:lnTo>
                    <a:pt x="3045" y="1369"/>
                  </a:lnTo>
                  <a:lnTo>
                    <a:pt x="3041" y="1372"/>
                  </a:lnTo>
                  <a:lnTo>
                    <a:pt x="3035" y="1373"/>
                  </a:lnTo>
                  <a:lnTo>
                    <a:pt x="3031" y="1372"/>
                  </a:lnTo>
                  <a:lnTo>
                    <a:pt x="3027" y="1370"/>
                  </a:lnTo>
                  <a:lnTo>
                    <a:pt x="3022" y="1367"/>
                  </a:lnTo>
                  <a:lnTo>
                    <a:pt x="3018" y="1361"/>
                  </a:lnTo>
                  <a:lnTo>
                    <a:pt x="3014" y="1357"/>
                  </a:lnTo>
                  <a:lnTo>
                    <a:pt x="3004" y="1346"/>
                  </a:lnTo>
                  <a:lnTo>
                    <a:pt x="2993" y="1338"/>
                  </a:lnTo>
                  <a:lnTo>
                    <a:pt x="2988" y="1335"/>
                  </a:lnTo>
                  <a:lnTo>
                    <a:pt x="2983" y="1334"/>
                  </a:lnTo>
                  <a:lnTo>
                    <a:pt x="2977" y="1334"/>
                  </a:lnTo>
                  <a:lnTo>
                    <a:pt x="2971" y="1338"/>
                  </a:lnTo>
                  <a:lnTo>
                    <a:pt x="2960" y="1343"/>
                  </a:lnTo>
                  <a:lnTo>
                    <a:pt x="2944" y="1349"/>
                  </a:lnTo>
                  <a:lnTo>
                    <a:pt x="2922" y="1359"/>
                  </a:lnTo>
                  <a:lnTo>
                    <a:pt x="2897" y="1368"/>
                  </a:lnTo>
                  <a:lnTo>
                    <a:pt x="2873" y="1376"/>
                  </a:lnTo>
                  <a:lnTo>
                    <a:pt x="2850" y="1384"/>
                  </a:lnTo>
                  <a:lnTo>
                    <a:pt x="2832" y="1389"/>
                  </a:lnTo>
                  <a:lnTo>
                    <a:pt x="2820" y="1390"/>
                  </a:lnTo>
                  <a:lnTo>
                    <a:pt x="2833" y="1398"/>
                  </a:lnTo>
                  <a:lnTo>
                    <a:pt x="2850" y="1406"/>
                  </a:lnTo>
                  <a:lnTo>
                    <a:pt x="2858" y="1410"/>
                  </a:lnTo>
                  <a:lnTo>
                    <a:pt x="2865" y="1414"/>
                  </a:lnTo>
                  <a:lnTo>
                    <a:pt x="2869" y="1417"/>
                  </a:lnTo>
                  <a:lnTo>
                    <a:pt x="2869" y="1419"/>
                  </a:lnTo>
                  <a:lnTo>
                    <a:pt x="2867" y="1424"/>
                  </a:lnTo>
                  <a:lnTo>
                    <a:pt x="2866" y="1430"/>
                  </a:lnTo>
                  <a:lnTo>
                    <a:pt x="2865" y="1437"/>
                  </a:lnTo>
                  <a:lnTo>
                    <a:pt x="2864" y="1445"/>
                  </a:lnTo>
                  <a:lnTo>
                    <a:pt x="2864" y="1460"/>
                  </a:lnTo>
                  <a:lnTo>
                    <a:pt x="2864" y="1472"/>
                  </a:lnTo>
                  <a:lnTo>
                    <a:pt x="2864" y="1481"/>
                  </a:lnTo>
                  <a:lnTo>
                    <a:pt x="2865" y="1486"/>
                  </a:lnTo>
                  <a:lnTo>
                    <a:pt x="2867" y="1488"/>
                  </a:lnTo>
                  <a:lnTo>
                    <a:pt x="2871" y="1489"/>
                  </a:lnTo>
                  <a:lnTo>
                    <a:pt x="2874" y="1491"/>
                  </a:lnTo>
                  <a:lnTo>
                    <a:pt x="2878" y="1491"/>
                  </a:lnTo>
                  <a:lnTo>
                    <a:pt x="2883" y="1492"/>
                  </a:lnTo>
                  <a:lnTo>
                    <a:pt x="2889" y="1495"/>
                  </a:lnTo>
                  <a:lnTo>
                    <a:pt x="2891" y="1496"/>
                  </a:lnTo>
                  <a:lnTo>
                    <a:pt x="2892" y="1499"/>
                  </a:lnTo>
                  <a:lnTo>
                    <a:pt x="2892" y="1501"/>
                  </a:lnTo>
                  <a:lnTo>
                    <a:pt x="2892" y="1505"/>
                  </a:lnTo>
                  <a:lnTo>
                    <a:pt x="2891" y="1513"/>
                  </a:lnTo>
                  <a:lnTo>
                    <a:pt x="2889" y="1521"/>
                  </a:lnTo>
                  <a:lnTo>
                    <a:pt x="2887" y="1529"/>
                  </a:lnTo>
                  <a:lnTo>
                    <a:pt x="2886" y="1537"/>
                  </a:lnTo>
                  <a:lnTo>
                    <a:pt x="2886" y="1540"/>
                  </a:lnTo>
                  <a:lnTo>
                    <a:pt x="2886" y="1543"/>
                  </a:lnTo>
                  <a:lnTo>
                    <a:pt x="2887" y="1547"/>
                  </a:lnTo>
                  <a:lnTo>
                    <a:pt x="2889" y="1548"/>
                  </a:lnTo>
                  <a:lnTo>
                    <a:pt x="2893" y="1551"/>
                  </a:lnTo>
                  <a:lnTo>
                    <a:pt x="2896" y="1555"/>
                  </a:lnTo>
                  <a:lnTo>
                    <a:pt x="2900" y="1559"/>
                  </a:lnTo>
                  <a:lnTo>
                    <a:pt x="2902" y="1564"/>
                  </a:lnTo>
                  <a:lnTo>
                    <a:pt x="2904" y="1568"/>
                  </a:lnTo>
                  <a:lnTo>
                    <a:pt x="2906" y="1573"/>
                  </a:lnTo>
                  <a:lnTo>
                    <a:pt x="2907" y="1579"/>
                  </a:lnTo>
                  <a:lnTo>
                    <a:pt x="2907" y="1584"/>
                  </a:lnTo>
                  <a:lnTo>
                    <a:pt x="2907" y="1590"/>
                  </a:lnTo>
                  <a:lnTo>
                    <a:pt x="2907" y="1595"/>
                  </a:lnTo>
                  <a:lnTo>
                    <a:pt x="2906" y="1600"/>
                  </a:lnTo>
                  <a:lnTo>
                    <a:pt x="2904" y="1606"/>
                  </a:lnTo>
                  <a:lnTo>
                    <a:pt x="2901" y="1610"/>
                  </a:lnTo>
                  <a:lnTo>
                    <a:pt x="2897" y="1615"/>
                  </a:lnTo>
                  <a:lnTo>
                    <a:pt x="2893" y="1620"/>
                  </a:lnTo>
                  <a:lnTo>
                    <a:pt x="2889" y="1623"/>
                  </a:lnTo>
                  <a:lnTo>
                    <a:pt x="2885" y="1625"/>
                  </a:lnTo>
                  <a:lnTo>
                    <a:pt x="2881" y="1624"/>
                  </a:lnTo>
                  <a:lnTo>
                    <a:pt x="2878" y="1623"/>
                  </a:lnTo>
                  <a:lnTo>
                    <a:pt x="2874" y="1621"/>
                  </a:lnTo>
                  <a:lnTo>
                    <a:pt x="2872" y="1620"/>
                  </a:lnTo>
                  <a:lnTo>
                    <a:pt x="2868" y="1620"/>
                  </a:lnTo>
                  <a:lnTo>
                    <a:pt x="2867" y="1623"/>
                  </a:lnTo>
                  <a:lnTo>
                    <a:pt x="2867" y="1629"/>
                  </a:lnTo>
                  <a:lnTo>
                    <a:pt x="2866" y="1642"/>
                  </a:lnTo>
                  <a:lnTo>
                    <a:pt x="2866" y="1653"/>
                  </a:lnTo>
                  <a:lnTo>
                    <a:pt x="2864" y="1662"/>
                  </a:lnTo>
                  <a:lnTo>
                    <a:pt x="2863" y="1670"/>
                  </a:lnTo>
                  <a:lnTo>
                    <a:pt x="2858" y="1688"/>
                  </a:lnTo>
                  <a:lnTo>
                    <a:pt x="2851" y="1708"/>
                  </a:lnTo>
                  <a:lnTo>
                    <a:pt x="2838" y="1707"/>
                  </a:lnTo>
                  <a:lnTo>
                    <a:pt x="2830" y="1705"/>
                  </a:lnTo>
                  <a:lnTo>
                    <a:pt x="2819" y="1704"/>
                  </a:lnTo>
                  <a:lnTo>
                    <a:pt x="2807" y="1702"/>
                  </a:lnTo>
                  <a:lnTo>
                    <a:pt x="2802" y="1699"/>
                  </a:lnTo>
                  <a:lnTo>
                    <a:pt x="2797" y="1696"/>
                  </a:lnTo>
                  <a:lnTo>
                    <a:pt x="2794" y="1693"/>
                  </a:lnTo>
                  <a:lnTo>
                    <a:pt x="2791" y="1690"/>
                  </a:lnTo>
                  <a:lnTo>
                    <a:pt x="2785" y="1679"/>
                  </a:lnTo>
                  <a:lnTo>
                    <a:pt x="2782" y="1667"/>
                  </a:lnTo>
                  <a:lnTo>
                    <a:pt x="2780" y="1660"/>
                  </a:lnTo>
                  <a:lnTo>
                    <a:pt x="2777" y="1651"/>
                  </a:lnTo>
                  <a:lnTo>
                    <a:pt x="2774" y="1647"/>
                  </a:lnTo>
                  <a:lnTo>
                    <a:pt x="2771" y="1643"/>
                  </a:lnTo>
                  <a:lnTo>
                    <a:pt x="2769" y="1641"/>
                  </a:lnTo>
                  <a:lnTo>
                    <a:pt x="2766" y="1639"/>
                  </a:lnTo>
                  <a:lnTo>
                    <a:pt x="2691" y="1639"/>
                  </a:lnTo>
                  <a:lnTo>
                    <a:pt x="2659" y="1639"/>
                  </a:lnTo>
                  <a:lnTo>
                    <a:pt x="2638" y="1634"/>
                  </a:lnTo>
                  <a:lnTo>
                    <a:pt x="2607" y="1626"/>
                  </a:lnTo>
                  <a:lnTo>
                    <a:pt x="2598" y="1624"/>
                  </a:lnTo>
                  <a:lnTo>
                    <a:pt x="2590" y="1623"/>
                  </a:lnTo>
                  <a:lnTo>
                    <a:pt x="2582" y="1623"/>
                  </a:lnTo>
                  <a:lnTo>
                    <a:pt x="2574" y="1623"/>
                  </a:lnTo>
                  <a:lnTo>
                    <a:pt x="2567" y="1625"/>
                  </a:lnTo>
                  <a:lnTo>
                    <a:pt x="2560" y="1627"/>
                  </a:lnTo>
                  <a:lnTo>
                    <a:pt x="2554" y="1631"/>
                  </a:lnTo>
                  <a:lnTo>
                    <a:pt x="2550" y="1636"/>
                  </a:lnTo>
                  <a:lnTo>
                    <a:pt x="2546" y="1639"/>
                  </a:lnTo>
                  <a:lnTo>
                    <a:pt x="2543" y="1641"/>
                  </a:lnTo>
                  <a:lnTo>
                    <a:pt x="2538" y="1642"/>
                  </a:lnTo>
                  <a:lnTo>
                    <a:pt x="2533" y="1645"/>
                  </a:lnTo>
                  <a:lnTo>
                    <a:pt x="2521" y="1646"/>
                  </a:lnTo>
                  <a:lnTo>
                    <a:pt x="2507" y="1647"/>
                  </a:lnTo>
                  <a:lnTo>
                    <a:pt x="2481" y="1647"/>
                  </a:lnTo>
                  <a:lnTo>
                    <a:pt x="2458" y="1646"/>
                  </a:lnTo>
                  <a:lnTo>
                    <a:pt x="2445" y="1646"/>
                  </a:lnTo>
                  <a:lnTo>
                    <a:pt x="2433" y="1645"/>
                  </a:lnTo>
                  <a:lnTo>
                    <a:pt x="2425" y="1642"/>
                  </a:lnTo>
                  <a:lnTo>
                    <a:pt x="2417" y="1641"/>
                  </a:lnTo>
                  <a:lnTo>
                    <a:pt x="2411" y="1638"/>
                  </a:lnTo>
                  <a:lnTo>
                    <a:pt x="2406" y="1636"/>
                  </a:lnTo>
                  <a:lnTo>
                    <a:pt x="2402" y="1633"/>
                  </a:lnTo>
                  <a:lnTo>
                    <a:pt x="2398" y="1629"/>
                  </a:lnTo>
                  <a:lnTo>
                    <a:pt x="2391" y="1622"/>
                  </a:lnTo>
                  <a:lnTo>
                    <a:pt x="2384" y="1614"/>
                  </a:lnTo>
                  <a:lnTo>
                    <a:pt x="2379" y="1610"/>
                  </a:lnTo>
                  <a:lnTo>
                    <a:pt x="2373" y="1606"/>
                  </a:lnTo>
                  <a:lnTo>
                    <a:pt x="2366" y="1603"/>
                  </a:lnTo>
                  <a:lnTo>
                    <a:pt x="2357" y="1598"/>
                  </a:lnTo>
                  <a:lnTo>
                    <a:pt x="2346" y="1595"/>
                  </a:lnTo>
                  <a:lnTo>
                    <a:pt x="2336" y="1593"/>
                  </a:lnTo>
                  <a:lnTo>
                    <a:pt x="2328" y="1593"/>
                  </a:lnTo>
                  <a:lnTo>
                    <a:pt x="2320" y="1593"/>
                  </a:lnTo>
                  <a:lnTo>
                    <a:pt x="2314" y="1596"/>
                  </a:lnTo>
                  <a:lnTo>
                    <a:pt x="2307" y="1599"/>
                  </a:lnTo>
                  <a:lnTo>
                    <a:pt x="2303" y="1604"/>
                  </a:lnTo>
                  <a:lnTo>
                    <a:pt x="2299" y="1609"/>
                  </a:lnTo>
                  <a:lnTo>
                    <a:pt x="2295" y="1615"/>
                  </a:lnTo>
                  <a:lnTo>
                    <a:pt x="2293" y="1623"/>
                  </a:lnTo>
                  <a:lnTo>
                    <a:pt x="2291" y="1631"/>
                  </a:lnTo>
                  <a:lnTo>
                    <a:pt x="2290" y="1639"/>
                  </a:lnTo>
                  <a:lnTo>
                    <a:pt x="2290" y="1648"/>
                  </a:lnTo>
                  <a:lnTo>
                    <a:pt x="2291" y="1657"/>
                  </a:lnTo>
                  <a:lnTo>
                    <a:pt x="2292" y="1667"/>
                  </a:lnTo>
                  <a:lnTo>
                    <a:pt x="2294" y="1677"/>
                  </a:lnTo>
                  <a:lnTo>
                    <a:pt x="2279" y="1683"/>
                  </a:lnTo>
                  <a:lnTo>
                    <a:pt x="2258" y="1690"/>
                  </a:lnTo>
                  <a:lnTo>
                    <a:pt x="2251" y="1691"/>
                  </a:lnTo>
                  <a:lnTo>
                    <a:pt x="2246" y="1692"/>
                  </a:lnTo>
                  <a:lnTo>
                    <a:pt x="2241" y="1691"/>
                  </a:lnTo>
                  <a:lnTo>
                    <a:pt x="2237" y="1690"/>
                  </a:lnTo>
                  <a:lnTo>
                    <a:pt x="2234" y="1689"/>
                  </a:lnTo>
                  <a:lnTo>
                    <a:pt x="2231" y="1685"/>
                  </a:lnTo>
                  <a:lnTo>
                    <a:pt x="2228" y="1682"/>
                  </a:lnTo>
                  <a:lnTo>
                    <a:pt x="2228" y="1677"/>
                  </a:lnTo>
                  <a:lnTo>
                    <a:pt x="2227" y="1669"/>
                  </a:lnTo>
                  <a:lnTo>
                    <a:pt x="2225" y="1665"/>
                  </a:lnTo>
                  <a:lnTo>
                    <a:pt x="2222" y="1662"/>
                  </a:lnTo>
                  <a:lnTo>
                    <a:pt x="2218" y="1662"/>
                  </a:lnTo>
                  <a:lnTo>
                    <a:pt x="2205" y="1663"/>
                  </a:lnTo>
                  <a:lnTo>
                    <a:pt x="2191" y="1664"/>
                  </a:lnTo>
                  <a:lnTo>
                    <a:pt x="2185" y="1664"/>
                  </a:lnTo>
                  <a:lnTo>
                    <a:pt x="2181" y="1663"/>
                  </a:lnTo>
                  <a:lnTo>
                    <a:pt x="2178" y="1662"/>
                  </a:lnTo>
                  <a:lnTo>
                    <a:pt x="2175" y="1660"/>
                  </a:lnTo>
                  <a:lnTo>
                    <a:pt x="2171" y="1653"/>
                  </a:lnTo>
                  <a:lnTo>
                    <a:pt x="2168" y="1646"/>
                  </a:lnTo>
                  <a:lnTo>
                    <a:pt x="2167" y="1643"/>
                  </a:lnTo>
                  <a:lnTo>
                    <a:pt x="2166" y="1642"/>
                  </a:lnTo>
                  <a:lnTo>
                    <a:pt x="2164" y="1641"/>
                  </a:lnTo>
                  <a:lnTo>
                    <a:pt x="2161" y="1640"/>
                  </a:lnTo>
                  <a:lnTo>
                    <a:pt x="2154" y="1640"/>
                  </a:lnTo>
                  <a:lnTo>
                    <a:pt x="2146" y="1640"/>
                  </a:lnTo>
                  <a:lnTo>
                    <a:pt x="2129" y="1643"/>
                  </a:lnTo>
                  <a:lnTo>
                    <a:pt x="2119" y="1646"/>
                  </a:lnTo>
                  <a:lnTo>
                    <a:pt x="2110" y="1648"/>
                  </a:lnTo>
                  <a:lnTo>
                    <a:pt x="2102" y="1651"/>
                  </a:lnTo>
                  <a:lnTo>
                    <a:pt x="2096" y="1655"/>
                  </a:lnTo>
                  <a:lnTo>
                    <a:pt x="2090" y="1662"/>
                  </a:lnTo>
                  <a:lnTo>
                    <a:pt x="2084" y="1668"/>
                  </a:lnTo>
                  <a:lnTo>
                    <a:pt x="2080" y="1675"/>
                  </a:lnTo>
                  <a:lnTo>
                    <a:pt x="2077" y="1682"/>
                  </a:lnTo>
                  <a:lnTo>
                    <a:pt x="2074" y="1690"/>
                  </a:lnTo>
                  <a:lnTo>
                    <a:pt x="2070" y="1695"/>
                  </a:lnTo>
                  <a:lnTo>
                    <a:pt x="2065" y="1699"/>
                  </a:lnTo>
                  <a:lnTo>
                    <a:pt x="2059" y="1697"/>
                  </a:lnTo>
                  <a:lnTo>
                    <a:pt x="2055" y="1697"/>
                  </a:lnTo>
                  <a:lnTo>
                    <a:pt x="2049" y="1697"/>
                  </a:lnTo>
                  <a:lnTo>
                    <a:pt x="2043" y="1699"/>
                  </a:lnTo>
                  <a:lnTo>
                    <a:pt x="2031" y="1705"/>
                  </a:lnTo>
                  <a:lnTo>
                    <a:pt x="2019" y="1712"/>
                  </a:lnTo>
                  <a:lnTo>
                    <a:pt x="1995" y="1731"/>
                  </a:lnTo>
                  <a:lnTo>
                    <a:pt x="1973" y="1746"/>
                  </a:lnTo>
                  <a:lnTo>
                    <a:pt x="1947" y="1763"/>
                  </a:lnTo>
                  <a:lnTo>
                    <a:pt x="1918" y="1782"/>
                  </a:lnTo>
                  <a:lnTo>
                    <a:pt x="1904" y="1792"/>
                  </a:lnTo>
                  <a:lnTo>
                    <a:pt x="1892" y="1803"/>
                  </a:lnTo>
                  <a:lnTo>
                    <a:pt x="1883" y="1813"/>
                  </a:lnTo>
                  <a:lnTo>
                    <a:pt x="1876" y="1821"/>
                  </a:lnTo>
                  <a:lnTo>
                    <a:pt x="1869" y="1830"/>
                  </a:lnTo>
                  <a:lnTo>
                    <a:pt x="1859" y="1837"/>
                  </a:lnTo>
                  <a:lnTo>
                    <a:pt x="1849" y="1845"/>
                  </a:lnTo>
                  <a:lnTo>
                    <a:pt x="1842" y="1854"/>
                  </a:lnTo>
                  <a:lnTo>
                    <a:pt x="1841" y="1856"/>
                  </a:lnTo>
                  <a:lnTo>
                    <a:pt x="1841" y="1859"/>
                  </a:lnTo>
                  <a:lnTo>
                    <a:pt x="1842" y="1862"/>
                  </a:lnTo>
                  <a:lnTo>
                    <a:pt x="1843" y="1866"/>
                  </a:lnTo>
                  <a:lnTo>
                    <a:pt x="1846" y="1873"/>
                  </a:lnTo>
                  <a:lnTo>
                    <a:pt x="1847" y="1878"/>
                  </a:lnTo>
                  <a:lnTo>
                    <a:pt x="1847" y="1882"/>
                  </a:lnTo>
                  <a:lnTo>
                    <a:pt x="1846" y="1884"/>
                  </a:lnTo>
                  <a:lnTo>
                    <a:pt x="1843" y="1886"/>
                  </a:lnTo>
                  <a:lnTo>
                    <a:pt x="1840" y="1887"/>
                  </a:lnTo>
                  <a:lnTo>
                    <a:pt x="1835" y="1889"/>
                  </a:lnTo>
                  <a:lnTo>
                    <a:pt x="1831" y="1890"/>
                  </a:lnTo>
                  <a:lnTo>
                    <a:pt x="1828" y="1893"/>
                  </a:lnTo>
                  <a:lnTo>
                    <a:pt x="1826" y="1898"/>
                  </a:lnTo>
                  <a:lnTo>
                    <a:pt x="1814" y="1866"/>
                  </a:lnTo>
                  <a:lnTo>
                    <a:pt x="1800" y="1830"/>
                  </a:lnTo>
                  <a:lnTo>
                    <a:pt x="1795" y="1821"/>
                  </a:lnTo>
                  <a:lnTo>
                    <a:pt x="1791" y="1814"/>
                  </a:lnTo>
                  <a:lnTo>
                    <a:pt x="1786" y="1806"/>
                  </a:lnTo>
                  <a:lnTo>
                    <a:pt x="1781" y="1800"/>
                  </a:lnTo>
                  <a:lnTo>
                    <a:pt x="1775" y="1794"/>
                  </a:lnTo>
                  <a:lnTo>
                    <a:pt x="1770" y="1790"/>
                  </a:lnTo>
                  <a:lnTo>
                    <a:pt x="1763" y="1788"/>
                  </a:lnTo>
                  <a:lnTo>
                    <a:pt x="1757" y="1787"/>
                  </a:lnTo>
                  <a:lnTo>
                    <a:pt x="1735" y="1789"/>
                  </a:lnTo>
                  <a:lnTo>
                    <a:pt x="1714" y="1792"/>
                  </a:lnTo>
                  <a:lnTo>
                    <a:pt x="1694" y="1796"/>
                  </a:lnTo>
                  <a:lnTo>
                    <a:pt x="1677" y="1799"/>
                  </a:lnTo>
                  <a:lnTo>
                    <a:pt x="1670" y="1798"/>
                  </a:lnTo>
                  <a:lnTo>
                    <a:pt x="1665" y="1796"/>
                  </a:lnTo>
                  <a:lnTo>
                    <a:pt x="1663" y="1795"/>
                  </a:lnTo>
                  <a:lnTo>
                    <a:pt x="1662" y="1794"/>
                  </a:lnTo>
                  <a:lnTo>
                    <a:pt x="1661" y="1792"/>
                  </a:lnTo>
                  <a:lnTo>
                    <a:pt x="1660" y="1790"/>
                  </a:lnTo>
                  <a:lnTo>
                    <a:pt x="1660" y="1783"/>
                  </a:lnTo>
                  <a:lnTo>
                    <a:pt x="1662" y="1776"/>
                  </a:lnTo>
                  <a:lnTo>
                    <a:pt x="1667" y="1765"/>
                  </a:lnTo>
                  <a:lnTo>
                    <a:pt x="1675" y="1752"/>
                  </a:lnTo>
                  <a:lnTo>
                    <a:pt x="1677" y="1747"/>
                  </a:lnTo>
                  <a:lnTo>
                    <a:pt x="1678" y="1741"/>
                  </a:lnTo>
                  <a:lnTo>
                    <a:pt x="1678" y="1737"/>
                  </a:lnTo>
                  <a:lnTo>
                    <a:pt x="1676" y="1734"/>
                  </a:lnTo>
                  <a:lnTo>
                    <a:pt x="1672" y="1731"/>
                  </a:lnTo>
                  <a:lnTo>
                    <a:pt x="1667" y="1729"/>
                  </a:lnTo>
                  <a:lnTo>
                    <a:pt x="1662" y="1726"/>
                  </a:lnTo>
                  <a:lnTo>
                    <a:pt x="1656" y="1724"/>
                  </a:lnTo>
                  <a:lnTo>
                    <a:pt x="1645" y="1721"/>
                  </a:lnTo>
                  <a:lnTo>
                    <a:pt x="1634" y="1717"/>
                  </a:lnTo>
                  <a:lnTo>
                    <a:pt x="1628" y="1715"/>
                  </a:lnTo>
                  <a:lnTo>
                    <a:pt x="1625" y="1712"/>
                  </a:lnTo>
                  <a:lnTo>
                    <a:pt x="1622" y="1709"/>
                  </a:lnTo>
                  <a:lnTo>
                    <a:pt x="1621" y="1705"/>
                  </a:lnTo>
                  <a:lnTo>
                    <a:pt x="1621" y="1699"/>
                  </a:lnTo>
                  <a:lnTo>
                    <a:pt x="1621" y="1695"/>
                  </a:lnTo>
                  <a:lnTo>
                    <a:pt x="1622" y="1690"/>
                  </a:lnTo>
                  <a:lnTo>
                    <a:pt x="1623" y="1685"/>
                  </a:lnTo>
                  <a:lnTo>
                    <a:pt x="1626" y="1678"/>
                  </a:lnTo>
                  <a:lnTo>
                    <a:pt x="1631" y="1671"/>
                  </a:lnTo>
                  <a:lnTo>
                    <a:pt x="1636" y="1665"/>
                  </a:lnTo>
                  <a:lnTo>
                    <a:pt x="1641" y="1659"/>
                  </a:lnTo>
                  <a:lnTo>
                    <a:pt x="1646" y="1651"/>
                  </a:lnTo>
                  <a:lnTo>
                    <a:pt x="1649" y="1642"/>
                  </a:lnTo>
                  <a:lnTo>
                    <a:pt x="1640" y="1632"/>
                  </a:lnTo>
                  <a:lnTo>
                    <a:pt x="1634" y="1623"/>
                  </a:lnTo>
                  <a:lnTo>
                    <a:pt x="1623" y="1610"/>
                  </a:lnTo>
                  <a:lnTo>
                    <a:pt x="1614" y="1598"/>
                  </a:lnTo>
                  <a:lnTo>
                    <a:pt x="1609" y="1590"/>
                  </a:lnTo>
                  <a:lnTo>
                    <a:pt x="1606" y="1582"/>
                  </a:lnTo>
                  <a:lnTo>
                    <a:pt x="1597" y="1568"/>
                  </a:lnTo>
                  <a:lnTo>
                    <a:pt x="1591" y="1552"/>
                  </a:lnTo>
                  <a:lnTo>
                    <a:pt x="1586" y="1544"/>
                  </a:lnTo>
                  <a:lnTo>
                    <a:pt x="1583" y="1537"/>
                  </a:lnTo>
                  <a:lnTo>
                    <a:pt x="1579" y="1533"/>
                  </a:lnTo>
                  <a:lnTo>
                    <a:pt x="1574" y="1529"/>
                  </a:lnTo>
                  <a:lnTo>
                    <a:pt x="1567" y="1527"/>
                  </a:lnTo>
                  <a:lnTo>
                    <a:pt x="1561" y="1525"/>
                  </a:lnTo>
                  <a:lnTo>
                    <a:pt x="1553" y="1524"/>
                  </a:lnTo>
                  <a:lnTo>
                    <a:pt x="1546" y="1524"/>
                  </a:lnTo>
                  <a:lnTo>
                    <a:pt x="1529" y="1525"/>
                  </a:lnTo>
                  <a:lnTo>
                    <a:pt x="1513" y="1528"/>
                  </a:lnTo>
                  <a:lnTo>
                    <a:pt x="1480" y="1535"/>
                  </a:lnTo>
                  <a:lnTo>
                    <a:pt x="1451" y="1539"/>
                  </a:lnTo>
                  <a:lnTo>
                    <a:pt x="1414" y="1541"/>
                  </a:lnTo>
                  <a:lnTo>
                    <a:pt x="1375" y="1545"/>
                  </a:lnTo>
                  <a:lnTo>
                    <a:pt x="1337" y="1550"/>
                  </a:lnTo>
                  <a:lnTo>
                    <a:pt x="1297" y="1554"/>
                  </a:lnTo>
                  <a:lnTo>
                    <a:pt x="1234" y="1457"/>
                  </a:lnTo>
                  <a:lnTo>
                    <a:pt x="1011" y="1306"/>
                  </a:lnTo>
                  <a:lnTo>
                    <a:pt x="773" y="1371"/>
                  </a:lnTo>
                  <a:close/>
                </a:path>
              </a:pathLst>
            </a:custGeom>
            <a:solidFill>
              <a:srgbClr val="FFFF00"/>
            </a:solidFill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839" name="Freeform 332"/>
            <p:cNvSpPr>
              <a:spLocks/>
            </p:cNvSpPr>
            <p:nvPr/>
          </p:nvSpPr>
          <p:spPr bwMode="auto">
            <a:xfrm>
              <a:off x="2423" y="2819"/>
              <a:ext cx="230" cy="113"/>
            </a:xfrm>
            <a:custGeom>
              <a:avLst/>
              <a:gdLst>
                <a:gd name="T0" fmla="*/ 0 w 920"/>
                <a:gd name="T1" fmla="*/ 0 h 454"/>
                <a:gd name="T2" fmla="*/ 0 w 920"/>
                <a:gd name="T3" fmla="*/ 0 h 454"/>
                <a:gd name="T4" fmla="*/ 0 w 920"/>
                <a:gd name="T5" fmla="*/ 0 h 454"/>
                <a:gd name="T6" fmla="*/ 0 w 920"/>
                <a:gd name="T7" fmla="*/ 0 h 454"/>
                <a:gd name="T8" fmla="*/ 0 w 920"/>
                <a:gd name="T9" fmla="*/ 0 h 454"/>
                <a:gd name="T10" fmla="*/ 0 w 920"/>
                <a:gd name="T11" fmla="*/ 0 h 454"/>
                <a:gd name="T12" fmla="*/ 0 w 920"/>
                <a:gd name="T13" fmla="*/ 0 h 454"/>
                <a:gd name="T14" fmla="*/ 0 w 920"/>
                <a:gd name="T15" fmla="*/ 0 h 454"/>
                <a:gd name="T16" fmla="*/ 0 w 920"/>
                <a:gd name="T17" fmla="*/ 0 h 454"/>
                <a:gd name="T18" fmla="*/ 0 w 920"/>
                <a:gd name="T19" fmla="*/ 0 h 454"/>
                <a:gd name="T20" fmla="*/ 0 w 920"/>
                <a:gd name="T21" fmla="*/ 0 h 454"/>
                <a:gd name="T22" fmla="*/ 0 w 920"/>
                <a:gd name="T23" fmla="*/ 0 h 454"/>
                <a:gd name="T24" fmla="*/ 0 w 920"/>
                <a:gd name="T25" fmla="*/ 0 h 454"/>
                <a:gd name="T26" fmla="*/ 0 w 920"/>
                <a:gd name="T27" fmla="*/ 0 h 454"/>
                <a:gd name="T28" fmla="*/ 0 w 920"/>
                <a:gd name="T29" fmla="*/ 0 h 454"/>
                <a:gd name="T30" fmla="*/ 0 w 920"/>
                <a:gd name="T31" fmla="*/ 0 h 454"/>
                <a:gd name="T32" fmla="*/ 0 w 920"/>
                <a:gd name="T33" fmla="*/ 0 h 454"/>
                <a:gd name="T34" fmla="*/ 0 w 920"/>
                <a:gd name="T35" fmla="*/ 0 h 454"/>
                <a:gd name="T36" fmla="*/ 0 w 920"/>
                <a:gd name="T37" fmla="*/ 0 h 454"/>
                <a:gd name="T38" fmla="*/ 0 w 920"/>
                <a:gd name="T39" fmla="*/ 0 h 454"/>
                <a:gd name="T40" fmla="*/ 0 w 920"/>
                <a:gd name="T41" fmla="*/ 0 h 454"/>
                <a:gd name="T42" fmla="*/ 0 w 920"/>
                <a:gd name="T43" fmla="*/ 0 h 454"/>
                <a:gd name="T44" fmla="*/ 0 w 920"/>
                <a:gd name="T45" fmla="*/ 0 h 454"/>
                <a:gd name="T46" fmla="*/ 0 w 920"/>
                <a:gd name="T47" fmla="*/ 0 h 454"/>
                <a:gd name="T48" fmla="*/ 0 w 920"/>
                <a:gd name="T49" fmla="*/ 0 h 454"/>
                <a:gd name="T50" fmla="*/ 0 w 920"/>
                <a:gd name="T51" fmla="*/ 0 h 454"/>
                <a:gd name="T52" fmla="*/ 0 w 920"/>
                <a:gd name="T53" fmla="*/ 0 h 454"/>
                <a:gd name="T54" fmla="*/ 0 w 920"/>
                <a:gd name="T55" fmla="*/ 0 h 454"/>
                <a:gd name="T56" fmla="*/ 0 w 920"/>
                <a:gd name="T57" fmla="*/ 0 h 454"/>
                <a:gd name="T58" fmla="*/ 0 w 920"/>
                <a:gd name="T59" fmla="*/ 0 h 454"/>
                <a:gd name="T60" fmla="*/ 0 w 920"/>
                <a:gd name="T61" fmla="*/ 0 h 454"/>
                <a:gd name="T62" fmla="*/ 0 w 920"/>
                <a:gd name="T63" fmla="*/ 0 h 454"/>
                <a:gd name="T64" fmla="*/ 0 w 920"/>
                <a:gd name="T65" fmla="*/ 0 h 454"/>
                <a:gd name="T66" fmla="*/ 0 w 920"/>
                <a:gd name="T67" fmla="*/ 0 h 454"/>
                <a:gd name="T68" fmla="*/ 0 w 920"/>
                <a:gd name="T69" fmla="*/ 0 h 454"/>
                <a:gd name="T70" fmla="*/ 0 w 920"/>
                <a:gd name="T71" fmla="*/ 0 h 454"/>
                <a:gd name="T72" fmla="*/ 0 w 920"/>
                <a:gd name="T73" fmla="*/ 0 h 454"/>
                <a:gd name="T74" fmla="*/ 0 w 920"/>
                <a:gd name="T75" fmla="*/ 0 h 454"/>
                <a:gd name="T76" fmla="*/ 0 w 920"/>
                <a:gd name="T77" fmla="*/ 0 h 454"/>
                <a:gd name="T78" fmla="*/ 0 w 920"/>
                <a:gd name="T79" fmla="*/ 0 h 454"/>
                <a:gd name="T80" fmla="*/ 0 w 920"/>
                <a:gd name="T81" fmla="*/ 0 h 454"/>
                <a:gd name="T82" fmla="*/ 0 w 920"/>
                <a:gd name="T83" fmla="*/ 0 h 454"/>
                <a:gd name="T84" fmla="*/ 0 w 920"/>
                <a:gd name="T85" fmla="*/ 0 h 454"/>
                <a:gd name="T86" fmla="*/ 0 w 920"/>
                <a:gd name="T87" fmla="*/ 0 h 454"/>
                <a:gd name="T88" fmla="*/ 0 w 920"/>
                <a:gd name="T89" fmla="*/ 0 h 454"/>
                <a:gd name="T90" fmla="*/ 0 w 920"/>
                <a:gd name="T91" fmla="*/ 0 h 454"/>
                <a:gd name="T92" fmla="*/ 0 w 920"/>
                <a:gd name="T93" fmla="*/ 0 h 454"/>
                <a:gd name="T94" fmla="*/ 0 w 920"/>
                <a:gd name="T95" fmla="*/ 0 h 454"/>
                <a:gd name="T96" fmla="*/ 0 w 920"/>
                <a:gd name="T97" fmla="*/ 0 h 454"/>
                <a:gd name="T98" fmla="*/ 0 w 920"/>
                <a:gd name="T99" fmla="*/ 0 h 454"/>
                <a:gd name="T100" fmla="*/ 0 w 920"/>
                <a:gd name="T101" fmla="*/ 0 h 454"/>
                <a:gd name="T102" fmla="*/ 0 w 920"/>
                <a:gd name="T103" fmla="*/ 0 h 454"/>
                <a:gd name="T104" fmla="*/ 0 w 920"/>
                <a:gd name="T105" fmla="*/ 0 h 454"/>
                <a:gd name="T106" fmla="*/ 0 w 920"/>
                <a:gd name="T107" fmla="*/ 0 h 454"/>
                <a:gd name="T108" fmla="*/ 0 w 920"/>
                <a:gd name="T109" fmla="*/ 0 h 454"/>
                <a:gd name="T110" fmla="*/ 0 w 920"/>
                <a:gd name="T111" fmla="*/ 0 h 454"/>
                <a:gd name="T112" fmla="*/ 0 w 920"/>
                <a:gd name="T113" fmla="*/ 0 h 454"/>
                <a:gd name="T114" fmla="*/ 0 w 920"/>
                <a:gd name="T115" fmla="*/ 0 h 454"/>
                <a:gd name="T116" fmla="*/ 0 w 920"/>
                <a:gd name="T117" fmla="*/ 0 h 454"/>
                <a:gd name="T118" fmla="*/ 0 w 920"/>
                <a:gd name="T119" fmla="*/ 0 h 45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20"/>
                <a:gd name="T181" fmla="*/ 0 h 454"/>
                <a:gd name="T182" fmla="*/ 920 w 920"/>
                <a:gd name="T183" fmla="*/ 454 h 45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20" h="454">
                  <a:moveTo>
                    <a:pt x="603" y="53"/>
                  </a:moveTo>
                  <a:lnTo>
                    <a:pt x="606" y="52"/>
                  </a:lnTo>
                  <a:lnTo>
                    <a:pt x="610" y="50"/>
                  </a:lnTo>
                  <a:lnTo>
                    <a:pt x="615" y="48"/>
                  </a:lnTo>
                  <a:lnTo>
                    <a:pt x="620" y="44"/>
                  </a:lnTo>
                  <a:lnTo>
                    <a:pt x="629" y="37"/>
                  </a:lnTo>
                  <a:lnTo>
                    <a:pt x="636" y="31"/>
                  </a:lnTo>
                  <a:lnTo>
                    <a:pt x="640" y="29"/>
                  </a:lnTo>
                  <a:lnTo>
                    <a:pt x="647" y="28"/>
                  </a:lnTo>
                  <a:lnTo>
                    <a:pt x="652" y="28"/>
                  </a:lnTo>
                  <a:lnTo>
                    <a:pt x="660" y="30"/>
                  </a:lnTo>
                  <a:lnTo>
                    <a:pt x="673" y="35"/>
                  </a:lnTo>
                  <a:lnTo>
                    <a:pt x="684" y="37"/>
                  </a:lnTo>
                  <a:lnTo>
                    <a:pt x="695" y="39"/>
                  </a:lnTo>
                  <a:lnTo>
                    <a:pt x="706" y="40"/>
                  </a:lnTo>
                  <a:lnTo>
                    <a:pt x="717" y="43"/>
                  </a:lnTo>
                  <a:lnTo>
                    <a:pt x="725" y="48"/>
                  </a:lnTo>
                  <a:lnTo>
                    <a:pt x="735" y="50"/>
                  </a:lnTo>
                  <a:lnTo>
                    <a:pt x="745" y="52"/>
                  </a:lnTo>
                  <a:lnTo>
                    <a:pt x="753" y="51"/>
                  </a:lnTo>
                  <a:lnTo>
                    <a:pt x="761" y="51"/>
                  </a:lnTo>
                  <a:lnTo>
                    <a:pt x="769" y="50"/>
                  </a:lnTo>
                  <a:lnTo>
                    <a:pt x="778" y="50"/>
                  </a:lnTo>
                  <a:lnTo>
                    <a:pt x="791" y="49"/>
                  </a:lnTo>
                  <a:lnTo>
                    <a:pt x="804" y="48"/>
                  </a:lnTo>
                  <a:lnTo>
                    <a:pt x="810" y="46"/>
                  </a:lnTo>
                  <a:lnTo>
                    <a:pt x="817" y="45"/>
                  </a:lnTo>
                  <a:lnTo>
                    <a:pt x="823" y="46"/>
                  </a:lnTo>
                  <a:lnTo>
                    <a:pt x="831" y="48"/>
                  </a:lnTo>
                  <a:lnTo>
                    <a:pt x="834" y="48"/>
                  </a:lnTo>
                  <a:lnTo>
                    <a:pt x="836" y="49"/>
                  </a:lnTo>
                  <a:lnTo>
                    <a:pt x="838" y="50"/>
                  </a:lnTo>
                  <a:lnTo>
                    <a:pt x="841" y="52"/>
                  </a:lnTo>
                  <a:lnTo>
                    <a:pt x="844" y="57"/>
                  </a:lnTo>
                  <a:lnTo>
                    <a:pt x="846" y="62"/>
                  </a:lnTo>
                  <a:lnTo>
                    <a:pt x="849" y="73"/>
                  </a:lnTo>
                  <a:lnTo>
                    <a:pt x="852" y="87"/>
                  </a:lnTo>
                  <a:lnTo>
                    <a:pt x="858" y="94"/>
                  </a:lnTo>
                  <a:lnTo>
                    <a:pt x="862" y="100"/>
                  </a:lnTo>
                  <a:lnTo>
                    <a:pt x="863" y="102"/>
                  </a:lnTo>
                  <a:lnTo>
                    <a:pt x="865" y="105"/>
                  </a:lnTo>
                  <a:lnTo>
                    <a:pt x="868" y="106"/>
                  </a:lnTo>
                  <a:lnTo>
                    <a:pt x="871" y="106"/>
                  </a:lnTo>
                  <a:lnTo>
                    <a:pt x="877" y="106"/>
                  </a:lnTo>
                  <a:lnTo>
                    <a:pt x="884" y="107"/>
                  </a:lnTo>
                  <a:lnTo>
                    <a:pt x="890" y="109"/>
                  </a:lnTo>
                  <a:lnTo>
                    <a:pt x="901" y="110"/>
                  </a:lnTo>
                  <a:lnTo>
                    <a:pt x="912" y="111"/>
                  </a:lnTo>
                  <a:lnTo>
                    <a:pt x="920" y="111"/>
                  </a:lnTo>
                  <a:lnTo>
                    <a:pt x="920" y="118"/>
                  </a:lnTo>
                  <a:lnTo>
                    <a:pt x="916" y="135"/>
                  </a:lnTo>
                  <a:lnTo>
                    <a:pt x="914" y="139"/>
                  </a:lnTo>
                  <a:lnTo>
                    <a:pt x="912" y="144"/>
                  </a:lnTo>
                  <a:lnTo>
                    <a:pt x="908" y="149"/>
                  </a:lnTo>
                  <a:lnTo>
                    <a:pt x="904" y="154"/>
                  </a:lnTo>
                  <a:lnTo>
                    <a:pt x="900" y="158"/>
                  </a:lnTo>
                  <a:lnTo>
                    <a:pt x="893" y="162"/>
                  </a:lnTo>
                  <a:lnTo>
                    <a:pt x="887" y="165"/>
                  </a:lnTo>
                  <a:lnTo>
                    <a:pt x="879" y="168"/>
                  </a:lnTo>
                  <a:lnTo>
                    <a:pt x="796" y="193"/>
                  </a:lnTo>
                  <a:lnTo>
                    <a:pt x="788" y="196"/>
                  </a:lnTo>
                  <a:lnTo>
                    <a:pt x="780" y="201"/>
                  </a:lnTo>
                  <a:lnTo>
                    <a:pt x="774" y="206"/>
                  </a:lnTo>
                  <a:lnTo>
                    <a:pt x="768" y="212"/>
                  </a:lnTo>
                  <a:lnTo>
                    <a:pt x="758" y="225"/>
                  </a:lnTo>
                  <a:lnTo>
                    <a:pt x="748" y="239"/>
                  </a:lnTo>
                  <a:lnTo>
                    <a:pt x="744" y="246"/>
                  </a:lnTo>
                  <a:lnTo>
                    <a:pt x="739" y="251"/>
                  </a:lnTo>
                  <a:lnTo>
                    <a:pt x="734" y="257"/>
                  </a:lnTo>
                  <a:lnTo>
                    <a:pt x="730" y="260"/>
                  </a:lnTo>
                  <a:lnTo>
                    <a:pt x="723" y="262"/>
                  </a:lnTo>
                  <a:lnTo>
                    <a:pt x="717" y="263"/>
                  </a:lnTo>
                  <a:lnTo>
                    <a:pt x="709" y="261"/>
                  </a:lnTo>
                  <a:lnTo>
                    <a:pt x="701" y="258"/>
                  </a:lnTo>
                  <a:lnTo>
                    <a:pt x="691" y="254"/>
                  </a:lnTo>
                  <a:lnTo>
                    <a:pt x="678" y="252"/>
                  </a:lnTo>
                  <a:lnTo>
                    <a:pt x="664" y="250"/>
                  </a:lnTo>
                  <a:lnTo>
                    <a:pt x="649" y="251"/>
                  </a:lnTo>
                  <a:lnTo>
                    <a:pt x="641" y="252"/>
                  </a:lnTo>
                  <a:lnTo>
                    <a:pt x="635" y="253"/>
                  </a:lnTo>
                  <a:lnTo>
                    <a:pt x="628" y="255"/>
                  </a:lnTo>
                  <a:lnTo>
                    <a:pt x="623" y="258"/>
                  </a:lnTo>
                  <a:lnTo>
                    <a:pt x="618" y="261"/>
                  </a:lnTo>
                  <a:lnTo>
                    <a:pt x="614" y="265"/>
                  </a:lnTo>
                  <a:lnTo>
                    <a:pt x="611" y="269"/>
                  </a:lnTo>
                  <a:lnTo>
                    <a:pt x="610" y="275"/>
                  </a:lnTo>
                  <a:lnTo>
                    <a:pt x="607" y="297"/>
                  </a:lnTo>
                  <a:lnTo>
                    <a:pt x="605" y="314"/>
                  </a:lnTo>
                  <a:lnTo>
                    <a:pt x="604" y="320"/>
                  </a:lnTo>
                  <a:lnTo>
                    <a:pt x="601" y="325"/>
                  </a:lnTo>
                  <a:lnTo>
                    <a:pt x="599" y="329"/>
                  </a:lnTo>
                  <a:lnTo>
                    <a:pt x="597" y="332"/>
                  </a:lnTo>
                  <a:lnTo>
                    <a:pt x="594" y="334"/>
                  </a:lnTo>
                  <a:lnTo>
                    <a:pt x="590" y="336"/>
                  </a:lnTo>
                  <a:lnTo>
                    <a:pt x="585" y="337"/>
                  </a:lnTo>
                  <a:lnTo>
                    <a:pt x="579" y="337"/>
                  </a:lnTo>
                  <a:lnTo>
                    <a:pt x="565" y="338"/>
                  </a:lnTo>
                  <a:lnTo>
                    <a:pt x="544" y="337"/>
                  </a:lnTo>
                  <a:lnTo>
                    <a:pt x="538" y="337"/>
                  </a:lnTo>
                  <a:lnTo>
                    <a:pt x="532" y="337"/>
                  </a:lnTo>
                  <a:lnTo>
                    <a:pt x="529" y="336"/>
                  </a:lnTo>
                  <a:lnTo>
                    <a:pt x="526" y="334"/>
                  </a:lnTo>
                  <a:lnTo>
                    <a:pt x="525" y="333"/>
                  </a:lnTo>
                  <a:lnTo>
                    <a:pt x="524" y="331"/>
                  </a:lnTo>
                  <a:lnTo>
                    <a:pt x="523" y="328"/>
                  </a:lnTo>
                  <a:lnTo>
                    <a:pt x="524" y="325"/>
                  </a:lnTo>
                  <a:lnTo>
                    <a:pt x="524" y="319"/>
                  </a:lnTo>
                  <a:lnTo>
                    <a:pt x="525" y="311"/>
                  </a:lnTo>
                  <a:lnTo>
                    <a:pt x="526" y="308"/>
                  </a:lnTo>
                  <a:lnTo>
                    <a:pt x="525" y="304"/>
                  </a:lnTo>
                  <a:lnTo>
                    <a:pt x="525" y="300"/>
                  </a:lnTo>
                  <a:lnTo>
                    <a:pt x="523" y="295"/>
                  </a:lnTo>
                  <a:lnTo>
                    <a:pt x="521" y="293"/>
                  </a:lnTo>
                  <a:lnTo>
                    <a:pt x="516" y="293"/>
                  </a:lnTo>
                  <a:lnTo>
                    <a:pt x="509" y="295"/>
                  </a:lnTo>
                  <a:lnTo>
                    <a:pt x="501" y="299"/>
                  </a:lnTo>
                  <a:lnTo>
                    <a:pt x="481" y="307"/>
                  </a:lnTo>
                  <a:lnTo>
                    <a:pt x="457" y="319"/>
                  </a:lnTo>
                  <a:lnTo>
                    <a:pt x="432" y="333"/>
                  </a:lnTo>
                  <a:lnTo>
                    <a:pt x="411" y="346"/>
                  </a:lnTo>
                  <a:lnTo>
                    <a:pt x="392" y="357"/>
                  </a:lnTo>
                  <a:lnTo>
                    <a:pt x="382" y="365"/>
                  </a:lnTo>
                  <a:lnTo>
                    <a:pt x="380" y="375"/>
                  </a:lnTo>
                  <a:lnTo>
                    <a:pt x="375" y="397"/>
                  </a:lnTo>
                  <a:lnTo>
                    <a:pt x="371" y="420"/>
                  </a:lnTo>
                  <a:lnTo>
                    <a:pt x="368" y="436"/>
                  </a:lnTo>
                  <a:lnTo>
                    <a:pt x="344" y="428"/>
                  </a:lnTo>
                  <a:lnTo>
                    <a:pt x="325" y="420"/>
                  </a:lnTo>
                  <a:lnTo>
                    <a:pt x="314" y="418"/>
                  </a:lnTo>
                  <a:lnTo>
                    <a:pt x="303" y="416"/>
                  </a:lnTo>
                  <a:lnTo>
                    <a:pt x="290" y="415"/>
                  </a:lnTo>
                  <a:lnTo>
                    <a:pt x="275" y="415"/>
                  </a:lnTo>
                  <a:lnTo>
                    <a:pt x="265" y="415"/>
                  </a:lnTo>
                  <a:lnTo>
                    <a:pt x="260" y="417"/>
                  </a:lnTo>
                  <a:lnTo>
                    <a:pt x="259" y="418"/>
                  </a:lnTo>
                  <a:lnTo>
                    <a:pt x="258" y="419"/>
                  </a:lnTo>
                  <a:lnTo>
                    <a:pt x="257" y="420"/>
                  </a:lnTo>
                  <a:lnTo>
                    <a:pt x="258" y="422"/>
                  </a:lnTo>
                  <a:lnTo>
                    <a:pt x="260" y="432"/>
                  </a:lnTo>
                  <a:lnTo>
                    <a:pt x="261" y="446"/>
                  </a:lnTo>
                  <a:lnTo>
                    <a:pt x="260" y="449"/>
                  </a:lnTo>
                  <a:lnTo>
                    <a:pt x="260" y="451"/>
                  </a:lnTo>
                  <a:lnTo>
                    <a:pt x="258" y="454"/>
                  </a:lnTo>
                  <a:lnTo>
                    <a:pt x="257" y="454"/>
                  </a:lnTo>
                  <a:lnTo>
                    <a:pt x="252" y="454"/>
                  </a:lnTo>
                  <a:lnTo>
                    <a:pt x="248" y="450"/>
                  </a:lnTo>
                  <a:lnTo>
                    <a:pt x="235" y="440"/>
                  </a:lnTo>
                  <a:lnTo>
                    <a:pt x="221" y="426"/>
                  </a:lnTo>
                  <a:lnTo>
                    <a:pt x="214" y="419"/>
                  </a:lnTo>
                  <a:lnTo>
                    <a:pt x="206" y="413"/>
                  </a:lnTo>
                  <a:lnTo>
                    <a:pt x="199" y="408"/>
                  </a:lnTo>
                  <a:lnTo>
                    <a:pt x="191" y="406"/>
                  </a:lnTo>
                  <a:lnTo>
                    <a:pt x="188" y="406"/>
                  </a:lnTo>
                  <a:lnTo>
                    <a:pt x="185" y="407"/>
                  </a:lnTo>
                  <a:lnTo>
                    <a:pt x="181" y="408"/>
                  </a:lnTo>
                  <a:lnTo>
                    <a:pt x="178" y="411"/>
                  </a:lnTo>
                  <a:lnTo>
                    <a:pt x="176" y="414"/>
                  </a:lnTo>
                  <a:lnTo>
                    <a:pt x="173" y="417"/>
                  </a:lnTo>
                  <a:lnTo>
                    <a:pt x="171" y="422"/>
                  </a:lnTo>
                  <a:lnTo>
                    <a:pt x="168" y="429"/>
                  </a:lnTo>
                  <a:lnTo>
                    <a:pt x="167" y="431"/>
                  </a:lnTo>
                  <a:lnTo>
                    <a:pt x="166" y="432"/>
                  </a:lnTo>
                  <a:lnTo>
                    <a:pt x="164" y="433"/>
                  </a:lnTo>
                  <a:lnTo>
                    <a:pt x="162" y="433"/>
                  </a:lnTo>
                  <a:lnTo>
                    <a:pt x="157" y="433"/>
                  </a:lnTo>
                  <a:lnTo>
                    <a:pt x="149" y="432"/>
                  </a:lnTo>
                  <a:lnTo>
                    <a:pt x="132" y="427"/>
                  </a:lnTo>
                  <a:lnTo>
                    <a:pt x="112" y="419"/>
                  </a:lnTo>
                  <a:lnTo>
                    <a:pt x="75" y="403"/>
                  </a:lnTo>
                  <a:lnTo>
                    <a:pt x="53" y="394"/>
                  </a:lnTo>
                  <a:lnTo>
                    <a:pt x="43" y="397"/>
                  </a:lnTo>
                  <a:lnTo>
                    <a:pt x="34" y="399"/>
                  </a:lnTo>
                  <a:lnTo>
                    <a:pt x="26" y="403"/>
                  </a:lnTo>
                  <a:lnTo>
                    <a:pt x="19" y="406"/>
                  </a:lnTo>
                  <a:lnTo>
                    <a:pt x="16" y="406"/>
                  </a:lnTo>
                  <a:lnTo>
                    <a:pt x="13" y="407"/>
                  </a:lnTo>
                  <a:lnTo>
                    <a:pt x="11" y="406"/>
                  </a:lnTo>
                  <a:lnTo>
                    <a:pt x="9" y="405"/>
                  </a:lnTo>
                  <a:lnTo>
                    <a:pt x="8" y="403"/>
                  </a:lnTo>
                  <a:lnTo>
                    <a:pt x="7" y="399"/>
                  </a:lnTo>
                  <a:lnTo>
                    <a:pt x="6" y="394"/>
                  </a:lnTo>
                  <a:lnTo>
                    <a:pt x="6" y="388"/>
                  </a:lnTo>
                  <a:lnTo>
                    <a:pt x="5" y="380"/>
                  </a:lnTo>
                  <a:lnTo>
                    <a:pt x="2" y="370"/>
                  </a:lnTo>
                  <a:lnTo>
                    <a:pt x="0" y="359"/>
                  </a:lnTo>
                  <a:lnTo>
                    <a:pt x="0" y="353"/>
                  </a:lnTo>
                  <a:lnTo>
                    <a:pt x="4" y="345"/>
                  </a:lnTo>
                  <a:lnTo>
                    <a:pt x="8" y="332"/>
                  </a:lnTo>
                  <a:lnTo>
                    <a:pt x="11" y="317"/>
                  </a:lnTo>
                  <a:lnTo>
                    <a:pt x="13" y="302"/>
                  </a:lnTo>
                  <a:lnTo>
                    <a:pt x="14" y="296"/>
                  </a:lnTo>
                  <a:lnTo>
                    <a:pt x="15" y="292"/>
                  </a:lnTo>
                  <a:lnTo>
                    <a:pt x="18" y="287"/>
                  </a:lnTo>
                  <a:lnTo>
                    <a:pt x="20" y="283"/>
                  </a:lnTo>
                  <a:lnTo>
                    <a:pt x="22" y="280"/>
                  </a:lnTo>
                  <a:lnTo>
                    <a:pt x="25" y="277"/>
                  </a:lnTo>
                  <a:lnTo>
                    <a:pt x="28" y="275"/>
                  </a:lnTo>
                  <a:lnTo>
                    <a:pt x="32" y="273"/>
                  </a:lnTo>
                  <a:lnTo>
                    <a:pt x="40" y="269"/>
                  </a:lnTo>
                  <a:lnTo>
                    <a:pt x="50" y="267"/>
                  </a:lnTo>
                  <a:lnTo>
                    <a:pt x="61" y="267"/>
                  </a:lnTo>
                  <a:lnTo>
                    <a:pt x="72" y="266"/>
                  </a:lnTo>
                  <a:lnTo>
                    <a:pt x="82" y="267"/>
                  </a:lnTo>
                  <a:lnTo>
                    <a:pt x="89" y="267"/>
                  </a:lnTo>
                  <a:lnTo>
                    <a:pt x="93" y="268"/>
                  </a:lnTo>
                  <a:lnTo>
                    <a:pt x="95" y="271"/>
                  </a:lnTo>
                  <a:lnTo>
                    <a:pt x="95" y="273"/>
                  </a:lnTo>
                  <a:lnTo>
                    <a:pt x="95" y="275"/>
                  </a:lnTo>
                  <a:lnTo>
                    <a:pt x="93" y="278"/>
                  </a:lnTo>
                  <a:lnTo>
                    <a:pt x="90" y="281"/>
                  </a:lnTo>
                  <a:lnTo>
                    <a:pt x="83" y="289"/>
                  </a:lnTo>
                  <a:lnTo>
                    <a:pt x="78" y="297"/>
                  </a:lnTo>
                  <a:lnTo>
                    <a:pt x="75" y="302"/>
                  </a:lnTo>
                  <a:lnTo>
                    <a:pt x="74" y="307"/>
                  </a:lnTo>
                  <a:lnTo>
                    <a:pt x="74" y="313"/>
                  </a:lnTo>
                  <a:lnTo>
                    <a:pt x="76" y="318"/>
                  </a:lnTo>
                  <a:lnTo>
                    <a:pt x="82" y="323"/>
                  </a:lnTo>
                  <a:lnTo>
                    <a:pt x="89" y="329"/>
                  </a:lnTo>
                  <a:lnTo>
                    <a:pt x="96" y="332"/>
                  </a:lnTo>
                  <a:lnTo>
                    <a:pt x="106" y="335"/>
                  </a:lnTo>
                  <a:lnTo>
                    <a:pt x="115" y="337"/>
                  </a:lnTo>
                  <a:lnTo>
                    <a:pt x="125" y="339"/>
                  </a:lnTo>
                  <a:lnTo>
                    <a:pt x="136" y="341"/>
                  </a:lnTo>
                  <a:lnTo>
                    <a:pt x="148" y="341"/>
                  </a:lnTo>
                  <a:lnTo>
                    <a:pt x="159" y="339"/>
                  </a:lnTo>
                  <a:lnTo>
                    <a:pt x="171" y="338"/>
                  </a:lnTo>
                  <a:lnTo>
                    <a:pt x="182" y="336"/>
                  </a:lnTo>
                  <a:lnTo>
                    <a:pt x="194" y="333"/>
                  </a:lnTo>
                  <a:lnTo>
                    <a:pt x="207" y="330"/>
                  </a:lnTo>
                  <a:lnTo>
                    <a:pt x="218" y="327"/>
                  </a:lnTo>
                  <a:lnTo>
                    <a:pt x="230" y="322"/>
                  </a:lnTo>
                  <a:lnTo>
                    <a:pt x="241" y="317"/>
                  </a:lnTo>
                  <a:lnTo>
                    <a:pt x="251" y="311"/>
                  </a:lnTo>
                  <a:lnTo>
                    <a:pt x="261" y="306"/>
                  </a:lnTo>
                  <a:lnTo>
                    <a:pt x="270" y="300"/>
                  </a:lnTo>
                  <a:lnTo>
                    <a:pt x="278" y="293"/>
                  </a:lnTo>
                  <a:lnTo>
                    <a:pt x="286" y="287"/>
                  </a:lnTo>
                  <a:lnTo>
                    <a:pt x="291" y="279"/>
                  </a:lnTo>
                  <a:lnTo>
                    <a:pt x="297" y="272"/>
                  </a:lnTo>
                  <a:lnTo>
                    <a:pt x="300" y="263"/>
                  </a:lnTo>
                  <a:lnTo>
                    <a:pt x="303" y="255"/>
                  </a:lnTo>
                  <a:lnTo>
                    <a:pt x="303" y="247"/>
                  </a:lnTo>
                  <a:lnTo>
                    <a:pt x="303" y="238"/>
                  </a:lnTo>
                  <a:lnTo>
                    <a:pt x="300" y="230"/>
                  </a:lnTo>
                  <a:lnTo>
                    <a:pt x="295" y="220"/>
                  </a:lnTo>
                  <a:lnTo>
                    <a:pt x="290" y="211"/>
                  </a:lnTo>
                  <a:lnTo>
                    <a:pt x="281" y="202"/>
                  </a:lnTo>
                  <a:lnTo>
                    <a:pt x="271" y="193"/>
                  </a:lnTo>
                  <a:lnTo>
                    <a:pt x="260" y="184"/>
                  </a:lnTo>
                  <a:lnTo>
                    <a:pt x="250" y="178"/>
                  </a:lnTo>
                  <a:lnTo>
                    <a:pt x="241" y="174"/>
                  </a:lnTo>
                  <a:lnTo>
                    <a:pt x="231" y="169"/>
                  </a:lnTo>
                  <a:lnTo>
                    <a:pt x="222" y="168"/>
                  </a:lnTo>
                  <a:lnTo>
                    <a:pt x="213" y="167"/>
                  </a:lnTo>
                  <a:lnTo>
                    <a:pt x="205" y="167"/>
                  </a:lnTo>
                  <a:lnTo>
                    <a:pt x="196" y="169"/>
                  </a:lnTo>
                  <a:lnTo>
                    <a:pt x="188" y="171"/>
                  </a:lnTo>
                  <a:lnTo>
                    <a:pt x="180" y="176"/>
                  </a:lnTo>
                  <a:lnTo>
                    <a:pt x="173" y="180"/>
                  </a:lnTo>
                  <a:lnTo>
                    <a:pt x="164" y="185"/>
                  </a:lnTo>
                  <a:lnTo>
                    <a:pt x="149" y="198"/>
                  </a:lnTo>
                  <a:lnTo>
                    <a:pt x="133" y="213"/>
                  </a:lnTo>
                  <a:lnTo>
                    <a:pt x="130" y="217"/>
                  </a:lnTo>
                  <a:lnTo>
                    <a:pt x="125" y="218"/>
                  </a:lnTo>
                  <a:lnTo>
                    <a:pt x="122" y="218"/>
                  </a:lnTo>
                  <a:lnTo>
                    <a:pt x="118" y="217"/>
                  </a:lnTo>
                  <a:lnTo>
                    <a:pt x="113" y="215"/>
                  </a:lnTo>
                  <a:lnTo>
                    <a:pt x="109" y="212"/>
                  </a:lnTo>
                  <a:lnTo>
                    <a:pt x="105" y="209"/>
                  </a:lnTo>
                  <a:lnTo>
                    <a:pt x="102" y="206"/>
                  </a:lnTo>
                  <a:lnTo>
                    <a:pt x="98" y="202"/>
                  </a:lnTo>
                  <a:lnTo>
                    <a:pt x="95" y="197"/>
                  </a:lnTo>
                  <a:lnTo>
                    <a:pt x="93" y="193"/>
                  </a:lnTo>
                  <a:lnTo>
                    <a:pt x="92" y="189"/>
                  </a:lnTo>
                  <a:lnTo>
                    <a:pt x="91" y="183"/>
                  </a:lnTo>
                  <a:lnTo>
                    <a:pt x="92" y="180"/>
                  </a:lnTo>
                  <a:lnTo>
                    <a:pt x="93" y="176"/>
                  </a:lnTo>
                  <a:lnTo>
                    <a:pt x="96" y="172"/>
                  </a:lnTo>
                  <a:lnTo>
                    <a:pt x="105" y="164"/>
                  </a:lnTo>
                  <a:lnTo>
                    <a:pt x="115" y="154"/>
                  </a:lnTo>
                  <a:lnTo>
                    <a:pt x="124" y="143"/>
                  </a:lnTo>
                  <a:lnTo>
                    <a:pt x="134" y="134"/>
                  </a:lnTo>
                  <a:lnTo>
                    <a:pt x="139" y="128"/>
                  </a:lnTo>
                  <a:lnTo>
                    <a:pt x="143" y="120"/>
                  </a:lnTo>
                  <a:lnTo>
                    <a:pt x="141" y="116"/>
                  </a:lnTo>
                  <a:lnTo>
                    <a:pt x="138" y="113"/>
                  </a:lnTo>
                  <a:lnTo>
                    <a:pt x="135" y="110"/>
                  </a:lnTo>
                  <a:lnTo>
                    <a:pt x="133" y="110"/>
                  </a:lnTo>
                  <a:lnTo>
                    <a:pt x="140" y="96"/>
                  </a:lnTo>
                  <a:lnTo>
                    <a:pt x="149" y="79"/>
                  </a:lnTo>
                  <a:lnTo>
                    <a:pt x="154" y="70"/>
                  </a:lnTo>
                  <a:lnTo>
                    <a:pt x="159" y="64"/>
                  </a:lnTo>
                  <a:lnTo>
                    <a:pt x="163" y="58"/>
                  </a:lnTo>
                  <a:lnTo>
                    <a:pt x="167" y="56"/>
                  </a:lnTo>
                  <a:lnTo>
                    <a:pt x="178" y="53"/>
                  </a:lnTo>
                  <a:lnTo>
                    <a:pt x="190" y="52"/>
                  </a:lnTo>
                  <a:lnTo>
                    <a:pt x="202" y="49"/>
                  </a:lnTo>
                  <a:lnTo>
                    <a:pt x="213" y="45"/>
                  </a:lnTo>
                  <a:lnTo>
                    <a:pt x="222" y="43"/>
                  </a:lnTo>
                  <a:lnTo>
                    <a:pt x="228" y="42"/>
                  </a:lnTo>
                  <a:lnTo>
                    <a:pt x="230" y="42"/>
                  </a:lnTo>
                  <a:lnTo>
                    <a:pt x="232" y="43"/>
                  </a:lnTo>
                  <a:lnTo>
                    <a:pt x="233" y="44"/>
                  </a:lnTo>
                  <a:lnTo>
                    <a:pt x="234" y="45"/>
                  </a:lnTo>
                  <a:lnTo>
                    <a:pt x="235" y="50"/>
                  </a:lnTo>
                  <a:lnTo>
                    <a:pt x="236" y="54"/>
                  </a:lnTo>
                  <a:lnTo>
                    <a:pt x="239" y="59"/>
                  </a:lnTo>
                  <a:lnTo>
                    <a:pt x="244" y="65"/>
                  </a:lnTo>
                  <a:lnTo>
                    <a:pt x="247" y="67"/>
                  </a:lnTo>
                  <a:lnTo>
                    <a:pt x="251" y="68"/>
                  </a:lnTo>
                  <a:lnTo>
                    <a:pt x="255" y="68"/>
                  </a:lnTo>
                  <a:lnTo>
                    <a:pt x="258" y="69"/>
                  </a:lnTo>
                  <a:lnTo>
                    <a:pt x="266" y="68"/>
                  </a:lnTo>
                  <a:lnTo>
                    <a:pt x="275" y="67"/>
                  </a:lnTo>
                  <a:lnTo>
                    <a:pt x="278" y="67"/>
                  </a:lnTo>
                  <a:lnTo>
                    <a:pt x="281" y="68"/>
                  </a:lnTo>
                  <a:lnTo>
                    <a:pt x="284" y="69"/>
                  </a:lnTo>
                  <a:lnTo>
                    <a:pt x="286" y="71"/>
                  </a:lnTo>
                  <a:lnTo>
                    <a:pt x="288" y="76"/>
                  </a:lnTo>
                  <a:lnTo>
                    <a:pt x="290" y="80"/>
                  </a:lnTo>
                  <a:lnTo>
                    <a:pt x="293" y="84"/>
                  </a:lnTo>
                  <a:lnTo>
                    <a:pt x="297" y="88"/>
                  </a:lnTo>
                  <a:lnTo>
                    <a:pt x="300" y="91"/>
                  </a:lnTo>
                  <a:lnTo>
                    <a:pt x="303" y="92"/>
                  </a:lnTo>
                  <a:lnTo>
                    <a:pt x="307" y="93"/>
                  </a:lnTo>
                  <a:lnTo>
                    <a:pt x="313" y="93"/>
                  </a:lnTo>
                  <a:lnTo>
                    <a:pt x="323" y="92"/>
                  </a:lnTo>
                  <a:lnTo>
                    <a:pt x="340" y="88"/>
                  </a:lnTo>
                  <a:lnTo>
                    <a:pt x="355" y="84"/>
                  </a:lnTo>
                  <a:lnTo>
                    <a:pt x="362" y="81"/>
                  </a:lnTo>
                  <a:lnTo>
                    <a:pt x="362" y="71"/>
                  </a:lnTo>
                  <a:lnTo>
                    <a:pt x="361" y="60"/>
                  </a:lnTo>
                  <a:lnTo>
                    <a:pt x="360" y="49"/>
                  </a:lnTo>
                  <a:lnTo>
                    <a:pt x="359" y="37"/>
                  </a:lnTo>
                  <a:lnTo>
                    <a:pt x="359" y="31"/>
                  </a:lnTo>
                  <a:lnTo>
                    <a:pt x="359" y="26"/>
                  </a:lnTo>
                  <a:lnTo>
                    <a:pt x="360" y="21"/>
                  </a:lnTo>
                  <a:lnTo>
                    <a:pt x="362" y="16"/>
                  </a:lnTo>
                  <a:lnTo>
                    <a:pt x="364" y="12"/>
                  </a:lnTo>
                  <a:lnTo>
                    <a:pt x="368" y="9"/>
                  </a:lnTo>
                  <a:lnTo>
                    <a:pt x="372" y="6"/>
                  </a:lnTo>
                  <a:lnTo>
                    <a:pt x="377" y="3"/>
                  </a:lnTo>
                  <a:lnTo>
                    <a:pt x="387" y="1"/>
                  </a:lnTo>
                  <a:lnTo>
                    <a:pt x="396" y="0"/>
                  </a:lnTo>
                  <a:lnTo>
                    <a:pt x="403" y="0"/>
                  </a:lnTo>
                  <a:lnTo>
                    <a:pt x="411" y="1"/>
                  </a:lnTo>
                  <a:lnTo>
                    <a:pt x="417" y="3"/>
                  </a:lnTo>
                  <a:lnTo>
                    <a:pt x="423" y="6"/>
                  </a:lnTo>
                  <a:lnTo>
                    <a:pt x="428" y="9"/>
                  </a:lnTo>
                  <a:lnTo>
                    <a:pt x="433" y="13"/>
                  </a:lnTo>
                  <a:lnTo>
                    <a:pt x="444" y="21"/>
                  </a:lnTo>
                  <a:lnTo>
                    <a:pt x="455" y="29"/>
                  </a:lnTo>
                  <a:lnTo>
                    <a:pt x="460" y="34"/>
                  </a:lnTo>
                  <a:lnTo>
                    <a:pt x="467" y="37"/>
                  </a:lnTo>
                  <a:lnTo>
                    <a:pt x="473" y="40"/>
                  </a:lnTo>
                  <a:lnTo>
                    <a:pt x="481" y="43"/>
                  </a:lnTo>
                  <a:lnTo>
                    <a:pt x="493" y="46"/>
                  </a:lnTo>
                  <a:lnTo>
                    <a:pt x="508" y="49"/>
                  </a:lnTo>
                  <a:lnTo>
                    <a:pt x="524" y="51"/>
                  </a:lnTo>
                  <a:lnTo>
                    <a:pt x="541" y="52"/>
                  </a:lnTo>
                  <a:lnTo>
                    <a:pt x="558" y="53"/>
                  </a:lnTo>
                  <a:lnTo>
                    <a:pt x="574" y="54"/>
                  </a:lnTo>
                  <a:lnTo>
                    <a:pt x="590" y="54"/>
                  </a:lnTo>
                  <a:lnTo>
                    <a:pt x="603" y="5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40" name="Freeform 333"/>
            <p:cNvSpPr>
              <a:spLocks/>
            </p:cNvSpPr>
            <p:nvPr/>
          </p:nvSpPr>
          <p:spPr bwMode="auto">
            <a:xfrm>
              <a:off x="2815" y="2535"/>
              <a:ext cx="686" cy="334"/>
            </a:xfrm>
            <a:custGeom>
              <a:avLst/>
              <a:gdLst>
                <a:gd name="T0" fmla="*/ 0 w 2742"/>
                <a:gd name="T1" fmla="*/ 0 h 1336"/>
                <a:gd name="T2" fmla="*/ 0 w 2742"/>
                <a:gd name="T3" fmla="*/ 0 h 1336"/>
                <a:gd name="T4" fmla="*/ 0 w 2742"/>
                <a:gd name="T5" fmla="*/ 0 h 1336"/>
                <a:gd name="T6" fmla="*/ 0 w 2742"/>
                <a:gd name="T7" fmla="*/ 0 h 1336"/>
                <a:gd name="T8" fmla="*/ 0 w 2742"/>
                <a:gd name="T9" fmla="*/ 0 h 1336"/>
                <a:gd name="T10" fmla="*/ 0 w 2742"/>
                <a:gd name="T11" fmla="*/ 0 h 1336"/>
                <a:gd name="T12" fmla="*/ 0 w 2742"/>
                <a:gd name="T13" fmla="*/ 0 h 1336"/>
                <a:gd name="T14" fmla="*/ 0 w 2742"/>
                <a:gd name="T15" fmla="*/ 0 h 1336"/>
                <a:gd name="T16" fmla="*/ 0 w 2742"/>
                <a:gd name="T17" fmla="*/ 0 h 1336"/>
                <a:gd name="T18" fmla="*/ 0 w 2742"/>
                <a:gd name="T19" fmla="*/ 0 h 1336"/>
                <a:gd name="T20" fmla="*/ 0 w 2742"/>
                <a:gd name="T21" fmla="*/ 0 h 1336"/>
                <a:gd name="T22" fmla="*/ 0 w 2742"/>
                <a:gd name="T23" fmla="*/ 0 h 1336"/>
                <a:gd name="T24" fmla="*/ 0 w 2742"/>
                <a:gd name="T25" fmla="*/ 0 h 1336"/>
                <a:gd name="T26" fmla="*/ 0 w 2742"/>
                <a:gd name="T27" fmla="*/ 0 h 1336"/>
                <a:gd name="T28" fmla="*/ 0 w 2742"/>
                <a:gd name="T29" fmla="*/ 0 h 1336"/>
                <a:gd name="T30" fmla="*/ 0 w 2742"/>
                <a:gd name="T31" fmla="*/ 0 h 1336"/>
                <a:gd name="T32" fmla="*/ 0 w 2742"/>
                <a:gd name="T33" fmla="*/ 0 h 1336"/>
                <a:gd name="T34" fmla="*/ 0 w 2742"/>
                <a:gd name="T35" fmla="*/ 0 h 1336"/>
                <a:gd name="T36" fmla="*/ 0 w 2742"/>
                <a:gd name="T37" fmla="*/ 0 h 1336"/>
                <a:gd name="T38" fmla="*/ 0 w 2742"/>
                <a:gd name="T39" fmla="*/ 0 h 1336"/>
                <a:gd name="T40" fmla="*/ 0 w 2742"/>
                <a:gd name="T41" fmla="*/ 0 h 1336"/>
                <a:gd name="T42" fmla="*/ 0 w 2742"/>
                <a:gd name="T43" fmla="*/ 0 h 1336"/>
                <a:gd name="T44" fmla="*/ 0 w 2742"/>
                <a:gd name="T45" fmla="*/ 0 h 1336"/>
                <a:gd name="T46" fmla="*/ 0 w 2742"/>
                <a:gd name="T47" fmla="*/ 0 h 1336"/>
                <a:gd name="T48" fmla="*/ 0 w 2742"/>
                <a:gd name="T49" fmla="*/ 0 h 1336"/>
                <a:gd name="T50" fmla="*/ 0 w 2742"/>
                <a:gd name="T51" fmla="*/ 0 h 1336"/>
                <a:gd name="T52" fmla="*/ 0 w 2742"/>
                <a:gd name="T53" fmla="*/ 0 h 1336"/>
                <a:gd name="T54" fmla="*/ 0 w 2742"/>
                <a:gd name="T55" fmla="*/ 0 h 1336"/>
                <a:gd name="T56" fmla="*/ 0 w 2742"/>
                <a:gd name="T57" fmla="*/ 0 h 1336"/>
                <a:gd name="T58" fmla="*/ 0 w 2742"/>
                <a:gd name="T59" fmla="*/ 0 h 1336"/>
                <a:gd name="T60" fmla="*/ 0 w 2742"/>
                <a:gd name="T61" fmla="*/ 0 h 1336"/>
                <a:gd name="T62" fmla="*/ 0 w 2742"/>
                <a:gd name="T63" fmla="*/ 0 h 1336"/>
                <a:gd name="T64" fmla="*/ 0 w 2742"/>
                <a:gd name="T65" fmla="*/ 0 h 1336"/>
                <a:gd name="T66" fmla="*/ 0 w 2742"/>
                <a:gd name="T67" fmla="*/ 0 h 1336"/>
                <a:gd name="T68" fmla="*/ 0 w 2742"/>
                <a:gd name="T69" fmla="*/ 0 h 1336"/>
                <a:gd name="T70" fmla="*/ 0 w 2742"/>
                <a:gd name="T71" fmla="*/ 0 h 1336"/>
                <a:gd name="T72" fmla="*/ 0 w 2742"/>
                <a:gd name="T73" fmla="*/ 0 h 1336"/>
                <a:gd name="T74" fmla="*/ 0 w 2742"/>
                <a:gd name="T75" fmla="*/ 0 h 1336"/>
                <a:gd name="T76" fmla="*/ 0 w 2742"/>
                <a:gd name="T77" fmla="*/ 0 h 1336"/>
                <a:gd name="T78" fmla="*/ 0 w 2742"/>
                <a:gd name="T79" fmla="*/ 0 h 1336"/>
                <a:gd name="T80" fmla="*/ 0 w 2742"/>
                <a:gd name="T81" fmla="*/ 0 h 1336"/>
                <a:gd name="T82" fmla="*/ 0 w 2742"/>
                <a:gd name="T83" fmla="*/ 0 h 1336"/>
                <a:gd name="T84" fmla="*/ 0 w 2742"/>
                <a:gd name="T85" fmla="*/ 0 h 1336"/>
                <a:gd name="T86" fmla="*/ 0 w 2742"/>
                <a:gd name="T87" fmla="*/ 0 h 1336"/>
                <a:gd name="T88" fmla="*/ 0 w 2742"/>
                <a:gd name="T89" fmla="*/ 0 h 1336"/>
                <a:gd name="T90" fmla="*/ 0 w 2742"/>
                <a:gd name="T91" fmla="*/ 0 h 1336"/>
                <a:gd name="T92" fmla="*/ 0 w 2742"/>
                <a:gd name="T93" fmla="*/ 0 h 1336"/>
                <a:gd name="T94" fmla="*/ 0 w 2742"/>
                <a:gd name="T95" fmla="*/ 0 h 1336"/>
                <a:gd name="T96" fmla="*/ 0 w 2742"/>
                <a:gd name="T97" fmla="*/ 0 h 1336"/>
                <a:gd name="T98" fmla="*/ 0 w 2742"/>
                <a:gd name="T99" fmla="*/ 0 h 1336"/>
                <a:gd name="T100" fmla="*/ 0 w 2742"/>
                <a:gd name="T101" fmla="*/ 0 h 1336"/>
                <a:gd name="T102" fmla="*/ 0 w 2742"/>
                <a:gd name="T103" fmla="*/ 0 h 1336"/>
                <a:gd name="T104" fmla="*/ 0 w 2742"/>
                <a:gd name="T105" fmla="*/ 0 h 1336"/>
                <a:gd name="T106" fmla="*/ 0 w 2742"/>
                <a:gd name="T107" fmla="*/ 0 h 1336"/>
                <a:gd name="T108" fmla="*/ 0 w 2742"/>
                <a:gd name="T109" fmla="*/ 0 h 1336"/>
                <a:gd name="T110" fmla="*/ 0 w 2742"/>
                <a:gd name="T111" fmla="*/ 0 h 1336"/>
                <a:gd name="T112" fmla="*/ 0 w 2742"/>
                <a:gd name="T113" fmla="*/ 0 h 1336"/>
                <a:gd name="T114" fmla="*/ 0 w 2742"/>
                <a:gd name="T115" fmla="*/ 0 h 1336"/>
                <a:gd name="T116" fmla="*/ 0 w 2742"/>
                <a:gd name="T117" fmla="*/ 0 h 1336"/>
                <a:gd name="T118" fmla="*/ 0 w 2742"/>
                <a:gd name="T119" fmla="*/ 0 h 1336"/>
                <a:gd name="T120" fmla="*/ 0 w 2742"/>
                <a:gd name="T121" fmla="*/ 0 h 13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742"/>
                <a:gd name="T184" fmla="*/ 0 h 1336"/>
                <a:gd name="T185" fmla="*/ 2742 w 2742"/>
                <a:gd name="T186" fmla="*/ 1336 h 13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742" h="1336">
                  <a:moveTo>
                    <a:pt x="0" y="397"/>
                  </a:moveTo>
                  <a:lnTo>
                    <a:pt x="12" y="388"/>
                  </a:lnTo>
                  <a:lnTo>
                    <a:pt x="23" y="380"/>
                  </a:lnTo>
                  <a:lnTo>
                    <a:pt x="36" y="375"/>
                  </a:lnTo>
                  <a:lnTo>
                    <a:pt x="50" y="370"/>
                  </a:lnTo>
                  <a:lnTo>
                    <a:pt x="76" y="363"/>
                  </a:lnTo>
                  <a:lnTo>
                    <a:pt x="103" y="355"/>
                  </a:lnTo>
                  <a:lnTo>
                    <a:pt x="119" y="350"/>
                  </a:lnTo>
                  <a:lnTo>
                    <a:pt x="142" y="344"/>
                  </a:lnTo>
                  <a:lnTo>
                    <a:pt x="147" y="340"/>
                  </a:lnTo>
                  <a:lnTo>
                    <a:pt x="153" y="338"/>
                  </a:lnTo>
                  <a:lnTo>
                    <a:pt x="156" y="335"/>
                  </a:lnTo>
                  <a:lnTo>
                    <a:pt x="159" y="332"/>
                  </a:lnTo>
                  <a:lnTo>
                    <a:pt x="160" y="327"/>
                  </a:lnTo>
                  <a:lnTo>
                    <a:pt x="160" y="324"/>
                  </a:lnTo>
                  <a:lnTo>
                    <a:pt x="159" y="320"/>
                  </a:lnTo>
                  <a:lnTo>
                    <a:pt x="156" y="314"/>
                  </a:lnTo>
                  <a:lnTo>
                    <a:pt x="155" y="313"/>
                  </a:lnTo>
                  <a:lnTo>
                    <a:pt x="155" y="311"/>
                  </a:lnTo>
                  <a:lnTo>
                    <a:pt x="155" y="309"/>
                  </a:lnTo>
                  <a:lnTo>
                    <a:pt x="156" y="307"/>
                  </a:lnTo>
                  <a:lnTo>
                    <a:pt x="159" y="303"/>
                  </a:lnTo>
                  <a:lnTo>
                    <a:pt x="164" y="297"/>
                  </a:lnTo>
                  <a:lnTo>
                    <a:pt x="178" y="286"/>
                  </a:lnTo>
                  <a:lnTo>
                    <a:pt x="196" y="276"/>
                  </a:lnTo>
                  <a:lnTo>
                    <a:pt x="235" y="256"/>
                  </a:lnTo>
                  <a:lnTo>
                    <a:pt x="260" y="243"/>
                  </a:lnTo>
                  <a:lnTo>
                    <a:pt x="286" y="228"/>
                  </a:lnTo>
                  <a:lnTo>
                    <a:pt x="321" y="208"/>
                  </a:lnTo>
                  <a:lnTo>
                    <a:pt x="337" y="197"/>
                  </a:lnTo>
                  <a:lnTo>
                    <a:pt x="351" y="186"/>
                  </a:lnTo>
                  <a:lnTo>
                    <a:pt x="357" y="182"/>
                  </a:lnTo>
                  <a:lnTo>
                    <a:pt x="362" y="177"/>
                  </a:lnTo>
                  <a:lnTo>
                    <a:pt x="365" y="173"/>
                  </a:lnTo>
                  <a:lnTo>
                    <a:pt x="367" y="169"/>
                  </a:lnTo>
                  <a:lnTo>
                    <a:pt x="371" y="166"/>
                  </a:lnTo>
                  <a:lnTo>
                    <a:pt x="376" y="164"/>
                  </a:lnTo>
                  <a:lnTo>
                    <a:pt x="379" y="163"/>
                  </a:lnTo>
                  <a:lnTo>
                    <a:pt x="383" y="164"/>
                  </a:lnTo>
                  <a:lnTo>
                    <a:pt x="389" y="165"/>
                  </a:lnTo>
                  <a:lnTo>
                    <a:pt x="393" y="167"/>
                  </a:lnTo>
                  <a:lnTo>
                    <a:pt x="397" y="169"/>
                  </a:lnTo>
                  <a:lnTo>
                    <a:pt x="402" y="172"/>
                  </a:lnTo>
                  <a:lnTo>
                    <a:pt x="419" y="187"/>
                  </a:lnTo>
                  <a:lnTo>
                    <a:pt x="433" y="199"/>
                  </a:lnTo>
                  <a:lnTo>
                    <a:pt x="441" y="202"/>
                  </a:lnTo>
                  <a:lnTo>
                    <a:pt x="450" y="206"/>
                  </a:lnTo>
                  <a:lnTo>
                    <a:pt x="459" y="208"/>
                  </a:lnTo>
                  <a:lnTo>
                    <a:pt x="466" y="210"/>
                  </a:lnTo>
                  <a:lnTo>
                    <a:pt x="482" y="211"/>
                  </a:lnTo>
                  <a:lnTo>
                    <a:pt x="499" y="211"/>
                  </a:lnTo>
                  <a:lnTo>
                    <a:pt x="514" y="212"/>
                  </a:lnTo>
                  <a:lnTo>
                    <a:pt x="529" y="213"/>
                  </a:lnTo>
                  <a:lnTo>
                    <a:pt x="535" y="215"/>
                  </a:lnTo>
                  <a:lnTo>
                    <a:pt x="542" y="217"/>
                  </a:lnTo>
                  <a:lnTo>
                    <a:pt x="548" y="221"/>
                  </a:lnTo>
                  <a:lnTo>
                    <a:pt x="555" y="225"/>
                  </a:lnTo>
                  <a:lnTo>
                    <a:pt x="559" y="229"/>
                  </a:lnTo>
                  <a:lnTo>
                    <a:pt x="563" y="235"/>
                  </a:lnTo>
                  <a:lnTo>
                    <a:pt x="568" y="241"/>
                  </a:lnTo>
                  <a:lnTo>
                    <a:pt x="571" y="248"/>
                  </a:lnTo>
                  <a:lnTo>
                    <a:pt x="574" y="254"/>
                  </a:lnTo>
                  <a:lnTo>
                    <a:pt x="577" y="260"/>
                  </a:lnTo>
                  <a:lnTo>
                    <a:pt x="582" y="265"/>
                  </a:lnTo>
                  <a:lnTo>
                    <a:pt x="587" y="270"/>
                  </a:lnTo>
                  <a:lnTo>
                    <a:pt x="596" y="277"/>
                  </a:lnTo>
                  <a:lnTo>
                    <a:pt x="610" y="290"/>
                  </a:lnTo>
                  <a:lnTo>
                    <a:pt x="622" y="302"/>
                  </a:lnTo>
                  <a:lnTo>
                    <a:pt x="629" y="307"/>
                  </a:lnTo>
                  <a:lnTo>
                    <a:pt x="638" y="308"/>
                  </a:lnTo>
                  <a:lnTo>
                    <a:pt x="646" y="308"/>
                  </a:lnTo>
                  <a:lnTo>
                    <a:pt x="654" y="307"/>
                  </a:lnTo>
                  <a:lnTo>
                    <a:pt x="661" y="305"/>
                  </a:lnTo>
                  <a:lnTo>
                    <a:pt x="670" y="302"/>
                  </a:lnTo>
                  <a:lnTo>
                    <a:pt x="677" y="298"/>
                  </a:lnTo>
                  <a:lnTo>
                    <a:pt x="688" y="291"/>
                  </a:lnTo>
                  <a:lnTo>
                    <a:pt x="700" y="282"/>
                  </a:lnTo>
                  <a:lnTo>
                    <a:pt x="712" y="281"/>
                  </a:lnTo>
                  <a:lnTo>
                    <a:pt x="723" y="280"/>
                  </a:lnTo>
                  <a:lnTo>
                    <a:pt x="733" y="282"/>
                  </a:lnTo>
                  <a:lnTo>
                    <a:pt x="745" y="284"/>
                  </a:lnTo>
                  <a:lnTo>
                    <a:pt x="767" y="291"/>
                  </a:lnTo>
                  <a:lnTo>
                    <a:pt x="789" y="298"/>
                  </a:lnTo>
                  <a:lnTo>
                    <a:pt x="800" y="303"/>
                  </a:lnTo>
                  <a:lnTo>
                    <a:pt x="811" y="305"/>
                  </a:lnTo>
                  <a:lnTo>
                    <a:pt x="822" y="307"/>
                  </a:lnTo>
                  <a:lnTo>
                    <a:pt x="834" y="308"/>
                  </a:lnTo>
                  <a:lnTo>
                    <a:pt x="844" y="307"/>
                  </a:lnTo>
                  <a:lnTo>
                    <a:pt x="855" y="305"/>
                  </a:lnTo>
                  <a:lnTo>
                    <a:pt x="867" y="300"/>
                  </a:lnTo>
                  <a:lnTo>
                    <a:pt x="878" y="294"/>
                  </a:lnTo>
                  <a:lnTo>
                    <a:pt x="883" y="290"/>
                  </a:lnTo>
                  <a:lnTo>
                    <a:pt x="887" y="286"/>
                  </a:lnTo>
                  <a:lnTo>
                    <a:pt x="891" y="282"/>
                  </a:lnTo>
                  <a:lnTo>
                    <a:pt x="893" y="277"/>
                  </a:lnTo>
                  <a:lnTo>
                    <a:pt x="895" y="272"/>
                  </a:lnTo>
                  <a:lnTo>
                    <a:pt x="896" y="268"/>
                  </a:lnTo>
                  <a:lnTo>
                    <a:pt x="897" y="263"/>
                  </a:lnTo>
                  <a:lnTo>
                    <a:pt x="897" y="257"/>
                  </a:lnTo>
                  <a:lnTo>
                    <a:pt x="895" y="237"/>
                  </a:lnTo>
                  <a:lnTo>
                    <a:pt x="892" y="214"/>
                  </a:lnTo>
                  <a:lnTo>
                    <a:pt x="890" y="199"/>
                  </a:lnTo>
                  <a:lnTo>
                    <a:pt x="884" y="174"/>
                  </a:lnTo>
                  <a:lnTo>
                    <a:pt x="879" y="152"/>
                  </a:lnTo>
                  <a:lnTo>
                    <a:pt x="876" y="141"/>
                  </a:lnTo>
                  <a:lnTo>
                    <a:pt x="879" y="128"/>
                  </a:lnTo>
                  <a:lnTo>
                    <a:pt x="881" y="119"/>
                  </a:lnTo>
                  <a:lnTo>
                    <a:pt x="885" y="112"/>
                  </a:lnTo>
                  <a:lnTo>
                    <a:pt x="893" y="102"/>
                  </a:lnTo>
                  <a:lnTo>
                    <a:pt x="908" y="86"/>
                  </a:lnTo>
                  <a:lnTo>
                    <a:pt x="920" y="71"/>
                  </a:lnTo>
                  <a:lnTo>
                    <a:pt x="925" y="61"/>
                  </a:lnTo>
                  <a:lnTo>
                    <a:pt x="928" y="53"/>
                  </a:lnTo>
                  <a:lnTo>
                    <a:pt x="931" y="44"/>
                  </a:lnTo>
                  <a:lnTo>
                    <a:pt x="931" y="34"/>
                  </a:lnTo>
                  <a:lnTo>
                    <a:pt x="932" y="30"/>
                  </a:lnTo>
                  <a:lnTo>
                    <a:pt x="933" y="26"/>
                  </a:lnTo>
                  <a:lnTo>
                    <a:pt x="936" y="20"/>
                  </a:lnTo>
                  <a:lnTo>
                    <a:pt x="939" y="15"/>
                  </a:lnTo>
                  <a:lnTo>
                    <a:pt x="942" y="10"/>
                  </a:lnTo>
                  <a:lnTo>
                    <a:pt x="947" y="5"/>
                  </a:lnTo>
                  <a:lnTo>
                    <a:pt x="951" y="2"/>
                  </a:lnTo>
                  <a:lnTo>
                    <a:pt x="954" y="0"/>
                  </a:lnTo>
                  <a:lnTo>
                    <a:pt x="960" y="0"/>
                  </a:lnTo>
                  <a:lnTo>
                    <a:pt x="965" y="0"/>
                  </a:lnTo>
                  <a:lnTo>
                    <a:pt x="970" y="0"/>
                  </a:lnTo>
                  <a:lnTo>
                    <a:pt x="975" y="1"/>
                  </a:lnTo>
                  <a:lnTo>
                    <a:pt x="984" y="5"/>
                  </a:lnTo>
                  <a:lnTo>
                    <a:pt x="993" y="7"/>
                  </a:lnTo>
                  <a:lnTo>
                    <a:pt x="1002" y="9"/>
                  </a:lnTo>
                  <a:lnTo>
                    <a:pt x="1010" y="12"/>
                  </a:lnTo>
                  <a:lnTo>
                    <a:pt x="1019" y="15"/>
                  </a:lnTo>
                  <a:lnTo>
                    <a:pt x="1027" y="20"/>
                  </a:lnTo>
                  <a:lnTo>
                    <a:pt x="1045" y="30"/>
                  </a:lnTo>
                  <a:lnTo>
                    <a:pt x="1060" y="40"/>
                  </a:lnTo>
                  <a:lnTo>
                    <a:pt x="1067" y="44"/>
                  </a:lnTo>
                  <a:lnTo>
                    <a:pt x="1076" y="47"/>
                  </a:lnTo>
                  <a:lnTo>
                    <a:pt x="1085" y="49"/>
                  </a:lnTo>
                  <a:lnTo>
                    <a:pt x="1093" y="52"/>
                  </a:lnTo>
                  <a:lnTo>
                    <a:pt x="1110" y="55"/>
                  </a:lnTo>
                  <a:lnTo>
                    <a:pt x="1129" y="57"/>
                  </a:lnTo>
                  <a:lnTo>
                    <a:pt x="1146" y="60"/>
                  </a:lnTo>
                  <a:lnTo>
                    <a:pt x="1163" y="65"/>
                  </a:lnTo>
                  <a:lnTo>
                    <a:pt x="1172" y="68"/>
                  </a:lnTo>
                  <a:lnTo>
                    <a:pt x="1179" y="72"/>
                  </a:lnTo>
                  <a:lnTo>
                    <a:pt x="1187" y="76"/>
                  </a:lnTo>
                  <a:lnTo>
                    <a:pt x="1193" y="83"/>
                  </a:lnTo>
                  <a:lnTo>
                    <a:pt x="1205" y="98"/>
                  </a:lnTo>
                  <a:lnTo>
                    <a:pt x="1216" y="113"/>
                  </a:lnTo>
                  <a:lnTo>
                    <a:pt x="1226" y="128"/>
                  </a:lnTo>
                  <a:lnTo>
                    <a:pt x="1234" y="144"/>
                  </a:lnTo>
                  <a:lnTo>
                    <a:pt x="1252" y="175"/>
                  </a:lnTo>
                  <a:lnTo>
                    <a:pt x="1268" y="210"/>
                  </a:lnTo>
                  <a:lnTo>
                    <a:pt x="1273" y="216"/>
                  </a:lnTo>
                  <a:lnTo>
                    <a:pt x="1281" y="224"/>
                  </a:lnTo>
                  <a:lnTo>
                    <a:pt x="1291" y="233"/>
                  </a:lnTo>
                  <a:lnTo>
                    <a:pt x="1303" y="242"/>
                  </a:lnTo>
                  <a:lnTo>
                    <a:pt x="1316" y="251"/>
                  </a:lnTo>
                  <a:lnTo>
                    <a:pt x="1327" y="258"/>
                  </a:lnTo>
                  <a:lnTo>
                    <a:pt x="1337" y="264"/>
                  </a:lnTo>
                  <a:lnTo>
                    <a:pt x="1344" y="266"/>
                  </a:lnTo>
                  <a:lnTo>
                    <a:pt x="1361" y="265"/>
                  </a:lnTo>
                  <a:lnTo>
                    <a:pt x="1380" y="266"/>
                  </a:lnTo>
                  <a:lnTo>
                    <a:pt x="1388" y="266"/>
                  </a:lnTo>
                  <a:lnTo>
                    <a:pt x="1397" y="267"/>
                  </a:lnTo>
                  <a:lnTo>
                    <a:pt x="1405" y="266"/>
                  </a:lnTo>
                  <a:lnTo>
                    <a:pt x="1413" y="265"/>
                  </a:lnTo>
                  <a:lnTo>
                    <a:pt x="1443" y="255"/>
                  </a:lnTo>
                  <a:lnTo>
                    <a:pt x="1476" y="243"/>
                  </a:lnTo>
                  <a:lnTo>
                    <a:pt x="1492" y="238"/>
                  </a:lnTo>
                  <a:lnTo>
                    <a:pt x="1508" y="234"/>
                  </a:lnTo>
                  <a:lnTo>
                    <a:pt x="1524" y="230"/>
                  </a:lnTo>
                  <a:lnTo>
                    <a:pt x="1539" y="229"/>
                  </a:lnTo>
                  <a:lnTo>
                    <a:pt x="1554" y="230"/>
                  </a:lnTo>
                  <a:lnTo>
                    <a:pt x="1570" y="233"/>
                  </a:lnTo>
                  <a:lnTo>
                    <a:pt x="1588" y="236"/>
                  </a:lnTo>
                  <a:lnTo>
                    <a:pt x="1602" y="240"/>
                  </a:lnTo>
                  <a:lnTo>
                    <a:pt x="1616" y="248"/>
                  </a:lnTo>
                  <a:lnTo>
                    <a:pt x="1638" y="260"/>
                  </a:lnTo>
                  <a:lnTo>
                    <a:pt x="1649" y="267"/>
                  </a:lnTo>
                  <a:lnTo>
                    <a:pt x="1658" y="272"/>
                  </a:lnTo>
                  <a:lnTo>
                    <a:pt x="1664" y="277"/>
                  </a:lnTo>
                  <a:lnTo>
                    <a:pt x="1665" y="280"/>
                  </a:lnTo>
                  <a:lnTo>
                    <a:pt x="1673" y="279"/>
                  </a:lnTo>
                  <a:lnTo>
                    <a:pt x="1680" y="279"/>
                  </a:lnTo>
                  <a:lnTo>
                    <a:pt x="1688" y="280"/>
                  </a:lnTo>
                  <a:lnTo>
                    <a:pt x="1696" y="282"/>
                  </a:lnTo>
                  <a:lnTo>
                    <a:pt x="1710" y="286"/>
                  </a:lnTo>
                  <a:lnTo>
                    <a:pt x="1722" y="292"/>
                  </a:lnTo>
                  <a:lnTo>
                    <a:pt x="1726" y="295"/>
                  </a:lnTo>
                  <a:lnTo>
                    <a:pt x="1728" y="297"/>
                  </a:lnTo>
                  <a:lnTo>
                    <a:pt x="1729" y="300"/>
                  </a:lnTo>
                  <a:lnTo>
                    <a:pt x="1730" y="304"/>
                  </a:lnTo>
                  <a:lnTo>
                    <a:pt x="1729" y="310"/>
                  </a:lnTo>
                  <a:lnTo>
                    <a:pt x="1727" y="318"/>
                  </a:lnTo>
                  <a:lnTo>
                    <a:pt x="1723" y="325"/>
                  </a:lnTo>
                  <a:lnTo>
                    <a:pt x="1721" y="333"/>
                  </a:lnTo>
                  <a:lnTo>
                    <a:pt x="1721" y="336"/>
                  </a:lnTo>
                  <a:lnTo>
                    <a:pt x="1721" y="339"/>
                  </a:lnTo>
                  <a:lnTo>
                    <a:pt x="1721" y="342"/>
                  </a:lnTo>
                  <a:lnTo>
                    <a:pt x="1723" y="346"/>
                  </a:lnTo>
                  <a:lnTo>
                    <a:pt x="1732" y="358"/>
                  </a:lnTo>
                  <a:lnTo>
                    <a:pt x="1742" y="369"/>
                  </a:lnTo>
                  <a:lnTo>
                    <a:pt x="1747" y="374"/>
                  </a:lnTo>
                  <a:lnTo>
                    <a:pt x="1754" y="378"/>
                  </a:lnTo>
                  <a:lnTo>
                    <a:pt x="1761" y="380"/>
                  </a:lnTo>
                  <a:lnTo>
                    <a:pt x="1769" y="381"/>
                  </a:lnTo>
                  <a:lnTo>
                    <a:pt x="1786" y="377"/>
                  </a:lnTo>
                  <a:lnTo>
                    <a:pt x="1804" y="372"/>
                  </a:lnTo>
                  <a:lnTo>
                    <a:pt x="1808" y="370"/>
                  </a:lnTo>
                  <a:lnTo>
                    <a:pt x="1812" y="370"/>
                  </a:lnTo>
                  <a:lnTo>
                    <a:pt x="1815" y="370"/>
                  </a:lnTo>
                  <a:lnTo>
                    <a:pt x="1818" y="372"/>
                  </a:lnTo>
                  <a:lnTo>
                    <a:pt x="1820" y="374"/>
                  </a:lnTo>
                  <a:lnTo>
                    <a:pt x="1823" y="376"/>
                  </a:lnTo>
                  <a:lnTo>
                    <a:pt x="1824" y="380"/>
                  </a:lnTo>
                  <a:lnTo>
                    <a:pt x="1824" y="386"/>
                  </a:lnTo>
                  <a:lnTo>
                    <a:pt x="1833" y="384"/>
                  </a:lnTo>
                  <a:lnTo>
                    <a:pt x="1842" y="386"/>
                  </a:lnTo>
                  <a:lnTo>
                    <a:pt x="1849" y="387"/>
                  </a:lnTo>
                  <a:lnTo>
                    <a:pt x="1856" y="388"/>
                  </a:lnTo>
                  <a:lnTo>
                    <a:pt x="1870" y="391"/>
                  </a:lnTo>
                  <a:lnTo>
                    <a:pt x="1885" y="393"/>
                  </a:lnTo>
                  <a:lnTo>
                    <a:pt x="1912" y="392"/>
                  </a:lnTo>
                  <a:lnTo>
                    <a:pt x="1940" y="389"/>
                  </a:lnTo>
                  <a:lnTo>
                    <a:pt x="1967" y="384"/>
                  </a:lnTo>
                  <a:lnTo>
                    <a:pt x="1994" y="379"/>
                  </a:lnTo>
                  <a:lnTo>
                    <a:pt x="2021" y="373"/>
                  </a:lnTo>
                  <a:lnTo>
                    <a:pt x="2048" y="366"/>
                  </a:lnTo>
                  <a:lnTo>
                    <a:pt x="2074" y="360"/>
                  </a:lnTo>
                  <a:lnTo>
                    <a:pt x="2099" y="353"/>
                  </a:lnTo>
                  <a:lnTo>
                    <a:pt x="2119" y="344"/>
                  </a:lnTo>
                  <a:lnTo>
                    <a:pt x="2137" y="333"/>
                  </a:lnTo>
                  <a:lnTo>
                    <a:pt x="2155" y="321"/>
                  </a:lnTo>
                  <a:lnTo>
                    <a:pt x="2173" y="309"/>
                  </a:lnTo>
                  <a:lnTo>
                    <a:pt x="2191" y="298"/>
                  </a:lnTo>
                  <a:lnTo>
                    <a:pt x="2208" y="288"/>
                  </a:lnTo>
                  <a:lnTo>
                    <a:pt x="2225" y="278"/>
                  </a:lnTo>
                  <a:lnTo>
                    <a:pt x="2243" y="270"/>
                  </a:lnTo>
                  <a:lnTo>
                    <a:pt x="2256" y="266"/>
                  </a:lnTo>
                  <a:lnTo>
                    <a:pt x="2268" y="261"/>
                  </a:lnTo>
                  <a:lnTo>
                    <a:pt x="2280" y="256"/>
                  </a:lnTo>
                  <a:lnTo>
                    <a:pt x="2293" y="253"/>
                  </a:lnTo>
                  <a:lnTo>
                    <a:pt x="2299" y="253"/>
                  </a:lnTo>
                  <a:lnTo>
                    <a:pt x="2305" y="253"/>
                  </a:lnTo>
                  <a:lnTo>
                    <a:pt x="2310" y="253"/>
                  </a:lnTo>
                  <a:lnTo>
                    <a:pt x="2316" y="255"/>
                  </a:lnTo>
                  <a:lnTo>
                    <a:pt x="2321" y="257"/>
                  </a:lnTo>
                  <a:lnTo>
                    <a:pt x="2327" y="262"/>
                  </a:lnTo>
                  <a:lnTo>
                    <a:pt x="2331" y="266"/>
                  </a:lnTo>
                  <a:lnTo>
                    <a:pt x="2336" y="272"/>
                  </a:lnTo>
                  <a:lnTo>
                    <a:pt x="2339" y="276"/>
                  </a:lnTo>
                  <a:lnTo>
                    <a:pt x="2341" y="278"/>
                  </a:lnTo>
                  <a:lnTo>
                    <a:pt x="2344" y="279"/>
                  </a:lnTo>
                  <a:lnTo>
                    <a:pt x="2348" y="281"/>
                  </a:lnTo>
                  <a:lnTo>
                    <a:pt x="2358" y="282"/>
                  </a:lnTo>
                  <a:lnTo>
                    <a:pt x="2370" y="283"/>
                  </a:lnTo>
                  <a:lnTo>
                    <a:pt x="2396" y="284"/>
                  </a:lnTo>
                  <a:lnTo>
                    <a:pt x="2424" y="283"/>
                  </a:lnTo>
                  <a:lnTo>
                    <a:pt x="2437" y="284"/>
                  </a:lnTo>
                  <a:lnTo>
                    <a:pt x="2448" y="285"/>
                  </a:lnTo>
                  <a:lnTo>
                    <a:pt x="2460" y="288"/>
                  </a:lnTo>
                  <a:lnTo>
                    <a:pt x="2469" y="291"/>
                  </a:lnTo>
                  <a:lnTo>
                    <a:pt x="2472" y="293"/>
                  </a:lnTo>
                  <a:lnTo>
                    <a:pt x="2475" y="296"/>
                  </a:lnTo>
                  <a:lnTo>
                    <a:pt x="2477" y="299"/>
                  </a:lnTo>
                  <a:lnTo>
                    <a:pt x="2480" y="303"/>
                  </a:lnTo>
                  <a:lnTo>
                    <a:pt x="2481" y="307"/>
                  </a:lnTo>
                  <a:lnTo>
                    <a:pt x="2480" y="312"/>
                  </a:lnTo>
                  <a:lnTo>
                    <a:pt x="2480" y="318"/>
                  </a:lnTo>
                  <a:lnTo>
                    <a:pt x="2477" y="323"/>
                  </a:lnTo>
                  <a:lnTo>
                    <a:pt x="2466" y="352"/>
                  </a:lnTo>
                  <a:lnTo>
                    <a:pt x="2454" y="380"/>
                  </a:lnTo>
                  <a:lnTo>
                    <a:pt x="2441" y="410"/>
                  </a:lnTo>
                  <a:lnTo>
                    <a:pt x="2428" y="439"/>
                  </a:lnTo>
                  <a:lnTo>
                    <a:pt x="2416" y="468"/>
                  </a:lnTo>
                  <a:lnTo>
                    <a:pt x="2404" y="498"/>
                  </a:lnTo>
                  <a:lnTo>
                    <a:pt x="2392" y="527"/>
                  </a:lnTo>
                  <a:lnTo>
                    <a:pt x="2383" y="555"/>
                  </a:lnTo>
                  <a:lnTo>
                    <a:pt x="2402" y="580"/>
                  </a:lnTo>
                  <a:lnTo>
                    <a:pt x="2413" y="591"/>
                  </a:lnTo>
                  <a:lnTo>
                    <a:pt x="2414" y="592"/>
                  </a:lnTo>
                  <a:lnTo>
                    <a:pt x="2416" y="591"/>
                  </a:lnTo>
                  <a:lnTo>
                    <a:pt x="2418" y="591"/>
                  </a:lnTo>
                  <a:lnTo>
                    <a:pt x="2420" y="589"/>
                  </a:lnTo>
                  <a:lnTo>
                    <a:pt x="2428" y="585"/>
                  </a:lnTo>
                  <a:lnTo>
                    <a:pt x="2438" y="578"/>
                  </a:lnTo>
                  <a:lnTo>
                    <a:pt x="2453" y="565"/>
                  </a:lnTo>
                  <a:lnTo>
                    <a:pt x="2470" y="552"/>
                  </a:lnTo>
                  <a:lnTo>
                    <a:pt x="2474" y="549"/>
                  </a:lnTo>
                  <a:lnTo>
                    <a:pt x="2479" y="548"/>
                  </a:lnTo>
                  <a:lnTo>
                    <a:pt x="2483" y="547"/>
                  </a:lnTo>
                  <a:lnTo>
                    <a:pt x="2487" y="548"/>
                  </a:lnTo>
                  <a:lnTo>
                    <a:pt x="2491" y="549"/>
                  </a:lnTo>
                  <a:lnTo>
                    <a:pt x="2495" y="552"/>
                  </a:lnTo>
                  <a:lnTo>
                    <a:pt x="2499" y="557"/>
                  </a:lnTo>
                  <a:lnTo>
                    <a:pt x="2502" y="563"/>
                  </a:lnTo>
                  <a:lnTo>
                    <a:pt x="2507" y="572"/>
                  </a:lnTo>
                  <a:lnTo>
                    <a:pt x="2512" y="580"/>
                  </a:lnTo>
                  <a:lnTo>
                    <a:pt x="2517" y="590"/>
                  </a:lnTo>
                  <a:lnTo>
                    <a:pt x="2524" y="598"/>
                  </a:lnTo>
                  <a:lnTo>
                    <a:pt x="2528" y="600"/>
                  </a:lnTo>
                  <a:lnTo>
                    <a:pt x="2531" y="602"/>
                  </a:lnTo>
                  <a:lnTo>
                    <a:pt x="2536" y="603"/>
                  </a:lnTo>
                  <a:lnTo>
                    <a:pt x="2540" y="603"/>
                  </a:lnTo>
                  <a:lnTo>
                    <a:pt x="2544" y="601"/>
                  </a:lnTo>
                  <a:lnTo>
                    <a:pt x="2549" y="598"/>
                  </a:lnTo>
                  <a:lnTo>
                    <a:pt x="2553" y="593"/>
                  </a:lnTo>
                  <a:lnTo>
                    <a:pt x="2557" y="587"/>
                  </a:lnTo>
                  <a:lnTo>
                    <a:pt x="2564" y="571"/>
                  </a:lnTo>
                  <a:lnTo>
                    <a:pt x="2569" y="554"/>
                  </a:lnTo>
                  <a:lnTo>
                    <a:pt x="2572" y="546"/>
                  </a:lnTo>
                  <a:lnTo>
                    <a:pt x="2577" y="540"/>
                  </a:lnTo>
                  <a:lnTo>
                    <a:pt x="2580" y="536"/>
                  </a:lnTo>
                  <a:lnTo>
                    <a:pt x="2584" y="534"/>
                  </a:lnTo>
                  <a:lnTo>
                    <a:pt x="2588" y="533"/>
                  </a:lnTo>
                  <a:lnTo>
                    <a:pt x="2593" y="532"/>
                  </a:lnTo>
                  <a:lnTo>
                    <a:pt x="2598" y="532"/>
                  </a:lnTo>
                  <a:lnTo>
                    <a:pt x="2602" y="532"/>
                  </a:lnTo>
                  <a:lnTo>
                    <a:pt x="2607" y="533"/>
                  </a:lnTo>
                  <a:lnTo>
                    <a:pt x="2611" y="534"/>
                  </a:lnTo>
                  <a:lnTo>
                    <a:pt x="2621" y="538"/>
                  </a:lnTo>
                  <a:lnTo>
                    <a:pt x="2629" y="545"/>
                  </a:lnTo>
                  <a:lnTo>
                    <a:pt x="2639" y="552"/>
                  </a:lnTo>
                  <a:lnTo>
                    <a:pt x="2648" y="561"/>
                  </a:lnTo>
                  <a:lnTo>
                    <a:pt x="2656" y="571"/>
                  </a:lnTo>
                  <a:lnTo>
                    <a:pt x="2665" y="582"/>
                  </a:lnTo>
                  <a:lnTo>
                    <a:pt x="2682" y="603"/>
                  </a:lnTo>
                  <a:lnTo>
                    <a:pt x="2697" y="625"/>
                  </a:lnTo>
                  <a:lnTo>
                    <a:pt x="2711" y="643"/>
                  </a:lnTo>
                  <a:lnTo>
                    <a:pt x="2724" y="656"/>
                  </a:lnTo>
                  <a:lnTo>
                    <a:pt x="2731" y="663"/>
                  </a:lnTo>
                  <a:lnTo>
                    <a:pt x="2736" y="670"/>
                  </a:lnTo>
                  <a:lnTo>
                    <a:pt x="2739" y="676"/>
                  </a:lnTo>
                  <a:lnTo>
                    <a:pt x="2741" y="682"/>
                  </a:lnTo>
                  <a:lnTo>
                    <a:pt x="2742" y="687"/>
                  </a:lnTo>
                  <a:lnTo>
                    <a:pt x="2741" y="693"/>
                  </a:lnTo>
                  <a:lnTo>
                    <a:pt x="2740" y="698"/>
                  </a:lnTo>
                  <a:lnTo>
                    <a:pt x="2737" y="702"/>
                  </a:lnTo>
                  <a:lnTo>
                    <a:pt x="2721" y="722"/>
                  </a:lnTo>
                  <a:lnTo>
                    <a:pt x="2703" y="741"/>
                  </a:lnTo>
                  <a:lnTo>
                    <a:pt x="2702" y="742"/>
                  </a:lnTo>
                  <a:lnTo>
                    <a:pt x="2699" y="743"/>
                  </a:lnTo>
                  <a:lnTo>
                    <a:pt x="2698" y="742"/>
                  </a:lnTo>
                  <a:lnTo>
                    <a:pt x="2697" y="740"/>
                  </a:lnTo>
                  <a:lnTo>
                    <a:pt x="2695" y="735"/>
                  </a:lnTo>
                  <a:lnTo>
                    <a:pt x="2693" y="727"/>
                  </a:lnTo>
                  <a:lnTo>
                    <a:pt x="2691" y="719"/>
                  </a:lnTo>
                  <a:lnTo>
                    <a:pt x="2689" y="711"/>
                  </a:lnTo>
                  <a:lnTo>
                    <a:pt x="2686" y="708"/>
                  </a:lnTo>
                  <a:lnTo>
                    <a:pt x="2684" y="705"/>
                  </a:lnTo>
                  <a:lnTo>
                    <a:pt x="2682" y="703"/>
                  </a:lnTo>
                  <a:lnTo>
                    <a:pt x="2680" y="702"/>
                  </a:lnTo>
                  <a:lnTo>
                    <a:pt x="2672" y="702"/>
                  </a:lnTo>
                  <a:lnTo>
                    <a:pt x="2664" y="703"/>
                  </a:lnTo>
                  <a:lnTo>
                    <a:pt x="2656" y="704"/>
                  </a:lnTo>
                  <a:lnTo>
                    <a:pt x="2648" y="707"/>
                  </a:lnTo>
                  <a:lnTo>
                    <a:pt x="2630" y="710"/>
                  </a:lnTo>
                  <a:lnTo>
                    <a:pt x="2612" y="711"/>
                  </a:lnTo>
                  <a:lnTo>
                    <a:pt x="2608" y="711"/>
                  </a:lnTo>
                  <a:lnTo>
                    <a:pt x="2606" y="712"/>
                  </a:lnTo>
                  <a:lnTo>
                    <a:pt x="2604" y="713"/>
                  </a:lnTo>
                  <a:lnTo>
                    <a:pt x="2604" y="714"/>
                  </a:lnTo>
                  <a:lnTo>
                    <a:pt x="2604" y="717"/>
                  </a:lnTo>
                  <a:lnTo>
                    <a:pt x="2605" y="722"/>
                  </a:lnTo>
                  <a:lnTo>
                    <a:pt x="2607" y="726"/>
                  </a:lnTo>
                  <a:lnTo>
                    <a:pt x="2608" y="731"/>
                  </a:lnTo>
                  <a:lnTo>
                    <a:pt x="2608" y="733"/>
                  </a:lnTo>
                  <a:lnTo>
                    <a:pt x="2608" y="736"/>
                  </a:lnTo>
                  <a:lnTo>
                    <a:pt x="2606" y="739"/>
                  </a:lnTo>
                  <a:lnTo>
                    <a:pt x="2604" y="741"/>
                  </a:lnTo>
                  <a:lnTo>
                    <a:pt x="2600" y="742"/>
                  </a:lnTo>
                  <a:lnTo>
                    <a:pt x="2597" y="741"/>
                  </a:lnTo>
                  <a:lnTo>
                    <a:pt x="2592" y="740"/>
                  </a:lnTo>
                  <a:lnTo>
                    <a:pt x="2586" y="738"/>
                  </a:lnTo>
                  <a:lnTo>
                    <a:pt x="2573" y="731"/>
                  </a:lnTo>
                  <a:lnTo>
                    <a:pt x="2559" y="725"/>
                  </a:lnTo>
                  <a:lnTo>
                    <a:pt x="2553" y="723"/>
                  </a:lnTo>
                  <a:lnTo>
                    <a:pt x="2547" y="721"/>
                  </a:lnTo>
                  <a:lnTo>
                    <a:pt x="2542" y="721"/>
                  </a:lnTo>
                  <a:lnTo>
                    <a:pt x="2538" y="722"/>
                  </a:lnTo>
                  <a:lnTo>
                    <a:pt x="2537" y="723"/>
                  </a:lnTo>
                  <a:lnTo>
                    <a:pt x="2535" y="725"/>
                  </a:lnTo>
                  <a:lnTo>
                    <a:pt x="2533" y="727"/>
                  </a:lnTo>
                  <a:lnTo>
                    <a:pt x="2533" y="729"/>
                  </a:lnTo>
                  <a:lnTo>
                    <a:pt x="2532" y="737"/>
                  </a:lnTo>
                  <a:lnTo>
                    <a:pt x="2535" y="747"/>
                  </a:lnTo>
                  <a:lnTo>
                    <a:pt x="2535" y="754"/>
                  </a:lnTo>
                  <a:lnTo>
                    <a:pt x="2535" y="759"/>
                  </a:lnTo>
                  <a:lnTo>
                    <a:pt x="2532" y="764"/>
                  </a:lnTo>
                  <a:lnTo>
                    <a:pt x="2529" y="766"/>
                  </a:lnTo>
                  <a:lnTo>
                    <a:pt x="2526" y="768"/>
                  </a:lnTo>
                  <a:lnTo>
                    <a:pt x="2522" y="768"/>
                  </a:lnTo>
                  <a:lnTo>
                    <a:pt x="2516" y="768"/>
                  </a:lnTo>
                  <a:lnTo>
                    <a:pt x="2510" y="768"/>
                  </a:lnTo>
                  <a:lnTo>
                    <a:pt x="2498" y="767"/>
                  </a:lnTo>
                  <a:lnTo>
                    <a:pt x="2486" y="767"/>
                  </a:lnTo>
                  <a:lnTo>
                    <a:pt x="2481" y="768"/>
                  </a:lnTo>
                  <a:lnTo>
                    <a:pt x="2475" y="770"/>
                  </a:lnTo>
                  <a:lnTo>
                    <a:pt x="2470" y="772"/>
                  </a:lnTo>
                  <a:lnTo>
                    <a:pt x="2467" y="777"/>
                  </a:lnTo>
                  <a:lnTo>
                    <a:pt x="2461" y="788"/>
                  </a:lnTo>
                  <a:lnTo>
                    <a:pt x="2457" y="798"/>
                  </a:lnTo>
                  <a:lnTo>
                    <a:pt x="2455" y="803"/>
                  </a:lnTo>
                  <a:lnTo>
                    <a:pt x="2452" y="808"/>
                  </a:lnTo>
                  <a:lnTo>
                    <a:pt x="2446" y="813"/>
                  </a:lnTo>
                  <a:lnTo>
                    <a:pt x="2440" y="819"/>
                  </a:lnTo>
                  <a:lnTo>
                    <a:pt x="2415" y="842"/>
                  </a:lnTo>
                  <a:lnTo>
                    <a:pt x="2400" y="857"/>
                  </a:lnTo>
                  <a:lnTo>
                    <a:pt x="2395" y="863"/>
                  </a:lnTo>
                  <a:lnTo>
                    <a:pt x="2389" y="865"/>
                  </a:lnTo>
                  <a:lnTo>
                    <a:pt x="2385" y="867"/>
                  </a:lnTo>
                  <a:lnTo>
                    <a:pt x="2382" y="868"/>
                  </a:lnTo>
                  <a:lnTo>
                    <a:pt x="2373" y="866"/>
                  </a:lnTo>
                  <a:lnTo>
                    <a:pt x="2361" y="864"/>
                  </a:lnTo>
                  <a:lnTo>
                    <a:pt x="2354" y="862"/>
                  </a:lnTo>
                  <a:lnTo>
                    <a:pt x="2344" y="861"/>
                  </a:lnTo>
                  <a:lnTo>
                    <a:pt x="2332" y="859"/>
                  </a:lnTo>
                  <a:lnTo>
                    <a:pt x="2317" y="858"/>
                  </a:lnTo>
                  <a:lnTo>
                    <a:pt x="2310" y="859"/>
                  </a:lnTo>
                  <a:lnTo>
                    <a:pt x="2305" y="861"/>
                  </a:lnTo>
                  <a:lnTo>
                    <a:pt x="2300" y="862"/>
                  </a:lnTo>
                  <a:lnTo>
                    <a:pt x="2294" y="864"/>
                  </a:lnTo>
                  <a:lnTo>
                    <a:pt x="2286" y="869"/>
                  </a:lnTo>
                  <a:lnTo>
                    <a:pt x="2278" y="876"/>
                  </a:lnTo>
                  <a:lnTo>
                    <a:pt x="2266" y="892"/>
                  </a:lnTo>
                  <a:lnTo>
                    <a:pt x="2254" y="909"/>
                  </a:lnTo>
                  <a:lnTo>
                    <a:pt x="2248" y="917"/>
                  </a:lnTo>
                  <a:lnTo>
                    <a:pt x="2242" y="924"/>
                  </a:lnTo>
                  <a:lnTo>
                    <a:pt x="2237" y="926"/>
                  </a:lnTo>
                  <a:lnTo>
                    <a:pt x="2233" y="929"/>
                  </a:lnTo>
                  <a:lnTo>
                    <a:pt x="2228" y="932"/>
                  </a:lnTo>
                  <a:lnTo>
                    <a:pt x="2222" y="933"/>
                  </a:lnTo>
                  <a:lnTo>
                    <a:pt x="2216" y="934"/>
                  </a:lnTo>
                  <a:lnTo>
                    <a:pt x="2210" y="935"/>
                  </a:lnTo>
                  <a:lnTo>
                    <a:pt x="2203" y="934"/>
                  </a:lnTo>
                  <a:lnTo>
                    <a:pt x="2195" y="934"/>
                  </a:lnTo>
                  <a:lnTo>
                    <a:pt x="2187" y="932"/>
                  </a:lnTo>
                  <a:lnTo>
                    <a:pt x="2177" y="929"/>
                  </a:lnTo>
                  <a:lnTo>
                    <a:pt x="2167" y="926"/>
                  </a:lnTo>
                  <a:lnTo>
                    <a:pt x="2156" y="922"/>
                  </a:lnTo>
                  <a:lnTo>
                    <a:pt x="2139" y="912"/>
                  </a:lnTo>
                  <a:lnTo>
                    <a:pt x="2119" y="899"/>
                  </a:lnTo>
                  <a:lnTo>
                    <a:pt x="2109" y="894"/>
                  </a:lnTo>
                  <a:lnTo>
                    <a:pt x="2099" y="892"/>
                  </a:lnTo>
                  <a:lnTo>
                    <a:pt x="2095" y="891"/>
                  </a:lnTo>
                  <a:lnTo>
                    <a:pt x="2091" y="891"/>
                  </a:lnTo>
                  <a:lnTo>
                    <a:pt x="2086" y="892"/>
                  </a:lnTo>
                  <a:lnTo>
                    <a:pt x="2083" y="895"/>
                  </a:lnTo>
                  <a:lnTo>
                    <a:pt x="2067" y="909"/>
                  </a:lnTo>
                  <a:lnTo>
                    <a:pt x="2055" y="922"/>
                  </a:lnTo>
                  <a:lnTo>
                    <a:pt x="2048" y="934"/>
                  </a:lnTo>
                  <a:lnTo>
                    <a:pt x="2042" y="945"/>
                  </a:lnTo>
                  <a:lnTo>
                    <a:pt x="2039" y="955"/>
                  </a:lnTo>
                  <a:lnTo>
                    <a:pt x="2039" y="964"/>
                  </a:lnTo>
                  <a:lnTo>
                    <a:pt x="2040" y="973"/>
                  </a:lnTo>
                  <a:lnTo>
                    <a:pt x="2042" y="981"/>
                  </a:lnTo>
                  <a:lnTo>
                    <a:pt x="2051" y="997"/>
                  </a:lnTo>
                  <a:lnTo>
                    <a:pt x="2061" y="1015"/>
                  </a:lnTo>
                  <a:lnTo>
                    <a:pt x="2065" y="1024"/>
                  </a:lnTo>
                  <a:lnTo>
                    <a:pt x="2069" y="1035"/>
                  </a:lnTo>
                  <a:lnTo>
                    <a:pt x="2071" y="1047"/>
                  </a:lnTo>
                  <a:lnTo>
                    <a:pt x="2072" y="1059"/>
                  </a:lnTo>
                  <a:lnTo>
                    <a:pt x="2070" y="1063"/>
                  </a:lnTo>
                  <a:lnTo>
                    <a:pt x="2064" y="1071"/>
                  </a:lnTo>
                  <a:lnTo>
                    <a:pt x="2054" y="1080"/>
                  </a:lnTo>
                  <a:lnTo>
                    <a:pt x="2042" y="1091"/>
                  </a:lnTo>
                  <a:lnTo>
                    <a:pt x="2011" y="1118"/>
                  </a:lnTo>
                  <a:lnTo>
                    <a:pt x="1974" y="1148"/>
                  </a:lnTo>
                  <a:lnTo>
                    <a:pt x="1938" y="1177"/>
                  </a:lnTo>
                  <a:lnTo>
                    <a:pt x="1903" y="1202"/>
                  </a:lnTo>
                  <a:lnTo>
                    <a:pt x="1888" y="1212"/>
                  </a:lnTo>
                  <a:lnTo>
                    <a:pt x="1876" y="1219"/>
                  </a:lnTo>
                  <a:lnTo>
                    <a:pt x="1868" y="1224"/>
                  </a:lnTo>
                  <a:lnTo>
                    <a:pt x="1861" y="1226"/>
                  </a:lnTo>
                  <a:lnTo>
                    <a:pt x="1830" y="1225"/>
                  </a:lnTo>
                  <a:lnTo>
                    <a:pt x="1803" y="1222"/>
                  </a:lnTo>
                  <a:lnTo>
                    <a:pt x="1777" y="1220"/>
                  </a:lnTo>
                  <a:lnTo>
                    <a:pt x="1754" y="1218"/>
                  </a:lnTo>
                  <a:lnTo>
                    <a:pt x="1742" y="1217"/>
                  </a:lnTo>
                  <a:lnTo>
                    <a:pt x="1730" y="1217"/>
                  </a:lnTo>
                  <a:lnTo>
                    <a:pt x="1717" y="1217"/>
                  </a:lnTo>
                  <a:lnTo>
                    <a:pt x="1705" y="1218"/>
                  </a:lnTo>
                  <a:lnTo>
                    <a:pt x="1691" y="1220"/>
                  </a:lnTo>
                  <a:lnTo>
                    <a:pt x="1677" y="1224"/>
                  </a:lnTo>
                  <a:lnTo>
                    <a:pt x="1662" y="1227"/>
                  </a:lnTo>
                  <a:lnTo>
                    <a:pt x="1647" y="1232"/>
                  </a:lnTo>
                  <a:lnTo>
                    <a:pt x="1629" y="1244"/>
                  </a:lnTo>
                  <a:lnTo>
                    <a:pt x="1610" y="1254"/>
                  </a:lnTo>
                  <a:lnTo>
                    <a:pt x="1592" y="1263"/>
                  </a:lnTo>
                  <a:lnTo>
                    <a:pt x="1575" y="1273"/>
                  </a:lnTo>
                  <a:lnTo>
                    <a:pt x="1556" y="1283"/>
                  </a:lnTo>
                  <a:lnTo>
                    <a:pt x="1539" y="1292"/>
                  </a:lnTo>
                  <a:lnTo>
                    <a:pt x="1522" y="1303"/>
                  </a:lnTo>
                  <a:lnTo>
                    <a:pt x="1505" y="1316"/>
                  </a:lnTo>
                  <a:lnTo>
                    <a:pt x="1493" y="1326"/>
                  </a:lnTo>
                  <a:lnTo>
                    <a:pt x="1482" y="1332"/>
                  </a:lnTo>
                  <a:lnTo>
                    <a:pt x="1478" y="1333"/>
                  </a:lnTo>
                  <a:lnTo>
                    <a:pt x="1473" y="1336"/>
                  </a:lnTo>
                  <a:lnTo>
                    <a:pt x="1469" y="1336"/>
                  </a:lnTo>
                  <a:lnTo>
                    <a:pt x="1465" y="1336"/>
                  </a:lnTo>
                  <a:lnTo>
                    <a:pt x="1461" y="1335"/>
                  </a:lnTo>
                  <a:lnTo>
                    <a:pt x="1457" y="1332"/>
                  </a:lnTo>
                  <a:lnTo>
                    <a:pt x="1454" y="1330"/>
                  </a:lnTo>
                  <a:lnTo>
                    <a:pt x="1452" y="1327"/>
                  </a:lnTo>
                  <a:lnTo>
                    <a:pt x="1449" y="1323"/>
                  </a:lnTo>
                  <a:lnTo>
                    <a:pt x="1447" y="1317"/>
                  </a:lnTo>
                  <a:lnTo>
                    <a:pt x="1444" y="1311"/>
                  </a:lnTo>
                  <a:lnTo>
                    <a:pt x="1442" y="1303"/>
                  </a:lnTo>
                  <a:lnTo>
                    <a:pt x="1439" y="1298"/>
                  </a:lnTo>
                  <a:lnTo>
                    <a:pt x="1436" y="1295"/>
                  </a:lnTo>
                  <a:lnTo>
                    <a:pt x="1430" y="1291"/>
                  </a:lnTo>
                  <a:lnTo>
                    <a:pt x="1424" y="1290"/>
                  </a:lnTo>
                  <a:lnTo>
                    <a:pt x="1417" y="1290"/>
                  </a:lnTo>
                  <a:lnTo>
                    <a:pt x="1410" y="1290"/>
                  </a:lnTo>
                  <a:lnTo>
                    <a:pt x="1401" y="1291"/>
                  </a:lnTo>
                  <a:lnTo>
                    <a:pt x="1392" y="1292"/>
                  </a:lnTo>
                  <a:lnTo>
                    <a:pt x="1373" y="1297"/>
                  </a:lnTo>
                  <a:lnTo>
                    <a:pt x="1355" y="1300"/>
                  </a:lnTo>
                  <a:lnTo>
                    <a:pt x="1346" y="1301"/>
                  </a:lnTo>
                  <a:lnTo>
                    <a:pt x="1338" y="1302"/>
                  </a:lnTo>
                  <a:lnTo>
                    <a:pt x="1330" y="1302"/>
                  </a:lnTo>
                  <a:lnTo>
                    <a:pt x="1324" y="1301"/>
                  </a:lnTo>
                  <a:lnTo>
                    <a:pt x="1322" y="1298"/>
                  </a:lnTo>
                  <a:lnTo>
                    <a:pt x="1316" y="1288"/>
                  </a:lnTo>
                  <a:lnTo>
                    <a:pt x="1314" y="1284"/>
                  </a:lnTo>
                  <a:lnTo>
                    <a:pt x="1310" y="1278"/>
                  </a:lnTo>
                  <a:lnTo>
                    <a:pt x="1306" y="1275"/>
                  </a:lnTo>
                  <a:lnTo>
                    <a:pt x="1302" y="1272"/>
                  </a:lnTo>
                  <a:lnTo>
                    <a:pt x="1285" y="1263"/>
                  </a:lnTo>
                  <a:lnTo>
                    <a:pt x="1264" y="1255"/>
                  </a:lnTo>
                  <a:lnTo>
                    <a:pt x="1245" y="1246"/>
                  </a:lnTo>
                  <a:lnTo>
                    <a:pt x="1225" y="1241"/>
                  </a:lnTo>
                  <a:lnTo>
                    <a:pt x="1213" y="1232"/>
                  </a:lnTo>
                  <a:lnTo>
                    <a:pt x="1197" y="1218"/>
                  </a:lnTo>
                  <a:lnTo>
                    <a:pt x="1188" y="1212"/>
                  </a:lnTo>
                  <a:lnTo>
                    <a:pt x="1180" y="1206"/>
                  </a:lnTo>
                  <a:lnTo>
                    <a:pt x="1177" y="1205"/>
                  </a:lnTo>
                  <a:lnTo>
                    <a:pt x="1175" y="1204"/>
                  </a:lnTo>
                  <a:lnTo>
                    <a:pt x="1173" y="1205"/>
                  </a:lnTo>
                  <a:lnTo>
                    <a:pt x="1172" y="1206"/>
                  </a:lnTo>
                  <a:lnTo>
                    <a:pt x="1157" y="1206"/>
                  </a:lnTo>
                  <a:lnTo>
                    <a:pt x="1132" y="1206"/>
                  </a:lnTo>
                  <a:lnTo>
                    <a:pt x="1103" y="1206"/>
                  </a:lnTo>
                  <a:lnTo>
                    <a:pt x="1071" y="1206"/>
                  </a:lnTo>
                  <a:lnTo>
                    <a:pt x="1039" y="1206"/>
                  </a:lnTo>
                  <a:lnTo>
                    <a:pt x="1011" y="1206"/>
                  </a:lnTo>
                  <a:lnTo>
                    <a:pt x="992" y="1207"/>
                  </a:lnTo>
                  <a:lnTo>
                    <a:pt x="982" y="1208"/>
                  </a:lnTo>
                  <a:lnTo>
                    <a:pt x="973" y="1214"/>
                  </a:lnTo>
                  <a:lnTo>
                    <a:pt x="963" y="1217"/>
                  </a:lnTo>
                  <a:lnTo>
                    <a:pt x="953" y="1219"/>
                  </a:lnTo>
                  <a:lnTo>
                    <a:pt x="945" y="1220"/>
                  </a:lnTo>
                  <a:lnTo>
                    <a:pt x="935" y="1219"/>
                  </a:lnTo>
                  <a:lnTo>
                    <a:pt x="925" y="1218"/>
                  </a:lnTo>
                  <a:lnTo>
                    <a:pt x="915" y="1216"/>
                  </a:lnTo>
                  <a:lnTo>
                    <a:pt x="906" y="1214"/>
                  </a:lnTo>
                  <a:lnTo>
                    <a:pt x="886" y="1207"/>
                  </a:lnTo>
                  <a:lnTo>
                    <a:pt x="867" y="1201"/>
                  </a:lnTo>
                  <a:lnTo>
                    <a:pt x="857" y="1198"/>
                  </a:lnTo>
                  <a:lnTo>
                    <a:pt x="848" y="1196"/>
                  </a:lnTo>
                  <a:lnTo>
                    <a:pt x="838" y="1193"/>
                  </a:lnTo>
                  <a:lnTo>
                    <a:pt x="828" y="1192"/>
                  </a:lnTo>
                  <a:lnTo>
                    <a:pt x="801" y="1190"/>
                  </a:lnTo>
                  <a:lnTo>
                    <a:pt x="773" y="1190"/>
                  </a:lnTo>
                  <a:lnTo>
                    <a:pt x="746" y="1190"/>
                  </a:lnTo>
                  <a:lnTo>
                    <a:pt x="720" y="1190"/>
                  </a:lnTo>
                  <a:lnTo>
                    <a:pt x="719" y="1178"/>
                  </a:lnTo>
                  <a:lnTo>
                    <a:pt x="715" y="1168"/>
                  </a:lnTo>
                  <a:lnTo>
                    <a:pt x="711" y="1157"/>
                  </a:lnTo>
                  <a:lnTo>
                    <a:pt x="705" y="1145"/>
                  </a:lnTo>
                  <a:lnTo>
                    <a:pt x="691" y="1123"/>
                  </a:lnTo>
                  <a:lnTo>
                    <a:pt x="676" y="1102"/>
                  </a:lnTo>
                  <a:lnTo>
                    <a:pt x="670" y="1091"/>
                  </a:lnTo>
                  <a:lnTo>
                    <a:pt x="663" y="1080"/>
                  </a:lnTo>
                  <a:lnTo>
                    <a:pt x="659" y="1070"/>
                  </a:lnTo>
                  <a:lnTo>
                    <a:pt x="655" y="1059"/>
                  </a:lnTo>
                  <a:lnTo>
                    <a:pt x="653" y="1049"/>
                  </a:lnTo>
                  <a:lnTo>
                    <a:pt x="653" y="1038"/>
                  </a:lnTo>
                  <a:lnTo>
                    <a:pt x="654" y="1034"/>
                  </a:lnTo>
                  <a:lnTo>
                    <a:pt x="655" y="1029"/>
                  </a:lnTo>
                  <a:lnTo>
                    <a:pt x="657" y="1024"/>
                  </a:lnTo>
                  <a:lnTo>
                    <a:pt x="659" y="1019"/>
                  </a:lnTo>
                  <a:lnTo>
                    <a:pt x="659" y="1018"/>
                  </a:lnTo>
                  <a:lnTo>
                    <a:pt x="658" y="1016"/>
                  </a:lnTo>
                  <a:lnTo>
                    <a:pt x="654" y="1014"/>
                  </a:lnTo>
                  <a:lnTo>
                    <a:pt x="648" y="1012"/>
                  </a:lnTo>
                  <a:lnTo>
                    <a:pt x="635" y="1009"/>
                  </a:lnTo>
                  <a:lnTo>
                    <a:pt x="619" y="1005"/>
                  </a:lnTo>
                  <a:lnTo>
                    <a:pt x="602" y="1002"/>
                  </a:lnTo>
                  <a:lnTo>
                    <a:pt x="586" y="998"/>
                  </a:lnTo>
                  <a:lnTo>
                    <a:pt x="573" y="995"/>
                  </a:lnTo>
                  <a:lnTo>
                    <a:pt x="564" y="992"/>
                  </a:lnTo>
                  <a:lnTo>
                    <a:pt x="547" y="980"/>
                  </a:lnTo>
                  <a:lnTo>
                    <a:pt x="522" y="964"/>
                  </a:lnTo>
                  <a:lnTo>
                    <a:pt x="509" y="955"/>
                  </a:lnTo>
                  <a:lnTo>
                    <a:pt x="499" y="948"/>
                  </a:lnTo>
                  <a:lnTo>
                    <a:pt x="491" y="941"/>
                  </a:lnTo>
                  <a:lnTo>
                    <a:pt x="487" y="937"/>
                  </a:lnTo>
                  <a:lnTo>
                    <a:pt x="485" y="934"/>
                  </a:lnTo>
                  <a:lnTo>
                    <a:pt x="482" y="932"/>
                  </a:lnTo>
                  <a:lnTo>
                    <a:pt x="479" y="929"/>
                  </a:lnTo>
                  <a:lnTo>
                    <a:pt x="476" y="927"/>
                  </a:lnTo>
                  <a:lnTo>
                    <a:pt x="466" y="925"/>
                  </a:lnTo>
                  <a:lnTo>
                    <a:pt x="455" y="923"/>
                  </a:lnTo>
                  <a:lnTo>
                    <a:pt x="427" y="921"/>
                  </a:lnTo>
                  <a:lnTo>
                    <a:pt x="396" y="920"/>
                  </a:lnTo>
                  <a:lnTo>
                    <a:pt x="364" y="920"/>
                  </a:lnTo>
                  <a:lnTo>
                    <a:pt x="333" y="920"/>
                  </a:lnTo>
                  <a:lnTo>
                    <a:pt x="319" y="919"/>
                  </a:lnTo>
                  <a:lnTo>
                    <a:pt x="306" y="918"/>
                  </a:lnTo>
                  <a:lnTo>
                    <a:pt x="295" y="917"/>
                  </a:lnTo>
                  <a:lnTo>
                    <a:pt x="286" y="913"/>
                  </a:lnTo>
                  <a:lnTo>
                    <a:pt x="282" y="909"/>
                  </a:lnTo>
                  <a:lnTo>
                    <a:pt x="276" y="898"/>
                  </a:lnTo>
                  <a:lnTo>
                    <a:pt x="269" y="883"/>
                  </a:lnTo>
                  <a:lnTo>
                    <a:pt x="263" y="867"/>
                  </a:lnTo>
                  <a:lnTo>
                    <a:pt x="256" y="851"/>
                  </a:lnTo>
                  <a:lnTo>
                    <a:pt x="252" y="836"/>
                  </a:lnTo>
                  <a:lnTo>
                    <a:pt x="251" y="830"/>
                  </a:lnTo>
                  <a:lnTo>
                    <a:pt x="250" y="825"/>
                  </a:lnTo>
                  <a:lnTo>
                    <a:pt x="250" y="822"/>
                  </a:lnTo>
                  <a:lnTo>
                    <a:pt x="251" y="821"/>
                  </a:lnTo>
                  <a:lnTo>
                    <a:pt x="265" y="814"/>
                  </a:lnTo>
                  <a:lnTo>
                    <a:pt x="274" y="810"/>
                  </a:lnTo>
                  <a:lnTo>
                    <a:pt x="281" y="806"/>
                  </a:lnTo>
                  <a:lnTo>
                    <a:pt x="284" y="802"/>
                  </a:lnTo>
                  <a:lnTo>
                    <a:pt x="285" y="798"/>
                  </a:lnTo>
                  <a:lnTo>
                    <a:pt x="284" y="793"/>
                  </a:lnTo>
                  <a:lnTo>
                    <a:pt x="282" y="786"/>
                  </a:lnTo>
                  <a:lnTo>
                    <a:pt x="280" y="777"/>
                  </a:lnTo>
                  <a:lnTo>
                    <a:pt x="278" y="764"/>
                  </a:lnTo>
                  <a:lnTo>
                    <a:pt x="274" y="745"/>
                  </a:lnTo>
                  <a:lnTo>
                    <a:pt x="272" y="737"/>
                  </a:lnTo>
                  <a:lnTo>
                    <a:pt x="270" y="730"/>
                  </a:lnTo>
                  <a:lnTo>
                    <a:pt x="268" y="724"/>
                  </a:lnTo>
                  <a:lnTo>
                    <a:pt x="265" y="722"/>
                  </a:lnTo>
                  <a:lnTo>
                    <a:pt x="268" y="714"/>
                  </a:lnTo>
                  <a:lnTo>
                    <a:pt x="270" y="705"/>
                  </a:lnTo>
                  <a:lnTo>
                    <a:pt x="271" y="697"/>
                  </a:lnTo>
                  <a:lnTo>
                    <a:pt x="270" y="687"/>
                  </a:lnTo>
                  <a:lnTo>
                    <a:pt x="268" y="677"/>
                  </a:lnTo>
                  <a:lnTo>
                    <a:pt x="265" y="668"/>
                  </a:lnTo>
                  <a:lnTo>
                    <a:pt x="262" y="658"/>
                  </a:lnTo>
                  <a:lnTo>
                    <a:pt x="256" y="648"/>
                  </a:lnTo>
                  <a:lnTo>
                    <a:pt x="251" y="639"/>
                  </a:lnTo>
                  <a:lnTo>
                    <a:pt x="244" y="629"/>
                  </a:lnTo>
                  <a:lnTo>
                    <a:pt x="238" y="619"/>
                  </a:lnTo>
                  <a:lnTo>
                    <a:pt x="230" y="611"/>
                  </a:lnTo>
                  <a:lnTo>
                    <a:pt x="223" y="602"/>
                  </a:lnTo>
                  <a:lnTo>
                    <a:pt x="215" y="594"/>
                  </a:lnTo>
                  <a:lnTo>
                    <a:pt x="208" y="587"/>
                  </a:lnTo>
                  <a:lnTo>
                    <a:pt x="200" y="580"/>
                  </a:lnTo>
                  <a:lnTo>
                    <a:pt x="184" y="566"/>
                  </a:lnTo>
                  <a:lnTo>
                    <a:pt x="173" y="559"/>
                  </a:lnTo>
                  <a:lnTo>
                    <a:pt x="168" y="556"/>
                  </a:lnTo>
                  <a:lnTo>
                    <a:pt x="160" y="554"/>
                  </a:lnTo>
                  <a:lnTo>
                    <a:pt x="150" y="552"/>
                  </a:lnTo>
                  <a:lnTo>
                    <a:pt x="134" y="551"/>
                  </a:lnTo>
                  <a:lnTo>
                    <a:pt x="127" y="549"/>
                  </a:lnTo>
                  <a:lnTo>
                    <a:pt x="119" y="547"/>
                  </a:lnTo>
                  <a:lnTo>
                    <a:pt x="112" y="545"/>
                  </a:lnTo>
                  <a:lnTo>
                    <a:pt x="104" y="541"/>
                  </a:lnTo>
                  <a:lnTo>
                    <a:pt x="90" y="532"/>
                  </a:lnTo>
                  <a:lnTo>
                    <a:pt x="77" y="523"/>
                  </a:lnTo>
                  <a:lnTo>
                    <a:pt x="58" y="509"/>
                  </a:lnTo>
                  <a:lnTo>
                    <a:pt x="41" y="496"/>
                  </a:lnTo>
                  <a:lnTo>
                    <a:pt x="33" y="490"/>
                  </a:lnTo>
                  <a:lnTo>
                    <a:pt x="26" y="481"/>
                  </a:lnTo>
                  <a:lnTo>
                    <a:pt x="18" y="472"/>
                  </a:lnTo>
                  <a:lnTo>
                    <a:pt x="9" y="460"/>
                  </a:lnTo>
                  <a:lnTo>
                    <a:pt x="8" y="454"/>
                  </a:lnTo>
                  <a:lnTo>
                    <a:pt x="6" y="446"/>
                  </a:lnTo>
                  <a:lnTo>
                    <a:pt x="4" y="435"/>
                  </a:lnTo>
                  <a:lnTo>
                    <a:pt x="2" y="424"/>
                  </a:lnTo>
                  <a:lnTo>
                    <a:pt x="0" y="404"/>
                  </a:lnTo>
                  <a:lnTo>
                    <a:pt x="0" y="397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41" name="Freeform 334"/>
            <p:cNvSpPr>
              <a:spLocks/>
            </p:cNvSpPr>
            <p:nvPr/>
          </p:nvSpPr>
          <p:spPr bwMode="auto">
            <a:xfrm>
              <a:off x="3598" y="2954"/>
              <a:ext cx="116" cy="116"/>
            </a:xfrm>
            <a:custGeom>
              <a:avLst/>
              <a:gdLst>
                <a:gd name="T0" fmla="*/ 0 w 467"/>
                <a:gd name="T1" fmla="*/ 0 h 463"/>
                <a:gd name="T2" fmla="*/ 0 w 467"/>
                <a:gd name="T3" fmla="*/ 0 h 463"/>
                <a:gd name="T4" fmla="*/ 0 w 467"/>
                <a:gd name="T5" fmla="*/ 0 h 463"/>
                <a:gd name="T6" fmla="*/ 0 w 467"/>
                <a:gd name="T7" fmla="*/ 0 h 463"/>
                <a:gd name="T8" fmla="*/ 0 w 467"/>
                <a:gd name="T9" fmla="*/ 0 h 463"/>
                <a:gd name="T10" fmla="*/ 0 w 467"/>
                <a:gd name="T11" fmla="*/ 0 h 463"/>
                <a:gd name="T12" fmla="*/ 0 w 467"/>
                <a:gd name="T13" fmla="*/ 0 h 463"/>
                <a:gd name="T14" fmla="*/ 0 w 467"/>
                <a:gd name="T15" fmla="*/ 0 h 463"/>
                <a:gd name="T16" fmla="*/ 0 w 467"/>
                <a:gd name="T17" fmla="*/ 0 h 463"/>
                <a:gd name="T18" fmla="*/ 0 w 467"/>
                <a:gd name="T19" fmla="*/ 0 h 463"/>
                <a:gd name="T20" fmla="*/ 0 w 467"/>
                <a:gd name="T21" fmla="*/ 0 h 463"/>
                <a:gd name="T22" fmla="*/ 0 w 467"/>
                <a:gd name="T23" fmla="*/ 0 h 463"/>
                <a:gd name="T24" fmla="*/ 0 w 467"/>
                <a:gd name="T25" fmla="*/ 0 h 463"/>
                <a:gd name="T26" fmla="*/ 0 w 467"/>
                <a:gd name="T27" fmla="*/ 0 h 463"/>
                <a:gd name="T28" fmla="*/ 0 w 467"/>
                <a:gd name="T29" fmla="*/ 0 h 463"/>
                <a:gd name="T30" fmla="*/ 0 w 467"/>
                <a:gd name="T31" fmla="*/ 0 h 463"/>
                <a:gd name="T32" fmla="*/ 0 w 467"/>
                <a:gd name="T33" fmla="*/ 0 h 463"/>
                <a:gd name="T34" fmla="*/ 0 w 467"/>
                <a:gd name="T35" fmla="*/ 0 h 463"/>
                <a:gd name="T36" fmla="*/ 0 w 467"/>
                <a:gd name="T37" fmla="*/ 0 h 463"/>
                <a:gd name="T38" fmla="*/ 0 w 467"/>
                <a:gd name="T39" fmla="*/ 0 h 463"/>
                <a:gd name="T40" fmla="*/ 0 w 467"/>
                <a:gd name="T41" fmla="*/ 0 h 463"/>
                <a:gd name="T42" fmla="*/ 0 w 467"/>
                <a:gd name="T43" fmla="*/ 0 h 463"/>
                <a:gd name="T44" fmla="*/ 0 w 467"/>
                <a:gd name="T45" fmla="*/ 0 h 463"/>
                <a:gd name="T46" fmla="*/ 0 w 467"/>
                <a:gd name="T47" fmla="*/ 0 h 463"/>
                <a:gd name="T48" fmla="*/ 0 w 467"/>
                <a:gd name="T49" fmla="*/ 0 h 463"/>
                <a:gd name="T50" fmla="*/ 0 w 467"/>
                <a:gd name="T51" fmla="*/ 0 h 463"/>
                <a:gd name="T52" fmla="*/ 0 w 467"/>
                <a:gd name="T53" fmla="*/ 0 h 463"/>
                <a:gd name="T54" fmla="*/ 0 w 467"/>
                <a:gd name="T55" fmla="*/ 0 h 463"/>
                <a:gd name="T56" fmla="*/ 0 w 467"/>
                <a:gd name="T57" fmla="*/ 0 h 463"/>
                <a:gd name="T58" fmla="*/ 0 w 467"/>
                <a:gd name="T59" fmla="*/ 0 h 463"/>
                <a:gd name="T60" fmla="*/ 0 w 467"/>
                <a:gd name="T61" fmla="*/ 0 h 463"/>
                <a:gd name="T62" fmla="*/ 0 w 467"/>
                <a:gd name="T63" fmla="*/ 0 h 463"/>
                <a:gd name="T64" fmla="*/ 0 w 467"/>
                <a:gd name="T65" fmla="*/ 0 h 463"/>
                <a:gd name="T66" fmla="*/ 0 w 467"/>
                <a:gd name="T67" fmla="*/ 0 h 463"/>
                <a:gd name="T68" fmla="*/ 0 w 467"/>
                <a:gd name="T69" fmla="*/ 0 h 463"/>
                <a:gd name="T70" fmla="*/ 0 w 467"/>
                <a:gd name="T71" fmla="*/ 0 h 463"/>
                <a:gd name="T72" fmla="*/ 0 w 467"/>
                <a:gd name="T73" fmla="*/ 0 h 463"/>
                <a:gd name="T74" fmla="*/ 0 w 467"/>
                <a:gd name="T75" fmla="*/ 0 h 463"/>
                <a:gd name="T76" fmla="*/ 0 w 467"/>
                <a:gd name="T77" fmla="*/ 0 h 463"/>
                <a:gd name="T78" fmla="*/ 0 w 467"/>
                <a:gd name="T79" fmla="*/ 0 h 463"/>
                <a:gd name="T80" fmla="*/ 0 w 467"/>
                <a:gd name="T81" fmla="*/ 0 h 463"/>
                <a:gd name="T82" fmla="*/ 0 w 467"/>
                <a:gd name="T83" fmla="*/ 0 h 463"/>
                <a:gd name="T84" fmla="*/ 0 w 467"/>
                <a:gd name="T85" fmla="*/ 0 h 463"/>
                <a:gd name="T86" fmla="*/ 0 w 467"/>
                <a:gd name="T87" fmla="*/ 0 h 463"/>
                <a:gd name="T88" fmla="*/ 0 w 467"/>
                <a:gd name="T89" fmla="*/ 0 h 463"/>
                <a:gd name="T90" fmla="*/ 0 w 467"/>
                <a:gd name="T91" fmla="*/ 0 h 463"/>
                <a:gd name="T92" fmla="*/ 0 w 467"/>
                <a:gd name="T93" fmla="*/ 0 h 463"/>
                <a:gd name="T94" fmla="*/ 0 w 467"/>
                <a:gd name="T95" fmla="*/ 0 h 463"/>
                <a:gd name="T96" fmla="*/ 0 w 467"/>
                <a:gd name="T97" fmla="*/ 0 h 463"/>
                <a:gd name="T98" fmla="*/ 0 w 467"/>
                <a:gd name="T99" fmla="*/ 0 h 463"/>
                <a:gd name="T100" fmla="*/ 0 w 467"/>
                <a:gd name="T101" fmla="*/ 0 h 463"/>
                <a:gd name="T102" fmla="*/ 0 w 467"/>
                <a:gd name="T103" fmla="*/ 0 h 46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467"/>
                <a:gd name="T157" fmla="*/ 0 h 463"/>
                <a:gd name="T158" fmla="*/ 467 w 467"/>
                <a:gd name="T159" fmla="*/ 463 h 463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467" h="463">
                  <a:moveTo>
                    <a:pt x="167" y="324"/>
                  </a:moveTo>
                  <a:lnTo>
                    <a:pt x="172" y="321"/>
                  </a:lnTo>
                  <a:lnTo>
                    <a:pt x="175" y="319"/>
                  </a:lnTo>
                  <a:lnTo>
                    <a:pt x="178" y="318"/>
                  </a:lnTo>
                  <a:lnTo>
                    <a:pt x="182" y="317"/>
                  </a:lnTo>
                  <a:lnTo>
                    <a:pt x="190" y="315"/>
                  </a:lnTo>
                  <a:lnTo>
                    <a:pt x="196" y="315"/>
                  </a:lnTo>
                  <a:lnTo>
                    <a:pt x="200" y="314"/>
                  </a:lnTo>
                  <a:lnTo>
                    <a:pt x="203" y="313"/>
                  </a:lnTo>
                  <a:lnTo>
                    <a:pt x="206" y="312"/>
                  </a:lnTo>
                  <a:lnTo>
                    <a:pt x="208" y="310"/>
                  </a:lnTo>
                  <a:lnTo>
                    <a:pt x="212" y="307"/>
                  </a:lnTo>
                  <a:lnTo>
                    <a:pt x="214" y="303"/>
                  </a:lnTo>
                  <a:lnTo>
                    <a:pt x="216" y="297"/>
                  </a:lnTo>
                  <a:lnTo>
                    <a:pt x="218" y="290"/>
                  </a:lnTo>
                  <a:lnTo>
                    <a:pt x="219" y="280"/>
                  </a:lnTo>
                  <a:lnTo>
                    <a:pt x="219" y="272"/>
                  </a:lnTo>
                  <a:lnTo>
                    <a:pt x="218" y="266"/>
                  </a:lnTo>
                  <a:lnTo>
                    <a:pt x="216" y="262"/>
                  </a:lnTo>
                  <a:lnTo>
                    <a:pt x="214" y="258"/>
                  </a:lnTo>
                  <a:lnTo>
                    <a:pt x="209" y="256"/>
                  </a:lnTo>
                  <a:lnTo>
                    <a:pt x="205" y="255"/>
                  </a:lnTo>
                  <a:lnTo>
                    <a:pt x="201" y="254"/>
                  </a:lnTo>
                  <a:lnTo>
                    <a:pt x="191" y="252"/>
                  </a:lnTo>
                  <a:lnTo>
                    <a:pt x="182" y="249"/>
                  </a:lnTo>
                  <a:lnTo>
                    <a:pt x="179" y="247"/>
                  </a:lnTo>
                  <a:lnTo>
                    <a:pt x="176" y="242"/>
                  </a:lnTo>
                  <a:lnTo>
                    <a:pt x="175" y="237"/>
                  </a:lnTo>
                  <a:lnTo>
                    <a:pt x="174" y="230"/>
                  </a:lnTo>
                  <a:lnTo>
                    <a:pt x="175" y="227"/>
                  </a:lnTo>
                  <a:lnTo>
                    <a:pt x="176" y="224"/>
                  </a:lnTo>
                  <a:lnTo>
                    <a:pt x="179" y="222"/>
                  </a:lnTo>
                  <a:lnTo>
                    <a:pt x="182" y="220"/>
                  </a:lnTo>
                  <a:lnTo>
                    <a:pt x="191" y="217"/>
                  </a:lnTo>
                  <a:lnTo>
                    <a:pt x="202" y="216"/>
                  </a:lnTo>
                  <a:lnTo>
                    <a:pt x="226" y="216"/>
                  </a:lnTo>
                  <a:lnTo>
                    <a:pt x="243" y="215"/>
                  </a:lnTo>
                  <a:lnTo>
                    <a:pt x="245" y="213"/>
                  </a:lnTo>
                  <a:lnTo>
                    <a:pt x="246" y="212"/>
                  </a:lnTo>
                  <a:lnTo>
                    <a:pt x="247" y="211"/>
                  </a:lnTo>
                  <a:lnTo>
                    <a:pt x="246" y="209"/>
                  </a:lnTo>
                  <a:lnTo>
                    <a:pt x="243" y="205"/>
                  </a:lnTo>
                  <a:lnTo>
                    <a:pt x="236" y="200"/>
                  </a:lnTo>
                  <a:lnTo>
                    <a:pt x="230" y="195"/>
                  </a:lnTo>
                  <a:lnTo>
                    <a:pt x="223" y="188"/>
                  </a:lnTo>
                  <a:lnTo>
                    <a:pt x="221" y="185"/>
                  </a:lnTo>
                  <a:lnTo>
                    <a:pt x="219" y="182"/>
                  </a:lnTo>
                  <a:lnTo>
                    <a:pt x="218" y="178"/>
                  </a:lnTo>
                  <a:lnTo>
                    <a:pt x="218" y="174"/>
                  </a:lnTo>
                  <a:lnTo>
                    <a:pt x="219" y="142"/>
                  </a:lnTo>
                  <a:lnTo>
                    <a:pt x="218" y="121"/>
                  </a:lnTo>
                  <a:lnTo>
                    <a:pt x="217" y="115"/>
                  </a:lnTo>
                  <a:lnTo>
                    <a:pt x="215" y="111"/>
                  </a:lnTo>
                  <a:lnTo>
                    <a:pt x="212" y="107"/>
                  </a:lnTo>
                  <a:lnTo>
                    <a:pt x="208" y="101"/>
                  </a:lnTo>
                  <a:lnTo>
                    <a:pt x="196" y="91"/>
                  </a:lnTo>
                  <a:lnTo>
                    <a:pt x="180" y="81"/>
                  </a:lnTo>
                  <a:lnTo>
                    <a:pt x="177" y="79"/>
                  </a:lnTo>
                  <a:lnTo>
                    <a:pt x="175" y="76"/>
                  </a:lnTo>
                  <a:lnTo>
                    <a:pt x="175" y="74"/>
                  </a:lnTo>
                  <a:lnTo>
                    <a:pt x="175" y="73"/>
                  </a:lnTo>
                  <a:lnTo>
                    <a:pt x="178" y="69"/>
                  </a:lnTo>
                  <a:lnTo>
                    <a:pt x="185" y="66"/>
                  </a:lnTo>
                  <a:lnTo>
                    <a:pt x="191" y="61"/>
                  </a:lnTo>
                  <a:lnTo>
                    <a:pt x="199" y="56"/>
                  </a:lnTo>
                  <a:lnTo>
                    <a:pt x="206" y="51"/>
                  </a:lnTo>
                  <a:lnTo>
                    <a:pt x="212" y="43"/>
                  </a:lnTo>
                  <a:lnTo>
                    <a:pt x="221" y="23"/>
                  </a:lnTo>
                  <a:lnTo>
                    <a:pt x="228" y="13"/>
                  </a:lnTo>
                  <a:lnTo>
                    <a:pt x="231" y="11"/>
                  </a:lnTo>
                  <a:lnTo>
                    <a:pt x="235" y="8"/>
                  </a:lnTo>
                  <a:lnTo>
                    <a:pt x="244" y="7"/>
                  </a:lnTo>
                  <a:lnTo>
                    <a:pt x="255" y="6"/>
                  </a:lnTo>
                  <a:lnTo>
                    <a:pt x="276" y="3"/>
                  </a:lnTo>
                  <a:lnTo>
                    <a:pt x="294" y="1"/>
                  </a:lnTo>
                  <a:lnTo>
                    <a:pt x="310" y="0"/>
                  </a:lnTo>
                  <a:lnTo>
                    <a:pt x="322" y="0"/>
                  </a:lnTo>
                  <a:lnTo>
                    <a:pt x="333" y="1"/>
                  </a:lnTo>
                  <a:lnTo>
                    <a:pt x="342" y="3"/>
                  </a:lnTo>
                  <a:lnTo>
                    <a:pt x="349" y="6"/>
                  </a:lnTo>
                  <a:lnTo>
                    <a:pt x="356" y="11"/>
                  </a:lnTo>
                  <a:lnTo>
                    <a:pt x="361" y="17"/>
                  </a:lnTo>
                  <a:lnTo>
                    <a:pt x="366" y="26"/>
                  </a:lnTo>
                  <a:lnTo>
                    <a:pt x="371" y="37"/>
                  </a:lnTo>
                  <a:lnTo>
                    <a:pt x="375" y="48"/>
                  </a:lnTo>
                  <a:lnTo>
                    <a:pt x="386" y="80"/>
                  </a:lnTo>
                  <a:lnTo>
                    <a:pt x="401" y="122"/>
                  </a:lnTo>
                  <a:lnTo>
                    <a:pt x="405" y="129"/>
                  </a:lnTo>
                  <a:lnTo>
                    <a:pt x="411" y="138"/>
                  </a:lnTo>
                  <a:lnTo>
                    <a:pt x="417" y="145"/>
                  </a:lnTo>
                  <a:lnTo>
                    <a:pt x="425" y="152"/>
                  </a:lnTo>
                  <a:lnTo>
                    <a:pt x="439" y="167"/>
                  </a:lnTo>
                  <a:lnTo>
                    <a:pt x="452" y="181"/>
                  </a:lnTo>
                  <a:lnTo>
                    <a:pt x="459" y="193"/>
                  </a:lnTo>
                  <a:lnTo>
                    <a:pt x="465" y="203"/>
                  </a:lnTo>
                  <a:lnTo>
                    <a:pt x="467" y="208"/>
                  </a:lnTo>
                  <a:lnTo>
                    <a:pt x="467" y="212"/>
                  </a:lnTo>
                  <a:lnTo>
                    <a:pt x="467" y="216"/>
                  </a:lnTo>
                  <a:lnTo>
                    <a:pt x="467" y="221"/>
                  </a:lnTo>
                  <a:lnTo>
                    <a:pt x="466" y="225"/>
                  </a:lnTo>
                  <a:lnTo>
                    <a:pt x="464" y="229"/>
                  </a:lnTo>
                  <a:lnTo>
                    <a:pt x="460" y="234"/>
                  </a:lnTo>
                  <a:lnTo>
                    <a:pt x="457" y="239"/>
                  </a:lnTo>
                  <a:lnTo>
                    <a:pt x="447" y="250"/>
                  </a:lnTo>
                  <a:lnTo>
                    <a:pt x="436" y="262"/>
                  </a:lnTo>
                  <a:lnTo>
                    <a:pt x="430" y="268"/>
                  </a:lnTo>
                  <a:lnTo>
                    <a:pt x="427" y="276"/>
                  </a:lnTo>
                  <a:lnTo>
                    <a:pt x="426" y="283"/>
                  </a:lnTo>
                  <a:lnTo>
                    <a:pt x="425" y="292"/>
                  </a:lnTo>
                  <a:lnTo>
                    <a:pt x="427" y="299"/>
                  </a:lnTo>
                  <a:lnTo>
                    <a:pt x="428" y="308"/>
                  </a:lnTo>
                  <a:lnTo>
                    <a:pt x="431" y="317"/>
                  </a:lnTo>
                  <a:lnTo>
                    <a:pt x="434" y="325"/>
                  </a:lnTo>
                  <a:lnTo>
                    <a:pt x="442" y="342"/>
                  </a:lnTo>
                  <a:lnTo>
                    <a:pt x="447" y="359"/>
                  </a:lnTo>
                  <a:lnTo>
                    <a:pt x="448" y="366"/>
                  </a:lnTo>
                  <a:lnTo>
                    <a:pt x="448" y="374"/>
                  </a:lnTo>
                  <a:lnTo>
                    <a:pt x="447" y="380"/>
                  </a:lnTo>
                  <a:lnTo>
                    <a:pt x="445" y="387"/>
                  </a:lnTo>
                  <a:lnTo>
                    <a:pt x="441" y="390"/>
                  </a:lnTo>
                  <a:lnTo>
                    <a:pt x="434" y="393"/>
                  </a:lnTo>
                  <a:lnTo>
                    <a:pt x="427" y="396"/>
                  </a:lnTo>
                  <a:lnTo>
                    <a:pt x="416" y="398"/>
                  </a:lnTo>
                  <a:lnTo>
                    <a:pt x="392" y="401"/>
                  </a:lnTo>
                  <a:lnTo>
                    <a:pt x="366" y="402"/>
                  </a:lnTo>
                  <a:lnTo>
                    <a:pt x="338" y="402"/>
                  </a:lnTo>
                  <a:lnTo>
                    <a:pt x="312" y="402"/>
                  </a:lnTo>
                  <a:lnTo>
                    <a:pt x="289" y="402"/>
                  </a:lnTo>
                  <a:lnTo>
                    <a:pt x="274" y="402"/>
                  </a:lnTo>
                  <a:lnTo>
                    <a:pt x="265" y="403"/>
                  </a:lnTo>
                  <a:lnTo>
                    <a:pt x="259" y="406"/>
                  </a:lnTo>
                  <a:lnTo>
                    <a:pt x="254" y="409"/>
                  </a:lnTo>
                  <a:lnTo>
                    <a:pt x="249" y="415"/>
                  </a:lnTo>
                  <a:lnTo>
                    <a:pt x="245" y="420"/>
                  </a:lnTo>
                  <a:lnTo>
                    <a:pt x="242" y="425"/>
                  </a:lnTo>
                  <a:lnTo>
                    <a:pt x="238" y="432"/>
                  </a:lnTo>
                  <a:lnTo>
                    <a:pt x="236" y="438"/>
                  </a:lnTo>
                  <a:lnTo>
                    <a:pt x="232" y="450"/>
                  </a:lnTo>
                  <a:lnTo>
                    <a:pt x="228" y="459"/>
                  </a:lnTo>
                  <a:lnTo>
                    <a:pt x="226" y="462"/>
                  </a:lnTo>
                  <a:lnTo>
                    <a:pt x="222" y="463"/>
                  </a:lnTo>
                  <a:lnTo>
                    <a:pt x="219" y="463"/>
                  </a:lnTo>
                  <a:lnTo>
                    <a:pt x="215" y="461"/>
                  </a:lnTo>
                  <a:lnTo>
                    <a:pt x="197" y="453"/>
                  </a:lnTo>
                  <a:lnTo>
                    <a:pt x="176" y="446"/>
                  </a:lnTo>
                  <a:lnTo>
                    <a:pt x="165" y="440"/>
                  </a:lnTo>
                  <a:lnTo>
                    <a:pt x="155" y="436"/>
                  </a:lnTo>
                  <a:lnTo>
                    <a:pt x="151" y="433"/>
                  </a:lnTo>
                  <a:lnTo>
                    <a:pt x="148" y="431"/>
                  </a:lnTo>
                  <a:lnTo>
                    <a:pt x="145" y="428"/>
                  </a:lnTo>
                  <a:lnTo>
                    <a:pt x="143" y="424"/>
                  </a:lnTo>
                  <a:lnTo>
                    <a:pt x="137" y="416"/>
                  </a:lnTo>
                  <a:lnTo>
                    <a:pt x="133" y="409"/>
                  </a:lnTo>
                  <a:lnTo>
                    <a:pt x="126" y="404"/>
                  </a:lnTo>
                  <a:lnTo>
                    <a:pt x="121" y="401"/>
                  </a:lnTo>
                  <a:lnTo>
                    <a:pt x="115" y="400"/>
                  </a:lnTo>
                  <a:lnTo>
                    <a:pt x="108" y="400"/>
                  </a:lnTo>
                  <a:lnTo>
                    <a:pt x="101" y="400"/>
                  </a:lnTo>
                  <a:lnTo>
                    <a:pt x="93" y="402"/>
                  </a:lnTo>
                  <a:lnTo>
                    <a:pt x="78" y="406"/>
                  </a:lnTo>
                  <a:lnTo>
                    <a:pt x="61" y="411"/>
                  </a:lnTo>
                  <a:lnTo>
                    <a:pt x="43" y="417"/>
                  </a:lnTo>
                  <a:lnTo>
                    <a:pt x="24" y="421"/>
                  </a:lnTo>
                  <a:lnTo>
                    <a:pt x="15" y="421"/>
                  </a:lnTo>
                  <a:lnTo>
                    <a:pt x="8" y="420"/>
                  </a:lnTo>
                  <a:lnTo>
                    <a:pt x="6" y="418"/>
                  </a:lnTo>
                  <a:lnTo>
                    <a:pt x="4" y="417"/>
                  </a:lnTo>
                  <a:lnTo>
                    <a:pt x="3" y="415"/>
                  </a:lnTo>
                  <a:lnTo>
                    <a:pt x="1" y="412"/>
                  </a:lnTo>
                  <a:lnTo>
                    <a:pt x="0" y="407"/>
                  </a:lnTo>
                  <a:lnTo>
                    <a:pt x="1" y="402"/>
                  </a:lnTo>
                  <a:lnTo>
                    <a:pt x="3" y="394"/>
                  </a:lnTo>
                  <a:lnTo>
                    <a:pt x="6" y="388"/>
                  </a:lnTo>
                  <a:lnTo>
                    <a:pt x="13" y="371"/>
                  </a:lnTo>
                  <a:lnTo>
                    <a:pt x="21" y="356"/>
                  </a:lnTo>
                  <a:lnTo>
                    <a:pt x="24" y="349"/>
                  </a:lnTo>
                  <a:lnTo>
                    <a:pt x="27" y="341"/>
                  </a:lnTo>
                  <a:lnTo>
                    <a:pt x="29" y="336"/>
                  </a:lnTo>
                  <a:lnTo>
                    <a:pt x="31" y="331"/>
                  </a:lnTo>
                  <a:lnTo>
                    <a:pt x="32" y="318"/>
                  </a:lnTo>
                  <a:lnTo>
                    <a:pt x="33" y="307"/>
                  </a:lnTo>
                  <a:lnTo>
                    <a:pt x="35" y="297"/>
                  </a:lnTo>
                  <a:lnTo>
                    <a:pt x="36" y="290"/>
                  </a:lnTo>
                  <a:lnTo>
                    <a:pt x="39" y="283"/>
                  </a:lnTo>
                  <a:lnTo>
                    <a:pt x="41" y="279"/>
                  </a:lnTo>
                  <a:lnTo>
                    <a:pt x="45" y="275"/>
                  </a:lnTo>
                  <a:lnTo>
                    <a:pt x="48" y="272"/>
                  </a:lnTo>
                  <a:lnTo>
                    <a:pt x="51" y="271"/>
                  </a:lnTo>
                  <a:lnTo>
                    <a:pt x="54" y="270"/>
                  </a:lnTo>
                  <a:lnTo>
                    <a:pt x="59" y="271"/>
                  </a:lnTo>
                  <a:lnTo>
                    <a:pt x="63" y="272"/>
                  </a:lnTo>
                  <a:lnTo>
                    <a:pt x="73" y="277"/>
                  </a:lnTo>
                  <a:lnTo>
                    <a:pt x="82" y="283"/>
                  </a:lnTo>
                  <a:lnTo>
                    <a:pt x="94" y="291"/>
                  </a:lnTo>
                  <a:lnTo>
                    <a:pt x="106" y="299"/>
                  </a:lnTo>
                  <a:lnTo>
                    <a:pt x="118" y="307"/>
                  </a:lnTo>
                  <a:lnTo>
                    <a:pt x="131" y="314"/>
                  </a:lnTo>
                  <a:lnTo>
                    <a:pt x="137" y="318"/>
                  </a:lnTo>
                  <a:lnTo>
                    <a:pt x="145" y="320"/>
                  </a:lnTo>
                  <a:lnTo>
                    <a:pt x="151" y="322"/>
                  </a:lnTo>
                  <a:lnTo>
                    <a:pt x="158" y="323"/>
                  </a:lnTo>
                  <a:lnTo>
                    <a:pt x="165" y="323"/>
                  </a:lnTo>
                  <a:lnTo>
                    <a:pt x="172" y="322"/>
                  </a:lnTo>
                  <a:lnTo>
                    <a:pt x="179" y="321"/>
                  </a:lnTo>
                  <a:lnTo>
                    <a:pt x="187" y="318"/>
                  </a:lnTo>
                  <a:lnTo>
                    <a:pt x="174" y="321"/>
                  </a:lnTo>
                  <a:lnTo>
                    <a:pt x="169" y="323"/>
                  </a:lnTo>
                  <a:lnTo>
                    <a:pt x="167" y="32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42" name="Freeform 335"/>
            <p:cNvSpPr>
              <a:spLocks/>
            </p:cNvSpPr>
            <p:nvPr/>
          </p:nvSpPr>
          <p:spPr bwMode="auto">
            <a:xfrm>
              <a:off x="3596" y="2822"/>
              <a:ext cx="136" cy="151"/>
            </a:xfrm>
            <a:custGeom>
              <a:avLst/>
              <a:gdLst>
                <a:gd name="T0" fmla="*/ 0 w 544"/>
                <a:gd name="T1" fmla="*/ 0 h 604"/>
                <a:gd name="T2" fmla="*/ 0 w 544"/>
                <a:gd name="T3" fmla="*/ 0 h 604"/>
                <a:gd name="T4" fmla="*/ 0 w 544"/>
                <a:gd name="T5" fmla="*/ 0 h 604"/>
                <a:gd name="T6" fmla="*/ 0 w 544"/>
                <a:gd name="T7" fmla="*/ 0 h 604"/>
                <a:gd name="T8" fmla="*/ 0 w 544"/>
                <a:gd name="T9" fmla="*/ 0 h 604"/>
                <a:gd name="T10" fmla="*/ 0 w 544"/>
                <a:gd name="T11" fmla="*/ 0 h 604"/>
                <a:gd name="T12" fmla="*/ 0 w 544"/>
                <a:gd name="T13" fmla="*/ 0 h 604"/>
                <a:gd name="T14" fmla="*/ 0 w 544"/>
                <a:gd name="T15" fmla="*/ 0 h 604"/>
                <a:gd name="T16" fmla="*/ 0 w 544"/>
                <a:gd name="T17" fmla="*/ 0 h 604"/>
                <a:gd name="T18" fmla="*/ 0 w 544"/>
                <a:gd name="T19" fmla="*/ 0 h 604"/>
                <a:gd name="T20" fmla="*/ 0 w 544"/>
                <a:gd name="T21" fmla="*/ 0 h 604"/>
                <a:gd name="T22" fmla="*/ 0 w 544"/>
                <a:gd name="T23" fmla="*/ 0 h 604"/>
                <a:gd name="T24" fmla="*/ 0 w 544"/>
                <a:gd name="T25" fmla="*/ 0 h 604"/>
                <a:gd name="T26" fmla="*/ 0 w 544"/>
                <a:gd name="T27" fmla="*/ 0 h 604"/>
                <a:gd name="T28" fmla="*/ 0 w 544"/>
                <a:gd name="T29" fmla="*/ 0 h 604"/>
                <a:gd name="T30" fmla="*/ 0 w 544"/>
                <a:gd name="T31" fmla="*/ 0 h 604"/>
                <a:gd name="T32" fmla="*/ 0 w 544"/>
                <a:gd name="T33" fmla="*/ 0 h 604"/>
                <a:gd name="T34" fmla="*/ 0 w 544"/>
                <a:gd name="T35" fmla="*/ 0 h 604"/>
                <a:gd name="T36" fmla="*/ 0 w 544"/>
                <a:gd name="T37" fmla="*/ 0 h 604"/>
                <a:gd name="T38" fmla="*/ 0 w 544"/>
                <a:gd name="T39" fmla="*/ 0 h 604"/>
                <a:gd name="T40" fmla="*/ 0 w 544"/>
                <a:gd name="T41" fmla="*/ 0 h 604"/>
                <a:gd name="T42" fmla="*/ 0 w 544"/>
                <a:gd name="T43" fmla="*/ 0 h 604"/>
                <a:gd name="T44" fmla="*/ 0 w 544"/>
                <a:gd name="T45" fmla="*/ 0 h 604"/>
                <a:gd name="T46" fmla="*/ 0 w 544"/>
                <a:gd name="T47" fmla="*/ 0 h 604"/>
                <a:gd name="T48" fmla="*/ 0 w 544"/>
                <a:gd name="T49" fmla="*/ 0 h 604"/>
                <a:gd name="T50" fmla="*/ 0 w 544"/>
                <a:gd name="T51" fmla="*/ 0 h 604"/>
                <a:gd name="T52" fmla="*/ 0 w 544"/>
                <a:gd name="T53" fmla="*/ 0 h 604"/>
                <a:gd name="T54" fmla="*/ 0 w 544"/>
                <a:gd name="T55" fmla="*/ 0 h 604"/>
                <a:gd name="T56" fmla="*/ 0 w 544"/>
                <a:gd name="T57" fmla="*/ 0 h 604"/>
                <a:gd name="T58" fmla="*/ 0 w 544"/>
                <a:gd name="T59" fmla="*/ 0 h 604"/>
                <a:gd name="T60" fmla="*/ 0 w 544"/>
                <a:gd name="T61" fmla="*/ 0 h 604"/>
                <a:gd name="T62" fmla="*/ 0 w 544"/>
                <a:gd name="T63" fmla="*/ 0 h 604"/>
                <a:gd name="T64" fmla="*/ 0 w 544"/>
                <a:gd name="T65" fmla="*/ 0 h 604"/>
                <a:gd name="T66" fmla="*/ 0 w 544"/>
                <a:gd name="T67" fmla="*/ 0 h 604"/>
                <a:gd name="T68" fmla="*/ 0 w 544"/>
                <a:gd name="T69" fmla="*/ 0 h 604"/>
                <a:gd name="T70" fmla="*/ 0 w 544"/>
                <a:gd name="T71" fmla="*/ 0 h 604"/>
                <a:gd name="T72" fmla="*/ 0 w 544"/>
                <a:gd name="T73" fmla="*/ 0 h 604"/>
                <a:gd name="T74" fmla="*/ 0 w 544"/>
                <a:gd name="T75" fmla="*/ 0 h 604"/>
                <a:gd name="T76" fmla="*/ 0 w 544"/>
                <a:gd name="T77" fmla="*/ 0 h 604"/>
                <a:gd name="T78" fmla="*/ 0 w 544"/>
                <a:gd name="T79" fmla="*/ 0 h 604"/>
                <a:gd name="T80" fmla="*/ 0 w 544"/>
                <a:gd name="T81" fmla="*/ 0 h 604"/>
                <a:gd name="T82" fmla="*/ 0 w 544"/>
                <a:gd name="T83" fmla="*/ 0 h 604"/>
                <a:gd name="T84" fmla="*/ 0 w 544"/>
                <a:gd name="T85" fmla="*/ 0 h 604"/>
                <a:gd name="T86" fmla="*/ 0 w 544"/>
                <a:gd name="T87" fmla="*/ 0 h 604"/>
                <a:gd name="T88" fmla="*/ 0 w 544"/>
                <a:gd name="T89" fmla="*/ 0 h 604"/>
                <a:gd name="T90" fmla="*/ 0 w 544"/>
                <a:gd name="T91" fmla="*/ 0 h 604"/>
                <a:gd name="T92" fmla="*/ 0 w 544"/>
                <a:gd name="T93" fmla="*/ 0 h 604"/>
                <a:gd name="T94" fmla="*/ 0 w 544"/>
                <a:gd name="T95" fmla="*/ 0 h 604"/>
                <a:gd name="T96" fmla="*/ 0 w 544"/>
                <a:gd name="T97" fmla="*/ 0 h 604"/>
                <a:gd name="T98" fmla="*/ 0 w 544"/>
                <a:gd name="T99" fmla="*/ 0 h 604"/>
                <a:gd name="T100" fmla="*/ 0 w 544"/>
                <a:gd name="T101" fmla="*/ 0 h 604"/>
                <a:gd name="T102" fmla="*/ 0 w 544"/>
                <a:gd name="T103" fmla="*/ 0 h 604"/>
                <a:gd name="T104" fmla="*/ 0 w 544"/>
                <a:gd name="T105" fmla="*/ 0 h 604"/>
                <a:gd name="T106" fmla="*/ 0 w 544"/>
                <a:gd name="T107" fmla="*/ 0 h 604"/>
                <a:gd name="T108" fmla="*/ 0 w 544"/>
                <a:gd name="T109" fmla="*/ 0 h 604"/>
                <a:gd name="T110" fmla="*/ 0 w 544"/>
                <a:gd name="T111" fmla="*/ 0 h 604"/>
                <a:gd name="T112" fmla="*/ 0 w 544"/>
                <a:gd name="T113" fmla="*/ 0 h 604"/>
                <a:gd name="T114" fmla="*/ 0 w 544"/>
                <a:gd name="T115" fmla="*/ 0 h 604"/>
                <a:gd name="T116" fmla="*/ 0 w 544"/>
                <a:gd name="T117" fmla="*/ 0 h 604"/>
                <a:gd name="T118" fmla="*/ 0 w 544"/>
                <a:gd name="T119" fmla="*/ 0 h 604"/>
                <a:gd name="T120" fmla="*/ 0 w 544"/>
                <a:gd name="T121" fmla="*/ 0 h 60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44"/>
                <a:gd name="T184" fmla="*/ 0 h 604"/>
                <a:gd name="T185" fmla="*/ 544 w 544"/>
                <a:gd name="T186" fmla="*/ 604 h 604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44" h="604">
                  <a:moveTo>
                    <a:pt x="75" y="595"/>
                  </a:moveTo>
                  <a:lnTo>
                    <a:pt x="85" y="599"/>
                  </a:lnTo>
                  <a:lnTo>
                    <a:pt x="94" y="602"/>
                  </a:lnTo>
                  <a:lnTo>
                    <a:pt x="101" y="604"/>
                  </a:lnTo>
                  <a:lnTo>
                    <a:pt x="106" y="604"/>
                  </a:lnTo>
                  <a:lnTo>
                    <a:pt x="112" y="603"/>
                  </a:lnTo>
                  <a:lnTo>
                    <a:pt x="116" y="601"/>
                  </a:lnTo>
                  <a:lnTo>
                    <a:pt x="119" y="598"/>
                  </a:lnTo>
                  <a:lnTo>
                    <a:pt x="123" y="595"/>
                  </a:lnTo>
                  <a:lnTo>
                    <a:pt x="128" y="587"/>
                  </a:lnTo>
                  <a:lnTo>
                    <a:pt x="133" y="582"/>
                  </a:lnTo>
                  <a:lnTo>
                    <a:pt x="137" y="580"/>
                  </a:lnTo>
                  <a:lnTo>
                    <a:pt x="140" y="580"/>
                  </a:lnTo>
                  <a:lnTo>
                    <a:pt x="144" y="580"/>
                  </a:lnTo>
                  <a:lnTo>
                    <a:pt x="150" y="582"/>
                  </a:lnTo>
                  <a:lnTo>
                    <a:pt x="157" y="588"/>
                  </a:lnTo>
                  <a:lnTo>
                    <a:pt x="167" y="596"/>
                  </a:lnTo>
                  <a:lnTo>
                    <a:pt x="170" y="597"/>
                  </a:lnTo>
                  <a:lnTo>
                    <a:pt x="172" y="598"/>
                  </a:lnTo>
                  <a:lnTo>
                    <a:pt x="175" y="598"/>
                  </a:lnTo>
                  <a:lnTo>
                    <a:pt x="179" y="597"/>
                  </a:lnTo>
                  <a:lnTo>
                    <a:pt x="181" y="596"/>
                  </a:lnTo>
                  <a:lnTo>
                    <a:pt x="184" y="594"/>
                  </a:lnTo>
                  <a:lnTo>
                    <a:pt x="187" y="589"/>
                  </a:lnTo>
                  <a:lnTo>
                    <a:pt x="190" y="585"/>
                  </a:lnTo>
                  <a:lnTo>
                    <a:pt x="195" y="580"/>
                  </a:lnTo>
                  <a:lnTo>
                    <a:pt x="199" y="574"/>
                  </a:lnTo>
                  <a:lnTo>
                    <a:pt x="206" y="571"/>
                  </a:lnTo>
                  <a:lnTo>
                    <a:pt x="212" y="567"/>
                  </a:lnTo>
                  <a:lnTo>
                    <a:pt x="219" y="562"/>
                  </a:lnTo>
                  <a:lnTo>
                    <a:pt x="224" y="557"/>
                  </a:lnTo>
                  <a:lnTo>
                    <a:pt x="229" y="552"/>
                  </a:lnTo>
                  <a:lnTo>
                    <a:pt x="234" y="544"/>
                  </a:lnTo>
                  <a:lnTo>
                    <a:pt x="236" y="541"/>
                  </a:lnTo>
                  <a:lnTo>
                    <a:pt x="239" y="537"/>
                  </a:lnTo>
                  <a:lnTo>
                    <a:pt x="243" y="534"/>
                  </a:lnTo>
                  <a:lnTo>
                    <a:pt x="248" y="532"/>
                  </a:lnTo>
                  <a:lnTo>
                    <a:pt x="258" y="528"/>
                  </a:lnTo>
                  <a:lnTo>
                    <a:pt x="271" y="525"/>
                  </a:lnTo>
                  <a:lnTo>
                    <a:pt x="284" y="522"/>
                  </a:lnTo>
                  <a:lnTo>
                    <a:pt x="297" y="520"/>
                  </a:lnTo>
                  <a:lnTo>
                    <a:pt x="310" y="519"/>
                  </a:lnTo>
                  <a:lnTo>
                    <a:pt x="321" y="519"/>
                  </a:lnTo>
                  <a:lnTo>
                    <a:pt x="329" y="519"/>
                  </a:lnTo>
                  <a:lnTo>
                    <a:pt x="336" y="518"/>
                  </a:lnTo>
                  <a:lnTo>
                    <a:pt x="341" y="517"/>
                  </a:lnTo>
                  <a:lnTo>
                    <a:pt x="345" y="515"/>
                  </a:lnTo>
                  <a:lnTo>
                    <a:pt x="347" y="513"/>
                  </a:lnTo>
                  <a:lnTo>
                    <a:pt x="348" y="511"/>
                  </a:lnTo>
                  <a:lnTo>
                    <a:pt x="347" y="507"/>
                  </a:lnTo>
                  <a:lnTo>
                    <a:pt x="345" y="504"/>
                  </a:lnTo>
                  <a:lnTo>
                    <a:pt x="338" y="497"/>
                  </a:lnTo>
                  <a:lnTo>
                    <a:pt x="329" y="488"/>
                  </a:lnTo>
                  <a:lnTo>
                    <a:pt x="318" y="479"/>
                  </a:lnTo>
                  <a:lnTo>
                    <a:pt x="306" y="470"/>
                  </a:lnTo>
                  <a:lnTo>
                    <a:pt x="281" y="452"/>
                  </a:lnTo>
                  <a:lnTo>
                    <a:pt x="265" y="438"/>
                  </a:lnTo>
                  <a:lnTo>
                    <a:pt x="263" y="436"/>
                  </a:lnTo>
                  <a:lnTo>
                    <a:pt x="262" y="433"/>
                  </a:lnTo>
                  <a:lnTo>
                    <a:pt x="262" y="431"/>
                  </a:lnTo>
                  <a:lnTo>
                    <a:pt x="263" y="430"/>
                  </a:lnTo>
                  <a:lnTo>
                    <a:pt x="266" y="429"/>
                  </a:lnTo>
                  <a:lnTo>
                    <a:pt x="270" y="429"/>
                  </a:lnTo>
                  <a:lnTo>
                    <a:pt x="276" y="429"/>
                  </a:lnTo>
                  <a:lnTo>
                    <a:pt x="284" y="429"/>
                  </a:lnTo>
                  <a:lnTo>
                    <a:pt x="293" y="430"/>
                  </a:lnTo>
                  <a:lnTo>
                    <a:pt x="299" y="429"/>
                  </a:lnTo>
                  <a:lnTo>
                    <a:pt x="304" y="428"/>
                  </a:lnTo>
                  <a:lnTo>
                    <a:pt x="307" y="425"/>
                  </a:lnTo>
                  <a:lnTo>
                    <a:pt x="307" y="422"/>
                  </a:lnTo>
                  <a:lnTo>
                    <a:pt x="307" y="419"/>
                  </a:lnTo>
                  <a:lnTo>
                    <a:pt x="305" y="415"/>
                  </a:lnTo>
                  <a:lnTo>
                    <a:pt x="301" y="410"/>
                  </a:lnTo>
                  <a:lnTo>
                    <a:pt x="284" y="391"/>
                  </a:lnTo>
                  <a:lnTo>
                    <a:pt x="271" y="376"/>
                  </a:lnTo>
                  <a:lnTo>
                    <a:pt x="270" y="373"/>
                  </a:lnTo>
                  <a:lnTo>
                    <a:pt x="271" y="371"/>
                  </a:lnTo>
                  <a:lnTo>
                    <a:pt x="273" y="368"/>
                  </a:lnTo>
                  <a:lnTo>
                    <a:pt x="277" y="366"/>
                  </a:lnTo>
                  <a:lnTo>
                    <a:pt x="286" y="363"/>
                  </a:lnTo>
                  <a:lnTo>
                    <a:pt x="299" y="361"/>
                  </a:lnTo>
                  <a:lnTo>
                    <a:pt x="325" y="359"/>
                  </a:lnTo>
                  <a:lnTo>
                    <a:pt x="340" y="358"/>
                  </a:lnTo>
                  <a:lnTo>
                    <a:pt x="359" y="347"/>
                  </a:lnTo>
                  <a:lnTo>
                    <a:pt x="381" y="333"/>
                  </a:lnTo>
                  <a:lnTo>
                    <a:pt x="405" y="317"/>
                  </a:lnTo>
                  <a:lnTo>
                    <a:pt x="427" y="301"/>
                  </a:lnTo>
                  <a:lnTo>
                    <a:pt x="438" y="291"/>
                  </a:lnTo>
                  <a:lnTo>
                    <a:pt x="447" y="282"/>
                  </a:lnTo>
                  <a:lnTo>
                    <a:pt x="455" y="273"/>
                  </a:lnTo>
                  <a:lnTo>
                    <a:pt x="461" y="264"/>
                  </a:lnTo>
                  <a:lnTo>
                    <a:pt x="465" y="255"/>
                  </a:lnTo>
                  <a:lnTo>
                    <a:pt x="467" y="246"/>
                  </a:lnTo>
                  <a:lnTo>
                    <a:pt x="468" y="241"/>
                  </a:lnTo>
                  <a:lnTo>
                    <a:pt x="467" y="238"/>
                  </a:lnTo>
                  <a:lnTo>
                    <a:pt x="466" y="234"/>
                  </a:lnTo>
                  <a:lnTo>
                    <a:pt x="464" y="229"/>
                  </a:lnTo>
                  <a:lnTo>
                    <a:pt x="458" y="217"/>
                  </a:lnTo>
                  <a:lnTo>
                    <a:pt x="453" y="206"/>
                  </a:lnTo>
                  <a:lnTo>
                    <a:pt x="450" y="196"/>
                  </a:lnTo>
                  <a:lnTo>
                    <a:pt x="449" y="189"/>
                  </a:lnTo>
                  <a:lnTo>
                    <a:pt x="449" y="181"/>
                  </a:lnTo>
                  <a:lnTo>
                    <a:pt x="451" y="176"/>
                  </a:lnTo>
                  <a:lnTo>
                    <a:pt x="453" y="170"/>
                  </a:lnTo>
                  <a:lnTo>
                    <a:pt x="458" y="166"/>
                  </a:lnTo>
                  <a:lnTo>
                    <a:pt x="468" y="156"/>
                  </a:lnTo>
                  <a:lnTo>
                    <a:pt x="481" y="148"/>
                  </a:lnTo>
                  <a:lnTo>
                    <a:pt x="489" y="142"/>
                  </a:lnTo>
                  <a:lnTo>
                    <a:pt x="496" y="136"/>
                  </a:lnTo>
                  <a:lnTo>
                    <a:pt x="504" y="129"/>
                  </a:lnTo>
                  <a:lnTo>
                    <a:pt x="512" y="121"/>
                  </a:lnTo>
                  <a:lnTo>
                    <a:pt x="532" y="98"/>
                  </a:lnTo>
                  <a:lnTo>
                    <a:pt x="543" y="89"/>
                  </a:lnTo>
                  <a:lnTo>
                    <a:pt x="544" y="87"/>
                  </a:lnTo>
                  <a:lnTo>
                    <a:pt x="544" y="85"/>
                  </a:lnTo>
                  <a:lnTo>
                    <a:pt x="544" y="83"/>
                  </a:lnTo>
                  <a:lnTo>
                    <a:pt x="543" y="81"/>
                  </a:lnTo>
                  <a:lnTo>
                    <a:pt x="537" y="73"/>
                  </a:lnTo>
                  <a:lnTo>
                    <a:pt x="530" y="61"/>
                  </a:lnTo>
                  <a:lnTo>
                    <a:pt x="524" y="51"/>
                  </a:lnTo>
                  <a:lnTo>
                    <a:pt x="522" y="45"/>
                  </a:lnTo>
                  <a:lnTo>
                    <a:pt x="522" y="44"/>
                  </a:lnTo>
                  <a:lnTo>
                    <a:pt x="523" y="44"/>
                  </a:lnTo>
                  <a:lnTo>
                    <a:pt x="524" y="45"/>
                  </a:lnTo>
                  <a:lnTo>
                    <a:pt x="526" y="46"/>
                  </a:lnTo>
                  <a:lnTo>
                    <a:pt x="526" y="47"/>
                  </a:lnTo>
                  <a:lnTo>
                    <a:pt x="524" y="47"/>
                  </a:lnTo>
                  <a:lnTo>
                    <a:pt x="519" y="45"/>
                  </a:lnTo>
                  <a:lnTo>
                    <a:pt x="508" y="39"/>
                  </a:lnTo>
                  <a:lnTo>
                    <a:pt x="498" y="26"/>
                  </a:lnTo>
                  <a:lnTo>
                    <a:pt x="486" y="6"/>
                  </a:lnTo>
                  <a:lnTo>
                    <a:pt x="482" y="3"/>
                  </a:lnTo>
                  <a:lnTo>
                    <a:pt x="480" y="1"/>
                  </a:lnTo>
                  <a:lnTo>
                    <a:pt x="477" y="0"/>
                  </a:lnTo>
                  <a:lnTo>
                    <a:pt x="475" y="1"/>
                  </a:lnTo>
                  <a:lnTo>
                    <a:pt x="474" y="4"/>
                  </a:lnTo>
                  <a:lnTo>
                    <a:pt x="472" y="9"/>
                  </a:lnTo>
                  <a:lnTo>
                    <a:pt x="472" y="16"/>
                  </a:lnTo>
                  <a:lnTo>
                    <a:pt x="471" y="27"/>
                  </a:lnTo>
                  <a:lnTo>
                    <a:pt x="471" y="45"/>
                  </a:lnTo>
                  <a:lnTo>
                    <a:pt x="471" y="57"/>
                  </a:lnTo>
                  <a:lnTo>
                    <a:pt x="470" y="61"/>
                  </a:lnTo>
                  <a:lnTo>
                    <a:pt x="470" y="64"/>
                  </a:lnTo>
                  <a:lnTo>
                    <a:pt x="467" y="66"/>
                  </a:lnTo>
                  <a:lnTo>
                    <a:pt x="466" y="67"/>
                  </a:lnTo>
                  <a:lnTo>
                    <a:pt x="453" y="69"/>
                  </a:lnTo>
                  <a:lnTo>
                    <a:pt x="427" y="73"/>
                  </a:lnTo>
                  <a:lnTo>
                    <a:pt x="424" y="74"/>
                  </a:lnTo>
                  <a:lnTo>
                    <a:pt x="423" y="76"/>
                  </a:lnTo>
                  <a:lnTo>
                    <a:pt x="421" y="80"/>
                  </a:lnTo>
                  <a:lnTo>
                    <a:pt x="420" y="83"/>
                  </a:lnTo>
                  <a:lnTo>
                    <a:pt x="418" y="92"/>
                  </a:lnTo>
                  <a:lnTo>
                    <a:pt x="416" y="100"/>
                  </a:lnTo>
                  <a:lnTo>
                    <a:pt x="413" y="111"/>
                  </a:lnTo>
                  <a:lnTo>
                    <a:pt x="410" y="121"/>
                  </a:lnTo>
                  <a:lnTo>
                    <a:pt x="407" y="125"/>
                  </a:lnTo>
                  <a:lnTo>
                    <a:pt x="404" y="129"/>
                  </a:lnTo>
                  <a:lnTo>
                    <a:pt x="401" y="132"/>
                  </a:lnTo>
                  <a:lnTo>
                    <a:pt x="396" y="136"/>
                  </a:lnTo>
                  <a:lnTo>
                    <a:pt x="389" y="139"/>
                  </a:lnTo>
                  <a:lnTo>
                    <a:pt x="382" y="141"/>
                  </a:lnTo>
                  <a:lnTo>
                    <a:pt x="375" y="141"/>
                  </a:lnTo>
                  <a:lnTo>
                    <a:pt x="366" y="141"/>
                  </a:lnTo>
                  <a:lnTo>
                    <a:pt x="352" y="140"/>
                  </a:lnTo>
                  <a:lnTo>
                    <a:pt x="339" y="139"/>
                  </a:lnTo>
                  <a:lnTo>
                    <a:pt x="334" y="139"/>
                  </a:lnTo>
                  <a:lnTo>
                    <a:pt x="331" y="139"/>
                  </a:lnTo>
                  <a:lnTo>
                    <a:pt x="327" y="141"/>
                  </a:lnTo>
                  <a:lnTo>
                    <a:pt x="327" y="144"/>
                  </a:lnTo>
                  <a:lnTo>
                    <a:pt x="327" y="150"/>
                  </a:lnTo>
                  <a:lnTo>
                    <a:pt x="331" y="156"/>
                  </a:lnTo>
                  <a:lnTo>
                    <a:pt x="336" y="165"/>
                  </a:lnTo>
                  <a:lnTo>
                    <a:pt x="343" y="177"/>
                  </a:lnTo>
                  <a:lnTo>
                    <a:pt x="346" y="182"/>
                  </a:lnTo>
                  <a:lnTo>
                    <a:pt x="347" y="186"/>
                  </a:lnTo>
                  <a:lnTo>
                    <a:pt x="346" y="191"/>
                  </a:lnTo>
                  <a:lnTo>
                    <a:pt x="342" y="194"/>
                  </a:lnTo>
                  <a:lnTo>
                    <a:pt x="338" y="196"/>
                  </a:lnTo>
                  <a:lnTo>
                    <a:pt x="333" y="198"/>
                  </a:lnTo>
                  <a:lnTo>
                    <a:pt x="326" y="200"/>
                  </a:lnTo>
                  <a:lnTo>
                    <a:pt x="319" y="200"/>
                  </a:lnTo>
                  <a:lnTo>
                    <a:pt x="311" y="200"/>
                  </a:lnTo>
                  <a:lnTo>
                    <a:pt x="303" y="199"/>
                  </a:lnTo>
                  <a:lnTo>
                    <a:pt x="294" y="197"/>
                  </a:lnTo>
                  <a:lnTo>
                    <a:pt x="286" y="195"/>
                  </a:lnTo>
                  <a:lnTo>
                    <a:pt x="279" y="192"/>
                  </a:lnTo>
                  <a:lnTo>
                    <a:pt x="271" y="187"/>
                  </a:lnTo>
                  <a:lnTo>
                    <a:pt x="265" y="182"/>
                  </a:lnTo>
                  <a:lnTo>
                    <a:pt x="258" y="177"/>
                  </a:lnTo>
                  <a:lnTo>
                    <a:pt x="248" y="164"/>
                  </a:lnTo>
                  <a:lnTo>
                    <a:pt x="239" y="154"/>
                  </a:lnTo>
                  <a:lnTo>
                    <a:pt x="235" y="152"/>
                  </a:lnTo>
                  <a:lnTo>
                    <a:pt x="231" y="150"/>
                  </a:lnTo>
                  <a:lnTo>
                    <a:pt x="227" y="148"/>
                  </a:lnTo>
                  <a:lnTo>
                    <a:pt x="225" y="148"/>
                  </a:lnTo>
                  <a:lnTo>
                    <a:pt x="222" y="148"/>
                  </a:lnTo>
                  <a:lnTo>
                    <a:pt x="220" y="149"/>
                  </a:lnTo>
                  <a:lnTo>
                    <a:pt x="216" y="150"/>
                  </a:lnTo>
                  <a:lnTo>
                    <a:pt x="214" y="152"/>
                  </a:lnTo>
                  <a:lnTo>
                    <a:pt x="210" y="157"/>
                  </a:lnTo>
                  <a:lnTo>
                    <a:pt x="207" y="165"/>
                  </a:lnTo>
                  <a:lnTo>
                    <a:pt x="197" y="184"/>
                  </a:lnTo>
                  <a:lnTo>
                    <a:pt x="186" y="206"/>
                  </a:lnTo>
                  <a:lnTo>
                    <a:pt x="179" y="218"/>
                  </a:lnTo>
                  <a:lnTo>
                    <a:pt x="170" y="228"/>
                  </a:lnTo>
                  <a:lnTo>
                    <a:pt x="159" y="239"/>
                  </a:lnTo>
                  <a:lnTo>
                    <a:pt x="146" y="248"/>
                  </a:lnTo>
                  <a:lnTo>
                    <a:pt x="101" y="274"/>
                  </a:lnTo>
                  <a:lnTo>
                    <a:pt x="59" y="298"/>
                  </a:lnTo>
                  <a:lnTo>
                    <a:pt x="50" y="306"/>
                  </a:lnTo>
                  <a:lnTo>
                    <a:pt x="41" y="313"/>
                  </a:lnTo>
                  <a:lnTo>
                    <a:pt x="32" y="321"/>
                  </a:lnTo>
                  <a:lnTo>
                    <a:pt x="25" y="331"/>
                  </a:lnTo>
                  <a:lnTo>
                    <a:pt x="17" y="340"/>
                  </a:lnTo>
                  <a:lnTo>
                    <a:pt x="11" y="351"/>
                  </a:lnTo>
                  <a:lnTo>
                    <a:pt x="5" y="363"/>
                  </a:lnTo>
                  <a:lnTo>
                    <a:pt x="0" y="376"/>
                  </a:lnTo>
                  <a:lnTo>
                    <a:pt x="11" y="373"/>
                  </a:lnTo>
                  <a:lnTo>
                    <a:pt x="25" y="367"/>
                  </a:lnTo>
                  <a:lnTo>
                    <a:pt x="30" y="365"/>
                  </a:lnTo>
                  <a:lnTo>
                    <a:pt x="35" y="364"/>
                  </a:lnTo>
                  <a:lnTo>
                    <a:pt x="38" y="364"/>
                  </a:lnTo>
                  <a:lnTo>
                    <a:pt x="40" y="365"/>
                  </a:lnTo>
                  <a:lnTo>
                    <a:pt x="41" y="366"/>
                  </a:lnTo>
                  <a:lnTo>
                    <a:pt x="40" y="382"/>
                  </a:lnTo>
                  <a:lnTo>
                    <a:pt x="41" y="394"/>
                  </a:lnTo>
                  <a:lnTo>
                    <a:pt x="42" y="396"/>
                  </a:lnTo>
                  <a:lnTo>
                    <a:pt x="43" y="399"/>
                  </a:lnTo>
                  <a:lnTo>
                    <a:pt x="45" y="400"/>
                  </a:lnTo>
                  <a:lnTo>
                    <a:pt x="47" y="402"/>
                  </a:lnTo>
                  <a:lnTo>
                    <a:pt x="54" y="403"/>
                  </a:lnTo>
                  <a:lnTo>
                    <a:pt x="62" y="404"/>
                  </a:lnTo>
                  <a:lnTo>
                    <a:pt x="66" y="404"/>
                  </a:lnTo>
                  <a:lnTo>
                    <a:pt x="68" y="403"/>
                  </a:lnTo>
                  <a:lnTo>
                    <a:pt x="70" y="402"/>
                  </a:lnTo>
                  <a:lnTo>
                    <a:pt x="72" y="401"/>
                  </a:lnTo>
                  <a:lnTo>
                    <a:pt x="74" y="397"/>
                  </a:lnTo>
                  <a:lnTo>
                    <a:pt x="78" y="394"/>
                  </a:lnTo>
                  <a:lnTo>
                    <a:pt x="82" y="396"/>
                  </a:lnTo>
                  <a:lnTo>
                    <a:pt x="87" y="402"/>
                  </a:lnTo>
                  <a:lnTo>
                    <a:pt x="94" y="410"/>
                  </a:lnTo>
                  <a:lnTo>
                    <a:pt x="99" y="420"/>
                  </a:lnTo>
                  <a:lnTo>
                    <a:pt x="101" y="425"/>
                  </a:lnTo>
                  <a:lnTo>
                    <a:pt x="103" y="431"/>
                  </a:lnTo>
                  <a:lnTo>
                    <a:pt x="103" y="437"/>
                  </a:lnTo>
                  <a:lnTo>
                    <a:pt x="102" y="443"/>
                  </a:lnTo>
                  <a:lnTo>
                    <a:pt x="100" y="448"/>
                  </a:lnTo>
                  <a:lnTo>
                    <a:pt x="97" y="452"/>
                  </a:lnTo>
                  <a:lnTo>
                    <a:pt x="91" y="457"/>
                  </a:lnTo>
                  <a:lnTo>
                    <a:pt x="84" y="460"/>
                  </a:lnTo>
                  <a:lnTo>
                    <a:pt x="77" y="462"/>
                  </a:lnTo>
                  <a:lnTo>
                    <a:pt x="70" y="464"/>
                  </a:lnTo>
                  <a:lnTo>
                    <a:pt x="67" y="465"/>
                  </a:lnTo>
                  <a:lnTo>
                    <a:pt x="66" y="469"/>
                  </a:lnTo>
                  <a:lnTo>
                    <a:pt x="68" y="472"/>
                  </a:lnTo>
                  <a:lnTo>
                    <a:pt x="72" y="476"/>
                  </a:lnTo>
                  <a:lnTo>
                    <a:pt x="76" y="477"/>
                  </a:lnTo>
                  <a:lnTo>
                    <a:pt x="84" y="478"/>
                  </a:lnTo>
                  <a:lnTo>
                    <a:pt x="91" y="477"/>
                  </a:lnTo>
                  <a:lnTo>
                    <a:pt x="99" y="477"/>
                  </a:lnTo>
                  <a:lnTo>
                    <a:pt x="106" y="477"/>
                  </a:lnTo>
                  <a:lnTo>
                    <a:pt x="111" y="479"/>
                  </a:lnTo>
                  <a:lnTo>
                    <a:pt x="113" y="481"/>
                  </a:lnTo>
                  <a:lnTo>
                    <a:pt x="114" y="484"/>
                  </a:lnTo>
                  <a:lnTo>
                    <a:pt x="113" y="487"/>
                  </a:lnTo>
                  <a:lnTo>
                    <a:pt x="112" y="491"/>
                  </a:lnTo>
                  <a:lnTo>
                    <a:pt x="111" y="495"/>
                  </a:lnTo>
                  <a:lnTo>
                    <a:pt x="109" y="498"/>
                  </a:lnTo>
                  <a:lnTo>
                    <a:pt x="106" y="500"/>
                  </a:lnTo>
                  <a:lnTo>
                    <a:pt x="104" y="502"/>
                  </a:lnTo>
                  <a:lnTo>
                    <a:pt x="99" y="504"/>
                  </a:lnTo>
                  <a:lnTo>
                    <a:pt x="92" y="504"/>
                  </a:lnTo>
                  <a:lnTo>
                    <a:pt x="86" y="505"/>
                  </a:lnTo>
                  <a:lnTo>
                    <a:pt x="80" y="505"/>
                  </a:lnTo>
                  <a:lnTo>
                    <a:pt x="72" y="505"/>
                  </a:lnTo>
                  <a:lnTo>
                    <a:pt x="66" y="507"/>
                  </a:lnTo>
                  <a:lnTo>
                    <a:pt x="61" y="509"/>
                  </a:lnTo>
                  <a:lnTo>
                    <a:pt x="57" y="516"/>
                  </a:lnTo>
                  <a:lnTo>
                    <a:pt x="52" y="523"/>
                  </a:lnTo>
                  <a:lnTo>
                    <a:pt x="46" y="532"/>
                  </a:lnTo>
                  <a:lnTo>
                    <a:pt x="41" y="541"/>
                  </a:lnTo>
                  <a:lnTo>
                    <a:pt x="39" y="549"/>
                  </a:lnTo>
                  <a:lnTo>
                    <a:pt x="38" y="553"/>
                  </a:lnTo>
                  <a:lnTo>
                    <a:pt x="38" y="556"/>
                  </a:lnTo>
                  <a:lnTo>
                    <a:pt x="39" y="558"/>
                  </a:lnTo>
                  <a:lnTo>
                    <a:pt x="41" y="560"/>
                  </a:lnTo>
                  <a:lnTo>
                    <a:pt x="43" y="561"/>
                  </a:lnTo>
                  <a:lnTo>
                    <a:pt x="47" y="561"/>
                  </a:lnTo>
                  <a:lnTo>
                    <a:pt x="52" y="560"/>
                  </a:lnTo>
                  <a:lnTo>
                    <a:pt x="57" y="559"/>
                  </a:lnTo>
                  <a:lnTo>
                    <a:pt x="67" y="557"/>
                  </a:lnTo>
                  <a:lnTo>
                    <a:pt x="75" y="557"/>
                  </a:lnTo>
                  <a:lnTo>
                    <a:pt x="77" y="558"/>
                  </a:lnTo>
                  <a:lnTo>
                    <a:pt x="80" y="559"/>
                  </a:lnTo>
                  <a:lnTo>
                    <a:pt x="81" y="561"/>
                  </a:lnTo>
                  <a:lnTo>
                    <a:pt x="82" y="563"/>
                  </a:lnTo>
                  <a:lnTo>
                    <a:pt x="81" y="569"/>
                  </a:lnTo>
                  <a:lnTo>
                    <a:pt x="78" y="576"/>
                  </a:lnTo>
                  <a:lnTo>
                    <a:pt x="76" y="583"/>
                  </a:lnTo>
                  <a:lnTo>
                    <a:pt x="74" y="588"/>
                  </a:lnTo>
                  <a:lnTo>
                    <a:pt x="73" y="590"/>
                  </a:lnTo>
                  <a:lnTo>
                    <a:pt x="73" y="592"/>
                  </a:lnTo>
                  <a:lnTo>
                    <a:pt x="74" y="594"/>
                  </a:lnTo>
                  <a:lnTo>
                    <a:pt x="75" y="59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530" name="Freeform 336"/>
            <p:cNvSpPr>
              <a:spLocks/>
            </p:cNvSpPr>
            <p:nvPr/>
          </p:nvSpPr>
          <p:spPr bwMode="auto">
            <a:xfrm>
              <a:off x="2511" y="2482"/>
              <a:ext cx="1311" cy="917"/>
            </a:xfrm>
            <a:custGeom>
              <a:avLst/>
              <a:gdLst>
                <a:gd name="T0" fmla="*/ 4 w 5242"/>
                <a:gd name="T1" fmla="*/ 3 h 3666"/>
                <a:gd name="T2" fmla="*/ 4 w 5242"/>
                <a:gd name="T3" fmla="*/ 3 h 3666"/>
                <a:gd name="T4" fmla="*/ 4 w 5242"/>
                <a:gd name="T5" fmla="*/ 2 h 3666"/>
                <a:gd name="T6" fmla="*/ 4 w 5242"/>
                <a:gd name="T7" fmla="*/ 2 h 3666"/>
                <a:gd name="T8" fmla="*/ 4 w 5242"/>
                <a:gd name="T9" fmla="*/ 2 h 3666"/>
                <a:gd name="T10" fmla="*/ 4 w 5242"/>
                <a:gd name="T11" fmla="*/ 2 h 3666"/>
                <a:gd name="T12" fmla="*/ 4 w 5242"/>
                <a:gd name="T13" fmla="*/ 2 h 3666"/>
                <a:gd name="T14" fmla="*/ 4 w 5242"/>
                <a:gd name="T15" fmla="*/ 2 h 3666"/>
                <a:gd name="T16" fmla="*/ 4 w 5242"/>
                <a:gd name="T17" fmla="*/ 2 h 3666"/>
                <a:gd name="T18" fmla="*/ 4 w 5242"/>
                <a:gd name="T19" fmla="*/ 2 h 3666"/>
                <a:gd name="T20" fmla="*/ 4 w 5242"/>
                <a:gd name="T21" fmla="*/ 2 h 3666"/>
                <a:gd name="T22" fmla="*/ 5 w 5242"/>
                <a:gd name="T23" fmla="*/ 2 h 3666"/>
                <a:gd name="T24" fmla="*/ 5 w 5242"/>
                <a:gd name="T25" fmla="*/ 2 h 3666"/>
                <a:gd name="T26" fmla="*/ 5 w 5242"/>
                <a:gd name="T27" fmla="*/ 1 h 3666"/>
                <a:gd name="T28" fmla="*/ 5 w 5242"/>
                <a:gd name="T29" fmla="*/ 1 h 3666"/>
                <a:gd name="T30" fmla="*/ 5 w 5242"/>
                <a:gd name="T31" fmla="*/ 1 h 3666"/>
                <a:gd name="T32" fmla="*/ 5 w 5242"/>
                <a:gd name="T33" fmla="*/ 1 h 3666"/>
                <a:gd name="T34" fmla="*/ 5 w 5242"/>
                <a:gd name="T35" fmla="*/ 1 h 3666"/>
                <a:gd name="T36" fmla="*/ 5 w 5242"/>
                <a:gd name="T37" fmla="*/ 0 h 3666"/>
                <a:gd name="T38" fmla="*/ 4 w 5242"/>
                <a:gd name="T39" fmla="*/ 0 h 3666"/>
                <a:gd name="T40" fmla="*/ 4 w 5242"/>
                <a:gd name="T41" fmla="*/ 0 h 3666"/>
                <a:gd name="T42" fmla="*/ 4 w 5242"/>
                <a:gd name="T43" fmla="*/ 1 h 3666"/>
                <a:gd name="T44" fmla="*/ 4 w 5242"/>
                <a:gd name="T45" fmla="*/ 1 h 3666"/>
                <a:gd name="T46" fmla="*/ 4 w 5242"/>
                <a:gd name="T47" fmla="*/ 1 h 3666"/>
                <a:gd name="T48" fmla="*/ 4 w 5242"/>
                <a:gd name="T49" fmla="*/ 1 h 3666"/>
                <a:gd name="T50" fmla="*/ 4 w 5242"/>
                <a:gd name="T51" fmla="*/ 1 h 3666"/>
                <a:gd name="T52" fmla="*/ 3 w 5242"/>
                <a:gd name="T53" fmla="*/ 1 h 3666"/>
                <a:gd name="T54" fmla="*/ 3 w 5242"/>
                <a:gd name="T55" fmla="*/ 2 h 3666"/>
                <a:gd name="T56" fmla="*/ 3 w 5242"/>
                <a:gd name="T57" fmla="*/ 2 h 3666"/>
                <a:gd name="T58" fmla="*/ 2 w 5242"/>
                <a:gd name="T59" fmla="*/ 2 h 3666"/>
                <a:gd name="T60" fmla="*/ 2 w 5242"/>
                <a:gd name="T61" fmla="*/ 1 h 3666"/>
                <a:gd name="T62" fmla="*/ 2 w 5242"/>
                <a:gd name="T63" fmla="*/ 1 h 3666"/>
                <a:gd name="T64" fmla="*/ 2 w 5242"/>
                <a:gd name="T65" fmla="*/ 1 h 3666"/>
                <a:gd name="T66" fmla="*/ 1 w 5242"/>
                <a:gd name="T67" fmla="*/ 1 h 3666"/>
                <a:gd name="T68" fmla="*/ 1 w 5242"/>
                <a:gd name="T69" fmla="*/ 1 h 3666"/>
                <a:gd name="T70" fmla="*/ 1 w 5242"/>
                <a:gd name="T71" fmla="*/ 1 h 3666"/>
                <a:gd name="T72" fmla="*/ 1 w 5242"/>
                <a:gd name="T73" fmla="*/ 1 h 3666"/>
                <a:gd name="T74" fmla="*/ 1 w 5242"/>
                <a:gd name="T75" fmla="*/ 1 h 3666"/>
                <a:gd name="T76" fmla="*/ 1 w 5242"/>
                <a:gd name="T77" fmla="*/ 2 h 3666"/>
                <a:gd name="T78" fmla="*/ 0 w 5242"/>
                <a:gd name="T79" fmla="*/ 2 h 3666"/>
                <a:gd name="T80" fmla="*/ 0 w 5242"/>
                <a:gd name="T81" fmla="*/ 2 h 3666"/>
                <a:gd name="T82" fmla="*/ 0 w 5242"/>
                <a:gd name="T83" fmla="*/ 2 h 3666"/>
                <a:gd name="T84" fmla="*/ 1 w 5242"/>
                <a:gd name="T85" fmla="*/ 2 h 3666"/>
                <a:gd name="T86" fmla="*/ 1 w 5242"/>
                <a:gd name="T87" fmla="*/ 2 h 3666"/>
                <a:gd name="T88" fmla="*/ 1 w 5242"/>
                <a:gd name="T89" fmla="*/ 3 h 3666"/>
                <a:gd name="T90" fmla="*/ 1 w 5242"/>
                <a:gd name="T91" fmla="*/ 3 h 3666"/>
                <a:gd name="T92" fmla="*/ 1 w 5242"/>
                <a:gd name="T93" fmla="*/ 3 h 3666"/>
                <a:gd name="T94" fmla="*/ 1 w 5242"/>
                <a:gd name="T95" fmla="*/ 3 h 3666"/>
                <a:gd name="T96" fmla="*/ 2 w 5242"/>
                <a:gd name="T97" fmla="*/ 3 h 3666"/>
                <a:gd name="T98" fmla="*/ 2 w 5242"/>
                <a:gd name="T99" fmla="*/ 3 h 3666"/>
                <a:gd name="T100" fmla="*/ 2 w 5242"/>
                <a:gd name="T101" fmla="*/ 3 h 3666"/>
                <a:gd name="T102" fmla="*/ 2 w 5242"/>
                <a:gd name="T103" fmla="*/ 3 h 3666"/>
                <a:gd name="T104" fmla="*/ 2 w 5242"/>
                <a:gd name="T105" fmla="*/ 4 h 3666"/>
                <a:gd name="T106" fmla="*/ 3 w 5242"/>
                <a:gd name="T107" fmla="*/ 4 h 3666"/>
                <a:gd name="T108" fmla="*/ 3 w 5242"/>
                <a:gd name="T109" fmla="*/ 4 h 3666"/>
                <a:gd name="T110" fmla="*/ 3 w 5242"/>
                <a:gd name="T111" fmla="*/ 4 h 3666"/>
                <a:gd name="T112" fmla="*/ 3 w 5242"/>
                <a:gd name="T113" fmla="*/ 4 h 3666"/>
                <a:gd name="T114" fmla="*/ 3 w 5242"/>
                <a:gd name="T115" fmla="*/ 4 h 3666"/>
                <a:gd name="T116" fmla="*/ 4 w 5242"/>
                <a:gd name="T117" fmla="*/ 4 h 3666"/>
                <a:gd name="T118" fmla="*/ 4 w 5242"/>
                <a:gd name="T119" fmla="*/ 3 h 3666"/>
                <a:gd name="T120" fmla="*/ 4 w 5242"/>
                <a:gd name="T121" fmla="*/ 3 h 3666"/>
                <a:gd name="T122" fmla="*/ 4 w 5242"/>
                <a:gd name="T123" fmla="*/ 3 h 36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242" h="3666">
                  <a:moveTo>
                    <a:pt x="4049" y="2748"/>
                  </a:moveTo>
                  <a:lnTo>
                    <a:pt x="4046" y="2740"/>
                  </a:lnTo>
                  <a:lnTo>
                    <a:pt x="4044" y="2732"/>
                  </a:lnTo>
                  <a:lnTo>
                    <a:pt x="4043" y="2726"/>
                  </a:lnTo>
                  <a:lnTo>
                    <a:pt x="4043" y="2721"/>
                  </a:lnTo>
                  <a:lnTo>
                    <a:pt x="4044" y="2716"/>
                  </a:lnTo>
                  <a:lnTo>
                    <a:pt x="4045" y="2712"/>
                  </a:lnTo>
                  <a:lnTo>
                    <a:pt x="4047" y="2708"/>
                  </a:lnTo>
                  <a:lnTo>
                    <a:pt x="4049" y="2704"/>
                  </a:lnTo>
                  <a:lnTo>
                    <a:pt x="4052" y="2702"/>
                  </a:lnTo>
                  <a:lnTo>
                    <a:pt x="4057" y="2700"/>
                  </a:lnTo>
                  <a:lnTo>
                    <a:pt x="4061" y="2698"/>
                  </a:lnTo>
                  <a:lnTo>
                    <a:pt x="4066" y="2696"/>
                  </a:lnTo>
                  <a:lnTo>
                    <a:pt x="4077" y="2694"/>
                  </a:lnTo>
                  <a:lnTo>
                    <a:pt x="4089" y="2693"/>
                  </a:lnTo>
                  <a:lnTo>
                    <a:pt x="4113" y="2690"/>
                  </a:lnTo>
                  <a:lnTo>
                    <a:pt x="4136" y="2688"/>
                  </a:lnTo>
                  <a:lnTo>
                    <a:pt x="4145" y="2685"/>
                  </a:lnTo>
                  <a:lnTo>
                    <a:pt x="4154" y="2681"/>
                  </a:lnTo>
                  <a:lnTo>
                    <a:pt x="4157" y="2679"/>
                  </a:lnTo>
                  <a:lnTo>
                    <a:pt x="4159" y="2675"/>
                  </a:lnTo>
                  <a:lnTo>
                    <a:pt x="4160" y="2671"/>
                  </a:lnTo>
                  <a:lnTo>
                    <a:pt x="4161" y="2667"/>
                  </a:lnTo>
                  <a:lnTo>
                    <a:pt x="4161" y="2661"/>
                  </a:lnTo>
                  <a:lnTo>
                    <a:pt x="4159" y="2656"/>
                  </a:lnTo>
                  <a:lnTo>
                    <a:pt x="4155" y="2652"/>
                  </a:lnTo>
                  <a:lnTo>
                    <a:pt x="4149" y="2647"/>
                  </a:lnTo>
                  <a:lnTo>
                    <a:pt x="4137" y="2639"/>
                  </a:lnTo>
                  <a:lnTo>
                    <a:pt x="4123" y="2632"/>
                  </a:lnTo>
                  <a:lnTo>
                    <a:pt x="4118" y="2629"/>
                  </a:lnTo>
                  <a:lnTo>
                    <a:pt x="4113" y="2626"/>
                  </a:lnTo>
                  <a:lnTo>
                    <a:pt x="4108" y="2623"/>
                  </a:lnTo>
                  <a:lnTo>
                    <a:pt x="4106" y="2619"/>
                  </a:lnTo>
                  <a:lnTo>
                    <a:pt x="4106" y="2618"/>
                  </a:lnTo>
                  <a:lnTo>
                    <a:pt x="4106" y="2616"/>
                  </a:lnTo>
                  <a:lnTo>
                    <a:pt x="4107" y="2615"/>
                  </a:lnTo>
                  <a:lnTo>
                    <a:pt x="4108" y="2613"/>
                  </a:lnTo>
                  <a:lnTo>
                    <a:pt x="4114" y="2610"/>
                  </a:lnTo>
                  <a:lnTo>
                    <a:pt x="4121" y="2606"/>
                  </a:lnTo>
                  <a:lnTo>
                    <a:pt x="4134" y="2602"/>
                  </a:lnTo>
                  <a:lnTo>
                    <a:pt x="4142" y="2598"/>
                  </a:lnTo>
                  <a:lnTo>
                    <a:pt x="4145" y="2596"/>
                  </a:lnTo>
                  <a:lnTo>
                    <a:pt x="4146" y="2593"/>
                  </a:lnTo>
                  <a:lnTo>
                    <a:pt x="4147" y="2591"/>
                  </a:lnTo>
                  <a:lnTo>
                    <a:pt x="4148" y="2589"/>
                  </a:lnTo>
                  <a:lnTo>
                    <a:pt x="4146" y="2584"/>
                  </a:lnTo>
                  <a:lnTo>
                    <a:pt x="4143" y="2579"/>
                  </a:lnTo>
                  <a:lnTo>
                    <a:pt x="4137" y="2575"/>
                  </a:lnTo>
                  <a:lnTo>
                    <a:pt x="4131" y="2570"/>
                  </a:lnTo>
                  <a:lnTo>
                    <a:pt x="4115" y="2559"/>
                  </a:lnTo>
                  <a:lnTo>
                    <a:pt x="4099" y="2545"/>
                  </a:lnTo>
                  <a:lnTo>
                    <a:pt x="4091" y="2536"/>
                  </a:lnTo>
                  <a:lnTo>
                    <a:pt x="4086" y="2528"/>
                  </a:lnTo>
                  <a:lnTo>
                    <a:pt x="4084" y="2522"/>
                  </a:lnTo>
                  <a:lnTo>
                    <a:pt x="4083" y="2518"/>
                  </a:lnTo>
                  <a:lnTo>
                    <a:pt x="4081" y="2513"/>
                  </a:lnTo>
                  <a:lnTo>
                    <a:pt x="4081" y="2506"/>
                  </a:lnTo>
                  <a:lnTo>
                    <a:pt x="4080" y="2499"/>
                  </a:lnTo>
                  <a:lnTo>
                    <a:pt x="4079" y="2493"/>
                  </a:lnTo>
                  <a:lnTo>
                    <a:pt x="4078" y="2490"/>
                  </a:lnTo>
                  <a:lnTo>
                    <a:pt x="4075" y="2487"/>
                  </a:lnTo>
                  <a:lnTo>
                    <a:pt x="4072" y="2486"/>
                  </a:lnTo>
                  <a:lnTo>
                    <a:pt x="4069" y="2485"/>
                  </a:lnTo>
                  <a:lnTo>
                    <a:pt x="4065" y="2485"/>
                  </a:lnTo>
                  <a:lnTo>
                    <a:pt x="4061" y="2485"/>
                  </a:lnTo>
                  <a:lnTo>
                    <a:pt x="4053" y="2487"/>
                  </a:lnTo>
                  <a:lnTo>
                    <a:pt x="4045" y="2489"/>
                  </a:lnTo>
                  <a:lnTo>
                    <a:pt x="4042" y="2489"/>
                  </a:lnTo>
                  <a:lnTo>
                    <a:pt x="4038" y="2489"/>
                  </a:lnTo>
                  <a:lnTo>
                    <a:pt x="4035" y="2488"/>
                  </a:lnTo>
                  <a:lnTo>
                    <a:pt x="4033" y="2487"/>
                  </a:lnTo>
                  <a:lnTo>
                    <a:pt x="4030" y="2480"/>
                  </a:lnTo>
                  <a:lnTo>
                    <a:pt x="4026" y="2476"/>
                  </a:lnTo>
                  <a:lnTo>
                    <a:pt x="4026" y="2471"/>
                  </a:lnTo>
                  <a:lnTo>
                    <a:pt x="4026" y="2466"/>
                  </a:lnTo>
                  <a:lnTo>
                    <a:pt x="4028" y="2462"/>
                  </a:lnTo>
                  <a:lnTo>
                    <a:pt x="4030" y="2458"/>
                  </a:lnTo>
                  <a:lnTo>
                    <a:pt x="4032" y="2455"/>
                  </a:lnTo>
                  <a:lnTo>
                    <a:pt x="4035" y="2450"/>
                  </a:lnTo>
                  <a:lnTo>
                    <a:pt x="4042" y="2443"/>
                  </a:lnTo>
                  <a:lnTo>
                    <a:pt x="4048" y="2435"/>
                  </a:lnTo>
                  <a:lnTo>
                    <a:pt x="4050" y="2431"/>
                  </a:lnTo>
                  <a:lnTo>
                    <a:pt x="4052" y="2427"/>
                  </a:lnTo>
                  <a:lnTo>
                    <a:pt x="4053" y="2422"/>
                  </a:lnTo>
                  <a:lnTo>
                    <a:pt x="4053" y="2418"/>
                  </a:lnTo>
                  <a:lnTo>
                    <a:pt x="4051" y="2414"/>
                  </a:lnTo>
                  <a:lnTo>
                    <a:pt x="4047" y="2408"/>
                  </a:lnTo>
                  <a:lnTo>
                    <a:pt x="4040" y="2401"/>
                  </a:lnTo>
                  <a:lnTo>
                    <a:pt x="4034" y="2392"/>
                  </a:lnTo>
                  <a:lnTo>
                    <a:pt x="4026" y="2383"/>
                  </a:lnTo>
                  <a:lnTo>
                    <a:pt x="4019" y="2375"/>
                  </a:lnTo>
                  <a:lnTo>
                    <a:pt x="4014" y="2366"/>
                  </a:lnTo>
                  <a:lnTo>
                    <a:pt x="4009" y="2358"/>
                  </a:lnTo>
                  <a:lnTo>
                    <a:pt x="4003" y="2344"/>
                  </a:lnTo>
                  <a:lnTo>
                    <a:pt x="3995" y="2329"/>
                  </a:lnTo>
                  <a:lnTo>
                    <a:pt x="3986" y="2313"/>
                  </a:lnTo>
                  <a:lnTo>
                    <a:pt x="3976" y="2298"/>
                  </a:lnTo>
                  <a:lnTo>
                    <a:pt x="3970" y="2292"/>
                  </a:lnTo>
                  <a:lnTo>
                    <a:pt x="3966" y="2287"/>
                  </a:lnTo>
                  <a:lnTo>
                    <a:pt x="3961" y="2282"/>
                  </a:lnTo>
                  <a:lnTo>
                    <a:pt x="3955" y="2279"/>
                  </a:lnTo>
                  <a:lnTo>
                    <a:pt x="3950" y="2278"/>
                  </a:lnTo>
                  <a:lnTo>
                    <a:pt x="3946" y="2277"/>
                  </a:lnTo>
                  <a:lnTo>
                    <a:pt x="3941" y="2278"/>
                  </a:lnTo>
                  <a:lnTo>
                    <a:pt x="3937" y="2281"/>
                  </a:lnTo>
                  <a:lnTo>
                    <a:pt x="3933" y="2285"/>
                  </a:lnTo>
                  <a:lnTo>
                    <a:pt x="3928" y="2288"/>
                  </a:lnTo>
                  <a:lnTo>
                    <a:pt x="3925" y="2290"/>
                  </a:lnTo>
                  <a:lnTo>
                    <a:pt x="3922" y="2290"/>
                  </a:lnTo>
                  <a:lnTo>
                    <a:pt x="3920" y="2290"/>
                  </a:lnTo>
                  <a:lnTo>
                    <a:pt x="3918" y="2290"/>
                  </a:lnTo>
                  <a:lnTo>
                    <a:pt x="3916" y="2288"/>
                  </a:lnTo>
                  <a:lnTo>
                    <a:pt x="3913" y="2285"/>
                  </a:lnTo>
                  <a:lnTo>
                    <a:pt x="3910" y="2280"/>
                  </a:lnTo>
                  <a:lnTo>
                    <a:pt x="3909" y="2271"/>
                  </a:lnTo>
                  <a:lnTo>
                    <a:pt x="3909" y="2262"/>
                  </a:lnTo>
                  <a:lnTo>
                    <a:pt x="3911" y="2251"/>
                  </a:lnTo>
                  <a:lnTo>
                    <a:pt x="3914" y="2240"/>
                  </a:lnTo>
                  <a:lnTo>
                    <a:pt x="3919" y="2228"/>
                  </a:lnTo>
                  <a:lnTo>
                    <a:pt x="3925" y="2218"/>
                  </a:lnTo>
                  <a:lnTo>
                    <a:pt x="3933" y="2207"/>
                  </a:lnTo>
                  <a:lnTo>
                    <a:pt x="3937" y="2202"/>
                  </a:lnTo>
                  <a:lnTo>
                    <a:pt x="3942" y="2198"/>
                  </a:lnTo>
                  <a:lnTo>
                    <a:pt x="3948" y="2194"/>
                  </a:lnTo>
                  <a:lnTo>
                    <a:pt x="3953" y="2190"/>
                  </a:lnTo>
                  <a:lnTo>
                    <a:pt x="3960" y="2186"/>
                  </a:lnTo>
                  <a:lnTo>
                    <a:pt x="3966" y="2184"/>
                  </a:lnTo>
                  <a:lnTo>
                    <a:pt x="3974" y="2182"/>
                  </a:lnTo>
                  <a:lnTo>
                    <a:pt x="3981" y="2181"/>
                  </a:lnTo>
                  <a:lnTo>
                    <a:pt x="3994" y="2179"/>
                  </a:lnTo>
                  <a:lnTo>
                    <a:pt x="4004" y="2176"/>
                  </a:lnTo>
                  <a:lnTo>
                    <a:pt x="4007" y="2174"/>
                  </a:lnTo>
                  <a:lnTo>
                    <a:pt x="4009" y="2172"/>
                  </a:lnTo>
                  <a:lnTo>
                    <a:pt x="4011" y="2171"/>
                  </a:lnTo>
                  <a:lnTo>
                    <a:pt x="4012" y="2169"/>
                  </a:lnTo>
                  <a:lnTo>
                    <a:pt x="4014" y="2165"/>
                  </a:lnTo>
                  <a:lnTo>
                    <a:pt x="4011" y="2160"/>
                  </a:lnTo>
                  <a:lnTo>
                    <a:pt x="4009" y="2156"/>
                  </a:lnTo>
                  <a:lnTo>
                    <a:pt x="4005" y="2152"/>
                  </a:lnTo>
                  <a:lnTo>
                    <a:pt x="3996" y="2143"/>
                  </a:lnTo>
                  <a:lnTo>
                    <a:pt x="3991" y="2136"/>
                  </a:lnTo>
                  <a:lnTo>
                    <a:pt x="3990" y="2132"/>
                  </a:lnTo>
                  <a:lnTo>
                    <a:pt x="3991" y="2130"/>
                  </a:lnTo>
                  <a:lnTo>
                    <a:pt x="3994" y="2129"/>
                  </a:lnTo>
                  <a:lnTo>
                    <a:pt x="4001" y="2129"/>
                  </a:lnTo>
                  <a:lnTo>
                    <a:pt x="4005" y="2129"/>
                  </a:lnTo>
                  <a:lnTo>
                    <a:pt x="4008" y="2131"/>
                  </a:lnTo>
                  <a:lnTo>
                    <a:pt x="4011" y="2134"/>
                  </a:lnTo>
                  <a:lnTo>
                    <a:pt x="4015" y="2137"/>
                  </a:lnTo>
                  <a:lnTo>
                    <a:pt x="4021" y="2142"/>
                  </a:lnTo>
                  <a:lnTo>
                    <a:pt x="4026" y="2148"/>
                  </a:lnTo>
                  <a:lnTo>
                    <a:pt x="4030" y="2150"/>
                  </a:lnTo>
                  <a:lnTo>
                    <a:pt x="4032" y="2151"/>
                  </a:lnTo>
                  <a:lnTo>
                    <a:pt x="4035" y="2150"/>
                  </a:lnTo>
                  <a:lnTo>
                    <a:pt x="4038" y="2149"/>
                  </a:lnTo>
                  <a:lnTo>
                    <a:pt x="4042" y="2144"/>
                  </a:lnTo>
                  <a:lnTo>
                    <a:pt x="4045" y="2139"/>
                  </a:lnTo>
                  <a:lnTo>
                    <a:pt x="4049" y="2131"/>
                  </a:lnTo>
                  <a:lnTo>
                    <a:pt x="4053" y="2121"/>
                  </a:lnTo>
                  <a:lnTo>
                    <a:pt x="4057" y="2112"/>
                  </a:lnTo>
                  <a:lnTo>
                    <a:pt x="4060" y="2104"/>
                  </a:lnTo>
                  <a:lnTo>
                    <a:pt x="4064" y="2098"/>
                  </a:lnTo>
                  <a:lnTo>
                    <a:pt x="4067" y="2093"/>
                  </a:lnTo>
                  <a:lnTo>
                    <a:pt x="4072" y="2087"/>
                  </a:lnTo>
                  <a:lnTo>
                    <a:pt x="4076" y="2083"/>
                  </a:lnTo>
                  <a:lnTo>
                    <a:pt x="4080" y="2079"/>
                  </a:lnTo>
                  <a:lnTo>
                    <a:pt x="4085" y="2075"/>
                  </a:lnTo>
                  <a:lnTo>
                    <a:pt x="4094" y="2071"/>
                  </a:lnTo>
                  <a:lnTo>
                    <a:pt x="4103" y="2069"/>
                  </a:lnTo>
                  <a:lnTo>
                    <a:pt x="4113" y="2068"/>
                  </a:lnTo>
                  <a:lnTo>
                    <a:pt x="4122" y="2068"/>
                  </a:lnTo>
                  <a:lnTo>
                    <a:pt x="4142" y="2070"/>
                  </a:lnTo>
                  <a:lnTo>
                    <a:pt x="4159" y="2072"/>
                  </a:lnTo>
                  <a:lnTo>
                    <a:pt x="4168" y="2072"/>
                  </a:lnTo>
                  <a:lnTo>
                    <a:pt x="4175" y="2071"/>
                  </a:lnTo>
                  <a:lnTo>
                    <a:pt x="4183" y="2069"/>
                  </a:lnTo>
                  <a:lnTo>
                    <a:pt x="4189" y="2065"/>
                  </a:lnTo>
                  <a:lnTo>
                    <a:pt x="4195" y="2059"/>
                  </a:lnTo>
                  <a:lnTo>
                    <a:pt x="4198" y="2053"/>
                  </a:lnTo>
                  <a:lnTo>
                    <a:pt x="4200" y="2045"/>
                  </a:lnTo>
                  <a:lnTo>
                    <a:pt x="4201" y="2038"/>
                  </a:lnTo>
                  <a:lnTo>
                    <a:pt x="4201" y="2030"/>
                  </a:lnTo>
                  <a:lnTo>
                    <a:pt x="4200" y="2022"/>
                  </a:lnTo>
                  <a:lnTo>
                    <a:pt x="4197" y="2014"/>
                  </a:lnTo>
                  <a:lnTo>
                    <a:pt x="4193" y="2006"/>
                  </a:lnTo>
                  <a:lnTo>
                    <a:pt x="4190" y="2000"/>
                  </a:lnTo>
                  <a:lnTo>
                    <a:pt x="4185" y="1994"/>
                  </a:lnTo>
                  <a:lnTo>
                    <a:pt x="4179" y="1989"/>
                  </a:lnTo>
                  <a:lnTo>
                    <a:pt x="4174" y="1986"/>
                  </a:lnTo>
                  <a:lnTo>
                    <a:pt x="4168" y="1985"/>
                  </a:lnTo>
                  <a:lnTo>
                    <a:pt x="4160" y="1985"/>
                  </a:lnTo>
                  <a:lnTo>
                    <a:pt x="4153" y="1987"/>
                  </a:lnTo>
                  <a:lnTo>
                    <a:pt x="4145" y="1992"/>
                  </a:lnTo>
                  <a:lnTo>
                    <a:pt x="4142" y="1995"/>
                  </a:lnTo>
                  <a:lnTo>
                    <a:pt x="4139" y="1996"/>
                  </a:lnTo>
                  <a:lnTo>
                    <a:pt x="4134" y="1996"/>
                  </a:lnTo>
                  <a:lnTo>
                    <a:pt x="4130" y="1995"/>
                  </a:lnTo>
                  <a:lnTo>
                    <a:pt x="4120" y="1991"/>
                  </a:lnTo>
                  <a:lnTo>
                    <a:pt x="4109" y="1986"/>
                  </a:lnTo>
                  <a:lnTo>
                    <a:pt x="4087" y="1971"/>
                  </a:lnTo>
                  <a:lnTo>
                    <a:pt x="4061" y="1957"/>
                  </a:lnTo>
                  <a:lnTo>
                    <a:pt x="4049" y="1952"/>
                  </a:lnTo>
                  <a:lnTo>
                    <a:pt x="4036" y="1948"/>
                  </a:lnTo>
                  <a:lnTo>
                    <a:pt x="4030" y="1948"/>
                  </a:lnTo>
                  <a:lnTo>
                    <a:pt x="4023" y="1948"/>
                  </a:lnTo>
                  <a:lnTo>
                    <a:pt x="4018" y="1949"/>
                  </a:lnTo>
                  <a:lnTo>
                    <a:pt x="4011" y="1952"/>
                  </a:lnTo>
                  <a:lnTo>
                    <a:pt x="4006" y="1955"/>
                  </a:lnTo>
                  <a:lnTo>
                    <a:pt x="4001" y="1959"/>
                  </a:lnTo>
                  <a:lnTo>
                    <a:pt x="3995" y="1966"/>
                  </a:lnTo>
                  <a:lnTo>
                    <a:pt x="3990" y="1972"/>
                  </a:lnTo>
                  <a:lnTo>
                    <a:pt x="3986" y="1981"/>
                  </a:lnTo>
                  <a:lnTo>
                    <a:pt x="3981" y="1991"/>
                  </a:lnTo>
                  <a:lnTo>
                    <a:pt x="3977" y="2003"/>
                  </a:lnTo>
                  <a:lnTo>
                    <a:pt x="3973" y="2016"/>
                  </a:lnTo>
                  <a:lnTo>
                    <a:pt x="3970" y="2023"/>
                  </a:lnTo>
                  <a:lnTo>
                    <a:pt x="3967" y="2028"/>
                  </a:lnTo>
                  <a:lnTo>
                    <a:pt x="3964" y="2031"/>
                  </a:lnTo>
                  <a:lnTo>
                    <a:pt x="3960" y="2033"/>
                  </a:lnTo>
                  <a:lnTo>
                    <a:pt x="3954" y="2034"/>
                  </a:lnTo>
                  <a:lnTo>
                    <a:pt x="3950" y="2034"/>
                  </a:lnTo>
                  <a:lnTo>
                    <a:pt x="3945" y="2033"/>
                  </a:lnTo>
                  <a:lnTo>
                    <a:pt x="3939" y="2032"/>
                  </a:lnTo>
                  <a:lnTo>
                    <a:pt x="3928" y="2027"/>
                  </a:lnTo>
                  <a:lnTo>
                    <a:pt x="3918" y="2020"/>
                  </a:lnTo>
                  <a:lnTo>
                    <a:pt x="3910" y="2012"/>
                  </a:lnTo>
                  <a:lnTo>
                    <a:pt x="3905" y="2004"/>
                  </a:lnTo>
                  <a:lnTo>
                    <a:pt x="3900" y="1998"/>
                  </a:lnTo>
                  <a:lnTo>
                    <a:pt x="3897" y="1992"/>
                  </a:lnTo>
                  <a:lnTo>
                    <a:pt x="3893" y="1988"/>
                  </a:lnTo>
                  <a:lnTo>
                    <a:pt x="3891" y="1985"/>
                  </a:lnTo>
                  <a:lnTo>
                    <a:pt x="3885" y="1982"/>
                  </a:lnTo>
                  <a:lnTo>
                    <a:pt x="3883" y="1982"/>
                  </a:lnTo>
                  <a:lnTo>
                    <a:pt x="3886" y="1981"/>
                  </a:lnTo>
                  <a:lnTo>
                    <a:pt x="3905" y="1968"/>
                  </a:lnTo>
                  <a:lnTo>
                    <a:pt x="3909" y="1963"/>
                  </a:lnTo>
                  <a:lnTo>
                    <a:pt x="3910" y="1960"/>
                  </a:lnTo>
                  <a:lnTo>
                    <a:pt x="3911" y="1956"/>
                  </a:lnTo>
                  <a:lnTo>
                    <a:pt x="3909" y="1952"/>
                  </a:lnTo>
                  <a:lnTo>
                    <a:pt x="3906" y="1948"/>
                  </a:lnTo>
                  <a:lnTo>
                    <a:pt x="3903" y="1945"/>
                  </a:lnTo>
                  <a:lnTo>
                    <a:pt x="3897" y="1942"/>
                  </a:lnTo>
                  <a:lnTo>
                    <a:pt x="3892" y="1940"/>
                  </a:lnTo>
                  <a:lnTo>
                    <a:pt x="3881" y="1935"/>
                  </a:lnTo>
                  <a:lnTo>
                    <a:pt x="3871" y="1934"/>
                  </a:lnTo>
                  <a:lnTo>
                    <a:pt x="3867" y="1934"/>
                  </a:lnTo>
                  <a:lnTo>
                    <a:pt x="3865" y="1935"/>
                  </a:lnTo>
                  <a:lnTo>
                    <a:pt x="3864" y="1938"/>
                  </a:lnTo>
                  <a:lnTo>
                    <a:pt x="3864" y="1940"/>
                  </a:lnTo>
                  <a:lnTo>
                    <a:pt x="3857" y="1939"/>
                  </a:lnTo>
                  <a:lnTo>
                    <a:pt x="3846" y="1933"/>
                  </a:lnTo>
                  <a:lnTo>
                    <a:pt x="3830" y="1927"/>
                  </a:lnTo>
                  <a:lnTo>
                    <a:pt x="3814" y="1919"/>
                  </a:lnTo>
                  <a:lnTo>
                    <a:pt x="3799" y="1911"/>
                  </a:lnTo>
                  <a:lnTo>
                    <a:pt x="3785" y="1902"/>
                  </a:lnTo>
                  <a:lnTo>
                    <a:pt x="3774" y="1894"/>
                  </a:lnTo>
                  <a:lnTo>
                    <a:pt x="3768" y="1888"/>
                  </a:lnTo>
                  <a:lnTo>
                    <a:pt x="3766" y="1884"/>
                  </a:lnTo>
                  <a:lnTo>
                    <a:pt x="3765" y="1880"/>
                  </a:lnTo>
                  <a:lnTo>
                    <a:pt x="3764" y="1876"/>
                  </a:lnTo>
                  <a:lnTo>
                    <a:pt x="3763" y="1872"/>
                  </a:lnTo>
                  <a:lnTo>
                    <a:pt x="3764" y="1863"/>
                  </a:lnTo>
                  <a:lnTo>
                    <a:pt x="3766" y="1853"/>
                  </a:lnTo>
                  <a:lnTo>
                    <a:pt x="3769" y="1845"/>
                  </a:lnTo>
                  <a:lnTo>
                    <a:pt x="3773" y="1836"/>
                  </a:lnTo>
                  <a:lnTo>
                    <a:pt x="3779" y="1829"/>
                  </a:lnTo>
                  <a:lnTo>
                    <a:pt x="3784" y="1821"/>
                  </a:lnTo>
                  <a:lnTo>
                    <a:pt x="3791" y="1815"/>
                  </a:lnTo>
                  <a:lnTo>
                    <a:pt x="3796" y="1809"/>
                  </a:lnTo>
                  <a:lnTo>
                    <a:pt x="3801" y="1806"/>
                  </a:lnTo>
                  <a:lnTo>
                    <a:pt x="3806" y="1804"/>
                  </a:lnTo>
                  <a:lnTo>
                    <a:pt x="3808" y="1803"/>
                  </a:lnTo>
                  <a:lnTo>
                    <a:pt x="3810" y="1803"/>
                  </a:lnTo>
                  <a:lnTo>
                    <a:pt x="3811" y="1804"/>
                  </a:lnTo>
                  <a:lnTo>
                    <a:pt x="3812" y="1805"/>
                  </a:lnTo>
                  <a:lnTo>
                    <a:pt x="3813" y="1809"/>
                  </a:lnTo>
                  <a:lnTo>
                    <a:pt x="3812" y="1816"/>
                  </a:lnTo>
                  <a:lnTo>
                    <a:pt x="3811" y="1820"/>
                  </a:lnTo>
                  <a:lnTo>
                    <a:pt x="3812" y="1824"/>
                  </a:lnTo>
                  <a:lnTo>
                    <a:pt x="3813" y="1828"/>
                  </a:lnTo>
                  <a:lnTo>
                    <a:pt x="3814" y="1830"/>
                  </a:lnTo>
                  <a:lnTo>
                    <a:pt x="3818" y="1832"/>
                  </a:lnTo>
                  <a:lnTo>
                    <a:pt x="3821" y="1834"/>
                  </a:lnTo>
                  <a:lnTo>
                    <a:pt x="3824" y="1835"/>
                  </a:lnTo>
                  <a:lnTo>
                    <a:pt x="3828" y="1835"/>
                  </a:lnTo>
                  <a:lnTo>
                    <a:pt x="3838" y="1835"/>
                  </a:lnTo>
                  <a:lnTo>
                    <a:pt x="3849" y="1833"/>
                  </a:lnTo>
                  <a:lnTo>
                    <a:pt x="3861" y="1829"/>
                  </a:lnTo>
                  <a:lnTo>
                    <a:pt x="3872" y="1824"/>
                  </a:lnTo>
                  <a:lnTo>
                    <a:pt x="3884" y="1818"/>
                  </a:lnTo>
                  <a:lnTo>
                    <a:pt x="3896" y="1810"/>
                  </a:lnTo>
                  <a:lnTo>
                    <a:pt x="3906" y="1802"/>
                  </a:lnTo>
                  <a:lnTo>
                    <a:pt x="3913" y="1792"/>
                  </a:lnTo>
                  <a:lnTo>
                    <a:pt x="3917" y="1788"/>
                  </a:lnTo>
                  <a:lnTo>
                    <a:pt x="3919" y="1782"/>
                  </a:lnTo>
                  <a:lnTo>
                    <a:pt x="3921" y="1777"/>
                  </a:lnTo>
                  <a:lnTo>
                    <a:pt x="3922" y="1773"/>
                  </a:lnTo>
                  <a:lnTo>
                    <a:pt x="3922" y="1767"/>
                  </a:lnTo>
                  <a:lnTo>
                    <a:pt x="3921" y="1762"/>
                  </a:lnTo>
                  <a:lnTo>
                    <a:pt x="3919" y="1757"/>
                  </a:lnTo>
                  <a:lnTo>
                    <a:pt x="3917" y="1751"/>
                  </a:lnTo>
                  <a:lnTo>
                    <a:pt x="3914" y="1747"/>
                  </a:lnTo>
                  <a:lnTo>
                    <a:pt x="3913" y="1743"/>
                  </a:lnTo>
                  <a:lnTo>
                    <a:pt x="3916" y="1739"/>
                  </a:lnTo>
                  <a:lnTo>
                    <a:pt x="3918" y="1737"/>
                  </a:lnTo>
                  <a:lnTo>
                    <a:pt x="3921" y="1736"/>
                  </a:lnTo>
                  <a:lnTo>
                    <a:pt x="3926" y="1735"/>
                  </a:lnTo>
                  <a:lnTo>
                    <a:pt x="3932" y="1734"/>
                  </a:lnTo>
                  <a:lnTo>
                    <a:pt x="3937" y="1734"/>
                  </a:lnTo>
                  <a:lnTo>
                    <a:pt x="3950" y="1734"/>
                  </a:lnTo>
                  <a:lnTo>
                    <a:pt x="3962" y="1734"/>
                  </a:lnTo>
                  <a:lnTo>
                    <a:pt x="3967" y="1734"/>
                  </a:lnTo>
                  <a:lnTo>
                    <a:pt x="3972" y="1733"/>
                  </a:lnTo>
                  <a:lnTo>
                    <a:pt x="3975" y="1733"/>
                  </a:lnTo>
                  <a:lnTo>
                    <a:pt x="3977" y="1731"/>
                  </a:lnTo>
                  <a:lnTo>
                    <a:pt x="3998" y="1707"/>
                  </a:lnTo>
                  <a:lnTo>
                    <a:pt x="4024" y="1681"/>
                  </a:lnTo>
                  <a:lnTo>
                    <a:pt x="4036" y="1668"/>
                  </a:lnTo>
                  <a:lnTo>
                    <a:pt x="4048" y="1656"/>
                  </a:lnTo>
                  <a:lnTo>
                    <a:pt x="4058" y="1645"/>
                  </a:lnTo>
                  <a:lnTo>
                    <a:pt x="4065" y="1635"/>
                  </a:lnTo>
                  <a:lnTo>
                    <a:pt x="4075" y="1621"/>
                  </a:lnTo>
                  <a:lnTo>
                    <a:pt x="4084" y="1610"/>
                  </a:lnTo>
                  <a:lnTo>
                    <a:pt x="4088" y="1607"/>
                  </a:lnTo>
                  <a:lnTo>
                    <a:pt x="4092" y="1604"/>
                  </a:lnTo>
                  <a:lnTo>
                    <a:pt x="4097" y="1601"/>
                  </a:lnTo>
                  <a:lnTo>
                    <a:pt x="4102" y="1600"/>
                  </a:lnTo>
                  <a:lnTo>
                    <a:pt x="4106" y="1600"/>
                  </a:lnTo>
                  <a:lnTo>
                    <a:pt x="4112" y="1601"/>
                  </a:lnTo>
                  <a:lnTo>
                    <a:pt x="4117" y="1603"/>
                  </a:lnTo>
                  <a:lnTo>
                    <a:pt x="4123" y="1606"/>
                  </a:lnTo>
                  <a:lnTo>
                    <a:pt x="4137" y="1614"/>
                  </a:lnTo>
                  <a:lnTo>
                    <a:pt x="4154" y="1627"/>
                  </a:lnTo>
                  <a:lnTo>
                    <a:pt x="4156" y="1629"/>
                  </a:lnTo>
                  <a:lnTo>
                    <a:pt x="4158" y="1634"/>
                  </a:lnTo>
                  <a:lnTo>
                    <a:pt x="4158" y="1638"/>
                  </a:lnTo>
                  <a:lnTo>
                    <a:pt x="4158" y="1643"/>
                  </a:lnTo>
                  <a:lnTo>
                    <a:pt x="4157" y="1649"/>
                  </a:lnTo>
                  <a:lnTo>
                    <a:pt x="4154" y="1654"/>
                  </a:lnTo>
                  <a:lnTo>
                    <a:pt x="4151" y="1660"/>
                  </a:lnTo>
                  <a:lnTo>
                    <a:pt x="4147" y="1665"/>
                  </a:lnTo>
                  <a:lnTo>
                    <a:pt x="4144" y="1671"/>
                  </a:lnTo>
                  <a:lnTo>
                    <a:pt x="4139" y="1676"/>
                  </a:lnTo>
                  <a:lnTo>
                    <a:pt x="4133" y="1681"/>
                  </a:lnTo>
                  <a:lnTo>
                    <a:pt x="4129" y="1685"/>
                  </a:lnTo>
                  <a:lnTo>
                    <a:pt x="4122" y="1689"/>
                  </a:lnTo>
                  <a:lnTo>
                    <a:pt x="4117" y="1692"/>
                  </a:lnTo>
                  <a:lnTo>
                    <a:pt x="4112" y="1694"/>
                  </a:lnTo>
                  <a:lnTo>
                    <a:pt x="4105" y="1695"/>
                  </a:lnTo>
                  <a:lnTo>
                    <a:pt x="4101" y="1696"/>
                  </a:lnTo>
                  <a:lnTo>
                    <a:pt x="4097" y="1697"/>
                  </a:lnTo>
                  <a:lnTo>
                    <a:pt x="4093" y="1699"/>
                  </a:lnTo>
                  <a:lnTo>
                    <a:pt x="4090" y="1703"/>
                  </a:lnTo>
                  <a:lnTo>
                    <a:pt x="4088" y="1706"/>
                  </a:lnTo>
                  <a:lnTo>
                    <a:pt x="4086" y="1709"/>
                  </a:lnTo>
                  <a:lnTo>
                    <a:pt x="4085" y="1713"/>
                  </a:lnTo>
                  <a:lnTo>
                    <a:pt x="4084" y="1718"/>
                  </a:lnTo>
                  <a:lnTo>
                    <a:pt x="4083" y="1726"/>
                  </a:lnTo>
                  <a:lnTo>
                    <a:pt x="4084" y="1736"/>
                  </a:lnTo>
                  <a:lnTo>
                    <a:pt x="4086" y="1745"/>
                  </a:lnTo>
                  <a:lnTo>
                    <a:pt x="4089" y="1751"/>
                  </a:lnTo>
                  <a:lnTo>
                    <a:pt x="4091" y="1753"/>
                  </a:lnTo>
                  <a:lnTo>
                    <a:pt x="4093" y="1755"/>
                  </a:lnTo>
                  <a:lnTo>
                    <a:pt x="4095" y="1757"/>
                  </a:lnTo>
                  <a:lnTo>
                    <a:pt x="4099" y="1758"/>
                  </a:lnTo>
                  <a:lnTo>
                    <a:pt x="4104" y="1759"/>
                  </a:lnTo>
                  <a:lnTo>
                    <a:pt x="4111" y="1759"/>
                  </a:lnTo>
                  <a:lnTo>
                    <a:pt x="4116" y="1759"/>
                  </a:lnTo>
                  <a:lnTo>
                    <a:pt x="4121" y="1760"/>
                  </a:lnTo>
                  <a:lnTo>
                    <a:pt x="4122" y="1761"/>
                  </a:lnTo>
                  <a:lnTo>
                    <a:pt x="4125" y="1763"/>
                  </a:lnTo>
                  <a:lnTo>
                    <a:pt x="4126" y="1764"/>
                  </a:lnTo>
                  <a:lnTo>
                    <a:pt x="4126" y="1767"/>
                  </a:lnTo>
                  <a:lnTo>
                    <a:pt x="4126" y="1773"/>
                  </a:lnTo>
                  <a:lnTo>
                    <a:pt x="4125" y="1777"/>
                  </a:lnTo>
                  <a:lnTo>
                    <a:pt x="4122" y="1780"/>
                  </a:lnTo>
                  <a:lnTo>
                    <a:pt x="4121" y="1783"/>
                  </a:lnTo>
                  <a:lnTo>
                    <a:pt x="4116" y="1789"/>
                  </a:lnTo>
                  <a:lnTo>
                    <a:pt x="4111" y="1792"/>
                  </a:lnTo>
                  <a:lnTo>
                    <a:pt x="4104" y="1795"/>
                  </a:lnTo>
                  <a:lnTo>
                    <a:pt x="4097" y="1799"/>
                  </a:lnTo>
                  <a:lnTo>
                    <a:pt x="4091" y="1803"/>
                  </a:lnTo>
                  <a:lnTo>
                    <a:pt x="4086" y="1807"/>
                  </a:lnTo>
                  <a:lnTo>
                    <a:pt x="4079" y="1815"/>
                  </a:lnTo>
                  <a:lnTo>
                    <a:pt x="4076" y="1820"/>
                  </a:lnTo>
                  <a:lnTo>
                    <a:pt x="4074" y="1825"/>
                  </a:lnTo>
                  <a:lnTo>
                    <a:pt x="4074" y="1829"/>
                  </a:lnTo>
                  <a:lnTo>
                    <a:pt x="4075" y="1832"/>
                  </a:lnTo>
                  <a:lnTo>
                    <a:pt x="4077" y="1834"/>
                  </a:lnTo>
                  <a:lnTo>
                    <a:pt x="4079" y="1835"/>
                  </a:lnTo>
                  <a:lnTo>
                    <a:pt x="4084" y="1835"/>
                  </a:lnTo>
                  <a:lnTo>
                    <a:pt x="4102" y="1834"/>
                  </a:lnTo>
                  <a:lnTo>
                    <a:pt x="4117" y="1832"/>
                  </a:lnTo>
                  <a:lnTo>
                    <a:pt x="4132" y="1824"/>
                  </a:lnTo>
                  <a:lnTo>
                    <a:pt x="4153" y="1814"/>
                  </a:lnTo>
                  <a:lnTo>
                    <a:pt x="4163" y="1808"/>
                  </a:lnTo>
                  <a:lnTo>
                    <a:pt x="4172" y="1803"/>
                  </a:lnTo>
                  <a:lnTo>
                    <a:pt x="4176" y="1800"/>
                  </a:lnTo>
                  <a:lnTo>
                    <a:pt x="4178" y="1796"/>
                  </a:lnTo>
                  <a:lnTo>
                    <a:pt x="4181" y="1794"/>
                  </a:lnTo>
                  <a:lnTo>
                    <a:pt x="4182" y="1791"/>
                  </a:lnTo>
                  <a:lnTo>
                    <a:pt x="4184" y="1782"/>
                  </a:lnTo>
                  <a:lnTo>
                    <a:pt x="4187" y="1775"/>
                  </a:lnTo>
                  <a:lnTo>
                    <a:pt x="4190" y="1769"/>
                  </a:lnTo>
                  <a:lnTo>
                    <a:pt x="4196" y="1765"/>
                  </a:lnTo>
                  <a:lnTo>
                    <a:pt x="4201" y="1762"/>
                  </a:lnTo>
                  <a:lnTo>
                    <a:pt x="4207" y="1760"/>
                  </a:lnTo>
                  <a:lnTo>
                    <a:pt x="4214" y="1758"/>
                  </a:lnTo>
                  <a:lnTo>
                    <a:pt x="4220" y="1757"/>
                  </a:lnTo>
                  <a:lnTo>
                    <a:pt x="4235" y="1755"/>
                  </a:lnTo>
                  <a:lnTo>
                    <a:pt x="4251" y="1753"/>
                  </a:lnTo>
                  <a:lnTo>
                    <a:pt x="4258" y="1752"/>
                  </a:lnTo>
                  <a:lnTo>
                    <a:pt x="4266" y="1750"/>
                  </a:lnTo>
                  <a:lnTo>
                    <a:pt x="4272" y="1747"/>
                  </a:lnTo>
                  <a:lnTo>
                    <a:pt x="4279" y="1744"/>
                  </a:lnTo>
                  <a:lnTo>
                    <a:pt x="4284" y="1739"/>
                  </a:lnTo>
                  <a:lnTo>
                    <a:pt x="4290" y="1736"/>
                  </a:lnTo>
                  <a:lnTo>
                    <a:pt x="4296" y="1734"/>
                  </a:lnTo>
                  <a:lnTo>
                    <a:pt x="4301" y="1733"/>
                  </a:lnTo>
                  <a:lnTo>
                    <a:pt x="4311" y="1732"/>
                  </a:lnTo>
                  <a:lnTo>
                    <a:pt x="4321" y="1732"/>
                  </a:lnTo>
                  <a:lnTo>
                    <a:pt x="4325" y="1731"/>
                  </a:lnTo>
                  <a:lnTo>
                    <a:pt x="4329" y="1731"/>
                  </a:lnTo>
                  <a:lnTo>
                    <a:pt x="4334" y="1729"/>
                  </a:lnTo>
                  <a:lnTo>
                    <a:pt x="4338" y="1726"/>
                  </a:lnTo>
                  <a:lnTo>
                    <a:pt x="4341" y="1722"/>
                  </a:lnTo>
                  <a:lnTo>
                    <a:pt x="4344" y="1718"/>
                  </a:lnTo>
                  <a:lnTo>
                    <a:pt x="4348" y="1711"/>
                  </a:lnTo>
                  <a:lnTo>
                    <a:pt x="4351" y="1703"/>
                  </a:lnTo>
                  <a:lnTo>
                    <a:pt x="4353" y="1695"/>
                  </a:lnTo>
                  <a:lnTo>
                    <a:pt x="4356" y="1689"/>
                  </a:lnTo>
                  <a:lnTo>
                    <a:pt x="4360" y="1681"/>
                  </a:lnTo>
                  <a:lnTo>
                    <a:pt x="4365" y="1675"/>
                  </a:lnTo>
                  <a:lnTo>
                    <a:pt x="4376" y="1663"/>
                  </a:lnTo>
                  <a:lnTo>
                    <a:pt x="4387" y="1652"/>
                  </a:lnTo>
                  <a:lnTo>
                    <a:pt x="4401" y="1641"/>
                  </a:lnTo>
                  <a:lnTo>
                    <a:pt x="4416" y="1632"/>
                  </a:lnTo>
                  <a:lnTo>
                    <a:pt x="4433" y="1623"/>
                  </a:lnTo>
                  <a:lnTo>
                    <a:pt x="4449" y="1613"/>
                  </a:lnTo>
                  <a:lnTo>
                    <a:pt x="4465" y="1603"/>
                  </a:lnTo>
                  <a:lnTo>
                    <a:pt x="4481" y="1593"/>
                  </a:lnTo>
                  <a:lnTo>
                    <a:pt x="4496" y="1581"/>
                  </a:lnTo>
                  <a:lnTo>
                    <a:pt x="4511" y="1569"/>
                  </a:lnTo>
                  <a:lnTo>
                    <a:pt x="4518" y="1562"/>
                  </a:lnTo>
                  <a:lnTo>
                    <a:pt x="4524" y="1555"/>
                  </a:lnTo>
                  <a:lnTo>
                    <a:pt x="4531" y="1548"/>
                  </a:lnTo>
                  <a:lnTo>
                    <a:pt x="4537" y="1539"/>
                  </a:lnTo>
                  <a:lnTo>
                    <a:pt x="4542" y="1531"/>
                  </a:lnTo>
                  <a:lnTo>
                    <a:pt x="4547" y="1522"/>
                  </a:lnTo>
                  <a:lnTo>
                    <a:pt x="4551" y="1512"/>
                  </a:lnTo>
                  <a:lnTo>
                    <a:pt x="4555" y="1502"/>
                  </a:lnTo>
                  <a:lnTo>
                    <a:pt x="4563" y="1501"/>
                  </a:lnTo>
                  <a:lnTo>
                    <a:pt x="4571" y="1502"/>
                  </a:lnTo>
                  <a:lnTo>
                    <a:pt x="4576" y="1504"/>
                  </a:lnTo>
                  <a:lnTo>
                    <a:pt x="4582" y="1509"/>
                  </a:lnTo>
                  <a:lnTo>
                    <a:pt x="4592" y="1518"/>
                  </a:lnTo>
                  <a:lnTo>
                    <a:pt x="4603" y="1530"/>
                  </a:lnTo>
                  <a:lnTo>
                    <a:pt x="4608" y="1536"/>
                  </a:lnTo>
                  <a:lnTo>
                    <a:pt x="4615" y="1541"/>
                  </a:lnTo>
                  <a:lnTo>
                    <a:pt x="4622" y="1545"/>
                  </a:lnTo>
                  <a:lnTo>
                    <a:pt x="4630" y="1548"/>
                  </a:lnTo>
                  <a:lnTo>
                    <a:pt x="4639" y="1550"/>
                  </a:lnTo>
                  <a:lnTo>
                    <a:pt x="4650" y="1550"/>
                  </a:lnTo>
                  <a:lnTo>
                    <a:pt x="4662" y="1548"/>
                  </a:lnTo>
                  <a:lnTo>
                    <a:pt x="4676" y="1542"/>
                  </a:lnTo>
                  <a:lnTo>
                    <a:pt x="4679" y="1541"/>
                  </a:lnTo>
                  <a:lnTo>
                    <a:pt x="4681" y="1539"/>
                  </a:lnTo>
                  <a:lnTo>
                    <a:pt x="4683" y="1537"/>
                  </a:lnTo>
                  <a:lnTo>
                    <a:pt x="4683" y="1534"/>
                  </a:lnTo>
                  <a:lnTo>
                    <a:pt x="4680" y="1528"/>
                  </a:lnTo>
                  <a:lnTo>
                    <a:pt x="4677" y="1522"/>
                  </a:lnTo>
                  <a:lnTo>
                    <a:pt x="4672" y="1515"/>
                  </a:lnTo>
                  <a:lnTo>
                    <a:pt x="4667" y="1509"/>
                  </a:lnTo>
                  <a:lnTo>
                    <a:pt x="4665" y="1504"/>
                  </a:lnTo>
                  <a:lnTo>
                    <a:pt x="4664" y="1501"/>
                  </a:lnTo>
                  <a:lnTo>
                    <a:pt x="4663" y="1498"/>
                  </a:lnTo>
                  <a:lnTo>
                    <a:pt x="4663" y="1494"/>
                  </a:lnTo>
                  <a:lnTo>
                    <a:pt x="4665" y="1492"/>
                  </a:lnTo>
                  <a:lnTo>
                    <a:pt x="4670" y="1490"/>
                  </a:lnTo>
                  <a:lnTo>
                    <a:pt x="4674" y="1490"/>
                  </a:lnTo>
                  <a:lnTo>
                    <a:pt x="4680" y="1490"/>
                  </a:lnTo>
                  <a:lnTo>
                    <a:pt x="4694" y="1493"/>
                  </a:lnTo>
                  <a:lnTo>
                    <a:pt x="4704" y="1494"/>
                  </a:lnTo>
                  <a:lnTo>
                    <a:pt x="4714" y="1495"/>
                  </a:lnTo>
                  <a:lnTo>
                    <a:pt x="4721" y="1494"/>
                  </a:lnTo>
                  <a:lnTo>
                    <a:pt x="4728" y="1490"/>
                  </a:lnTo>
                  <a:lnTo>
                    <a:pt x="4733" y="1486"/>
                  </a:lnTo>
                  <a:lnTo>
                    <a:pt x="4743" y="1473"/>
                  </a:lnTo>
                  <a:lnTo>
                    <a:pt x="4753" y="1458"/>
                  </a:lnTo>
                  <a:lnTo>
                    <a:pt x="4758" y="1444"/>
                  </a:lnTo>
                  <a:lnTo>
                    <a:pt x="4761" y="1434"/>
                  </a:lnTo>
                  <a:lnTo>
                    <a:pt x="4764" y="1430"/>
                  </a:lnTo>
                  <a:lnTo>
                    <a:pt x="4771" y="1428"/>
                  </a:lnTo>
                  <a:lnTo>
                    <a:pt x="4779" y="1427"/>
                  </a:lnTo>
                  <a:lnTo>
                    <a:pt x="4792" y="1426"/>
                  </a:lnTo>
                  <a:lnTo>
                    <a:pt x="4796" y="1426"/>
                  </a:lnTo>
                  <a:lnTo>
                    <a:pt x="4799" y="1424"/>
                  </a:lnTo>
                  <a:lnTo>
                    <a:pt x="4802" y="1420"/>
                  </a:lnTo>
                  <a:lnTo>
                    <a:pt x="4804" y="1417"/>
                  </a:lnTo>
                  <a:lnTo>
                    <a:pt x="4809" y="1408"/>
                  </a:lnTo>
                  <a:lnTo>
                    <a:pt x="4811" y="1396"/>
                  </a:lnTo>
                  <a:lnTo>
                    <a:pt x="4814" y="1372"/>
                  </a:lnTo>
                  <a:lnTo>
                    <a:pt x="4816" y="1354"/>
                  </a:lnTo>
                  <a:lnTo>
                    <a:pt x="4818" y="1354"/>
                  </a:lnTo>
                  <a:lnTo>
                    <a:pt x="4823" y="1359"/>
                  </a:lnTo>
                  <a:lnTo>
                    <a:pt x="4830" y="1366"/>
                  </a:lnTo>
                  <a:lnTo>
                    <a:pt x="4838" y="1374"/>
                  </a:lnTo>
                  <a:lnTo>
                    <a:pt x="4846" y="1384"/>
                  </a:lnTo>
                  <a:lnTo>
                    <a:pt x="4855" y="1391"/>
                  </a:lnTo>
                  <a:lnTo>
                    <a:pt x="4862" y="1398"/>
                  </a:lnTo>
                  <a:lnTo>
                    <a:pt x="4869" y="1402"/>
                  </a:lnTo>
                  <a:lnTo>
                    <a:pt x="4885" y="1392"/>
                  </a:lnTo>
                  <a:lnTo>
                    <a:pt x="4892" y="1388"/>
                  </a:lnTo>
                  <a:lnTo>
                    <a:pt x="4895" y="1385"/>
                  </a:lnTo>
                  <a:lnTo>
                    <a:pt x="4900" y="1377"/>
                  </a:lnTo>
                  <a:lnTo>
                    <a:pt x="4915" y="1366"/>
                  </a:lnTo>
                  <a:lnTo>
                    <a:pt x="4931" y="1355"/>
                  </a:lnTo>
                  <a:lnTo>
                    <a:pt x="4938" y="1348"/>
                  </a:lnTo>
                  <a:lnTo>
                    <a:pt x="4944" y="1342"/>
                  </a:lnTo>
                  <a:lnTo>
                    <a:pt x="4946" y="1338"/>
                  </a:lnTo>
                  <a:lnTo>
                    <a:pt x="4948" y="1332"/>
                  </a:lnTo>
                  <a:lnTo>
                    <a:pt x="4949" y="1327"/>
                  </a:lnTo>
                  <a:lnTo>
                    <a:pt x="4949" y="1321"/>
                  </a:lnTo>
                  <a:lnTo>
                    <a:pt x="4949" y="1316"/>
                  </a:lnTo>
                  <a:lnTo>
                    <a:pt x="4946" y="1312"/>
                  </a:lnTo>
                  <a:lnTo>
                    <a:pt x="4944" y="1306"/>
                  </a:lnTo>
                  <a:lnTo>
                    <a:pt x="4942" y="1302"/>
                  </a:lnTo>
                  <a:lnTo>
                    <a:pt x="4937" y="1293"/>
                  </a:lnTo>
                  <a:lnTo>
                    <a:pt x="4932" y="1286"/>
                  </a:lnTo>
                  <a:lnTo>
                    <a:pt x="4929" y="1275"/>
                  </a:lnTo>
                  <a:lnTo>
                    <a:pt x="4925" y="1264"/>
                  </a:lnTo>
                  <a:lnTo>
                    <a:pt x="4922" y="1255"/>
                  </a:lnTo>
                  <a:lnTo>
                    <a:pt x="4921" y="1245"/>
                  </a:lnTo>
                  <a:lnTo>
                    <a:pt x="4916" y="1226"/>
                  </a:lnTo>
                  <a:lnTo>
                    <a:pt x="4914" y="1206"/>
                  </a:lnTo>
                  <a:lnTo>
                    <a:pt x="4913" y="1195"/>
                  </a:lnTo>
                  <a:lnTo>
                    <a:pt x="4912" y="1186"/>
                  </a:lnTo>
                  <a:lnTo>
                    <a:pt x="4913" y="1177"/>
                  </a:lnTo>
                  <a:lnTo>
                    <a:pt x="4913" y="1168"/>
                  </a:lnTo>
                  <a:lnTo>
                    <a:pt x="4915" y="1160"/>
                  </a:lnTo>
                  <a:lnTo>
                    <a:pt x="4917" y="1152"/>
                  </a:lnTo>
                  <a:lnTo>
                    <a:pt x="4921" y="1146"/>
                  </a:lnTo>
                  <a:lnTo>
                    <a:pt x="4925" y="1139"/>
                  </a:lnTo>
                  <a:lnTo>
                    <a:pt x="4930" y="1135"/>
                  </a:lnTo>
                  <a:lnTo>
                    <a:pt x="4937" y="1132"/>
                  </a:lnTo>
                  <a:lnTo>
                    <a:pt x="4944" y="1130"/>
                  </a:lnTo>
                  <a:lnTo>
                    <a:pt x="4953" y="1129"/>
                  </a:lnTo>
                  <a:lnTo>
                    <a:pt x="4960" y="1129"/>
                  </a:lnTo>
                  <a:lnTo>
                    <a:pt x="4967" y="1126"/>
                  </a:lnTo>
                  <a:lnTo>
                    <a:pt x="4972" y="1123"/>
                  </a:lnTo>
                  <a:lnTo>
                    <a:pt x="4978" y="1120"/>
                  </a:lnTo>
                  <a:lnTo>
                    <a:pt x="4985" y="1111"/>
                  </a:lnTo>
                  <a:lnTo>
                    <a:pt x="4993" y="1103"/>
                  </a:lnTo>
                  <a:lnTo>
                    <a:pt x="4996" y="1098"/>
                  </a:lnTo>
                  <a:lnTo>
                    <a:pt x="5000" y="1094"/>
                  </a:lnTo>
                  <a:lnTo>
                    <a:pt x="5005" y="1091"/>
                  </a:lnTo>
                  <a:lnTo>
                    <a:pt x="5009" y="1089"/>
                  </a:lnTo>
                  <a:lnTo>
                    <a:pt x="5014" y="1088"/>
                  </a:lnTo>
                  <a:lnTo>
                    <a:pt x="5021" y="1088"/>
                  </a:lnTo>
                  <a:lnTo>
                    <a:pt x="5028" y="1090"/>
                  </a:lnTo>
                  <a:lnTo>
                    <a:pt x="5037" y="1093"/>
                  </a:lnTo>
                  <a:lnTo>
                    <a:pt x="5057" y="1102"/>
                  </a:lnTo>
                  <a:lnTo>
                    <a:pt x="5085" y="1112"/>
                  </a:lnTo>
                  <a:lnTo>
                    <a:pt x="5099" y="1117"/>
                  </a:lnTo>
                  <a:lnTo>
                    <a:pt x="5111" y="1119"/>
                  </a:lnTo>
                  <a:lnTo>
                    <a:pt x="5117" y="1119"/>
                  </a:lnTo>
                  <a:lnTo>
                    <a:pt x="5121" y="1118"/>
                  </a:lnTo>
                  <a:lnTo>
                    <a:pt x="5124" y="1116"/>
                  </a:lnTo>
                  <a:lnTo>
                    <a:pt x="5125" y="1112"/>
                  </a:lnTo>
                  <a:lnTo>
                    <a:pt x="5126" y="1109"/>
                  </a:lnTo>
                  <a:lnTo>
                    <a:pt x="5125" y="1105"/>
                  </a:lnTo>
                  <a:lnTo>
                    <a:pt x="5124" y="1102"/>
                  </a:lnTo>
                  <a:lnTo>
                    <a:pt x="5122" y="1097"/>
                  </a:lnTo>
                  <a:lnTo>
                    <a:pt x="5118" y="1089"/>
                  </a:lnTo>
                  <a:lnTo>
                    <a:pt x="5112" y="1080"/>
                  </a:lnTo>
                  <a:lnTo>
                    <a:pt x="5109" y="1076"/>
                  </a:lnTo>
                  <a:lnTo>
                    <a:pt x="5108" y="1071"/>
                  </a:lnTo>
                  <a:lnTo>
                    <a:pt x="5107" y="1067"/>
                  </a:lnTo>
                  <a:lnTo>
                    <a:pt x="5106" y="1063"/>
                  </a:lnTo>
                  <a:lnTo>
                    <a:pt x="5107" y="1060"/>
                  </a:lnTo>
                  <a:lnTo>
                    <a:pt x="5109" y="1055"/>
                  </a:lnTo>
                  <a:lnTo>
                    <a:pt x="5112" y="1052"/>
                  </a:lnTo>
                  <a:lnTo>
                    <a:pt x="5118" y="1049"/>
                  </a:lnTo>
                  <a:lnTo>
                    <a:pt x="5126" y="1043"/>
                  </a:lnTo>
                  <a:lnTo>
                    <a:pt x="5134" y="1037"/>
                  </a:lnTo>
                  <a:lnTo>
                    <a:pt x="5140" y="1032"/>
                  </a:lnTo>
                  <a:lnTo>
                    <a:pt x="5146" y="1025"/>
                  </a:lnTo>
                  <a:lnTo>
                    <a:pt x="5151" y="1019"/>
                  </a:lnTo>
                  <a:lnTo>
                    <a:pt x="5154" y="1011"/>
                  </a:lnTo>
                  <a:lnTo>
                    <a:pt x="5159" y="1004"/>
                  </a:lnTo>
                  <a:lnTo>
                    <a:pt x="5162" y="996"/>
                  </a:lnTo>
                  <a:lnTo>
                    <a:pt x="5166" y="981"/>
                  </a:lnTo>
                  <a:lnTo>
                    <a:pt x="5168" y="964"/>
                  </a:lnTo>
                  <a:lnTo>
                    <a:pt x="5171" y="948"/>
                  </a:lnTo>
                  <a:lnTo>
                    <a:pt x="5173" y="930"/>
                  </a:lnTo>
                  <a:lnTo>
                    <a:pt x="5174" y="912"/>
                  </a:lnTo>
                  <a:lnTo>
                    <a:pt x="5176" y="896"/>
                  </a:lnTo>
                  <a:lnTo>
                    <a:pt x="5178" y="879"/>
                  </a:lnTo>
                  <a:lnTo>
                    <a:pt x="5182" y="863"/>
                  </a:lnTo>
                  <a:lnTo>
                    <a:pt x="5186" y="855"/>
                  </a:lnTo>
                  <a:lnTo>
                    <a:pt x="5189" y="847"/>
                  </a:lnTo>
                  <a:lnTo>
                    <a:pt x="5193" y="840"/>
                  </a:lnTo>
                  <a:lnTo>
                    <a:pt x="5199" y="832"/>
                  </a:lnTo>
                  <a:lnTo>
                    <a:pt x="5204" y="826"/>
                  </a:lnTo>
                  <a:lnTo>
                    <a:pt x="5210" y="819"/>
                  </a:lnTo>
                  <a:lnTo>
                    <a:pt x="5218" y="813"/>
                  </a:lnTo>
                  <a:lnTo>
                    <a:pt x="5227" y="808"/>
                  </a:lnTo>
                  <a:lnTo>
                    <a:pt x="5231" y="804"/>
                  </a:lnTo>
                  <a:lnTo>
                    <a:pt x="5234" y="800"/>
                  </a:lnTo>
                  <a:lnTo>
                    <a:pt x="5236" y="797"/>
                  </a:lnTo>
                  <a:lnTo>
                    <a:pt x="5237" y="795"/>
                  </a:lnTo>
                  <a:lnTo>
                    <a:pt x="5237" y="791"/>
                  </a:lnTo>
                  <a:lnTo>
                    <a:pt x="5236" y="788"/>
                  </a:lnTo>
                  <a:lnTo>
                    <a:pt x="5235" y="786"/>
                  </a:lnTo>
                  <a:lnTo>
                    <a:pt x="5233" y="783"/>
                  </a:lnTo>
                  <a:lnTo>
                    <a:pt x="5228" y="777"/>
                  </a:lnTo>
                  <a:lnTo>
                    <a:pt x="5222" y="772"/>
                  </a:lnTo>
                  <a:lnTo>
                    <a:pt x="5220" y="769"/>
                  </a:lnTo>
                  <a:lnTo>
                    <a:pt x="5219" y="766"/>
                  </a:lnTo>
                  <a:lnTo>
                    <a:pt x="5218" y="762"/>
                  </a:lnTo>
                  <a:lnTo>
                    <a:pt x="5218" y="759"/>
                  </a:lnTo>
                  <a:lnTo>
                    <a:pt x="5220" y="755"/>
                  </a:lnTo>
                  <a:lnTo>
                    <a:pt x="5223" y="750"/>
                  </a:lnTo>
                  <a:lnTo>
                    <a:pt x="5229" y="746"/>
                  </a:lnTo>
                  <a:lnTo>
                    <a:pt x="5234" y="741"/>
                  </a:lnTo>
                  <a:lnTo>
                    <a:pt x="5238" y="735"/>
                  </a:lnTo>
                  <a:lnTo>
                    <a:pt x="5242" y="730"/>
                  </a:lnTo>
                  <a:lnTo>
                    <a:pt x="5242" y="728"/>
                  </a:lnTo>
                  <a:lnTo>
                    <a:pt x="5242" y="725"/>
                  </a:lnTo>
                  <a:lnTo>
                    <a:pt x="5241" y="721"/>
                  </a:lnTo>
                  <a:lnTo>
                    <a:pt x="5238" y="719"/>
                  </a:lnTo>
                  <a:lnTo>
                    <a:pt x="5234" y="717"/>
                  </a:lnTo>
                  <a:lnTo>
                    <a:pt x="5228" y="716"/>
                  </a:lnTo>
                  <a:lnTo>
                    <a:pt x="5219" y="716"/>
                  </a:lnTo>
                  <a:lnTo>
                    <a:pt x="5209" y="716"/>
                  </a:lnTo>
                  <a:lnTo>
                    <a:pt x="5183" y="718"/>
                  </a:lnTo>
                  <a:lnTo>
                    <a:pt x="5155" y="722"/>
                  </a:lnTo>
                  <a:lnTo>
                    <a:pt x="5126" y="728"/>
                  </a:lnTo>
                  <a:lnTo>
                    <a:pt x="5101" y="734"/>
                  </a:lnTo>
                  <a:lnTo>
                    <a:pt x="5090" y="738"/>
                  </a:lnTo>
                  <a:lnTo>
                    <a:pt x="5081" y="741"/>
                  </a:lnTo>
                  <a:lnTo>
                    <a:pt x="5074" y="744"/>
                  </a:lnTo>
                  <a:lnTo>
                    <a:pt x="5069" y="747"/>
                  </a:lnTo>
                  <a:lnTo>
                    <a:pt x="5063" y="763"/>
                  </a:lnTo>
                  <a:lnTo>
                    <a:pt x="5056" y="775"/>
                  </a:lnTo>
                  <a:lnTo>
                    <a:pt x="5053" y="780"/>
                  </a:lnTo>
                  <a:lnTo>
                    <a:pt x="5050" y="784"/>
                  </a:lnTo>
                  <a:lnTo>
                    <a:pt x="5046" y="786"/>
                  </a:lnTo>
                  <a:lnTo>
                    <a:pt x="5041" y="788"/>
                  </a:lnTo>
                  <a:lnTo>
                    <a:pt x="5032" y="790"/>
                  </a:lnTo>
                  <a:lnTo>
                    <a:pt x="5020" y="791"/>
                  </a:lnTo>
                  <a:lnTo>
                    <a:pt x="5005" y="791"/>
                  </a:lnTo>
                  <a:lnTo>
                    <a:pt x="4985" y="791"/>
                  </a:lnTo>
                  <a:lnTo>
                    <a:pt x="4968" y="792"/>
                  </a:lnTo>
                  <a:lnTo>
                    <a:pt x="4954" y="794"/>
                  </a:lnTo>
                  <a:lnTo>
                    <a:pt x="4940" y="795"/>
                  </a:lnTo>
                  <a:lnTo>
                    <a:pt x="4921" y="796"/>
                  </a:lnTo>
                  <a:lnTo>
                    <a:pt x="4912" y="795"/>
                  </a:lnTo>
                  <a:lnTo>
                    <a:pt x="4904" y="792"/>
                  </a:lnTo>
                  <a:lnTo>
                    <a:pt x="4898" y="790"/>
                  </a:lnTo>
                  <a:lnTo>
                    <a:pt x="4893" y="786"/>
                  </a:lnTo>
                  <a:lnTo>
                    <a:pt x="4888" y="782"/>
                  </a:lnTo>
                  <a:lnTo>
                    <a:pt x="4885" y="776"/>
                  </a:lnTo>
                  <a:lnTo>
                    <a:pt x="4883" y="770"/>
                  </a:lnTo>
                  <a:lnTo>
                    <a:pt x="4882" y="763"/>
                  </a:lnTo>
                  <a:lnTo>
                    <a:pt x="4881" y="749"/>
                  </a:lnTo>
                  <a:lnTo>
                    <a:pt x="4881" y="735"/>
                  </a:lnTo>
                  <a:lnTo>
                    <a:pt x="4883" y="720"/>
                  </a:lnTo>
                  <a:lnTo>
                    <a:pt x="4885" y="707"/>
                  </a:lnTo>
                  <a:lnTo>
                    <a:pt x="4885" y="700"/>
                  </a:lnTo>
                  <a:lnTo>
                    <a:pt x="4885" y="692"/>
                  </a:lnTo>
                  <a:lnTo>
                    <a:pt x="4884" y="685"/>
                  </a:lnTo>
                  <a:lnTo>
                    <a:pt x="4882" y="677"/>
                  </a:lnTo>
                  <a:lnTo>
                    <a:pt x="4879" y="661"/>
                  </a:lnTo>
                  <a:lnTo>
                    <a:pt x="4876" y="647"/>
                  </a:lnTo>
                  <a:lnTo>
                    <a:pt x="4875" y="641"/>
                  </a:lnTo>
                  <a:lnTo>
                    <a:pt x="4874" y="637"/>
                  </a:lnTo>
                  <a:lnTo>
                    <a:pt x="4872" y="634"/>
                  </a:lnTo>
                  <a:lnTo>
                    <a:pt x="4871" y="632"/>
                  </a:lnTo>
                  <a:lnTo>
                    <a:pt x="4869" y="632"/>
                  </a:lnTo>
                  <a:lnTo>
                    <a:pt x="4866" y="632"/>
                  </a:lnTo>
                  <a:lnTo>
                    <a:pt x="4864" y="633"/>
                  </a:lnTo>
                  <a:lnTo>
                    <a:pt x="4860" y="634"/>
                  </a:lnTo>
                  <a:lnTo>
                    <a:pt x="4855" y="637"/>
                  </a:lnTo>
                  <a:lnTo>
                    <a:pt x="4848" y="642"/>
                  </a:lnTo>
                  <a:lnTo>
                    <a:pt x="4842" y="645"/>
                  </a:lnTo>
                  <a:lnTo>
                    <a:pt x="4837" y="647"/>
                  </a:lnTo>
                  <a:lnTo>
                    <a:pt x="4817" y="615"/>
                  </a:lnTo>
                  <a:lnTo>
                    <a:pt x="4803" y="589"/>
                  </a:lnTo>
                  <a:lnTo>
                    <a:pt x="4799" y="584"/>
                  </a:lnTo>
                  <a:lnTo>
                    <a:pt x="4796" y="579"/>
                  </a:lnTo>
                  <a:lnTo>
                    <a:pt x="4791" y="576"/>
                  </a:lnTo>
                  <a:lnTo>
                    <a:pt x="4787" y="574"/>
                  </a:lnTo>
                  <a:lnTo>
                    <a:pt x="4782" y="573"/>
                  </a:lnTo>
                  <a:lnTo>
                    <a:pt x="4775" y="572"/>
                  </a:lnTo>
                  <a:lnTo>
                    <a:pt x="4768" y="573"/>
                  </a:lnTo>
                  <a:lnTo>
                    <a:pt x="4760" y="575"/>
                  </a:lnTo>
                  <a:lnTo>
                    <a:pt x="4755" y="576"/>
                  </a:lnTo>
                  <a:lnTo>
                    <a:pt x="4749" y="575"/>
                  </a:lnTo>
                  <a:lnTo>
                    <a:pt x="4744" y="574"/>
                  </a:lnTo>
                  <a:lnTo>
                    <a:pt x="4740" y="573"/>
                  </a:lnTo>
                  <a:lnTo>
                    <a:pt x="4731" y="566"/>
                  </a:lnTo>
                  <a:lnTo>
                    <a:pt x="4722" y="560"/>
                  </a:lnTo>
                  <a:lnTo>
                    <a:pt x="4716" y="552"/>
                  </a:lnTo>
                  <a:lnTo>
                    <a:pt x="4709" y="546"/>
                  </a:lnTo>
                  <a:lnTo>
                    <a:pt x="4706" y="544"/>
                  </a:lnTo>
                  <a:lnTo>
                    <a:pt x="4704" y="543"/>
                  </a:lnTo>
                  <a:lnTo>
                    <a:pt x="4702" y="542"/>
                  </a:lnTo>
                  <a:lnTo>
                    <a:pt x="4700" y="543"/>
                  </a:lnTo>
                  <a:lnTo>
                    <a:pt x="4692" y="546"/>
                  </a:lnTo>
                  <a:lnTo>
                    <a:pt x="4685" y="548"/>
                  </a:lnTo>
                  <a:lnTo>
                    <a:pt x="4677" y="548"/>
                  </a:lnTo>
                  <a:lnTo>
                    <a:pt x="4670" y="548"/>
                  </a:lnTo>
                  <a:lnTo>
                    <a:pt x="4662" y="547"/>
                  </a:lnTo>
                  <a:lnTo>
                    <a:pt x="4655" y="545"/>
                  </a:lnTo>
                  <a:lnTo>
                    <a:pt x="4648" y="542"/>
                  </a:lnTo>
                  <a:lnTo>
                    <a:pt x="4642" y="537"/>
                  </a:lnTo>
                  <a:lnTo>
                    <a:pt x="4636" y="532"/>
                  </a:lnTo>
                  <a:lnTo>
                    <a:pt x="4632" y="526"/>
                  </a:lnTo>
                  <a:lnTo>
                    <a:pt x="4629" y="520"/>
                  </a:lnTo>
                  <a:lnTo>
                    <a:pt x="4627" y="512"/>
                  </a:lnTo>
                  <a:lnTo>
                    <a:pt x="4627" y="505"/>
                  </a:lnTo>
                  <a:lnTo>
                    <a:pt x="4628" y="496"/>
                  </a:lnTo>
                  <a:lnTo>
                    <a:pt x="4631" y="488"/>
                  </a:lnTo>
                  <a:lnTo>
                    <a:pt x="4635" y="478"/>
                  </a:lnTo>
                  <a:lnTo>
                    <a:pt x="4637" y="474"/>
                  </a:lnTo>
                  <a:lnTo>
                    <a:pt x="4636" y="468"/>
                  </a:lnTo>
                  <a:lnTo>
                    <a:pt x="4634" y="463"/>
                  </a:lnTo>
                  <a:lnTo>
                    <a:pt x="4631" y="456"/>
                  </a:lnTo>
                  <a:lnTo>
                    <a:pt x="4620" y="441"/>
                  </a:lnTo>
                  <a:lnTo>
                    <a:pt x="4606" y="425"/>
                  </a:lnTo>
                  <a:lnTo>
                    <a:pt x="4576" y="393"/>
                  </a:lnTo>
                  <a:lnTo>
                    <a:pt x="4551" y="369"/>
                  </a:lnTo>
                  <a:lnTo>
                    <a:pt x="4550" y="363"/>
                  </a:lnTo>
                  <a:lnTo>
                    <a:pt x="4550" y="356"/>
                  </a:lnTo>
                  <a:lnTo>
                    <a:pt x="4550" y="350"/>
                  </a:lnTo>
                  <a:lnTo>
                    <a:pt x="4551" y="344"/>
                  </a:lnTo>
                  <a:lnTo>
                    <a:pt x="4554" y="334"/>
                  </a:lnTo>
                  <a:lnTo>
                    <a:pt x="4558" y="324"/>
                  </a:lnTo>
                  <a:lnTo>
                    <a:pt x="4560" y="314"/>
                  </a:lnTo>
                  <a:lnTo>
                    <a:pt x="4561" y="305"/>
                  </a:lnTo>
                  <a:lnTo>
                    <a:pt x="4561" y="300"/>
                  </a:lnTo>
                  <a:lnTo>
                    <a:pt x="4560" y="296"/>
                  </a:lnTo>
                  <a:lnTo>
                    <a:pt x="4558" y="291"/>
                  </a:lnTo>
                  <a:lnTo>
                    <a:pt x="4555" y="285"/>
                  </a:lnTo>
                  <a:lnTo>
                    <a:pt x="4549" y="273"/>
                  </a:lnTo>
                  <a:lnTo>
                    <a:pt x="4544" y="261"/>
                  </a:lnTo>
                  <a:lnTo>
                    <a:pt x="4538" y="247"/>
                  </a:lnTo>
                  <a:lnTo>
                    <a:pt x="4534" y="233"/>
                  </a:lnTo>
                  <a:lnTo>
                    <a:pt x="4526" y="205"/>
                  </a:lnTo>
                  <a:lnTo>
                    <a:pt x="4519" y="176"/>
                  </a:lnTo>
                  <a:lnTo>
                    <a:pt x="4517" y="169"/>
                  </a:lnTo>
                  <a:lnTo>
                    <a:pt x="4512" y="161"/>
                  </a:lnTo>
                  <a:lnTo>
                    <a:pt x="4508" y="153"/>
                  </a:lnTo>
                  <a:lnTo>
                    <a:pt x="4503" y="143"/>
                  </a:lnTo>
                  <a:lnTo>
                    <a:pt x="4489" y="125"/>
                  </a:lnTo>
                  <a:lnTo>
                    <a:pt x="4474" y="106"/>
                  </a:lnTo>
                  <a:lnTo>
                    <a:pt x="4456" y="89"/>
                  </a:lnTo>
                  <a:lnTo>
                    <a:pt x="4440" y="75"/>
                  </a:lnTo>
                  <a:lnTo>
                    <a:pt x="4432" y="70"/>
                  </a:lnTo>
                  <a:lnTo>
                    <a:pt x="4424" y="65"/>
                  </a:lnTo>
                  <a:lnTo>
                    <a:pt x="4416" y="62"/>
                  </a:lnTo>
                  <a:lnTo>
                    <a:pt x="4411" y="60"/>
                  </a:lnTo>
                  <a:lnTo>
                    <a:pt x="4408" y="60"/>
                  </a:lnTo>
                  <a:lnTo>
                    <a:pt x="4406" y="61"/>
                  </a:lnTo>
                  <a:lnTo>
                    <a:pt x="4404" y="62"/>
                  </a:lnTo>
                  <a:lnTo>
                    <a:pt x="4402" y="64"/>
                  </a:lnTo>
                  <a:lnTo>
                    <a:pt x="4399" y="68"/>
                  </a:lnTo>
                  <a:lnTo>
                    <a:pt x="4396" y="72"/>
                  </a:lnTo>
                  <a:lnTo>
                    <a:pt x="4393" y="76"/>
                  </a:lnTo>
                  <a:lnTo>
                    <a:pt x="4388" y="77"/>
                  </a:lnTo>
                  <a:lnTo>
                    <a:pt x="4386" y="77"/>
                  </a:lnTo>
                  <a:lnTo>
                    <a:pt x="4384" y="77"/>
                  </a:lnTo>
                  <a:lnTo>
                    <a:pt x="4382" y="75"/>
                  </a:lnTo>
                  <a:lnTo>
                    <a:pt x="4379" y="72"/>
                  </a:lnTo>
                  <a:lnTo>
                    <a:pt x="4359" y="54"/>
                  </a:lnTo>
                  <a:lnTo>
                    <a:pt x="4332" y="29"/>
                  </a:lnTo>
                  <a:lnTo>
                    <a:pt x="4317" y="18"/>
                  </a:lnTo>
                  <a:lnTo>
                    <a:pt x="4301" y="8"/>
                  </a:lnTo>
                  <a:lnTo>
                    <a:pt x="4294" y="5"/>
                  </a:lnTo>
                  <a:lnTo>
                    <a:pt x="4285" y="3"/>
                  </a:lnTo>
                  <a:lnTo>
                    <a:pt x="4277" y="1"/>
                  </a:lnTo>
                  <a:lnTo>
                    <a:pt x="4270" y="0"/>
                  </a:lnTo>
                  <a:lnTo>
                    <a:pt x="4254" y="1"/>
                  </a:lnTo>
                  <a:lnTo>
                    <a:pt x="4238" y="2"/>
                  </a:lnTo>
                  <a:lnTo>
                    <a:pt x="4221" y="3"/>
                  </a:lnTo>
                  <a:lnTo>
                    <a:pt x="4206" y="5"/>
                  </a:lnTo>
                  <a:lnTo>
                    <a:pt x="4176" y="10"/>
                  </a:lnTo>
                  <a:lnTo>
                    <a:pt x="4148" y="17"/>
                  </a:lnTo>
                  <a:lnTo>
                    <a:pt x="4120" y="26"/>
                  </a:lnTo>
                  <a:lnTo>
                    <a:pt x="4093" y="34"/>
                  </a:lnTo>
                  <a:lnTo>
                    <a:pt x="4066" y="43"/>
                  </a:lnTo>
                  <a:lnTo>
                    <a:pt x="4042" y="52"/>
                  </a:lnTo>
                  <a:lnTo>
                    <a:pt x="4030" y="58"/>
                  </a:lnTo>
                  <a:lnTo>
                    <a:pt x="4014" y="69"/>
                  </a:lnTo>
                  <a:lnTo>
                    <a:pt x="3997" y="82"/>
                  </a:lnTo>
                  <a:lnTo>
                    <a:pt x="3982" y="97"/>
                  </a:lnTo>
                  <a:lnTo>
                    <a:pt x="3977" y="103"/>
                  </a:lnTo>
                  <a:lnTo>
                    <a:pt x="3973" y="111"/>
                  </a:lnTo>
                  <a:lnTo>
                    <a:pt x="3969" y="117"/>
                  </a:lnTo>
                  <a:lnTo>
                    <a:pt x="3968" y="124"/>
                  </a:lnTo>
                  <a:lnTo>
                    <a:pt x="3969" y="126"/>
                  </a:lnTo>
                  <a:lnTo>
                    <a:pt x="3970" y="128"/>
                  </a:lnTo>
                  <a:lnTo>
                    <a:pt x="3972" y="130"/>
                  </a:lnTo>
                  <a:lnTo>
                    <a:pt x="3975" y="132"/>
                  </a:lnTo>
                  <a:lnTo>
                    <a:pt x="3978" y="134"/>
                  </a:lnTo>
                  <a:lnTo>
                    <a:pt x="3982" y="135"/>
                  </a:lnTo>
                  <a:lnTo>
                    <a:pt x="3987" y="137"/>
                  </a:lnTo>
                  <a:lnTo>
                    <a:pt x="3993" y="137"/>
                  </a:lnTo>
                  <a:lnTo>
                    <a:pt x="4005" y="138"/>
                  </a:lnTo>
                  <a:lnTo>
                    <a:pt x="4016" y="140"/>
                  </a:lnTo>
                  <a:lnTo>
                    <a:pt x="4024" y="142"/>
                  </a:lnTo>
                  <a:lnTo>
                    <a:pt x="4031" y="145"/>
                  </a:lnTo>
                  <a:lnTo>
                    <a:pt x="4035" y="148"/>
                  </a:lnTo>
                  <a:lnTo>
                    <a:pt x="4039" y="153"/>
                  </a:lnTo>
                  <a:lnTo>
                    <a:pt x="4042" y="157"/>
                  </a:lnTo>
                  <a:lnTo>
                    <a:pt x="4042" y="161"/>
                  </a:lnTo>
                  <a:lnTo>
                    <a:pt x="4042" y="167"/>
                  </a:lnTo>
                  <a:lnTo>
                    <a:pt x="4040" y="173"/>
                  </a:lnTo>
                  <a:lnTo>
                    <a:pt x="4038" y="179"/>
                  </a:lnTo>
                  <a:lnTo>
                    <a:pt x="4036" y="185"/>
                  </a:lnTo>
                  <a:lnTo>
                    <a:pt x="4029" y="199"/>
                  </a:lnTo>
                  <a:lnTo>
                    <a:pt x="4021" y="213"/>
                  </a:lnTo>
                  <a:lnTo>
                    <a:pt x="4003" y="250"/>
                  </a:lnTo>
                  <a:lnTo>
                    <a:pt x="3986" y="286"/>
                  </a:lnTo>
                  <a:lnTo>
                    <a:pt x="3976" y="305"/>
                  </a:lnTo>
                  <a:lnTo>
                    <a:pt x="3967" y="321"/>
                  </a:lnTo>
                  <a:lnTo>
                    <a:pt x="3956" y="336"/>
                  </a:lnTo>
                  <a:lnTo>
                    <a:pt x="3945" y="350"/>
                  </a:lnTo>
                  <a:lnTo>
                    <a:pt x="3934" y="361"/>
                  </a:lnTo>
                  <a:lnTo>
                    <a:pt x="3925" y="372"/>
                  </a:lnTo>
                  <a:lnTo>
                    <a:pt x="3918" y="383"/>
                  </a:lnTo>
                  <a:lnTo>
                    <a:pt x="3911" y="395"/>
                  </a:lnTo>
                  <a:lnTo>
                    <a:pt x="3910" y="400"/>
                  </a:lnTo>
                  <a:lnTo>
                    <a:pt x="3909" y="406"/>
                  </a:lnTo>
                  <a:lnTo>
                    <a:pt x="3908" y="412"/>
                  </a:lnTo>
                  <a:lnTo>
                    <a:pt x="3908" y="418"/>
                  </a:lnTo>
                  <a:lnTo>
                    <a:pt x="3909" y="424"/>
                  </a:lnTo>
                  <a:lnTo>
                    <a:pt x="3910" y="429"/>
                  </a:lnTo>
                  <a:lnTo>
                    <a:pt x="3913" y="436"/>
                  </a:lnTo>
                  <a:lnTo>
                    <a:pt x="3917" y="442"/>
                  </a:lnTo>
                  <a:lnTo>
                    <a:pt x="3921" y="450"/>
                  </a:lnTo>
                  <a:lnTo>
                    <a:pt x="3923" y="456"/>
                  </a:lnTo>
                  <a:lnTo>
                    <a:pt x="3924" y="463"/>
                  </a:lnTo>
                  <a:lnTo>
                    <a:pt x="3923" y="468"/>
                  </a:lnTo>
                  <a:lnTo>
                    <a:pt x="3921" y="473"/>
                  </a:lnTo>
                  <a:lnTo>
                    <a:pt x="3918" y="476"/>
                  </a:lnTo>
                  <a:lnTo>
                    <a:pt x="3913" y="479"/>
                  </a:lnTo>
                  <a:lnTo>
                    <a:pt x="3909" y="482"/>
                  </a:lnTo>
                  <a:lnTo>
                    <a:pt x="3899" y="488"/>
                  </a:lnTo>
                  <a:lnTo>
                    <a:pt x="3890" y="493"/>
                  </a:lnTo>
                  <a:lnTo>
                    <a:pt x="3886" y="497"/>
                  </a:lnTo>
                  <a:lnTo>
                    <a:pt x="3883" y="501"/>
                  </a:lnTo>
                  <a:lnTo>
                    <a:pt x="3881" y="505"/>
                  </a:lnTo>
                  <a:lnTo>
                    <a:pt x="3880" y="510"/>
                  </a:lnTo>
                  <a:lnTo>
                    <a:pt x="3869" y="515"/>
                  </a:lnTo>
                  <a:lnTo>
                    <a:pt x="3861" y="518"/>
                  </a:lnTo>
                  <a:lnTo>
                    <a:pt x="3854" y="522"/>
                  </a:lnTo>
                  <a:lnTo>
                    <a:pt x="3849" y="526"/>
                  </a:lnTo>
                  <a:lnTo>
                    <a:pt x="3833" y="536"/>
                  </a:lnTo>
                  <a:lnTo>
                    <a:pt x="3816" y="546"/>
                  </a:lnTo>
                  <a:lnTo>
                    <a:pt x="3810" y="550"/>
                  </a:lnTo>
                  <a:lnTo>
                    <a:pt x="3802" y="553"/>
                  </a:lnTo>
                  <a:lnTo>
                    <a:pt x="3794" y="556"/>
                  </a:lnTo>
                  <a:lnTo>
                    <a:pt x="3784" y="559"/>
                  </a:lnTo>
                  <a:lnTo>
                    <a:pt x="3765" y="561"/>
                  </a:lnTo>
                  <a:lnTo>
                    <a:pt x="3747" y="562"/>
                  </a:lnTo>
                  <a:lnTo>
                    <a:pt x="3743" y="562"/>
                  </a:lnTo>
                  <a:lnTo>
                    <a:pt x="3739" y="560"/>
                  </a:lnTo>
                  <a:lnTo>
                    <a:pt x="3735" y="558"/>
                  </a:lnTo>
                  <a:lnTo>
                    <a:pt x="3731" y="554"/>
                  </a:lnTo>
                  <a:lnTo>
                    <a:pt x="3725" y="547"/>
                  </a:lnTo>
                  <a:lnTo>
                    <a:pt x="3719" y="543"/>
                  </a:lnTo>
                  <a:lnTo>
                    <a:pt x="3713" y="539"/>
                  </a:lnTo>
                  <a:lnTo>
                    <a:pt x="3708" y="534"/>
                  </a:lnTo>
                  <a:lnTo>
                    <a:pt x="3703" y="532"/>
                  </a:lnTo>
                  <a:lnTo>
                    <a:pt x="3700" y="532"/>
                  </a:lnTo>
                  <a:lnTo>
                    <a:pt x="3699" y="532"/>
                  </a:lnTo>
                  <a:lnTo>
                    <a:pt x="3701" y="533"/>
                  </a:lnTo>
                  <a:lnTo>
                    <a:pt x="3703" y="534"/>
                  </a:lnTo>
                  <a:lnTo>
                    <a:pt x="3695" y="542"/>
                  </a:lnTo>
                  <a:lnTo>
                    <a:pt x="3687" y="550"/>
                  </a:lnTo>
                  <a:lnTo>
                    <a:pt x="3680" y="561"/>
                  </a:lnTo>
                  <a:lnTo>
                    <a:pt x="3672" y="573"/>
                  </a:lnTo>
                  <a:lnTo>
                    <a:pt x="3658" y="600"/>
                  </a:lnTo>
                  <a:lnTo>
                    <a:pt x="3646" y="629"/>
                  </a:lnTo>
                  <a:lnTo>
                    <a:pt x="3634" y="659"/>
                  </a:lnTo>
                  <a:lnTo>
                    <a:pt x="3624" y="687"/>
                  </a:lnTo>
                  <a:lnTo>
                    <a:pt x="3613" y="712"/>
                  </a:lnTo>
                  <a:lnTo>
                    <a:pt x="3603" y="731"/>
                  </a:lnTo>
                  <a:lnTo>
                    <a:pt x="3599" y="740"/>
                  </a:lnTo>
                  <a:lnTo>
                    <a:pt x="3598" y="747"/>
                  </a:lnTo>
                  <a:lnTo>
                    <a:pt x="3598" y="754"/>
                  </a:lnTo>
                  <a:lnTo>
                    <a:pt x="3600" y="760"/>
                  </a:lnTo>
                  <a:lnTo>
                    <a:pt x="3606" y="774"/>
                  </a:lnTo>
                  <a:lnTo>
                    <a:pt x="3615" y="787"/>
                  </a:lnTo>
                  <a:lnTo>
                    <a:pt x="3617" y="790"/>
                  </a:lnTo>
                  <a:lnTo>
                    <a:pt x="3620" y="794"/>
                  </a:lnTo>
                  <a:lnTo>
                    <a:pt x="3623" y="795"/>
                  </a:lnTo>
                  <a:lnTo>
                    <a:pt x="3626" y="796"/>
                  </a:lnTo>
                  <a:lnTo>
                    <a:pt x="3631" y="797"/>
                  </a:lnTo>
                  <a:lnTo>
                    <a:pt x="3637" y="795"/>
                  </a:lnTo>
                  <a:lnTo>
                    <a:pt x="3642" y="791"/>
                  </a:lnTo>
                  <a:lnTo>
                    <a:pt x="3648" y="786"/>
                  </a:lnTo>
                  <a:lnTo>
                    <a:pt x="3654" y="781"/>
                  </a:lnTo>
                  <a:lnTo>
                    <a:pt x="3660" y="774"/>
                  </a:lnTo>
                  <a:lnTo>
                    <a:pt x="3667" y="768"/>
                  </a:lnTo>
                  <a:lnTo>
                    <a:pt x="3673" y="761"/>
                  </a:lnTo>
                  <a:lnTo>
                    <a:pt x="3680" y="756"/>
                  </a:lnTo>
                  <a:lnTo>
                    <a:pt x="3686" y="752"/>
                  </a:lnTo>
                  <a:lnTo>
                    <a:pt x="3693" y="749"/>
                  </a:lnTo>
                  <a:lnTo>
                    <a:pt x="3699" y="748"/>
                  </a:lnTo>
                  <a:lnTo>
                    <a:pt x="3702" y="749"/>
                  </a:lnTo>
                  <a:lnTo>
                    <a:pt x="3705" y="750"/>
                  </a:lnTo>
                  <a:lnTo>
                    <a:pt x="3709" y="753"/>
                  </a:lnTo>
                  <a:lnTo>
                    <a:pt x="3712" y="755"/>
                  </a:lnTo>
                  <a:lnTo>
                    <a:pt x="3722" y="771"/>
                  </a:lnTo>
                  <a:lnTo>
                    <a:pt x="3733" y="794"/>
                  </a:lnTo>
                  <a:lnTo>
                    <a:pt x="3738" y="799"/>
                  </a:lnTo>
                  <a:lnTo>
                    <a:pt x="3741" y="803"/>
                  </a:lnTo>
                  <a:lnTo>
                    <a:pt x="3744" y="808"/>
                  </a:lnTo>
                  <a:lnTo>
                    <a:pt x="3749" y="810"/>
                  </a:lnTo>
                  <a:lnTo>
                    <a:pt x="3752" y="812"/>
                  </a:lnTo>
                  <a:lnTo>
                    <a:pt x="3756" y="812"/>
                  </a:lnTo>
                  <a:lnTo>
                    <a:pt x="3759" y="811"/>
                  </a:lnTo>
                  <a:lnTo>
                    <a:pt x="3764" y="808"/>
                  </a:lnTo>
                  <a:lnTo>
                    <a:pt x="3768" y="802"/>
                  </a:lnTo>
                  <a:lnTo>
                    <a:pt x="3772" y="795"/>
                  </a:lnTo>
                  <a:lnTo>
                    <a:pt x="3777" y="787"/>
                  </a:lnTo>
                  <a:lnTo>
                    <a:pt x="3780" y="780"/>
                  </a:lnTo>
                  <a:lnTo>
                    <a:pt x="3787" y="763"/>
                  </a:lnTo>
                  <a:lnTo>
                    <a:pt x="3795" y="748"/>
                  </a:lnTo>
                  <a:lnTo>
                    <a:pt x="3799" y="743"/>
                  </a:lnTo>
                  <a:lnTo>
                    <a:pt x="3805" y="739"/>
                  </a:lnTo>
                  <a:lnTo>
                    <a:pt x="3808" y="736"/>
                  </a:lnTo>
                  <a:lnTo>
                    <a:pt x="3810" y="735"/>
                  </a:lnTo>
                  <a:lnTo>
                    <a:pt x="3814" y="735"/>
                  </a:lnTo>
                  <a:lnTo>
                    <a:pt x="3818" y="734"/>
                  </a:lnTo>
                  <a:lnTo>
                    <a:pt x="3825" y="736"/>
                  </a:lnTo>
                  <a:lnTo>
                    <a:pt x="3834" y="741"/>
                  </a:lnTo>
                  <a:lnTo>
                    <a:pt x="3844" y="748"/>
                  </a:lnTo>
                  <a:lnTo>
                    <a:pt x="3856" y="759"/>
                  </a:lnTo>
                  <a:lnTo>
                    <a:pt x="3868" y="771"/>
                  </a:lnTo>
                  <a:lnTo>
                    <a:pt x="3882" y="787"/>
                  </a:lnTo>
                  <a:lnTo>
                    <a:pt x="3897" y="804"/>
                  </a:lnTo>
                  <a:lnTo>
                    <a:pt x="3912" y="824"/>
                  </a:lnTo>
                  <a:lnTo>
                    <a:pt x="3927" y="844"/>
                  </a:lnTo>
                  <a:lnTo>
                    <a:pt x="3940" y="864"/>
                  </a:lnTo>
                  <a:lnTo>
                    <a:pt x="3946" y="873"/>
                  </a:lnTo>
                  <a:lnTo>
                    <a:pt x="3950" y="883"/>
                  </a:lnTo>
                  <a:lnTo>
                    <a:pt x="3954" y="892"/>
                  </a:lnTo>
                  <a:lnTo>
                    <a:pt x="3956" y="900"/>
                  </a:lnTo>
                  <a:lnTo>
                    <a:pt x="3955" y="908"/>
                  </a:lnTo>
                  <a:lnTo>
                    <a:pt x="3953" y="917"/>
                  </a:lnTo>
                  <a:lnTo>
                    <a:pt x="3949" y="926"/>
                  </a:lnTo>
                  <a:lnTo>
                    <a:pt x="3944" y="936"/>
                  </a:lnTo>
                  <a:lnTo>
                    <a:pt x="3938" y="943"/>
                  </a:lnTo>
                  <a:lnTo>
                    <a:pt x="3932" y="950"/>
                  </a:lnTo>
                  <a:lnTo>
                    <a:pt x="3928" y="953"/>
                  </a:lnTo>
                  <a:lnTo>
                    <a:pt x="3924" y="954"/>
                  </a:lnTo>
                  <a:lnTo>
                    <a:pt x="3921" y="955"/>
                  </a:lnTo>
                  <a:lnTo>
                    <a:pt x="3917" y="956"/>
                  </a:lnTo>
                  <a:lnTo>
                    <a:pt x="3913" y="955"/>
                  </a:lnTo>
                  <a:lnTo>
                    <a:pt x="3911" y="953"/>
                  </a:lnTo>
                  <a:lnTo>
                    <a:pt x="3909" y="951"/>
                  </a:lnTo>
                  <a:lnTo>
                    <a:pt x="3908" y="947"/>
                  </a:lnTo>
                  <a:lnTo>
                    <a:pt x="3907" y="938"/>
                  </a:lnTo>
                  <a:lnTo>
                    <a:pt x="3907" y="927"/>
                  </a:lnTo>
                  <a:lnTo>
                    <a:pt x="3906" y="923"/>
                  </a:lnTo>
                  <a:lnTo>
                    <a:pt x="3905" y="919"/>
                  </a:lnTo>
                  <a:lnTo>
                    <a:pt x="3904" y="914"/>
                  </a:lnTo>
                  <a:lnTo>
                    <a:pt x="3902" y="911"/>
                  </a:lnTo>
                  <a:lnTo>
                    <a:pt x="3898" y="910"/>
                  </a:lnTo>
                  <a:lnTo>
                    <a:pt x="3893" y="909"/>
                  </a:lnTo>
                  <a:lnTo>
                    <a:pt x="3888" y="910"/>
                  </a:lnTo>
                  <a:lnTo>
                    <a:pt x="3880" y="912"/>
                  </a:lnTo>
                  <a:lnTo>
                    <a:pt x="3868" y="915"/>
                  </a:lnTo>
                  <a:lnTo>
                    <a:pt x="3850" y="919"/>
                  </a:lnTo>
                  <a:lnTo>
                    <a:pt x="3833" y="922"/>
                  </a:lnTo>
                  <a:lnTo>
                    <a:pt x="3824" y="924"/>
                  </a:lnTo>
                  <a:lnTo>
                    <a:pt x="3823" y="926"/>
                  </a:lnTo>
                  <a:lnTo>
                    <a:pt x="3823" y="929"/>
                  </a:lnTo>
                  <a:lnTo>
                    <a:pt x="3824" y="933"/>
                  </a:lnTo>
                  <a:lnTo>
                    <a:pt x="3825" y="936"/>
                  </a:lnTo>
                  <a:lnTo>
                    <a:pt x="3827" y="942"/>
                  </a:lnTo>
                  <a:lnTo>
                    <a:pt x="3828" y="948"/>
                  </a:lnTo>
                  <a:lnTo>
                    <a:pt x="3827" y="951"/>
                  </a:lnTo>
                  <a:lnTo>
                    <a:pt x="3825" y="953"/>
                  </a:lnTo>
                  <a:lnTo>
                    <a:pt x="3822" y="954"/>
                  </a:lnTo>
                  <a:lnTo>
                    <a:pt x="3818" y="954"/>
                  </a:lnTo>
                  <a:lnTo>
                    <a:pt x="3808" y="951"/>
                  </a:lnTo>
                  <a:lnTo>
                    <a:pt x="3797" y="947"/>
                  </a:lnTo>
                  <a:lnTo>
                    <a:pt x="3773" y="935"/>
                  </a:lnTo>
                  <a:lnTo>
                    <a:pt x="3756" y="928"/>
                  </a:lnTo>
                  <a:lnTo>
                    <a:pt x="3752" y="928"/>
                  </a:lnTo>
                  <a:lnTo>
                    <a:pt x="3749" y="929"/>
                  </a:lnTo>
                  <a:lnTo>
                    <a:pt x="3745" y="930"/>
                  </a:lnTo>
                  <a:lnTo>
                    <a:pt x="3744" y="934"/>
                  </a:lnTo>
                  <a:lnTo>
                    <a:pt x="3743" y="941"/>
                  </a:lnTo>
                  <a:lnTo>
                    <a:pt x="3744" y="950"/>
                  </a:lnTo>
                  <a:lnTo>
                    <a:pt x="3745" y="959"/>
                  </a:lnTo>
                  <a:lnTo>
                    <a:pt x="3747" y="968"/>
                  </a:lnTo>
                  <a:lnTo>
                    <a:pt x="3747" y="972"/>
                  </a:lnTo>
                  <a:lnTo>
                    <a:pt x="3746" y="976"/>
                  </a:lnTo>
                  <a:lnTo>
                    <a:pt x="3745" y="978"/>
                  </a:lnTo>
                  <a:lnTo>
                    <a:pt x="3744" y="980"/>
                  </a:lnTo>
                  <a:lnTo>
                    <a:pt x="3738" y="983"/>
                  </a:lnTo>
                  <a:lnTo>
                    <a:pt x="3730" y="983"/>
                  </a:lnTo>
                  <a:lnTo>
                    <a:pt x="3723" y="983"/>
                  </a:lnTo>
                  <a:lnTo>
                    <a:pt x="3715" y="982"/>
                  </a:lnTo>
                  <a:lnTo>
                    <a:pt x="3707" y="981"/>
                  </a:lnTo>
                  <a:lnTo>
                    <a:pt x="3700" y="980"/>
                  </a:lnTo>
                  <a:lnTo>
                    <a:pt x="3694" y="981"/>
                  </a:lnTo>
                  <a:lnTo>
                    <a:pt x="3687" y="984"/>
                  </a:lnTo>
                  <a:lnTo>
                    <a:pt x="3677" y="995"/>
                  </a:lnTo>
                  <a:lnTo>
                    <a:pt x="3666" y="1010"/>
                  </a:lnTo>
                  <a:lnTo>
                    <a:pt x="3654" y="1026"/>
                  </a:lnTo>
                  <a:lnTo>
                    <a:pt x="3643" y="1040"/>
                  </a:lnTo>
                  <a:lnTo>
                    <a:pt x="3633" y="1048"/>
                  </a:lnTo>
                  <a:lnTo>
                    <a:pt x="3616" y="1061"/>
                  </a:lnTo>
                  <a:lnTo>
                    <a:pt x="3607" y="1067"/>
                  </a:lnTo>
                  <a:lnTo>
                    <a:pt x="3601" y="1074"/>
                  </a:lnTo>
                  <a:lnTo>
                    <a:pt x="3599" y="1076"/>
                  </a:lnTo>
                  <a:lnTo>
                    <a:pt x="3598" y="1078"/>
                  </a:lnTo>
                  <a:lnTo>
                    <a:pt x="3598" y="1079"/>
                  </a:lnTo>
                  <a:lnTo>
                    <a:pt x="3599" y="1080"/>
                  </a:lnTo>
                  <a:lnTo>
                    <a:pt x="3593" y="1082"/>
                  </a:lnTo>
                  <a:lnTo>
                    <a:pt x="3588" y="1082"/>
                  </a:lnTo>
                  <a:lnTo>
                    <a:pt x="3583" y="1082"/>
                  </a:lnTo>
                  <a:lnTo>
                    <a:pt x="3577" y="1082"/>
                  </a:lnTo>
                  <a:lnTo>
                    <a:pt x="3567" y="1080"/>
                  </a:lnTo>
                  <a:lnTo>
                    <a:pt x="3556" y="1078"/>
                  </a:lnTo>
                  <a:lnTo>
                    <a:pt x="3545" y="1076"/>
                  </a:lnTo>
                  <a:lnTo>
                    <a:pt x="3534" y="1075"/>
                  </a:lnTo>
                  <a:lnTo>
                    <a:pt x="3530" y="1076"/>
                  </a:lnTo>
                  <a:lnTo>
                    <a:pt x="3524" y="1077"/>
                  </a:lnTo>
                  <a:lnTo>
                    <a:pt x="3519" y="1078"/>
                  </a:lnTo>
                  <a:lnTo>
                    <a:pt x="3515" y="1080"/>
                  </a:lnTo>
                  <a:lnTo>
                    <a:pt x="3492" y="1099"/>
                  </a:lnTo>
                  <a:lnTo>
                    <a:pt x="3464" y="1125"/>
                  </a:lnTo>
                  <a:lnTo>
                    <a:pt x="3450" y="1137"/>
                  </a:lnTo>
                  <a:lnTo>
                    <a:pt x="3436" y="1146"/>
                  </a:lnTo>
                  <a:lnTo>
                    <a:pt x="3430" y="1149"/>
                  </a:lnTo>
                  <a:lnTo>
                    <a:pt x="3424" y="1150"/>
                  </a:lnTo>
                  <a:lnTo>
                    <a:pt x="3419" y="1150"/>
                  </a:lnTo>
                  <a:lnTo>
                    <a:pt x="3415" y="1149"/>
                  </a:lnTo>
                  <a:lnTo>
                    <a:pt x="3404" y="1144"/>
                  </a:lnTo>
                  <a:lnTo>
                    <a:pt x="3389" y="1137"/>
                  </a:lnTo>
                  <a:lnTo>
                    <a:pt x="3374" y="1132"/>
                  </a:lnTo>
                  <a:lnTo>
                    <a:pt x="3362" y="1129"/>
                  </a:lnTo>
                  <a:lnTo>
                    <a:pt x="3355" y="1127"/>
                  </a:lnTo>
                  <a:lnTo>
                    <a:pt x="3349" y="1124"/>
                  </a:lnTo>
                  <a:lnTo>
                    <a:pt x="3342" y="1120"/>
                  </a:lnTo>
                  <a:lnTo>
                    <a:pt x="3337" y="1116"/>
                  </a:lnTo>
                  <a:lnTo>
                    <a:pt x="3331" y="1111"/>
                  </a:lnTo>
                  <a:lnTo>
                    <a:pt x="3324" y="1108"/>
                  </a:lnTo>
                  <a:lnTo>
                    <a:pt x="3318" y="1106"/>
                  </a:lnTo>
                  <a:lnTo>
                    <a:pt x="3310" y="1105"/>
                  </a:lnTo>
                  <a:lnTo>
                    <a:pt x="3299" y="1111"/>
                  </a:lnTo>
                  <a:lnTo>
                    <a:pt x="3290" y="1117"/>
                  </a:lnTo>
                  <a:lnTo>
                    <a:pt x="3282" y="1123"/>
                  </a:lnTo>
                  <a:lnTo>
                    <a:pt x="3276" y="1130"/>
                  </a:lnTo>
                  <a:lnTo>
                    <a:pt x="3270" y="1135"/>
                  </a:lnTo>
                  <a:lnTo>
                    <a:pt x="3266" y="1141"/>
                  </a:lnTo>
                  <a:lnTo>
                    <a:pt x="3263" y="1148"/>
                  </a:lnTo>
                  <a:lnTo>
                    <a:pt x="3261" y="1153"/>
                  </a:lnTo>
                  <a:lnTo>
                    <a:pt x="3259" y="1159"/>
                  </a:lnTo>
                  <a:lnTo>
                    <a:pt x="3259" y="1165"/>
                  </a:lnTo>
                  <a:lnTo>
                    <a:pt x="3259" y="1171"/>
                  </a:lnTo>
                  <a:lnTo>
                    <a:pt x="3259" y="1177"/>
                  </a:lnTo>
                  <a:lnTo>
                    <a:pt x="3263" y="1188"/>
                  </a:lnTo>
                  <a:lnTo>
                    <a:pt x="3267" y="1200"/>
                  </a:lnTo>
                  <a:lnTo>
                    <a:pt x="3272" y="1210"/>
                  </a:lnTo>
                  <a:lnTo>
                    <a:pt x="3278" y="1221"/>
                  </a:lnTo>
                  <a:lnTo>
                    <a:pt x="3282" y="1233"/>
                  </a:lnTo>
                  <a:lnTo>
                    <a:pt x="3285" y="1244"/>
                  </a:lnTo>
                  <a:lnTo>
                    <a:pt x="3286" y="1249"/>
                  </a:lnTo>
                  <a:lnTo>
                    <a:pt x="3286" y="1255"/>
                  </a:lnTo>
                  <a:lnTo>
                    <a:pt x="3285" y="1261"/>
                  </a:lnTo>
                  <a:lnTo>
                    <a:pt x="3284" y="1266"/>
                  </a:lnTo>
                  <a:lnTo>
                    <a:pt x="3282" y="1272"/>
                  </a:lnTo>
                  <a:lnTo>
                    <a:pt x="3279" y="1278"/>
                  </a:lnTo>
                  <a:lnTo>
                    <a:pt x="3275" y="1284"/>
                  </a:lnTo>
                  <a:lnTo>
                    <a:pt x="3270" y="1289"/>
                  </a:lnTo>
                  <a:lnTo>
                    <a:pt x="3248" y="1311"/>
                  </a:lnTo>
                  <a:lnTo>
                    <a:pt x="3225" y="1331"/>
                  </a:lnTo>
                  <a:lnTo>
                    <a:pt x="3202" y="1349"/>
                  </a:lnTo>
                  <a:lnTo>
                    <a:pt x="3180" y="1368"/>
                  </a:lnTo>
                  <a:lnTo>
                    <a:pt x="3156" y="1386"/>
                  </a:lnTo>
                  <a:lnTo>
                    <a:pt x="3132" y="1404"/>
                  </a:lnTo>
                  <a:lnTo>
                    <a:pt x="3108" y="1423"/>
                  </a:lnTo>
                  <a:lnTo>
                    <a:pt x="3081" y="1442"/>
                  </a:lnTo>
                  <a:lnTo>
                    <a:pt x="3055" y="1438"/>
                  </a:lnTo>
                  <a:lnTo>
                    <a:pt x="3025" y="1432"/>
                  </a:lnTo>
                  <a:lnTo>
                    <a:pt x="2996" y="1428"/>
                  </a:lnTo>
                  <a:lnTo>
                    <a:pt x="2973" y="1426"/>
                  </a:lnTo>
                  <a:lnTo>
                    <a:pt x="2957" y="1427"/>
                  </a:lnTo>
                  <a:lnTo>
                    <a:pt x="2942" y="1428"/>
                  </a:lnTo>
                  <a:lnTo>
                    <a:pt x="2927" y="1430"/>
                  </a:lnTo>
                  <a:lnTo>
                    <a:pt x="2912" y="1433"/>
                  </a:lnTo>
                  <a:lnTo>
                    <a:pt x="2896" y="1437"/>
                  </a:lnTo>
                  <a:lnTo>
                    <a:pt x="2882" y="1441"/>
                  </a:lnTo>
                  <a:lnTo>
                    <a:pt x="2870" y="1446"/>
                  </a:lnTo>
                  <a:lnTo>
                    <a:pt x="2856" y="1452"/>
                  </a:lnTo>
                  <a:lnTo>
                    <a:pt x="2830" y="1465"/>
                  </a:lnTo>
                  <a:lnTo>
                    <a:pt x="2804" y="1479"/>
                  </a:lnTo>
                  <a:lnTo>
                    <a:pt x="2779" y="1494"/>
                  </a:lnTo>
                  <a:lnTo>
                    <a:pt x="2755" y="1510"/>
                  </a:lnTo>
                  <a:lnTo>
                    <a:pt x="2740" y="1521"/>
                  </a:lnTo>
                  <a:lnTo>
                    <a:pt x="2722" y="1532"/>
                  </a:lnTo>
                  <a:lnTo>
                    <a:pt x="2713" y="1537"/>
                  </a:lnTo>
                  <a:lnTo>
                    <a:pt x="2705" y="1541"/>
                  </a:lnTo>
                  <a:lnTo>
                    <a:pt x="2695" y="1545"/>
                  </a:lnTo>
                  <a:lnTo>
                    <a:pt x="2686" y="1548"/>
                  </a:lnTo>
                  <a:lnTo>
                    <a:pt x="2679" y="1549"/>
                  </a:lnTo>
                  <a:lnTo>
                    <a:pt x="2671" y="1548"/>
                  </a:lnTo>
                  <a:lnTo>
                    <a:pt x="2668" y="1547"/>
                  </a:lnTo>
                  <a:lnTo>
                    <a:pt x="2665" y="1545"/>
                  </a:lnTo>
                  <a:lnTo>
                    <a:pt x="2662" y="1543"/>
                  </a:lnTo>
                  <a:lnTo>
                    <a:pt x="2658" y="1541"/>
                  </a:lnTo>
                  <a:lnTo>
                    <a:pt x="2656" y="1538"/>
                  </a:lnTo>
                  <a:lnTo>
                    <a:pt x="2654" y="1535"/>
                  </a:lnTo>
                  <a:lnTo>
                    <a:pt x="2652" y="1530"/>
                  </a:lnTo>
                  <a:lnTo>
                    <a:pt x="2650" y="1525"/>
                  </a:lnTo>
                  <a:lnTo>
                    <a:pt x="2648" y="1513"/>
                  </a:lnTo>
                  <a:lnTo>
                    <a:pt x="2648" y="1498"/>
                  </a:lnTo>
                  <a:lnTo>
                    <a:pt x="2623" y="1503"/>
                  </a:lnTo>
                  <a:lnTo>
                    <a:pt x="2600" y="1511"/>
                  </a:lnTo>
                  <a:lnTo>
                    <a:pt x="2589" y="1513"/>
                  </a:lnTo>
                  <a:lnTo>
                    <a:pt x="2578" y="1516"/>
                  </a:lnTo>
                  <a:lnTo>
                    <a:pt x="2566" y="1517"/>
                  </a:lnTo>
                  <a:lnTo>
                    <a:pt x="2551" y="1518"/>
                  </a:lnTo>
                  <a:lnTo>
                    <a:pt x="2542" y="1517"/>
                  </a:lnTo>
                  <a:lnTo>
                    <a:pt x="2536" y="1516"/>
                  </a:lnTo>
                  <a:lnTo>
                    <a:pt x="2531" y="1513"/>
                  </a:lnTo>
                  <a:lnTo>
                    <a:pt x="2528" y="1510"/>
                  </a:lnTo>
                  <a:lnTo>
                    <a:pt x="2524" y="1500"/>
                  </a:lnTo>
                  <a:lnTo>
                    <a:pt x="2518" y="1490"/>
                  </a:lnTo>
                  <a:lnTo>
                    <a:pt x="2516" y="1487"/>
                  </a:lnTo>
                  <a:lnTo>
                    <a:pt x="2513" y="1485"/>
                  </a:lnTo>
                  <a:lnTo>
                    <a:pt x="2510" y="1483"/>
                  </a:lnTo>
                  <a:lnTo>
                    <a:pt x="2504" y="1481"/>
                  </a:lnTo>
                  <a:lnTo>
                    <a:pt x="2495" y="1479"/>
                  </a:lnTo>
                  <a:lnTo>
                    <a:pt x="2484" y="1478"/>
                  </a:lnTo>
                  <a:lnTo>
                    <a:pt x="2473" y="1475"/>
                  </a:lnTo>
                  <a:lnTo>
                    <a:pt x="2462" y="1473"/>
                  </a:lnTo>
                  <a:lnTo>
                    <a:pt x="2457" y="1472"/>
                  </a:lnTo>
                  <a:lnTo>
                    <a:pt x="2453" y="1471"/>
                  </a:lnTo>
                  <a:lnTo>
                    <a:pt x="2449" y="1469"/>
                  </a:lnTo>
                  <a:lnTo>
                    <a:pt x="2446" y="1466"/>
                  </a:lnTo>
                  <a:lnTo>
                    <a:pt x="2435" y="1454"/>
                  </a:lnTo>
                  <a:lnTo>
                    <a:pt x="2422" y="1438"/>
                  </a:lnTo>
                  <a:lnTo>
                    <a:pt x="2414" y="1430"/>
                  </a:lnTo>
                  <a:lnTo>
                    <a:pt x="2406" y="1424"/>
                  </a:lnTo>
                  <a:lnTo>
                    <a:pt x="2402" y="1422"/>
                  </a:lnTo>
                  <a:lnTo>
                    <a:pt x="2398" y="1419"/>
                  </a:lnTo>
                  <a:lnTo>
                    <a:pt x="2394" y="1418"/>
                  </a:lnTo>
                  <a:lnTo>
                    <a:pt x="2390" y="1418"/>
                  </a:lnTo>
                  <a:lnTo>
                    <a:pt x="2376" y="1415"/>
                  </a:lnTo>
                  <a:lnTo>
                    <a:pt x="2364" y="1414"/>
                  </a:lnTo>
                  <a:lnTo>
                    <a:pt x="2352" y="1414"/>
                  </a:lnTo>
                  <a:lnTo>
                    <a:pt x="2342" y="1415"/>
                  </a:lnTo>
                  <a:lnTo>
                    <a:pt x="2320" y="1416"/>
                  </a:lnTo>
                  <a:lnTo>
                    <a:pt x="2298" y="1418"/>
                  </a:lnTo>
                  <a:lnTo>
                    <a:pt x="2193" y="1418"/>
                  </a:lnTo>
                  <a:lnTo>
                    <a:pt x="2188" y="1426"/>
                  </a:lnTo>
                  <a:lnTo>
                    <a:pt x="2182" y="1431"/>
                  </a:lnTo>
                  <a:lnTo>
                    <a:pt x="2176" y="1436"/>
                  </a:lnTo>
                  <a:lnTo>
                    <a:pt x="2168" y="1438"/>
                  </a:lnTo>
                  <a:lnTo>
                    <a:pt x="2161" y="1439"/>
                  </a:lnTo>
                  <a:lnTo>
                    <a:pt x="2153" y="1439"/>
                  </a:lnTo>
                  <a:lnTo>
                    <a:pt x="2146" y="1437"/>
                  </a:lnTo>
                  <a:lnTo>
                    <a:pt x="2138" y="1434"/>
                  </a:lnTo>
                  <a:lnTo>
                    <a:pt x="2107" y="1422"/>
                  </a:lnTo>
                  <a:lnTo>
                    <a:pt x="2081" y="1410"/>
                  </a:lnTo>
                  <a:lnTo>
                    <a:pt x="2064" y="1406"/>
                  </a:lnTo>
                  <a:lnTo>
                    <a:pt x="2044" y="1404"/>
                  </a:lnTo>
                  <a:lnTo>
                    <a:pt x="2025" y="1403"/>
                  </a:lnTo>
                  <a:lnTo>
                    <a:pt x="2003" y="1404"/>
                  </a:lnTo>
                  <a:lnTo>
                    <a:pt x="1983" y="1405"/>
                  </a:lnTo>
                  <a:lnTo>
                    <a:pt x="1964" y="1408"/>
                  </a:lnTo>
                  <a:lnTo>
                    <a:pt x="1946" y="1411"/>
                  </a:lnTo>
                  <a:lnTo>
                    <a:pt x="1932" y="1414"/>
                  </a:lnTo>
                  <a:lnTo>
                    <a:pt x="1928" y="1399"/>
                  </a:lnTo>
                  <a:lnTo>
                    <a:pt x="1924" y="1387"/>
                  </a:lnTo>
                  <a:lnTo>
                    <a:pt x="1919" y="1376"/>
                  </a:lnTo>
                  <a:lnTo>
                    <a:pt x="1915" y="1368"/>
                  </a:lnTo>
                  <a:lnTo>
                    <a:pt x="1903" y="1352"/>
                  </a:lnTo>
                  <a:lnTo>
                    <a:pt x="1888" y="1333"/>
                  </a:lnTo>
                  <a:lnTo>
                    <a:pt x="1882" y="1325"/>
                  </a:lnTo>
                  <a:lnTo>
                    <a:pt x="1873" y="1312"/>
                  </a:lnTo>
                  <a:lnTo>
                    <a:pt x="1870" y="1305"/>
                  </a:lnTo>
                  <a:lnTo>
                    <a:pt x="1867" y="1300"/>
                  </a:lnTo>
                  <a:lnTo>
                    <a:pt x="1864" y="1293"/>
                  </a:lnTo>
                  <a:lnTo>
                    <a:pt x="1863" y="1289"/>
                  </a:lnTo>
                  <a:lnTo>
                    <a:pt x="1864" y="1275"/>
                  </a:lnTo>
                  <a:lnTo>
                    <a:pt x="1867" y="1256"/>
                  </a:lnTo>
                  <a:lnTo>
                    <a:pt x="1869" y="1247"/>
                  </a:lnTo>
                  <a:lnTo>
                    <a:pt x="1871" y="1238"/>
                  </a:lnTo>
                  <a:lnTo>
                    <a:pt x="1873" y="1233"/>
                  </a:lnTo>
                  <a:lnTo>
                    <a:pt x="1876" y="1229"/>
                  </a:lnTo>
                  <a:lnTo>
                    <a:pt x="1859" y="1224"/>
                  </a:lnTo>
                  <a:lnTo>
                    <a:pt x="1841" y="1220"/>
                  </a:lnTo>
                  <a:lnTo>
                    <a:pt x="1825" y="1216"/>
                  </a:lnTo>
                  <a:lnTo>
                    <a:pt x="1812" y="1213"/>
                  </a:lnTo>
                  <a:lnTo>
                    <a:pt x="1803" y="1212"/>
                  </a:lnTo>
                  <a:lnTo>
                    <a:pt x="1794" y="1209"/>
                  </a:lnTo>
                  <a:lnTo>
                    <a:pt x="1787" y="1207"/>
                  </a:lnTo>
                  <a:lnTo>
                    <a:pt x="1779" y="1205"/>
                  </a:lnTo>
                  <a:lnTo>
                    <a:pt x="1773" y="1202"/>
                  </a:lnTo>
                  <a:lnTo>
                    <a:pt x="1766" y="1198"/>
                  </a:lnTo>
                  <a:lnTo>
                    <a:pt x="1761" y="1193"/>
                  </a:lnTo>
                  <a:lnTo>
                    <a:pt x="1756" y="1189"/>
                  </a:lnTo>
                  <a:lnTo>
                    <a:pt x="1735" y="1169"/>
                  </a:lnTo>
                  <a:lnTo>
                    <a:pt x="1716" y="1151"/>
                  </a:lnTo>
                  <a:lnTo>
                    <a:pt x="1706" y="1144"/>
                  </a:lnTo>
                  <a:lnTo>
                    <a:pt x="1695" y="1138"/>
                  </a:lnTo>
                  <a:lnTo>
                    <a:pt x="1691" y="1136"/>
                  </a:lnTo>
                  <a:lnTo>
                    <a:pt x="1686" y="1134"/>
                  </a:lnTo>
                  <a:lnTo>
                    <a:pt x="1680" y="1133"/>
                  </a:lnTo>
                  <a:lnTo>
                    <a:pt x="1675" y="1133"/>
                  </a:lnTo>
                  <a:lnTo>
                    <a:pt x="1664" y="1134"/>
                  </a:lnTo>
                  <a:lnTo>
                    <a:pt x="1657" y="1136"/>
                  </a:lnTo>
                  <a:lnTo>
                    <a:pt x="1648" y="1136"/>
                  </a:lnTo>
                  <a:lnTo>
                    <a:pt x="1639" y="1137"/>
                  </a:lnTo>
                  <a:lnTo>
                    <a:pt x="1626" y="1138"/>
                  </a:lnTo>
                  <a:lnTo>
                    <a:pt x="1615" y="1140"/>
                  </a:lnTo>
                  <a:lnTo>
                    <a:pt x="1606" y="1140"/>
                  </a:lnTo>
                  <a:lnTo>
                    <a:pt x="1595" y="1138"/>
                  </a:lnTo>
                  <a:lnTo>
                    <a:pt x="1585" y="1137"/>
                  </a:lnTo>
                  <a:lnTo>
                    <a:pt x="1575" y="1137"/>
                  </a:lnTo>
                  <a:lnTo>
                    <a:pt x="1526" y="1137"/>
                  </a:lnTo>
                  <a:lnTo>
                    <a:pt x="1510" y="1134"/>
                  </a:lnTo>
                  <a:lnTo>
                    <a:pt x="1499" y="1131"/>
                  </a:lnTo>
                  <a:lnTo>
                    <a:pt x="1496" y="1129"/>
                  </a:lnTo>
                  <a:lnTo>
                    <a:pt x="1493" y="1124"/>
                  </a:lnTo>
                  <a:lnTo>
                    <a:pt x="1492" y="1119"/>
                  </a:lnTo>
                  <a:lnTo>
                    <a:pt x="1491" y="1112"/>
                  </a:lnTo>
                  <a:lnTo>
                    <a:pt x="1488" y="1105"/>
                  </a:lnTo>
                  <a:lnTo>
                    <a:pt x="1486" y="1098"/>
                  </a:lnTo>
                  <a:lnTo>
                    <a:pt x="1483" y="1091"/>
                  </a:lnTo>
                  <a:lnTo>
                    <a:pt x="1479" y="1083"/>
                  </a:lnTo>
                  <a:lnTo>
                    <a:pt x="1476" y="1077"/>
                  </a:lnTo>
                  <a:lnTo>
                    <a:pt x="1473" y="1069"/>
                  </a:lnTo>
                  <a:lnTo>
                    <a:pt x="1471" y="1061"/>
                  </a:lnTo>
                  <a:lnTo>
                    <a:pt x="1470" y="1052"/>
                  </a:lnTo>
                  <a:lnTo>
                    <a:pt x="1469" y="1046"/>
                  </a:lnTo>
                  <a:lnTo>
                    <a:pt x="1467" y="1040"/>
                  </a:lnTo>
                  <a:lnTo>
                    <a:pt x="1465" y="1037"/>
                  </a:lnTo>
                  <a:lnTo>
                    <a:pt x="1464" y="1034"/>
                  </a:lnTo>
                  <a:lnTo>
                    <a:pt x="1464" y="1033"/>
                  </a:lnTo>
                  <a:lnTo>
                    <a:pt x="1464" y="1032"/>
                  </a:lnTo>
                  <a:lnTo>
                    <a:pt x="1465" y="1031"/>
                  </a:lnTo>
                  <a:lnTo>
                    <a:pt x="1466" y="1029"/>
                  </a:lnTo>
                  <a:lnTo>
                    <a:pt x="1472" y="1027"/>
                  </a:lnTo>
                  <a:lnTo>
                    <a:pt x="1482" y="1024"/>
                  </a:lnTo>
                  <a:lnTo>
                    <a:pt x="1487" y="1023"/>
                  </a:lnTo>
                  <a:lnTo>
                    <a:pt x="1492" y="1021"/>
                  </a:lnTo>
                  <a:lnTo>
                    <a:pt x="1494" y="1018"/>
                  </a:lnTo>
                  <a:lnTo>
                    <a:pt x="1496" y="1014"/>
                  </a:lnTo>
                  <a:lnTo>
                    <a:pt x="1497" y="1011"/>
                  </a:lnTo>
                  <a:lnTo>
                    <a:pt x="1498" y="1007"/>
                  </a:lnTo>
                  <a:lnTo>
                    <a:pt x="1497" y="1003"/>
                  </a:lnTo>
                  <a:lnTo>
                    <a:pt x="1497" y="998"/>
                  </a:lnTo>
                  <a:lnTo>
                    <a:pt x="1494" y="990"/>
                  </a:lnTo>
                  <a:lnTo>
                    <a:pt x="1490" y="981"/>
                  </a:lnTo>
                  <a:lnTo>
                    <a:pt x="1486" y="973"/>
                  </a:lnTo>
                  <a:lnTo>
                    <a:pt x="1482" y="968"/>
                  </a:lnTo>
                  <a:lnTo>
                    <a:pt x="1478" y="952"/>
                  </a:lnTo>
                  <a:lnTo>
                    <a:pt x="1474" y="936"/>
                  </a:lnTo>
                  <a:lnTo>
                    <a:pt x="1471" y="931"/>
                  </a:lnTo>
                  <a:lnTo>
                    <a:pt x="1471" y="927"/>
                  </a:lnTo>
                  <a:lnTo>
                    <a:pt x="1471" y="925"/>
                  </a:lnTo>
                  <a:lnTo>
                    <a:pt x="1473" y="923"/>
                  </a:lnTo>
                  <a:lnTo>
                    <a:pt x="1478" y="919"/>
                  </a:lnTo>
                  <a:lnTo>
                    <a:pt x="1482" y="912"/>
                  </a:lnTo>
                  <a:lnTo>
                    <a:pt x="1483" y="900"/>
                  </a:lnTo>
                  <a:lnTo>
                    <a:pt x="1483" y="889"/>
                  </a:lnTo>
                  <a:lnTo>
                    <a:pt x="1481" y="881"/>
                  </a:lnTo>
                  <a:lnTo>
                    <a:pt x="1480" y="872"/>
                  </a:lnTo>
                  <a:lnTo>
                    <a:pt x="1477" y="865"/>
                  </a:lnTo>
                  <a:lnTo>
                    <a:pt x="1472" y="857"/>
                  </a:lnTo>
                  <a:lnTo>
                    <a:pt x="1468" y="851"/>
                  </a:lnTo>
                  <a:lnTo>
                    <a:pt x="1464" y="844"/>
                  </a:lnTo>
                  <a:lnTo>
                    <a:pt x="1441" y="824"/>
                  </a:lnTo>
                  <a:lnTo>
                    <a:pt x="1418" y="803"/>
                  </a:lnTo>
                  <a:lnTo>
                    <a:pt x="1404" y="789"/>
                  </a:lnTo>
                  <a:lnTo>
                    <a:pt x="1389" y="776"/>
                  </a:lnTo>
                  <a:lnTo>
                    <a:pt x="1381" y="771"/>
                  </a:lnTo>
                  <a:lnTo>
                    <a:pt x="1371" y="767"/>
                  </a:lnTo>
                  <a:lnTo>
                    <a:pt x="1359" y="764"/>
                  </a:lnTo>
                  <a:lnTo>
                    <a:pt x="1345" y="763"/>
                  </a:lnTo>
                  <a:lnTo>
                    <a:pt x="1337" y="760"/>
                  </a:lnTo>
                  <a:lnTo>
                    <a:pt x="1322" y="754"/>
                  </a:lnTo>
                  <a:lnTo>
                    <a:pt x="1302" y="743"/>
                  </a:lnTo>
                  <a:lnTo>
                    <a:pt x="1282" y="732"/>
                  </a:lnTo>
                  <a:lnTo>
                    <a:pt x="1261" y="719"/>
                  </a:lnTo>
                  <a:lnTo>
                    <a:pt x="1244" y="708"/>
                  </a:lnTo>
                  <a:lnTo>
                    <a:pt x="1231" y="700"/>
                  </a:lnTo>
                  <a:lnTo>
                    <a:pt x="1226" y="694"/>
                  </a:lnTo>
                  <a:lnTo>
                    <a:pt x="1222" y="687"/>
                  </a:lnTo>
                  <a:lnTo>
                    <a:pt x="1220" y="677"/>
                  </a:lnTo>
                  <a:lnTo>
                    <a:pt x="1219" y="666"/>
                  </a:lnTo>
                  <a:lnTo>
                    <a:pt x="1219" y="655"/>
                  </a:lnTo>
                  <a:lnTo>
                    <a:pt x="1219" y="643"/>
                  </a:lnTo>
                  <a:lnTo>
                    <a:pt x="1219" y="631"/>
                  </a:lnTo>
                  <a:lnTo>
                    <a:pt x="1218" y="620"/>
                  </a:lnTo>
                  <a:lnTo>
                    <a:pt x="1217" y="610"/>
                  </a:lnTo>
                  <a:lnTo>
                    <a:pt x="1214" y="608"/>
                  </a:lnTo>
                  <a:lnTo>
                    <a:pt x="1206" y="607"/>
                  </a:lnTo>
                  <a:lnTo>
                    <a:pt x="1197" y="606"/>
                  </a:lnTo>
                  <a:lnTo>
                    <a:pt x="1185" y="606"/>
                  </a:lnTo>
                  <a:lnTo>
                    <a:pt x="1174" y="606"/>
                  </a:lnTo>
                  <a:lnTo>
                    <a:pt x="1163" y="607"/>
                  </a:lnTo>
                  <a:lnTo>
                    <a:pt x="1156" y="608"/>
                  </a:lnTo>
                  <a:lnTo>
                    <a:pt x="1152" y="610"/>
                  </a:lnTo>
                  <a:lnTo>
                    <a:pt x="1148" y="609"/>
                  </a:lnTo>
                  <a:lnTo>
                    <a:pt x="1144" y="609"/>
                  </a:lnTo>
                  <a:lnTo>
                    <a:pt x="1139" y="609"/>
                  </a:lnTo>
                  <a:lnTo>
                    <a:pt x="1137" y="610"/>
                  </a:lnTo>
                  <a:lnTo>
                    <a:pt x="1134" y="612"/>
                  </a:lnTo>
                  <a:lnTo>
                    <a:pt x="1133" y="614"/>
                  </a:lnTo>
                  <a:lnTo>
                    <a:pt x="1131" y="616"/>
                  </a:lnTo>
                  <a:lnTo>
                    <a:pt x="1130" y="618"/>
                  </a:lnTo>
                  <a:lnTo>
                    <a:pt x="1130" y="624"/>
                  </a:lnTo>
                  <a:lnTo>
                    <a:pt x="1130" y="632"/>
                  </a:lnTo>
                  <a:lnTo>
                    <a:pt x="1130" y="640"/>
                  </a:lnTo>
                  <a:lnTo>
                    <a:pt x="1131" y="648"/>
                  </a:lnTo>
                  <a:lnTo>
                    <a:pt x="1132" y="657"/>
                  </a:lnTo>
                  <a:lnTo>
                    <a:pt x="1132" y="664"/>
                  </a:lnTo>
                  <a:lnTo>
                    <a:pt x="1132" y="673"/>
                  </a:lnTo>
                  <a:lnTo>
                    <a:pt x="1130" y="679"/>
                  </a:lnTo>
                  <a:lnTo>
                    <a:pt x="1129" y="683"/>
                  </a:lnTo>
                  <a:lnTo>
                    <a:pt x="1127" y="686"/>
                  </a:lnTo>
                  <a:lnTo>
                    <a:pt x="1123" y="689"/>
                  </a:lnTo>
                  <a:lnTo>
                    <a:pt x="1120" y="691"/>
                  </a:lnTo>
                  <a:lnTo>
                    <a:pt x="1117" y="692"/>
                  </a:lnTo>
                  <a:lnTo>
                    <a:pt x="1111" y="693"/>
                  </a:lnTo>
                  <a:lnTo>
                    <a:pt x="1107" y="694"/>
                  </a:lnTo>
                  <a:lnTo>
                    <a:pt x="1101" y="694"/>
                  </a:lnTo>
                  <a:lnTo>
                    <a:pt x="1076" y="693"/>
                  </a:lnTo>
                  <a:lnTo>
                    <a:pt x="1058" y="693"/>
                  </a:lnTo>
                  <a:lnTo>
                    <a:pt x="1050" y="694"/>
                  </a:lnTo>
                  <a:lnTo>
                    <a:pt x="1043" y="699"/>
                  </a:lnTo>
                  <a:lnTo>
                    <a:pt x="1035" y="705"/>
                  </a:lnTo>
                  <a:lnTo>
                    <a:pt x="1029" y="715"/>
                  </a:lnTo>
                  <a:lnTo>
                    <a:pt x="1025" y="721"/>
                  </a:lnTo>
                  <a:lnTo>
                    <a:pt x="1022" y="730"/>
                  </a:lnTo>
                  <a:lnTo>
                    <a:pt x="1020" y="739"/>
                  </a:lnTo>
                  <a:lnTo>
                    <a:pt x="1019" y="748"/>
                  </a:lnTo>
                  <a:lnTo>
                    <a:pt x="1018" y="771"/>
                  </a:lnTo>
                  <a:lnTo>
                    <a:pt x="1019" y="794"/>
                  </a:lnTo>
                  <a:lnTo>
                    <a:pt x="1020" y="817"/>
                  </a:lnTo>
                  <a:lnTo>
                    <a:pt x="1021" y="841"/>
                  </a:lnTo>
                  <a:lnTo>
                    <a:pt x="1021" y="861"/>
                  </a:lnTo>
                  <a:lnTo>
                    <a:pt x="1020" y="880"/>
                  </a:lnTo>
                  <a:lnTo>
                    <a:pt x="1020" y="881"/>
                  </a:lnTo>
                  <a:lnTo>
                    <a:pt x="1018" y="881"/>
                  </a:lnTo>
                  <a:lnTo>
                    <a:pt x="1015" y="881"/>
                  </a:lnTo>
                  <a:lnTo>
                    <a:pt x="1010" y="881"/>
                  </a:lnTo>
                  <a:lnTo>
                    <a:pt x="1002" y="880"/>
                  </a:lnTo>
                  <a:lnTo>
                    <a:pt x="992" y="880"/>
                  </a:lnTo>
                  <a:lnTo>
                    <a:pt x="989" y="880"/>
                  </a:lnTo>
                  <a:lnTo>
                    <a:pt x="986" y="881"/>
                  </a:lnTo>
                  <a:lnTo>
                    <a:pt x="983" y="882"/>
                  </a:lnTo>
                  <a:lnTo>
                    <a:pt x="982" y="884"/>
                  </a:lnTo>
                  <a:lnTo>
                    <a:pt x="979" y="888"/>
                  </a:lnTo>
                  <a:lnTo>
                    <a:pt x="977" y="894"/>
                  </a:lnTo>
                  <a:lnTo>
                    <a:pt x="975" y="899"/>
                  </a:lnTo>
                  <a:lnTo>
                    <a:pt x="971" y="903"/>
                  </a:lnTo>
                  <a:lnTo>
                    <a:pt x="969" y="906"/>
                  </a:lnTo>
                  <a:lnTo>
                    <a:pt x="967" y="907"/>
                  </a:lnTo>
                  <a:lnTo>
                    <a:pt x="964" y="908"/>
                  </a:lnTo>
                  <a:lnTo>
                    <a:pt x="960" y="908"/>
                  </a:lnTo>
                  <a:lnTo>
                    <a:pt x="954" y="908"/>
                  </a:lnTo>
                  <a:lnTo>
                    <a:pt x="949" y="907"/>
                  </a:lnTo>
                  <a:lnTo>
                    <a:pt x="944" y="906"/>
                  </a:lnTo>
                  <a:lnTo>
                    <a:pt x="941" y="905"/>
                  </a:lnTo>
                  <a:lnTo>
                    <a:pt x="936" y="900"/>
                  </a:lnTo>
                  <a:lnTo>
                    <a:pt x="933" y="896"/>
                  </a:lnTo>
                  <a:lnTo>
                    <a:pt x="929" y="892"/>
                  </a:lnTo>
                  <a:lnTo>
                    <a:pt x="926" y="887"/>
                  </a:lnTo>
                  <a:lnTo>
                    <a:pt x="924" y="886"/>
                  </a:lnTo>
                  <a:lnTo>
                    <a:pt x="922" y="885"/>
                  </a:lnTo>
                  <a:lnTo>
                    <a:pt x="920" y="884"/>
                  </a:lnTo>
                  <a:lnTo>
                    <a:pt x="915" y="884"/>
                  </a:lnTo>
                  <a:lnTo>
                    <a:pt x="905" y="888"/>
                  </a:lnTo>
                  <a:lnTo>
                    <a:pt x="886" y="896"/>
                  </a:lnTo>
                  <a:lnTo>
                    <a:pt x="877" y="899"/>
                  </a:lnTo>
                  <a:lnTo>
                    <a:pt x="868" y="901"/>
                  </a:lnTo>
                  <a:lnTo>
                    <a:pt x="864" y="901"/>
                  </a:lnTo>
                  <a:lnTo>
                    <a:pt x="860" y="901"/>
                  </a:lnTo>
                  <a:lnTo>
                    <a:pt x="857" y="901"/>
                  </a:lnTo>
                  <a:lnTo>
                    <a:pt x="855" y="900"/>
                  </a:lnTo>
                  <a:lnTo>
                    <a:pt x="850" y="886"/>
                  </a:lnTo>
                  <a:lnTo>
                    <a:pt x="836" y="863"/>
                  </a:lnTo>
                  <a:lnTo>
                    <a:pt x="832" y="857"/>
                  </a:lnTo>
                  <a:lnTo>
                    <a:pt x="828" y="854"/>
                  </a:lnTo>
                  <a:lnTo>
                    <a:pt x="824" y="851"/>
                  </a:lnTo>
                  <a:lnTo>
                    <a:pt x="821" y="850"/>
                  </a:lnTo>
                  <a:lnTo>
                    <a:pt x="816" y="850"/>
                  </a:lnTo>
                  <a:lnTo>
                    <a:pt x="813" y="853"/>
                  </a:lnTo>
                  <a:lnTo>
                    <a:pt x="810" y="859"/>
                  </a:lnTo>
                  <a:lnTo>
                    <a:pt x="808" y="868"/>
                  </a:lnTo>
                  <a:lnTo>
                    <a:pt x="804" y="879"/>
                  </a:lnTo>
                  <a:lnTo>
                    <a:pt x="800" y="887"/>
                  </a:lnTo>
                  <a:lnTo>
                    <a:pt x="797" y="895"/>
                  </a:lnTo>
                  <a:lnTo>
                    <a:pt x="793" y="901"/>
                  </a:lnTo>
                  <a:lnTo>
                    <a:pt x="789" y="909"/>
                  </a:lnTo>
                  <a:lnTo>
                    <a:pt x="786" y="916"/>
                  </a:lnTo>
                  <a:lnTo>
                    <a:pt x="784" y="927"/>
                  </a:lnTo>
                  <a:lnTo>
                    <a:pt x="783" y="940"/>
                  </a:lnTo>
                  <a:lnTo>
                    <a:pt x="782" y="955"/>
                  </a:lnTo>
                  <a:lnTo>
                    <a:pt x="779" y="969"/>
                  </a:lnTo>
                  <a:lnTo>
                    <a:pt x="774" y="982"/>
                  </a:lnTo>
                  <a:lnTo>
                    <a:pt x="769" y="994"/>
                  </a:lnTo>
                  <a:lnTo>
                    <a:pt x="765" y="1007"/>
                  </a:lnTo>
                  <a:lnTo>
                    <a:pt x="759" y="1019"/>
                  </a:lnTo>
                  <a:lnTo>
                    <a:pt x="756" y="1032"/>
                  </a:lnTo>
                  <a:lnTo>
                    <a:pt x="755" y="1045"/>
                  </a:lnTo>
                  <a:lnTo>
                    <a:pt x="756" y="1053"/>
                  </a:lnTo>
                  <a:lnTo>
                    <a:pt x="758" y="1060"/>
                  </a:lnTo>
                  <a:lnTo>
                    <a:pt x="760" y="1064"/>
                  </a:lnTo>
                  <a:lnTo>
                    <a:pt x="764" y="1066"/>
                  </a:lnTo>
                  <a:lnTo>
                    <a:pt x="768" y="1069"/>
                  </a:lnTo>
                  <a:lnTo>
                    <a:pt x="771" y="1074"/>
                  </a:lnTo>
                  <a:lnTo>
                    <a:pt x="773" y="1079"/>
                  </a:lnTo>
                  <a:lnTo>
                    <a:pt x="775" y="1089"/>
                  </a:lnTo>
                  <a:lnTo>
                    <a:pt x="775" y="1096"/>
                  </a:lnTo>
                  <a:lnTo>
                    <a:pt x="773" y="1102"/>
                  </a:lnTo>
                  <a:lnTo>
                    <a:pt x="770" y="1107"/>
                  </a:lnTo>
                  <a:lnTo>
                    <a:pt x="766" y="1111"/>
                  </a:lnTo>
                  <a:lnTo>
                    <a:pt x="761" y="1115"/>
                  </a:lnTo>
                  <a:lnTo>
                    <a:pt x="757" y="1119"/>
                  </a:lnTo>
                  <a:lnTo>
                    <a:pt x="754" y="1123"/>
                  </a:lnTo>
                  <a:lnTo>
                    <a:pt x="752" y="1129"/>
                  </a:lnTo>
                  <a:lnTo>
                    <a:pt x="742" y="1125"/>
                  </a:lnTo>
                  <a:lnTo>
                    <a:pt x="733" y="1119"/>
                  </a:lnTo>
                  <a:lnTo>
                    <a:pt x="724" y="1111"/>
                  </a:lnTo>
                  <a:lnTo>
                    <a:pt x="715" y="1104"/>
                  </a:lnTo>
                  <a:lnTo>
                    <a:pt x="707" y="1095"/>
                  </a:lnTo>
                  <a:lnTo>
                    <a:pt x="700" y="1090"/>
                  </a:lnTo>
                  <a:lnTo>
                    <a:pt x="695" y="1085"/>
                  </a:lnTo>
                  <a:lnTo>
                    <a:pt x="691" y="1084"/>
                  </a:lnTo>
                  <a:lnTo>
                    <a:pt x="664" y="1097"/>
                  </a:lnTo>
                  <a:lnTo>
                    <a:pt x="635" y="1113"/>
                  </a:lnTo>
                  <a:lnTo>
                    <a:pt x="619" y="1121"/>
                  </a:lnTo>
                  <a:lnTo>
                    <a:pt x="603" y="1127"/>
                  </a:lnTo>
                  <a:lnTo>
                    <a:pt x="595" y="1130"/>
                  </a:lnTo>
                  <a:lnTo>
                    <a:pt x="587" y="1131"/>
                  </a:lnTo>
                  <a:lnTo>
                    <a:pt x="578" y="1133"/>
                  </a:lnTo>
                  <a:lnTo>
                    <a:pt x="571" y="1133"/>
                  </a:lnTo>
                  <a:lnTo>
                    <a:pt x="562" y="1133"/>
                  </a:lnTo>
                  <a:lnTo>
                    <a:pt x="556" y="1134"/>
                  </a:lnTo>
                  <a:lnTo>
                    <a:pt x="552" y="1135"/>
                  </a:lnTo>
                  <a:lnTo>
                    <a:pt x="550" y="1136"/>
                  </a:lnTo>
                  <a:lnTo>
                    <a:pt x="551" y="1138"/>
                  </a:lnTo>
                  <a:lnTo>
                    <a:pt x="552" y="1140"/>
                  </a:lnTo>
                  <a:lnTo>
                    <a:pt x="556" y="1144"/>
                  </a:lnTo>
                  <a:lnTo>
                    <a:pt x="560" y="1147"/>
                  </a:lnTo>
                  <a:lnTo>
                    <a:pt x="570" y="1153"/>
                  </a:lnTo>
                  <a:lnTo>
                    <a:pt x="578" y="1161"/>
                  </a:lnTo>
                  <a:lnTo>
                    <a:pt x="583" y="1165"/>
                  </a:lnTo>
                  <a:lnTo>
                    <a:pt x="585" y="1168"/>
                  </a:lnTo>
                  <a:lnTo>
                    <a:pt x="587" y="1173"/>
                  </a:lnTo>
                  <a:lnTo>
                    <a:pt x="587" y="1177"/>
                  </a:lnTo>
                  <a:lnTo>
                    <a:pt x="583" y="1190"/>
                  </a:lnTo>
                  <a:lnTo>
                    <a:pt x="579" y="1201"/>
                  </a:lnTo>
                  <a:lnTo>
                    <a:pt x="578" y="1210"/>
                  </a:lnTo>
                  <a:lnTo>
                    <a:pt x="578" y="1217"/>
                  </a:lnTo>
                  <a:lnTo>
                    <a:pt x="579" y="1220"/>
                  </a:lnTo>
                  <a:lnTo>
                    <a:pt x="580" y="1223"/>
                  </a:lnTo>
                  <a:lnTo>
                    <a:pt x="583" y="1226"/>
                  </a:lnTo>
                  <a:lnTo>
                    <a:pt x="587" y="1228"/>
                  </a:lnTo>
                  <a:lnTo>
                    <a:pt x="597" y="1231"/>
                  </a:lnTo>
                  <a:lnTo>
                    <a:pt x="611" y="1233"/>
                  </a:lnTo>
                  <a:lnTo>
                    <a:pt x="613" y="1234"/>
                  </a:lnTo>
                  <a:lnTo>
                    <a:pt x="614" y="1235"/>
                  </a:lnTo>
                  <a:lnTo>
                    <a:pt x="615" y="1237"/>
                  </a:lnTo>
                  <a:lnTo>
                    <a:pt x="616" y="1241"/>
                  </a:lnTo>
                  <a:lnTo>
                    <a:pt x="616" y="1247"/>
                  </a:lnTo>
                  <a:lnTo>
                    <a:pt x="614" y="1256"/>
                  </a:lnTo>
                  <a:lnTo>
                    <a:pt x="609" y="1270"/>
                  </a:lnTo>
                  <a:lnTo>
                    <a:pt x="606" y="1277"/>
                  </a:lnTo>
                  <a:lnTo>
                    <a:pt x="604" y="1284"/>
                  </a:lnTo>
                  <a:lnTo>
                    <a:pt x="602" y="1288"/>
                  </a:lnTo>
                  <a:lnTo>
                    <a:pt x="602" y="1292"/>
                  </a:lnTo>
                  <a:lnTo>
                    <a:pt x="602" y="1297"/>
                  </a:lnTo>
                  <a:lnTo>
                    <a:pt x="603" y="1300"/>
                  </a:lnTo>
                  <a:lnTo>
                    <a:pt x="604" y="1303"/>
                  </a:lnTo>
                  <a:lnTo>
                    <a:pt x="607" y="1306"/>
                  </a:lnTo>
                  <a:lnTo>
                    <a:pt x="609" y="1308"/>
                  </a:lnTo>
                  <a:lnTo>
                    <a:pt x="615" y="1314"/>
                  </a:lnTo>
                  <a:lnTo>
                    <a:pt x="621" y="1320"/>
                  </a:lnTo>
                  <a:lnTo>
                    <a:pt x="623" y="1324"/>
                  </a:lnTo>
                  <a:lnTo>
                    <a:pt x="625" y="1328"/>
                  </a:lnTo>
                  <a:lnTo>
                    <a:pt x="627" y="1332"/>
                  </a:lnTo>
                  <a:lnTo>
                    <a:pt x="627" y="1338"/>
                  </a:lnTo>
                  <a:lnTo>
                    <a:pt x="627" y="1345"/>
                  </a:lnTo>
                  <a:lnTo>
                    <a:pt x="625" y="1352"/>
                  </a:lnTo>
                  <a:lnTo>
                    <a:pt x="622" y="1357"/>
                  </a:lnTo>
                  <a:lnTo>
                    <a:pt x="620" y="1362"/>
                  </a:lnTo>
                  <a:lnTo>
                    <a:pt x="617" y="1366"/>
                  </a:lnTo>
                  <a:lnTo>
                    <a:pt x="614" y="1368"/>
                  </a:lnTo>
                  <a:lnTo>
                    <a:pt x="609" y="1370"/>
                  </a:lnTo>
                  <a:lnTo>
                    <a:pt x="606" y="1371"/>
                  </a:lnTo>
                  <a:lnTo>
                    <a:pt x="592" y="1371"/>
                  </a:lnTo>
                  <a:lnTo>
                    <a:pt x="587" y="1370"/>
                  </a:lnTo>
                  <a:lnTo>
                    <a:pt x="580" y="1392"/>
                  </a:lnTo>
                  <a:lnTo>
                    <a:pt x="575" y="1412"/>
                  </a:lnTo>
                  <a:lnTo>
                    <a:pt x="570" y="1429"/>
                  </a:lnTo>
                  <a:lnTo>
                    <a:pt x="562" y="1446"/>
                  </a:lnTo>
                  <a:lnTo>
                    <a:pt x="560" y="1452"/>
                  </a:lnTo>
                  <a:lnTo>
                    <a:pt x="560" y="1457"/>
                  </a:lnTo>
                  <a:lnTo>
                    <a:pt x="561" y="1464"/>
                  </a:lnTo>
                  <a:lnTo>
                    <a:pt x="562" y="1469"/>
                  </a:lnTo>
                  <a:lnTo>
                    <a:pt x="561" y="1475"/>
                  </a:lnTo>
                  <a:lnTo>
                    <a:pt x="559" y="1482"/>
                  </a:lnTo>
                  <a:lnTo>
                    <a:pt x="558" y="1486"/>
                  </a:lnTo>
                  <a:lnTo>
                    <a:pt x="555" y="1489"/>
                  </a:lnTo>
                  <a:lnTo>
                    <a:pt x="551" y="1494"/>
                  </a:lnTo>
                  <a:lnTo>
                    <a:pt x="546" y="1498"/>
                  </a:lnTo>
                  <a:lnTo>
                    <a:pt x="535" y="1508"/>
                  </a:lnTo>
                  <a:lnTo>
                    <a:pt x="524" y="1514"/>
                  </a:lnTo>
                  <a:lnTo>
                    <a:pt x="515" y="1521"/>
                  </a:lnTo>
                  <a:lnTo>
                    <a:pt x="505" y="1525"/>
                  </a:lnTo>
                  <a:lnTo>
                    <a:pt x="494" y="1528"/>
                  </a:lnTo>
                  <a:lnTo>
                    <a:pt x="483" y="1530"/>
                  </a:lnTo>
                  <a:lnTo>
                    <a:pt x="472" y="1532"/>
                  </a:lnTo>
                  <a:lnTo>
                    <a:pt x="458" y="1535"/>
                  </a:lnTo>
                  <a:lnTo>
                    <a:pt x="452" y="1536"/>
                  </a:lnTo>
                  <a:lnTo>
                    <a:pt x="447" y="1538"/>
                  </a:lnTo>
                  <a:lnTo>
                    <a:pt x="441" y="1540"/>
                  </a:lnTo>
                  <a:lnTo>
                    <a:pt x="436" y="1543"/>
                  </a:lnTo>
                  <a:lnTo>
                    <a:pt x="427" y="1552"/>
                  </a:lnTo>
                  <a:lnTo>
                    <a:pt x="419" y="1562"/>
                  </a:lnTo>
                  <a:lnTo>
                    <a:pt x="403" y="1583"/>
                  </a:lnTo>
                  <a:lnTo>
                    <a:pt x="390" y="1603"/>
                  </a:lnTo>
                  <a:lnTo>
                    <a:pt x="374" y="1609"/>
                  </a:lnTo>
                  <a:lnTo>
                    <a:pt x="363" y="1612"/>
                  </a:lnTo>
                  <a:lnTo>
                    <a:pt x="354" y="1613"/>
                  </a:lnTo>
                  <a:lnTo>
                    <a:pt x="349" y="1613"/>
                  </a:lnTo>
                  <a:lnTo>
                    <a:pt x="339" y="1611"/>
                  </a:lnTo>
                  <a:lnTo>
                    <a:pt x="322" y="1607"/>
                  </a:lnTo>
                  <a:lnTo>
                    <a:pt x="308" y="1605"/>
                  </a:lnTo>
                  <a:lnTo>
                    <a:pt x="296" y="1605"/>
                  </a:lnTo>
                  <a:lnTo>
                    <a:pt x="291" y="1605"/>
                  </a:lnTo>
                  <a:lnTo>
                    <a:pt x="285" y="1606"/>
                  </a:lnTo>
                  <a:lnTo>
                    <a:pt x="281" y="1607"/>
                  </a:lnTo>
                  <a:lnTo>
                    <a:pt x="277" y="1609"/>
                  </a:lnTo>
                  <a:lnTo>
                    <a:pt x="272" y="1612"/>
                  </a:lnTo>
                  <a:lnTo>
                    <a:pt x="268" y="1615"/>
                  </a:lnTo>
                  <a:lnTo>
                    <a:pt x="264" y="1620"/>
                  </a:lnTo>
                  <a:lnTo>
                    <a:pt x="260" y="1624"/>
                  </a:lnTo>
                  <a:lnTo>
                    <a:pt x="253" y="1638"/>
                  </a:lnTo>
                  <a:lnTo>
                    <a:pt x="245" y="1655"/>
                  </a:lnTo>
                  <a:lnTo>
                    <a:pt x="238" y="1676"/>
                  </a:lnTo>
                  <a:lnTo>
                    <a:pt x="233" y="1687"/>
                  </a:lnTo>
                  <a:lnTo>
                    <a:pt x="229" y="1689"/>
                  </a:lnTo>
                  <a:lnTo>
                    <a:pt x="224" y="1691"/>
                  </a:lnTo>
                  <a:lnTo>
                    <a:pt x="214" y="1691"/>
                  </a:lnTo>
                  <a:lnTo>
                    <a:pt x="201" y="1691"/>
                  </a:lnTo>
                  <a:lnTo>
                    <a:pt x="191" y="1691"/>
                  </a:lnTo>
                  <a:lnTo>
                    <a:pt x="183" y="1691"/>
                  </a:lnTo>
                  <a:lnTo>
                    <a:pt x="175" y="1689"/>
                  </a:lnTo>
                  <a:lnTo>
                    <a:pt x="170" y="1687"/>
                  </a:lnTo>
                  <a:lnTo>
                    <a:pt x="167" y="1685"/>
                  </a:lnTo>
                  <a:lnTo>
                    <a:pt x="165" y="1683"/>
                  </a:lnTo>
                  <a:lnTo>
                    <a:pt x="163" y="1681"/>
                  </a:lnTo>
                  <a:lnTo>
                    <a:pt x="162" y="1678"/>
                  </a:lnTo>
                  <a:lnTo>
                    <a:pt x="162" y="1675"/>
                  </a:lnTo>
                  <a:lnTo>
                    <a:pt x="162" y="1671"/>
                  </a:lnTo>
                  <a:lnTo>
                    <a:pt x="163" y="1667"/>
                  </a:lnTo>
                  <a:lnTo>
                    <a:pt x="165" y="1663"/>
                  </a:lnTo>
                  <a:lnTo>
                    <a:pt x="167" y="1655"/>
                  </a:lnTo>
                  <a:lnTo>
                    <a:pt x="168" y="1650"/>
                  </a:lnTo>
                  <a:lnTo>
                    <a:pt x="167" y="1647"/>
                  </a:lnTo>
                  <a:lnTo>
                    <a:pt x="166" y="1643"/>
                  </a:lnTo>
                  <a:lnTo>
                    <a:pt x="162" y="1643"/>
                  </a:lnTo>
                  <a:lnTo>
                    <a:pt x="158" y="1643"/>
                  </a:lnTo>
                  <a:lnTo>
                    <a:pt x="154" y="1645"/>
                  </a:lnTo>
                  <a:lnTo>
                    <a:pt x="148" y="1647"/>
                  </a:lnTo>
                  <a:lnTo>
                    <a:pt x="127" y="1659"/>
                  </a:lnTo>
                  <a:lnTo>
                    <a:pt x="113" y="1667"/>
                  </a:lnTo>
                  <a:lnTo>
                    <a:pt x="92" y="1677"/>
                  </a:lnTo>
                  <a:lnTo>
                    <a:pt x="63" y="1692"/>
                  </a:lnTo>
                  <a:lnTo>
                    <a:pt x="49" y="1699"/>
                  </a:lnTo>
                  <a:lnTo>
                    <a:pt x="37" y="1707"/>
                  </a:lnTo>
                  <a:lnTo>
                    <a:pt x="28" y="1715"/>
                  </a:lnTo>
                  <a:lnTo>
                    <a:pt x="25" y="1719"/>
                  </a:lnTo>
                  <a:lnTo>
                    <a:pt x="18" y="1746"/>
                  </a:lnTo>
                  <a:lnTo>
                    <a:pt x="9" y="1782"/>
                  </a:lnTo>
                  <a:lnTo>
                    <a:pt x="2" y="1814"/>
                  </a:lnTo>
                  <a:lnTo>
                    <a:pt x="0" y="1828"/>
                  </a:lnTo>
                  <a:lnTo>
                    <a:pt x="9" y="1837"/>
                  </a:lnTo>
                  <a:lnTo>
                    <a:pt x="21" y="1847"/>
                  </a:lnTo>
                  <a:lnTo>
                    <a:pt x="28" y="1851"/>
                  </a:lnTo>
                  <a:lnTo>
                    <a:pt x="34" y="1856"/>
                  </a:lnTo>
                  <a:lnTo>
                    <a:pt x="42" y="1858"/>
                  </a:lnTo>
                  <a:lnTo>
                    <a:pt x="48" y="1860"/>
                  </a:lnTo>
                  <a:lnTo>
                    <a:pt x="69" y="1862"/>
                  </a:lnTo>
                  <a:lnTo>
                    <a:pt x="85" y="1865"/>
                  </a:lnTo>
                  <a:lnTo>
                    <a:pt x="92" y="1867"/>
                  </a:lnTo>
                  <a:lnTo>
                    <a:pt x="98" y="1870"/>
                  </a:lnTo>
                  <a:lnTo>
                    <a:pt x="103" y="1872"/>
                  </a:lnTo>
                  <a:lnTo>
                    <a:pt x="106" y="1875"/>
                  </a:lnTo>
                  <a:lnTo>
                    <a:pt x="111" y="1878"/>
                  </a:lnTo>
                  <a:lnTo>
                    <a:pt x="114" y="1884"/>
                  </a:lnTo>
                  <a:lnTo>
                    <a:pt x="116" y="1889"/>
                  </a:lnTo>
                  <a:lnTo>
                    <a:pt x="118" y="1894"/>
                  </a:lnTo>
                  <a:lnTo>
                    <a:pt x="121" y="1911"/>
                  </a:lnTo>
                  <a:lnTo>
                    <a:pt x="125" y="1932"/>
                  </a:lnTo>
                  <a:lnTo>
                    <a:pt x="127" y="1949"/>
                  </a:lnTo>
                  <a:lnTo>
                    <a:pt x="130" y="1967"/>
                  </a:lnTo>
                  <a:lnTo>
                    <a:pt x="135" y="1984"/>
                  </a:lnTo>
                  <a:lnTo>
                    <a:pt x="141" y="2000"/>
                  </a:lnTo>
                  <a:lnTo>
                    <a:pt x="141" y="2003"/>
                  </a:lnTo>
                  <a:lnTo>
                    <a:pt x="141" y="2006"/>
                  </a:lnTo>
                  <a:lnTo>
                    <a:pt x="141" y="2009"/>
                  </a:lnTo>
                  <a:lnTo>
                    <a:pt x="140" y="2012"/>
                  </a:lnTo>
                  <a:lnTo>
                    <a:pt x="137" y="2018"/>
                  </a:lnTo>
                  <a:lnTo>
                    <a:pt x="132" y="2024"/>
                  </a:lnTo>
                  <a:lnTo>
                    <a:pt x="123" y="2036"/>
                  </a:lnTo>
                  <a:lnTo>
                    <a:pt x="116" y="2044"/>
                  </a:lnTo>
                  <a:lnTo>
                    <a:pt x="121" y="2042"/>
                  </a:lnTo>
                  <a:lnTo>
                    <a:pt x="128" y="2041"/>
                  </a:lnTo>
                  <a:lnTo>
                    <a:pt x="133" y="2041"/>
                  </a:lnTo>
                  <a:lnTo>
                    <a:pt x="139" y="2041"/>
                  </a:lnTo>
                  <a:lnTo>
                    <a:pt x="145" y="2043"/>
                  </a:lnTo>
                  <a:lnTo>
                    <a:pt x="151" y="2044"/>
                  </a:lnTo>
                  <a:lnTo>
                    <a:pt x="157" y="2047"/>
                  </a:lnTo>
                  <a:lnTo>
                    <a:pt x="162" y="2051"/>
                  </a:lnTo>
                  <a:lnTo>
                    <a:pt x="174" y="2058"/>
                  </a:lnTo>
                  <a:lnTo>
                    <a:pt x="185" y="2067"/>
                  </a:lnTo>
                  <a:lnTo>
                    <a:pt x="196" y="2075"/>
                  </a:lnTo>
                  <a:lnTo>
                    <a:pt x="204" y="2085"/>
                  </a:lnTo>
                  <a:lnTo>
                    <a:pt x="215" y="2092"/>
                  </a:lnTo>
                  <a:lnTo>
                    <a:pt x="227" y="2097"/>
                  </a:lnTo>
                  <a:lnTo>
                    <a:pt x="232" y="2100"/>
                  </a:lnTo>
                  <a:lnTo>
                    <a:pt x="237" y="2104"/>
                  </a:lnTo>
                  <a:lnTo>
                    <a:pt x="239" y="2107"/>
                  </a:lnTo>
                  <a:lnTo>
                    <a:pt x="240" y="2110"/>
                  </a:lnTo>
                  <a:lnTo>
                    <a:pt x="241" y="2113"/>
                  </a:lnTo>
                  <a:lnTo>
                    <a:pt x="241" y="2116"/>
                  </a:lnTo>
                  <a:lnTo>
                    <a:pt x="240" y="2123"/>
                  </a:lnTo>
                  <a:lnTo>
                    <a:pt x="237" y="2129"/>
                  </a:lnTo>
                  <a:lnTo>
                    <a:pt x="232" y="2135"/>
                  </a:lnTo>
                  <a:lnTo>
                    <a:pt x="228" y="2140"/>
                  </a:lnTo>
                  <a:lnTo>
                    <a:pt x="225" y="2144"/>
                  </a:lnTo>
                  <a:lnTo>
                    <a:pt x="223" y="2149"/>
                  </a:lnTo>
                  <a:lnTo>
                    <a:pt x="222" y="2150"/>
                  </a:lnTo>
                  <a:lnTo>
                    <a:pt x="222" y="2151"/>
                  </a:lnTo>
                  <a:lnTo>
                    <a:pt x="223" y="2152"/>
                  </a:lnTo>
                  <a:lnTo>
                    <a:pt x="225" y="2153"/>
                  </a:lnTo>
                  <a:lnTo>
                    <a:pt x="237" y="2155"/>
                  </a:lnTo>
                  <a:lnTo>
                    <a:pt x="249" y="2156"/>
                  </a:lnTo>
                  <a:lnTo>
                    <a:pt x="260" y="2157"/>
                  </a:lnTo>
                  <a:lnTo>
                    <a:pt x="271" y="2157"/>
                  </a:lnTo>
                  <a:lnTo>
                    <a:pt x="282" y="2158"/>
                  </a:lnTo>
                  <a:lnTo>
                    <a:pt x="291" y="2160"/>
                  </a:lnTo>
                  <a:lnTo>
                    <a:pt x="295" y="2163"/>
                  </a:lnTo>
                  <a:lnTo>
                    <a:pt x="299" y="2166"/>
                  </a:lnTo>
                  <a:lnTo>
                    <a:pt x="302" y="2169"/>
                  </a:lnTo>
                  <a:lnTo>
                    <a:pt x="306" y="2173"/>
                  </a:lnTo>
                  <a:lnTo>
                    <a:pt x="310" y="2179"/>
                  </a:lnTo>
                  <a:lnTo>
                    <a:pt x="314" y="2183"/>
                  </a:lnTo>
                  <a:lnTo>
                    <a:pt x="321" y="2186"/>
                  </a:lnTo>
                  <a:lnTo>
                    <a:pt x="327" y="2188"/>
                  </a:lnTo>
                  <a:lnTo>
                    <a:pt x="334" y="2191"/>
                  </a:lnTo>
                  <a:lnTo>
                    <a:pt x="341" y="2192"/>
                  </a:lnTo>
                  <a:lnTo>
                    <a:pt x="350" y="2192"/>
                  </a:lnTo>
                  <a:lnTo>
                    <a:pt x="357" y="2191"/>
                  </a:lnTo>
                  <a:lnTo>
                    <a:pt x="375" y="2187"/>
                  </a:lnTo>
                  <a:lnTo>
                    <a:pt x="392" y="2183"/>
                  </a:lnTo>
                  <a:lnTo>
                    <a:pt x="407" y="2177"/>
                  </a:lnTo>
                  <a:lnTo>
                    <a:pt x="422" y="2169"/>
                  </a:lnTo>
                  <a:lnTo>
                    <a:pt x="438" y="2160"/>
                  </a:lnTo>
                  <a:lnTo>
                    <a:pt x="455" y="2154"/>
                  </a:lnTo>
                  <a:lnTo>
                    <a:pt x="464" y="2151"/>
                  </a:lnTo>
                  <a:lnTo>
                    <a:pt x="474" y="2149"/>
                  </a:lnTo>
                  <a:lnTo>
                    <a:pt x="483" y="2146"/>
                  </a:lnTo>
                  <a:lnTo>
                    <a:pt x="494" y="2145"/>
                  </a:lnTo>
                  <a:lnTo>
                    <a:pt x="499" y="2144"/>
                  </a:lnTo>
                  <a:lnTo>
                    <a:pt x="503" y="2145"/>
                  </a:lnTo>
                  <a:lnTo>
                    <a:pt x="506" y="2148"/>
                  </a:lnTo>
                  <a:lnTo>
                    <a:pt x="509" y="2150"/>
                  </a:lnTo>
                  <a:lnTo>
                    <a:pt x="515" y="2155"/>
                  </a:lnTo>
                  <a:lnTo>
                    <a:pt x="519" y="2163"/>
                  </a:lnTo>
                  <a:lnTo>
                    <a:pt x="523" y="2171"/>
                  </a:lnTo>
                  <a:lnTo>
                    <a:pt x="527" y="2180"/>
                  </a:lnTo>
                  <a:lnTo>
                    <a:pt x="532" y="2187"/>
                  </a:lnTo>
                  <a:lnTo>
                    <a:pt x="538" y="2193"/>
                  </a:lnTo>
                  <a:lnTo>
                    <a:pt x="562" y="2197"/>
                  </a:lnTo>
                  <a:lnTo>
                    <a:pt x="581" y="2200"/>
                  </a:lnTo>
                  <a:lnTo>
                    <a:pt x="585" y="2202"/>
                  </a:lnTo>
                  <a:lnTo>
                    <a:pt x="587" y="2204"/>
                  </a:lnTo>
                  <a:lnTo>
                    <a:pt x="589" y="2207"/>
                  </a:lnTo>
                  <a:lnTo>
                    <a:pt x="590" y="2209"/>
                  </a:lnTo>
                  <a:lnTo>
                    <a:pt x="590" y="2213"/>
                  </a:lnTo>
                  <a:lnTo>
                    <a:pt x="588" y="2218"/>
                  </a:lnTo>
                  <a:lnTo>
                    <a:pt x="586" y="2223"/>
                  </a:lnTo>
                  <a:lnTo>
                    <a:pt x="583" y="2229"/>
                  </a:lnTo>
                  <a:lnTo>
                    <a:pt x="577" y="2244"/>
                  </a:lnTo>
                  <a:lnTo>
                    <a:pt x="571" y="2266"/>
                  </a:lnTo>
                  <a:lnTo>
                    <a:pt x="567" y="2277"/>
                  </a:lnTo>
                  <a:lnTo>
                    <a:pt x="564" y="2287"/>
                  </a:lnTo>
                  <a:lnTo>
                    <a:pt x="561" y="2294"/>
                  </a:lnTo>
                  <a:lnTo>
                    <a:pt x="559" y="2297"/>
                  </a:lnTo>
                  <a:lnTo>
                    <a:pt x="549" y="2302"/>
                  </a:lnTo>
                  <a:lnTo>
                    <a:pt x="541" y="2304"/>
                  </a:lnTo>
                  <a:lnTo>
                    <a:pt x="531" y="2305"/>
                  </a:lnTo>
                  <a:lnTo>
                    <a:pt x="523" y="2305"/>
                  </a:lnTo>
                  <a:lnTo>
                    <a:pt x="520" y="2306"/>
                  </a:lnTo>
                  <a:lnTo>
                    <a:pt x="517" y="2307"/>
                  </a:lnTo>
                  <a:lnTo>
                    <a:pt x="514" y="2309"/>
                  </a:lnTo>
                  <a:lnTo>
                    <a:pt x="511" y="2311"/>
                  </a:lnTo>
                  <a:lnTo>
                    <a:pt x="509" y="2315"/>
                  </a:lnTo>
                  <a:lnTo>
                    <a:pt x="507" y="2318"/>
                  </a:lnTo>
                  <a:lnTo>
                    <a:pt x="506" y="2323"/>
                  </a:lnTo>
                  <a:lnTo>
                    <a:pt x="506" y="2330"/>
                  </a:lnTo>
                  <a:lnTo>
                    <a:pt x="507" y="2336"/>
                  </a:lnTo>
                  <a:lnTo>
                    <a:pt x="508" y="2341"/>
                  </a:lnTo>
                  <a:lnTo>
                    <a:pt x="510" y="2347"/>
                  </a:lnTo>
                  <a:lnTo>
                    <a:pt x="513" y="2352"/>
                  </a:lnTo>
                  <a:lnTo>
                    <a:pt x="516" y="2358"/>
                  </a:lnTo>
                  <a:lnTo>
                    <a:pt x="517" y="2362"/>
                  </a:lnTo>
                  <a:lnTo>
                    <a:pt x="518" y="2367"/>
                  </a:lnTo>
                  <a:lnTo>
                    <a:pt x="518" y="2374"/>
                  </a:lnTo>
                  <a:lnTo>
                    <a:pt x="517" y="2380"/>
                  </a:lnTo>
                  <a:lnTo>
                    <a:pt x="515" y="2385"/>
                  </a:lnTo>
                  <a:lnTo>
                    <a:pt x="511" y="2388"/>
                  </a:lnTo>
                  <a:lnTo>
                    <a:pt x="508" y="2389"/>
                  </a:lnTo>
                  <a:lnTo>
                    <a:pt x="504" y="2389"/>
                  </a:lnTo>
                  <a:lnTo>
                    <a:pt x="500" y="2387"/>
                  </a:lnTo>
                  <a:lnTo>
                    <a:pt x="495" y="2385"/>
                  </a:lnTo>
                  <a:lnTo>
                    <a:pt x="490" y="2382"/>
                  </a:lnTo>
                  <a:lnTo>
                    <a:pt x="473" y="2367"/>
                  </a:lnTo>
                  <a:lnTo>
                    <a:pt x="462" y="2358"/>
                  </a:lnTo>
                  <a:lnTo>
                    <a:pt x="460" y="2362"/>
                  </a:lnTo>
                  <a:lnTo>
                    <a:pt x="456" y="2372"/>
                  </a:lnTo>
                  <a:lnTo>
                    <a:pt x="452" y="2382"/>
                  </a:lnTo>
                  <a:lnTo>
                    <a:pt x="450" y="2390"/>
                  </a:lnTo>
                  <a:lnTo>
                    <a:pt x="448" y="2397"/>
                  </a:lnTo>
                  <a:lnTo>
                    <a:pt x="448" y="2403"/>
                  </a:lnTo>
                  <a:lnTo>
                    <a:pt x="449" y="2409"/>
                  </a:lnTo>
                  <a:lnTo>
                    <a:pt x="451" y="2415"/>
                  </a:lnTo>
                  <a:lnTo>
                    <a:pt x="454" y="2419"/>
                  </a:lnTo>
                  <a:lnTo>
                    <a:pt x="458" y="2423"/>
                  </a:lnTo>
                  <a:lnTo>
                    <a:pt x="463" y="2429"/>
                  </a:lnTo>
                  <a:lnTo>
                    <a:pt x="468" y="2433"/>
                  </a:lnTo>
                  <a:lnTo>
                    <a:pt x="479" y="2442"/>
                  </a:lnTo>
                  <a:lnTo>
                    <a:pt x="490" y="2450"/>
                  </a:lnTo>
                  <a:lnTo>
                    <a:pt x="495" y="2456"/>
                  </a:lnTo>
                  <a:lnTo>
                    <a:pt x="500" y="2461"/>
                  </a:lnTo>
                  <a:lnTo>
                    <a:pt x="504" y="2467"/>
                  </a:lnTo>
                  <a:lnTo>
                    <a:pt x="506" y="2474"/>
                  </a:lnTo>
                  <a:lnTo>
                    <a:pt x="507" y="2479"/>
                  </a:lnTo>
                  <a:lnTo>
                    <a:pt x="508" y="2484"/>
                  </a:lnTo>
                  <a:lnTo>
                    <a:pt x="508" y="2488"/>
                  </a:lnTo>
                  <a:lnTo>
                    <a:pt x="507" y="2492"/>
                  </a:lnTo>
                  <a:lnTo>
                    <a:pt x="506" y="2495"/>
                  </a:lnTo>
                  <a:lnTo>
                    <a:pt x="505" y="2499"/>
                  </a:lnTo>
                  <a:lnTo>
                    <a:pt x="503" y="2501"/>
                  </a:lnTo>
                  <a:lnTo>
                    <a:pt x="500" y="2503"/>
                  </a:lnTo>
                  <a:lnTo>
                    <a:pt x="494" y="2507"/>
                  </a:lnTo>
                  <a:lnTo>
                    <a:pt x="487" y="2511"/>
                  </a:lnTo>
                  <a:lnTo>
                    <a:pt x="478" y="2513"/>
                  </a:lnTo>
                  <a:lnTo>
                    <a:pt x="469" y="2515"/>
                  </a:lnTo>
                  <a:lnTo>
                    <a:pt x="451" y="2517"/>
                  </a:lnTo>
                  <a:lnTo>
                    <a:pt x="434" y="2519"/>
                  </a:lnTo>
                  <a:lnTo>
                    <a:pt x="426" y="2521"/>
                  </a:lnTo>
                  <a:lnTo>
                    <a:pt x="421" y="2523"/>
                  </a:lnTo>
                  <a:lnTo>
                    <a:pt x="417" y="2527"/>
                  </a:lnTo>
                  <a:lnTo>
                    <a:pt x="413" y="2531"/>
                  </a:lnTo>
                  <a:lnTo>
                    <a:pt x="414" y="2537"/>
                  </a:lnTo>
                  <a:lnTo>
                    <a:pt x="417" y="2545"/>
                  </a:lnTo>
                  <a:lnTo>
                    <a:pt x="421" y="2554"/>
                  </a:lnTo>
                  <a:lnTo>
                    <a:pt x="425" y="2562"/>
                  </a:lnTo>
                  <a:lnTo>
                    <a:pt x="437" y="2579"/>
                  </a:lnTo>
                  <a:lnTo>
                    <a:pt x="451" y="2599"/>
                  </a:lnTo>
                  <a:lnTo>
                    <a:pt x="469" y="2618"/>
                  </a:lnTo>
                  <a:lnTo>
                    <a:pt x="489" y="2638"/>
                  </a:lnTo>
                  <a:lnTo>
                    <a:pt x="510" y="2657"/>
                  </a:lnTo>
                  <a:lnTo>
                    <a:pt x="532" y="2675"/>
                  </a:lnTo>
                  <a:lnTo>
                    <a:pt x="555" y="2693"/>
                  </a:lnTo>
                  <a:lnTo>
                    <a:pt x="576" y="2708"/>
                  </a:lnTo>
                  <a:lnTo>
                    <a:pt x="597" y="2722"/>
                  </a:lnTo>
                  <a:lnTo>
                    <a:pt x="615" y="2734"/>
                  </a:lnTo>
                  <a:lnTo>
                    <a:pt x="632" y="2742"/>
                  </a:lnTo>
                  <a:lnTo>
                    <a:pt x="646" y="2748"/>
                  </a:lnTo>
                  <a:lnTo>
                    <a:pt x="651" y="2749"/>
                  </a:lnTo>
                  <a:lnTo>
                    <a:pt x="657" y="2750"/>
                  </a:lnTo>
                  <a:lnTo>
                    <a:pt x="660" y="2749"/>
                  </a:lnTo>
                  <a:lnTo>
                    <a:pt x="663" y="2748"/>
                  </a:lnTo>
                  <a:lnTo>
                    <a:pt x="671" y="2740"/>
                  </a:lnTo>
                  <a:lnTo>
                    <a:pt x="679" y="2734"/>
                  </a:lnTo>
                  <a:lnTo>
                    <a:pt x="687" y="2728"/>
                  </a:lnTo>
                  <a:lnTo>
                    <a:pt x="695" y="2725"/>
                  </a:lnTo>
                  <a:lnTo>
                    <a:pt x="701" y="2724"/>
                  </a:lnTo>
                  <a:lnTo>
                    <a:pt x="707" y="2723"/>
                  </a:lnTo>
                  <a:lnTo>
                    <a:pt x="714" y="2723"/>
                  </a:lnTo>
                  <a:lnTo>
                    <a:pt x="720" y="2724"/>
                  </a:lnTo>
                  <a:lnTo>
                    <a:pt x="727" y="2727"/>
                  </a:lnTo>
                  <a:lnTo>
                    <a:pt x="732" y="2730"/>
                  </a:lnTo>
                  <a:lnTo>
                    <a:pt x="738" y="2734"/>
                  </a:lnTo>
                  <a:lnTo>
                    <a:pt x="743" y="2739"/>
                  </a:lnTo>
                  <a:lnTo>
                    <a:pt x="754" y="2750"/>
                  </a:lnTo>
                  <a:lnTo>
                    <a:pt x="765" y="2763"/>
                  </a:lnTo>
                  <a:lnTo>
                    <a:pt x="785" y="2792"/>
                  </a:lnTo>
                  <a:lnTo>
                    <a:pt x="808" y="2820"/>
                  </a:lnTo>
                  <a:lnTo>
                    <a:pt x="814" y="2825"/>
                  </a:lnTo>
                  <a:lnTo>
                    <a:pt x="821" y="2830"/>
                  </a:lnTo>
                  <a:lnTo>
                    <a:pt x="827" y="2836"/>
                  </a:lnTo>
                  <a:lnTo>
                    <a:pt x="834" y="2840"/>
                  </a:lnTo>
                  <a:lnTo>
                    <a:pt x="840" y="2843"/>
                  </a:lnTo>
                  <a:lnTo>
                    <a:pt x="848" y="2846"/>
                  </a:lnTo>
                  <a:lnTo>
                    <a:pt x="855" y="2848"/>
                  </a:lnTo>
                  <a:lnTo>
                    <a:pt x="864" y="2848"/>
                  </a:lnTo>
                  <a:lnTo>
                    <a:pt x="882" y="2849"/>
                  </a:lnTo>
                  <a:lnTo>
                    <a:pt x="897" y="2850"/>
                  </a:lnTo>
                  <a:lnTo>
                    <a:pt x="909" y="2853"/>
                  </a:lnTo>
                  <a:lnTo>
                    <a:pt x="918" y="2856"/>
                  </a:lnTo>
                  <a:lnTo>
                    <a:pt x="924" y="2861"/>
                  </a:lnTo>
                  <a:lnTo>
                    <a:pt x="929" y="2865"/>
                  </a:lnTo>
                  <a:lnTo>
                    <a:pt x="933" y="2870"/>
                  </a:lnTo>
                  <a:lnTo>
                    <a:pt x="936" y="2876"/>
                  </a:lnTo>
                  <a:lnTo>
                    <a:pt x="940" y="2881"/>
                  </a:lnTo>
                  <a:lnTo>
                    <a:pt x="944" y="2888"/>
                  </a:lnTo>
                  <a:lnTo>
                    <a:pt x="950" y="2893"/>
                  </a:lnTo>
                  <a:lnTo>
                    <a:pt x="957" y="2898"/>
                  </a:lnTo>
                  <a:lnTo>
                    <a:pt x="968" y="2904"/>
                  </a:lnTo>
                  <a:lnTo>
                    <a:pt x="981" y="2908"/>
                  </a:lnTo>
                  <a:lnTo>
                    <a:pt x="998" y="2912"/>
                  </a:lnTo>
                  <a:lnTo>
                    <a:pt x="1020" y="2916"/>
                  </a:lnTo>
                  <a:lnTo>
                    <a:pt x="1055" y="2923"/>
                  </a:lnTo>
                  <a:lnTo>
                    <a:pt x="1103" y="2934"/>
                  </a:lnTo>
                  <a:lnTo>
                    <a:pt x="1147" y="2946"/>
                  </a:lnTo>
                  <a:lnTo>
                    <a:pt x="1169" y="2952"/>
                  </a:lnTo>
                  <a:lnTo>
                    <a:pt x="1179" y="2959"/>
                  </a:lnTo>
                  <a:lnTo>
                    <a:pt x="1188" y="2966"/>
                  </a:lnTo>
                  <a:lnTo>
                    <a:pt x="1198" y="2973"/>
                  </a:lnTo>
                  <a:lnTo>
                    <a:pt x="1207" y="2977"/>
                  </a:lnTo>
                  <a:lnTo>
                    <a:pt x="1213" y="2978"/>
                  </a:lnTo>
                  <a:lnTo>
                    <a:pt x="1218" y="2979"/>
                  </a:lnTo>
                  <a:lnTo>
                    <a:pt x="1223" y="2978"/>
                  </a:lnTo>
                  <a:lnTo>
                    <a:pt x="1230" y="2977"/>
                  </a:lnTo>
                  <a:lnTo>
                    <a:pt x="1237" y="2974"/>
                  </a:lnTo>
                  <a:lnTo>
                    <a:pt x="1245" y="2969"/>
                  </a:lnTo>
                  <a:lnTo>
                    <a:pt x="1253" y="2964"/>
                  </a:lnTo>
                  <a:lnTo>
                    <a:pt x="1261" y="2956"/>
                  </a:lnTo>
                  <a:lnTo>
                    <a:pt x="1269" y="2950"/>
                  </a:lnTo>
                  <a:lnTo>
                    <a:pt x="1276" y="2945"/>
                  </a:lnTo>
                  <a:lnTo>
                    <a:pt x="1282" y="2940"/>
                  </a:lnTo>
                  <a:lnTo>
                    <a:pt x="1287" y="2938"/>
                  </a:lnTo>
                  <a:lnTo>
                    <a:pt x="1292" y="2936"/>
                  </a:lnTo>
                  <a:lnTo>
                    <a:pt x="1296" y="2936"/>
                  </a:lnTo>
                  <a:lnTo>
                    <a:pt x="1299" y="2936"/>
                  </a:lnTo>
                  <a:lnTo>
                    <a:pt x="1302" y="2937"/>
                  </a:lnTo>
                  <a:lnTo>
                    <a:pt x="1306" y="2941"/>
                  </a:lnTo>
                  <a:lnTo>
                    <a:pt x="1310" y="2948"/>
                  </a:lnTo>
                  <a:lnTo>
                    <a:pt x="1313" y="2955"/>
                  </a:lnTo>
                  <a:lnTo>
                    <a:pt x="1315" y="2964"/>
                  </a:lnTo>
                  <a:lnTo>
                    <a:pt x="1319" y="2972"/>
                  </a:lnTo>
                  <a:lnTo>
                    <a:pt x="1324" y="2978"/>
                  </a:lnTo>
                  <a:lnTo>
                    <a:pt x="1326" y="2980"/>
                  </a:lnTo>
                  <a:lnTo>
                    <a:pt x="1329" y="2981"/>
                  </a:lnTo>
                  <a:lnTo>
                    <a:pt x="1333" y="2982"/>
                  </a:lnTo>
                  <a:lnTo>
                    <a:pt x="1338" y="2982"/>
                  </a:lnTo>
                  <a:lnTo>
                    <a:pt x="1343" y="2981"/>
                  </a:lnTo>
                  <a:lnTo>
                    <a:pt x="1350" y="2980"/>
                  </a:lnTo>
                  <a:lnTo>
                    <a:pt x="1356" y="2977"/>
                  </a:lnTo>
                  <a:lnTo>
                    <a:pt x="1364" y="2973"/>
                  </a:lnTo>
                  <a:lnTo>
                    <a:pt x="1373" y="2966"/>
                  </a:lnTo>
                  <a:lnTo>
                    <a:pt x="1383" y="2960"/>
                  </a:lnTo>
                  <a:lnTo>
                    <a:pt x="1394" y="2951"/>
                  </a:lnTo>
                  <a:lnTo>
                    <a:pt x="1406" y="2940"/>
                  </a:lnTo>
                  <a:lnTo>
                    <a:pt x="1410" y="2938"/>
                  </a:lnTo>
                  <a:lnTo>
                    <a:pt x="1416" y="2938"/>
                  </a:lnTo>
                  <a:lnTo>
                    <a:pt x="1425" y="2938"/>
                  </a:lnTo>
                  <a:lnTo>
                    <a:pt x="1435" y="2940"/>
                  </a:lnTo>
                  <a:lnTo>
                    <a:pt x="1445" y="2942"/>
                  </a:lnTo>
                  <a:lnTo>
                    <a:pt x="1458" y="2946"/>
                  </a:lnTo>
                  <a:lnTo>
                    <a:pt x="1471" y="2950"/>
                  </a:lnTo>
                  <a:lnTo>
                    <a:pt x="1485" y="2955"/>
                  </a:lnTo>
                  <a:lnTo>
                    <a:pt x="1498" y="2961"/>
                  </a:lnTo>
                  <a:lnTo>
                    <a:pt x="1511" y="2967"/>
                  </a:lnTo>
                  <a:lnTo>
                    <a:pt x="1524" y="2975"/>
                  </a:lnTo>
                  <a:lnTo>
                    <a:pt x="1535" y="2982"/>
                  </a:lnTo>
                  <a:lnTo>
                    <a:pt x="1545" y="2990"/>
                  </a:lnTo>
                  <a:lnTo>
                    <a:pt x="1553" y="2999"/>
                  </a:lnTo>
                  <a:lnTo>
                    <a:pt x="1556" y="3003"/>
                  </a:lnTo>
                  <a:lnTo>
                    <a:pt x="1559" y="3007"/>
                  </a:lnTo>
                  <a:lnTo>
                    <a:pt x="1561" y="3011"/>
                  </a:lnTo>
                  <a:lnTo>
                    <a:pt x="1563" y="3017"/>
                  </a:lnTo>
                  <a:lnTo>
                    <a:pt x="1578" y="3002"/>
                  </a:lnTo>
                  <a:lnTo>
                    <a:pt x="1599" y="2980"/>
                  </a:lnTo>
                  <a:lnTo>
                    <a:pt x="1624" y="2955"/>
                  </a:lnTo>
                  <a:lnTo>
                    <a:pt x="1651" y="2930"/>
                  </a:lnTo>
                  <a:lnTo>
                    <a:pt x="1677" y="2905"/>
                  </a:lnTo>
                  <a:lnTo>
                    <a:pt x="1701" y="2883"/>
                  </a:lnTo>
                  <a:lnTo>
                    <a:pt x="1711" y="2876"/>
                  </a:lnTo>
                  <a:lnTo>
                    <a:pt x="1721" y="2869"/>
                  </a:lnTo>
                  <a:lnTo>
                    <a:pt x="1729" y="2865"/>
                  </a:lnTo>
                  <a:lnTo>
                    <a:pt x="1735" y="2864"/>
                  </a:lnTo>
                  <a:lnTo>
                    <a:pt x="1755" y="2863"/>
                  </a:lnTo>
                  <a:lnTo>
                    <a:pt x="1769" y="2861"/>
                  </a:lnTo>
                  <a:lnTo>
                    <a:pt x="1780" y="2858"/>
                  </a:lnTo>
                  <a:lnTo>
                    <a:pt x="1789" y="2856"/>
                  </a:lnTo>
                  <a:lnTo>
                    <a:pt x="1799" y="2855"/>
                  </a:lnTo>
                  <a:lnTo>
                    <a:pt x="1807" y="2856"/>
                  </a:lnTo>
                  <a:lnTo>
                    <a:pt x="1818" y="2861"/>
                  </a:lnTo>
                  <a:lnTo>
                    <a:pt x="1832" y="2868"/>
                  </a:lnTo>
                  <a:lnTo>
                    <a:pt x="1841" y="2872"/>
                  </a:lnTo>
                  <a:lnTo>
                    <a:pt x="1848" y="2875"/>
                  </a:lnTo>
                  <a:lnTo>
                    <a:pt x="1855" y="2876"/>
                  </a:lnTo>
                  <a:lnTo>
                    <a:pt x="1861" y="2874"/>
                  </a:lnTo>
                  <a:lnTo>
                    <a:pt x="1867" y="2871"/>
                  </a:lnTo>
                  <a:lnTo>
                    <a:pt x="1872" y="2867"/>
                  </a:lnTo>
                  <a:lnTo>
                    <a:pt x="1876" y="2863"/>
                  </a:lnTo>
                  <a:lnTo>
                    <a:pt x="1882" y="2858"/>
                  </a:lnTo>
                  <a:lnTo>
                    <a:pt x="1886" y="2853"/>
                  </a:lnTo>
                  <a:lnTo>
                    <a:pt x="1891" y="2849"/>
                  </a:lnTo>
                  <a:lnTo>
                    <a:pt x="1898" y="2846"/>
                  </a:lnTo>
                  <a:lnTo>
                    <a:pt x="1904" y="2842"/>
                  </a:lnTo>
                  <a:lnTo>
                    <a:pt x="1913" y="2841"/>
                  </a:lnTo>
                  <a:lnTo>
                    <a:pt x="1922" y="2841"/>
                  </a:lnTo>
                  <a:lnTo>
                    <a:pt x="1932" y="2843"/>
                  </a:lnTo>
                  <a:lnTo>
                    <a:pt x="1944" y="2848"/>
                  </a:lnTo>
                  <a:lnTo>
                    <a:pt x="1947" y="2851"/>
                  </a:lnTo>
                  <a:lnTo>
                    <a:pt x="1952" y="2856"/>
                  </a:lnTo>
                  <a:lnTo>
                    <a:pt x="1956" y="2865"/>
                  </a:lnTo>
                  <a:lnTo>
                    <a:pt x="1961" y="2875"/>
                  </a:lnTo>
                  <a:lnTo>
                    <a:pt x="1974" y="2897"/>
                  </a:lnTo>
                  <a:lnTo>
                    <a:pt x="1988" y="2921"/>
                  </a:lnTo>
                  <a:lnTo>
                    <a:pt x="1996" y="2932"/>
                  </a:lnTo>
                  <a:lnTo>
                    <a:pt x="2003" y="2940"/>
                  </a:lnTo>
                  <a:lnTo>
                    <a:pt x="2008" y="2945"/>
                  </a:lnTo>
                  <a:lnTo>
                    <a:pt x="2012" y="2948"/>
                  </a:lnTo>
                  <a:lnTo>
                    <a:pt x="2016" y="2950"/>
                  </a:lnTo>
                  <a:lnTo>
                    <a:pt x="2022" y="2952"/>
                  </a:lnTo>
                  <a:lnTo>
                    <a:pt x="2026" y="2954"/>
                  </a:lnTo>
                  <a:lnTo>
                    <a:pt x="2030" y="2954"/>
                  </a:lnTo>
                  <a:lnTo>
                    <a:pt x="2036" y="2954"/>
                  </a:lnTo>
                  <a:lnTo>
                    <a:pt x="2040" y="2952"/>
                  </a:lnTo>
                  <a:lnTo>
                    <a:pt x="2045" y="2950"/>
                  </a:lnTo>
                  <a:lnTo>
                    <a:pt x="2051" y="2947"/>
                  </a:lnTo>
                  <a:lnTo>
                    <a:pt x="2055" y="2942"/>
                  </a:lnTo>
                  <a:lnTo>
                    <a:pt x="2061" y="2936"/>
                  </a:lnTo>
                  <a:lnTo>
                    <a:pt x="2069" y="2926"/>
                  </a:lnTo>
                  <a:lnTo>
                    <a:pt x="2077" y="2918"/>
                  </a:lnTo>
                  <a:lnTo>
                    <a:pt x="2081" y="2914"/>
                  </a:lnTo>
                  <a:lnTo>
                    <a:pt x="2084" y="2911"/>
                  </a:lnTo>
                  <a:lnTo>
                    <a:pt x="2089" y="2909"/>
                  </a:lnTo>
                  <a:lnTo>
                    <a:pt x="2092" y="2908"/>
                  </a:lnTo>
                  <a:lnTo>
                    <a:pt x="2095" y="2908"/>
                  </a:lnTo>
                  <a:lnTo>
                    <a:pt x="2098" y="2909"/>
                  </a:lnTo>
                  <a:lnTo>
                    <a:pt x="2101" y="2912"/>
                  </a:lnTo>
                  <a:lnTo>
                    <a:pt x="2105" y="2916"/>
                  </a:lnTo>
                  <a:lnTo>
                    <a:pt x="2107" y="2921"/>
                  </a:lnTo>
                  <a:lnTo>
                    <a:pt x="2109" y="2928"/>
                  </a:lnTo>
                  <a:lnTo>
                    <a:pt x="2111" y="2937"/>
                  </a:lnTo>
                  <a:lnTo>
                    <a:pt x="2113" y="2948"/>
                  </a:lnTo>
                  <a:lnTo>
                    <a:pt x="2115" y="2964"/>
                  </a:lnTo>
                  <a:lnTo>
                    <a:pt x="2118" y="2977"/>
                  </a:lnTo>
                  <a:lnTo>
                    <a:pt x="2121" y="2987"/>
                  </a:lnTo>
                  <a:lnTo>
                    <a:pt x="2123" y="2994"/>
                  </a:lnTo>
                  <a:lnTo>
                    <a:pt x="2126" y="2999"/>
                  </a:lnTo>
                  <a:lnTo>
                    <a:pt x="2129" y="3002"/>
                  </a:lnTo>
                  <a:lnTo>
                    <a:pt x="2133" y="3004"/>
                  </a:lnTo>
                  <a:lnTo>
                    <a:pt x="2136" y="3005"/>
                  </a:lnTo>
                  <a:lnTo>
                    <a:pt x="2142" y="3006"/>
                  </a:lnTo>
                  <a:lnTo>
                    <a:pt x="2150" y="3009"/>
                  </a:lnTo>
                  <a:lnTo>
                    <a:pt x="2153" y="3013"/>
                  </a:lnTo>
                  <a:lnTo>
                    <a:pt x="2157" y="3017"/>
                  </a:lnTo>
                  <a:lnTo>
                    <a:pt x="2161" y="3023"/>
                  </a:lnTo>
                  <a:lnTo>
                    <a:pt x="2165" y="3033"/>
                  </a:lnTo>
                  <a:lnTo>
                    <a:pt x="2168" y="3043"/>
                  </a:lnTo>
                  <a:lnTo>
                    <a:pt x="2169" y="3055"/>
                  </a:lnTo>
                  <a:lnTo>
                    <a:pt x="2170" y="3066"/>
                  </a:lnTo>
                  <a:lnTo>
                    <a:pt x="2169" y="3078"/>
                  </a:lnTo>
                  <a:lnTo>
                    <a:pt x="2167" y="3091"/>
                  </a:lnTo>
                  <a:lnTo>
                    <a:pt x="2165" y="3104"/>
                  </a:lnTo>
                  <a:lnTo>
                    <a:pt x="2161" y="3116"/>
                  </a:lnTo>
                  <a:lnTo>
                    <a:pt x="2156" y="3129"/>
                  </a:lnTo>
                  <a:lnTo>
                    <a:pt x="2151" y="3140"/>
                  </a:lnTo>
                  <a:lnTo>
                    <a:pt x="2145" y="3151"/>
                  </a:lnTo>
                  <a:lnTo>
                    <a:pt x="2138" y="3161"/>
                  </a:lnTo>
                  <a:lnTo>
                    <a:pt x="2132" y="3170"/>
                  </a:lnTo>
                  <a:lnTo>
                    <a:pt x="2124" y="3177"/>
                  </a:lnTo>
                  <a:lnTo>
                    <a:pt x="2117" y="3183"/>
                  </a:lnTo>
                  <a:lnTo>
                    <a:pt x="2109" y="3187"/>
                  </a:lnTo>
                  <a:lnTo>
                    <a:pt x="2100" y="3189"/>
                  </a:lnTo>
                  <a:lnTo>
                    <a:pt x="2095" y="3198"/>
                  </a:lnTo>
                  <a:lnTo>
                    <a:pt x="2083" y="3218"/>
                  </a:lnTo>
                  <a:lnTo>
                    <a:pt x="2068" y="3247"/>
                  </a:lnTo>
                  <a:lnTo>
                    <a:pt x="2054" y="3279"/>
                  </a:lnTo>
                  <a:lnTo>
                    <a:pt x="2049" y="3294"/>
                  </a:lnTo>
                  <a:lnTo>
                    <a:pt x="2045" y="3308"/>
                  </a:lnTo>
                  <a:lnTo>
                    <a:pt x="2043" y="3313"/>
                  </a:lnTo>
                  <a:lnTo>
                    <a:pt x="2043" y="3319"/>
                  </a:lnTo>
                  <a:lnTo>
                    <a:pt x="2042" y="3324"/>
                  </a:lnTo>
                  <a:lnTo>
                    <a:pt x="2043" y="3329"/>
                  </a:lnTo>
                  <a:lnTo>
                    <a:pt x="2044" y="3332"/>
                  </a:lnTo>
                  <a:lnTo>
                    <a:pt x="2047" y="3336"/>
                  </a:lnTo>
                  <a:lnTo>
                    <a:pt x="2049" y="3337"/>
                  </a:lnTo>
                  <a:lnTo>
                    <a:pt x="2053" y="3338"/>
                  </a:lnTo>
                  <a:lnTo>
                    <a:pt x="2057" y="3338"/>
                  </a:lnTo>
                  <a:lnTo>
                    <a:pt x="2063" y="3337"/>
                  </a:lnTo>
                  <a:lnTo>
                    <a:pt x="2069" y="3333"/>
                  </a:lnTo>
                  <a:lnTo>
                    <a:pt x="2077" y="3330"/>
                  </a:lnTo>
                  <a:lnTo>
                    <a:pt x="2086" y="3325"/>
                  </a:lnTo>
                  <a:lnTo>
                    <a:pt x="2096" y="3321"/>
                  </a:lnTo>
                  <a:lnTo>
                    <a:pt x="2104" y="3317"/>
                  </a:lnTo>
                  <a:lnTo>
                    <a:pt x="2111" y="3316"/>
                  </a:lnTo>
                  <a:lnTo>
                    <a:pt x="2119" y="3315"/>
                  </a:lnTo>
                  <a:lnTo>
                    <a:pt x="2125" y="3315"/>
                  </a:lnTo>
                  <a:lnTo>
                    <a:pt x="2131" y="3316"/>
                  </a:lnTo>
                  <a:lnTo>
                    <a:pt x="2136" y="3317"/>
                  </a:lnTo>
                  <a:lnTo>
                    <a:pt x="2140" y="3319"/>
                  </a:lnTo>
                  <a:lnTo>
                    <a:pt x="2145" y="3323"/>
                  </a:lnTo>
                  <a:lnTo>
                    <a:pt x="2149" y="3326"/>
                  </a:lnTo>
                  <a:lnTo>
                    <a:pt x="2152" y="3330"/>
                  </a:lnTo>
                  <a:lnTo>
                    <a:pt x="2157" y="3340"/>
                  </a:lnTo>
                  <a:lnTo>
                    <a:pt x="2161" y="3352"/>
                  </a:lnTo>
                  <a:lnTo>
                    <a:pt x="2164" y="3364"/>
                  </a:lnTo>
                  <a:lnTo>
                    <a:pt x="2165" y="3377"/>
                  </a:lnTo>
                  <a:lnTo>
                    <a:pt x="2166" y="3390"/>
                  </a:lnTo>
                  <a:lnTo>
                    <a:pt x="2166" y="3402"/>
                  </a:lnTo>
                  <a:lnTo>
                    <a:pt x="2165" y="3424"/>
                  </a:lnTo>
                  <a:lnTo>
                    <a:pt x="2165" y="3438"/>
                  </a:lnTo>
                  <a:lnTo>
                    <a:pt x="2166" y="3446"/>
                  </a:lnTo>
                  <a:lnTo>
                    <a:pt x="2168" y="3451"/>
                  </a:lnTo>
                  <a:lnTo>
                    <a:pt x="2170" y="3455"/>
                  </a:lnTo>
                  <a:lnTo>
                    <a:pt x="2175" y="3457"/>
                  </a:lnTo>
                  <a:lnTo>
                    <a:pt x="2178" y="3460"/>
                  </a:lnTo>
                  <a:lnTo>
                    <a:pt x="2183" y="3461"/>
                  </a:lnTo>
                  <a:lnTo>
                    <a:pt x="2188" y="3461"/>
                  </a:lnTo>
                  <a:lnTo>
                    <a:pt x="2193" y="3460"/>
                  </a:lnTo>
                  <a:lnTo>
                    <a:pt x="2204" y="3458"/>
                  </a:lnTo>
                  <a:lnTo>
                    <a:pt x="2215" y="3458"/>
                  </a:lnTo>
                  <a:lnTo>
                    <a:pt x="2219" y="3458"/>
                  </a:lnTo>
                  <a:lnTo>
                    <a:pt x="2223" y="3461"/>
                  </a:lnTo>
                  <a:lnTo>
                    <a:pt x="2226" y="3463"/>
                  </a:lnTo>
                  <a:lnTo>
                    <a:pt x="2230" y="3466"/>
                  </a:lnTo>
                  <a:lnTo>
                    <a:pt x="2232" y="3472"/>
                  </a:lnTo>
                  <a:lnTo>
                    <a:pt x="2235" y="3479"/>
                  </a:lnTo>
                  <a:lnTo>
                    <a:pt x="2236" y="3486"/>
                  </a:lnTo>
                  <a:lnTo>
                    <a:pt x="2238" y="3495"/>
                  </a:lnTo>
                  <a:lnTo>
                    <a:pt x="2240" y="3511"/>
                  </a:lnTo>
                  <a:lnTo>
                    <a:pt x="2245" y="3528"/>
                  </a:lnTo>
                  <a:lnTo>
                    <a:pt x="2247" y="3537"/>
                  </a:lnTo>
                  <a:lnTo>
                    <a:pt x="2250" y="3545"/>
                  </a:lnTo>
                  <a:lnTo>
                    <a:pt x="2254" y="3552"/>
                  </a:lnTo>
                  <a:lnTo>
                    <a:pt x="2260" y="3560"/>
                  </a:lnTo>
                  <a:lnTo>
                    <a:pt x="2266" y="3567"/>
                  </a:lnTo>
                  <a:lnTo>
                    <a:pt x="2274" y="3573"/>
                  </a:lnTo>
                  <a:lnTo>
                    <a:pt x="2282" y="3578"/>
                  </a:lnTo>
                  <a:lnTo>
                    <a:pt x="2293" y="3582"/>
                  </a:lnTo>
                  <a:lnTo>
                    <a:pt x="2312" y="3564"/>
                  </a:lnTo>
                  <a:lnTo>
                    <a:pt x="2316" y="3560"/>
                  </a:lnTo>
                  <a:lnTo>
                    <a:pt x="2317" y="3560"/>
                  </a:lnTo>
                  <a:lnTo>
                    <a:pt x="2318" y="3560"/>
                  </a:lnTo>
                  <a:lnTo>
                    <a:pt x="2320" y="3559"/>
                  </a:lnTo>
                  <a:lnTo>
                    <a:pt x="2326" y="3554"/>
                  </a:lnTo>
                  <a:lnTo>
                    <a:pt x="2328" y="3552"/>
                  </a:lnTo>
                  <a:lnTo>
                    <a:pt x="2327" y="3551"/>
                  </a:lnTo>
                  <a:lnTo>
                    <a:pt x="2328" y="3551"/>
                  </a:lnTo>
                  <a:lnTo>
                    <a:pt x="2334" y="3551"/>
                  </a:lnTo>
                  <a:lnTo>
                    <a:pt x="2342" y="3550"/>
                  </a:lnTo>
                  <a:lnTo>
                    <a:pt x="2348" y="3550"/>
                  </a:lnTo>
                  <a:lnTo>
                    <a:pt x="2350" y="3551"/>
                  </a:lnTo>
                  <a:lnTo>
                    <a:pt x="2352" y="3552"/>
                  </a:lnTo>
                  <a:lnTo>
                    <a:pt x="2354" y="3555"/>
                  </a:lnTo>
                  <a:lnTo>
                    <a:pt x="2354" y="3559"/>
                  </a:lnTo>
                  <a:lnTo>
                    <a:pt x="2354" y="3563"/>
                  </a:lnTo>
                  <a:lnTo>
                    <a:pt x="2358" y="3563"/>
                  </a:lnTo>
                  <a:lnTo>
                    <a:pt x="2361" y="3566"/>
                  </a:lnTo>
                  <a:lnTo>
                    <a:pt x="2366" y="3570"/>
                  </a:lnTo>
                  <a:lnTo>
                    <a:pt x="2377" y="3575"/>
                  </a:lnTo>
                  <a:lnTo>
                    <a:pt x="2387" y="3578"/>
                  </a:lnTo>
                  <a:lnTo>
                    <a:pt x="2394" y="3580"/>
                  </a:lnTo>
                  <a:lnTo>
                    <a:pt x="2401" y="3581"/>
                  </a:lnTo>
                  <a:lnTo>
                    <a:pt x="2407" y="3581"/>
                  </a:lnTo>
                  <a:lnTo>
                    <a:pt x="2412" y="3580"/>
                  </a:lnTo>
                  <a:lnTo>
                    <a:pt x="2414" y="3579"/>
                  </a:lnTo>
                  <a:lnTo>
                    <a:pt x="2416" y="3577"/>
                  </a:lnTo>
                  <a:lnTo>
                    <a:pt x="2417" y="3574"/>
                  </a:lnTo>
                  <a:lnTo>
                    <a:pt x="2417" y="3570"/>
                  </a:lnTo>
                  <a:lnTo>
                    <a:pt x="2415" y="3566"/>
                  </a:lnTo>
                  <a:lnTo>
                    <a:pt x="2413" y="3562"/>
                  </a:lnTo>
                  <a:lnTo>
                    <a:pt x="2405" y="3551"/>
                  </a:lnTo>
                  <a:lnTo>
                    <a:pt x="2394" y="3538"/>
                  </a:lnTo>
                  <a:lnTo>
                    <a:pt x="2390" y="3534"/>
                  </a:lnTo>
                  <a:lnTo>
                    <a:pt x="2387" y="3530"/>
                  </a:lnTo>
                  <a:lnTo>
                    <a:pt x="2385" y="3524"/>
                  </a:lnTo>
                  <a:lnTo>
                    <a:pt x="2385" y="3520"/>
                  </a:lnTo>
                  <a:lnTo>
                    <a:pt x="2385" y="3517"/>
                  </a:lnTo>
                  <a:lnTo>
                    <a:pt x="2386" y="3512"/>
                  </a:lnTo>
                  <a:lnTo>
                    <a:pt x="2388" y="3508"/>
                  </a:lnTo>
                  <a:lnTo>
                    <a:pt x="2390" y="3504"/>
                  </a:lnTo>
                  <a:lnTo>
                    <a:pt x="2404" y="3488"/>
                  </a:lnTo>
                  <a:lnTo>
                    <a:pt x="2418" y="3470"/>
                  </a:lnTo>
                  <a:lnTo>
                    <a:pt x="2420" y="3467"/>
                  </a:lnTo>
                  <a:lnTo>
                    <a:pt x="2422" y="3465"/>
                  </a:lnTo>
                  <a:lnTo>
                    <a:pt x="2426" y="3464"/>
                  </a:lnTo>
                  <a:lnTo>
                    <a:pt x="2428" y="3464"/>
                  </a:lnTo>
                  <a:lnTo>
                    <a:pt x="2432" y="3466"/>
                  </a:lnTo>
                  <a:lnTo>
                    <a:pt x="2438" y="3468"/>
                  </a:lnTo>
                  <a:lnTo>
                    <a:pt x="2443" y="3470"/>
                  </a:lnTo>
                  <a:lnTo>
                    <a:pt x="2449" y="3470"/>
                  </a:lnTo>
                  <a:lnTo>
                    <a:pt x="2452" y="3469"/>
                  </a:lnTo>
                  <a:lnTo>
                    <a:pt x="2455" y="3467"/>
                  </a:lnTo>
                  <a:lnTo>
                    <a:pt x="2459" y="3464"/>
                  </a:lnTo>
                  <a:lnTo>
                    <a:pt x="2462" y="3458"/>
                  </a:lnTo>
                  <a:lnTo>
                    <a:pt x="2464" y="3456"/>
                  </a:lnTo>
                  <a:lnTo>
                    <a:pt x="2466" y="3455"/>
                  </a:lnTo>
                  <a:lnTo>
                    <a:pt x="2468" y="3454"/>
                  </a:lnTo>
                  <a:lnTo>
                    <a:pt x="2471" y="3453"/>
                  </a:lnTo>
                  <a:lnTo>
                    <a:pt x="2475" y="3454"/>
                  </a:lnTo>
                  <a:lnTo>
                    <a:pt x="2482" y="3456"/>
                  </a:lnTo>
                  <a:lnTo>
                    <a:pt x="2495" y="3463"/>
                  </a:lnTo>
                  <a:lnTo>
                    <a:pt x="2509" y="3472"/>
                  </a:lnTo>
                  <a:lnTo>
                    <a:pt x="2515" y="3476"/>
                  </a:lnTo>
                  <a:lnTo>
                    <a:pt x="2522" y="3479"/>
                  </a:lnTo>
                  <a:lnTo>
                    <a:pt x="2527" y="3481"/>
                  </a:lnTo>
                  <a:lnTo>
                    <a:pt x="2532" y="3482"/>
                  </a:lnTo>
                  <a:lnTo>
                    <a:pt x="2535" y="3482"/>
                  </a:lnTo>
                  <a:lnTo>
                    <a:pt x="2537" y="3481"/>
                  </a:lnTo>
                  <a:lnTo>
                    <a:pt x="2539" y="3479"/>
                  </a:lnTo>
                  <a:lnTo>
                    <a:pt x="2540" y="3478"/>
                  </a:lnTo>
                  <a:lnTo>
                    <a:pt x="2542" y="3471"/>
                  </a:lnTo>
                  <a:lnTo>
                    <a:pt x="2543" y="3463"/>
                  </a:lnTo>
                  <a:lnTo>
                    <a:pt x="2543" y="3453"/>
                  </a:lnTo>
                  <a:lnTo>
                    <a:pt x="2544" y="3447"/>
                  </a:lnTo>
                  <a:lnTo>
                    <a:pt x="2546" y="3442"/>
                  </a:lnTo>
                  <a:lnTo>
                    <a:pt x="2549" y="3439"/>
                  </a:lnTo>
                  <a:lnTo>
                    <a:pt x="2552" y="3438"/>
                  </a:lnTo>
                  <a:lnTo>
                    <a:pt x="2555" y="3438"/>
                  </a:lnTo>
                  <a:lnTo>
                    <a:pt x="2559" y="3439"/>
                  </a:lnTo>
                  <a:lnTo>
                    <a:pt x="2563" y="3441"/>
                  </a:lnTo>
                  <a:lnTo>
                    <a:pt x="2579" y="3457"/>
                  </a:lnTo>
                  <a:lnTo>
                    <a:pt x="2591" y="3470"/>
                  </a:lnTo>
                  <a:lnTo>
                    <a:pt x="2593" y="3472"/>
                  </a:lnTo>
                  <a:lnTo>
                    <a:pt x="2595" y="3472"/>
                  </a:lnTo>
                  <a:lnTo>
                    <a:pt x="2597" y="3472"/>
                  </a:lnTo>
                  <a:lnTo>
                    <a:pt x="2599" y="3471"/>
                  </a:lnTo>
                  <a:lnTo>
                    <a:pt x="2602" y="3467"/>
                  </a:lnTo>
                  <a:lnTo>
                    <a:pt x="2607" y="3461"/>
                  </a:lnTo>
                  <a:lnTo>
                    <a:pt x="2612" y="3454"/>
                  </a:lnTo>
                  <a:lnTo>
                    <a:pt x="2617" y="3449"/>
                  </a:lnTo>
                  <a:lnTo>
                    <a:pt x="2620" y="3446"/>
                  </a:lnTo>
                  <a:lnTo>
                    <a:pt x="2624" y="3444"/>
                  </a:lnTo>
                  <a:lnTo>
                    <a:pt x="2627" y="3442"/>
                  </a:lnTo>
                  <a:lnTo>
                    <a:pt x="2631" y="3442"/>
                  </a:lnTo>
                  <a:lnTo>
                    <a:pt x="2644" y="3442"/>
                  </a:lnTo>
                  <a:lnTo>
                    <a:pt x="2655" y="3441"/>
                  </a:lnTo>
                  <a:lnTo>
                    <a:pt x="2664" y="3440"/>
                  </a:lnTo>
                  <a:lnTo>
                    <a:pt x="2671" y="3438"/>
                  </a:lnTo>
                  <a:lnTo>
                    <a:pt x="2679" y="3434"/>
                  </a:lnTo>
                  <a:lnTo>
                    <a:pt x="2689" y="3424"/>
                  </a:lnTo>
                  <a:lnTo>
                    <a:pt x="2698" y="3413"/>
                  </a:lnTo>
                  <a:lnTo>
                    <a:pt x="2709" y="3401"/>
                  </a:lnTo>
                  <a:lnTo>
                    <a:pt x="2720" y="3390"/>
                  </a:lnTo>
                  <a:lnTo>
                    <a:pt x="2729" y="3381"/>
                  </a:lnTo>
                  <a:lnTo>
                    <a:pt x="2735" y="3379"/>
                  </a:lnTo>
                  <a:lnTo>
                    <a:pt x="2739" y="3377"/>
                  </a:lnTo>
                  <a:lnTo>
                    <a:pt x="2743" y="3377"/>
                  </a:lnTo>
                  <a:lnTo>
                    <a:pt x="2748" y="3378"/>
                  </a:lnTo>
                  <a:lnTo>
                    <a:pt x="2750" y="3382"/>
                  </a:lnTo>
                  <a:lnTo>
                    <a:pt x="2753" y="3390"/>
                  </a:lnTo>
                  <a:lnTo>
                    <a:pt x="2755" y="3399"/>
                  </a:lnTo>
                  <a:lnTo>
                    <a:pt x="2757" y="3410"/>
                  </a:lnTo>
                  <a:lnTo>
                    <a:pt x="2761" y="3432"/>
                  </a:lnTo>
                  <a:lnTo>
                    <a:pt x="2764" y="3447"/>
                  </a:lnTo>
                  <a:lnTo>
                    <a:pt x="2775" y="3446"/>
                  </a:lnTo>
                  <a:lnTo>
                    <a:pt x="2787" y="3442"/>
                  </a:lnTo>
                  <a:lnTo>
                    <a:pt x="2798" y="3438"/>
                  </a:lnTo>
                  <a:lnTo>
                    <a:pt x="2810" y="3434"/>
                  </a:lnTo>
                  <a:lnTo>
                    <a:pt x="2822" y="3430"/>
                  </a:lnTo>
                  <a:lnTo>
                    <a:pt x="2832" y="3429"/>
                  </a:lnTo>
                  <a:lnTo>
                    <a:pt x="2836" y="3429"/>
                  </a:lnTo>
                  <a:lnTo>
                    <a:pt x="2840" y="3429"/>
                  </a:lnTo>
                  <a:lnTo>
                    <a:pt x="2845" y="3432"/>
                  </a:lnTo>
                  <a:lnTo>
                    <a:pt x="2848" y="3435"/>
                  </a:lnTo>
                  <a:lnTo>
                    <a:pt x="2851" y="3438"/>
                  </a:lnTo>
                  <a:lnTo>
                    <a:pt x="2854" y="3442"/>
                  </a:lnTo>
                  <a:lnTo>
                    <a:pt x="2857" y="3446"/>
                  </a:lnTo>
                  <a:lnTo>
                    <a:pt x="2858" y="3450"/>
                  </a:lnTo>
                  <a:lnTo>
                    <a:pt x="2858" y="3457"/>
                  </a:lnTo>
                  <a:lnTo>
                    <a:pt x="2857" y="3465"/>
                  </a:lnTo>
                  <a:lnTo>
                    <a:pt x="2851" y="3480"/>
                  </a:lnTo>
                  <a:lnTo>
                    <a:pt x="2845" y="3493"/>
                  </a:lnTo>
                  <a:lnTo>
                    <a:pt x="2842" y="3499"/>
                  </a:lnTo>
                  <a:lnTo>
                    <a:pt x="2840" y="3506"/>
                  </a:lnTo>
                  <a:lnTo>
                    <a:pt x="2840" y="3508"/>
                  </a:lnTo>
                  <a:lnTo>
                    <a:pt x="2842" y="3511"/>
                  </a:lnTo>
                  <a:lnTo>
                    <a:pt x="2843" y="3513"/>
                  </a:lnTo>
                  <a:lnTo>
                    <a:pt x="2845" y="3517"/>
                  </a:lnTo>
                  <a:lnTo>
                    <a:pt x="2847" y="3519"/>
                  </a:lnTo>
                  <a:lnTo>
                    <a:pt x="2850" y="3521"/>
                  </a:lnTo>
                  <a:lnTo>
                    <a:pt x="2854" y="3523"/>
                  </a:lnTo>
                  <a:lnTo>
                    <a:pt x="2860" y="3524"/>
                  </a:lnTo>
                  <a:lnTo>
                    <a:pt x="2874" y="3527"/>
                  </a:lnTo>
                  <a:lnTo>
                    <a:pt x="2892" y="3531"/>
                  </a:lnTo>
                  <a:lnTo>
                    <a:pt x="2898" y="3532"/>
                  </a:lnTo>
                  <a:lnTo>
                    <a:pt x="2903" y="3533"/>
                  </a:lnTo>
                  <a:lnTo>
                    <a:pt x="2907" y="3535"/>
                  </a:lnTo>
                  <a:lnTo>
                    <a:pt x="2912" y="3538"/>
                  </a:lnTo>
                  <a:lnTo>
                    <a:pt x="2918" y="3544"/>
                  </a:lnTo>
                  <a:lnTo>
                    <a:pt x="2924" y="3550"/>
                  </a:lnTo>
                  <a:lnTo>
                    <a:pt x="2931" y="3556"/>
                  </a:lnTo>
                  <a:lnTo>
                    <a:pt x="2937" y="3562"/>
                  </a:lnTo>
                  <a:lnTo>
                    <a:pt x="2941" y="3564"/>
                  </a:lnTo>
                  <a:lnTo>
                    <a:pt x="2945" y="3565"/>
                  </a:lnTo>
                  <a:lnTo>
                    <a:pt x="2948" y="3566"/>
                  </a:lnTo>
                  <a:lnTo>
                    <a:pt x="2952" y="3567"/>
                  </a:lnTo>
                  <a:lnTo>
                    <a:pt x="2965" y="3566"/>
                  </a:lnTo>
                  <a:lnTo>
                    <a:pt x="2975" y="3564"/>
                  </a:lnTo>
                  <a:lnTo>
                    <a:pt x="2983" y="3561"/>
                  </a:lnTo>
                  <a:lnTo>
                    <a:pt x="2989" y="3556"/>
                  </a:lnTo>
                  <a:lnTo>
                    <a:pt x="2992" y="3552"/>
                  </a:lnTo>
                  <a:lnTo>
                    <a:pt x="2996" y="3547"/>
                  </a:lnTo>
                  <a:lnTo>
                    <a:pt x="2998" y="3542"/>
                  </a:lnTo>
                  <a:lnTo>
                    <a:pt x="2999" y="3538"/>
                  </a:lnTo>
                  <a:lnTo>
                    <a:pt x="2999" y="3534"/>
                  </a:lnTo>
                  <a:lnTo>
                    <a:pt x="3000" y="3532"/>
                  </a:lnTo>
                  <a:lnTo>
                    <a:pt x="3002" y="3530"/>
                  </a:lnTo>
                  <a:lnTo>
                    <a:pt x="3004" y="3530"/>
                  </a:lnTo>
                  <a:lnTo>
                    <a:pt x="3007" y="3532"/>
                  </a:lnTo>
                  <a:lnTo>
                    <a:pt x="3013" y="3535"/>
                  </a:lnTo>
                  <a:lnTo>
                    <a:pt x="3019" y="3541"/>
                  </a:lnTo>
                  <a:lnTo>
                    <a:pt x="3029" y="3551"/>
                  </a:lnTo>
                  <a:lnTo>
                    <a:pt x="3033" y="3554"/>
                  </a:lnTo>
                  <a:lnTo>
                    <a:pt x="3040" y="3556"/>
                  </a:lnTo>
                  <a:lnTo>
                    <a:pt x="3046" y="3558"/>
                  </a:lnTo>
                  <a:lnTo>
                    <a:pt x="3054" y="3558"/>
                  </a:lnTo>
                  <a:lnTo>
                    <a:pt x="3061" y="3558"/>
                  </a:lnTo>
                  <a:lnTo>
                    <a:pt x="3069" y="3555"/>
                  </a:lnTo>
                  <a:lnTo>
                    <a:pt x="3075" y="3553"/>
                  </a:lnTo>
                  <a:lnTo>
                    <a:pt x="3081" y="3551"/>
                  </a:lnTo>
                  <a:lnTo>
                    <a:pt x="3084" y="3549"/>
                  </a:lnTo>
                  <a:lnTo>
                    <a:pt x="3086" y="3549"/>
                  </a:lnTo>
                  <a:lnTo>
                    <a:pt x="3088" y="3549"/>
                  </a:lnTo>
                  <a:lnTo>
                    <a:pt x="3089" y="3549"/>
                  </a:lnTo>
                  <a:lnTo>
                    <a:pt x="3093" y="3552"/>
                  </a:lnTo>
                  <a:lnTo>
                    <a:pt x="3095" y="3558"/>
                  </a:lnTo>
                  <a:lnTo>
                    <a:pt x="3097" y="3573"/>
                  </a:lnTo>
                  <a:lnTo>
                    <a:pt x="3098" y="3592"/>
                  </a:lnTo>
                  <a:lnTo>
                    <a:pt x="3098" y="3612"/>
                  </a:lnTo>
                  <a:lnTo>
                    <a:pt x="3099" y="3634"/>
                  </a:lnTo>
                  <a:lnTo>
                    <a:pt x="3101" y="3643"/>
                  </a:lnTo>
                  <a:lnTo>
                    <a:pt x="3102" y="3651"/>
                  </a:lnTo>
                  <a:lnTo>
                    <a:pt x="3105" y="3658"/>
                  </a:lnTo>
                  <a:lnTo>
                    <a:pt x="3109" y="3663"/>
                  </a:lnTo>
                  <a:lnTo>
                    <a:pt x="3112" y="3665"/>
                  </a:lnTo>
                  <a:lnTo>
                    <a:pt x="3115" y="3665"/>
                  </a:lnTo>
                  <a:lnTo>
                    <a:pt x="3121" y="3666"/>
                  </a:lnTo>
                  <a:lnTo>
                    <a:pt x="3126" y="3665"/>
                  </a:lnTo>
                  <a:lnTo>
                    <a:pt x="3139" y="3663"/>
                  </a:lnTo>
                  <a:lnTo>
                    <a:pt x="3152" y="3659"/>
                  </a:lnTo>
                  <a:lnTo>
                    <a:pt x="3165" y="3652"/>
                  </a:lnTo>
                  <a:lnTo>
                    <a:pt x="3175" y="3647"/>
                  </a:lnTo>
                  <a:lnTo>
                    <a:pt x="3180" y="3644"/>
                  </a:lnTo>
                  <a:lnTo>
                    <a:pt x="3183" y="3640"/>
                  </a:lnTo>
                  <a:lnTo>
                    <a:pt x="3185" y="3637"/>
                  </a:lnTo>
                  <a:lnTo>
                    <a:pt x="3185" y="3635"/>
                  </a:lnTo>
                  <a:lnTo>
                    <a:pt x="3184" y="3630"/>
                  </a:lnTo>
                  <a:lnTo>
                    <a:pt x="3182" y="3626"/>
                  </a:lnTo>
                  <a:lnTo>
                    <a:pt x="3179" y="3623"/>
                  </a:lnTo>
                  <a:lnTo>
                    <a:pt x="3174" y="3620"/>
                  </a:lnTo>
                  <a:lnTo>
                    <a:pt x="3166" y="3617"/>
                  </a:lnTo>
                  <a:lnTo>
                    <a:pt x="3156" y="3614"/>
                  </a:lnTo>
                  <a:lnTo>
                    <a:pt x="3146" y="3612"/>
                  </a:lnTo>
                  <a:lnTo>
                    <a:pt x="3139" y="3610"/>
                  </a:lnTo>
                  <a:lnTo>
                    <a:pt x="3136" y="3609"/>
                  </a:lnTo>
                  <a:lnTo>
                    <a:pt x="3133" y="3607"/>
                  </a:lnTo>
                  <a:lnTo>
                    <a:pt x="3132" y="3606"/>
                  </a:lnTo>
                  <a:lnTo>
                    <a:pt x="3133" y="3603"/>
                  </a:lnTo>
                  <a:lnTo>
                    <a:pt x="3136" y="3600"/>
                  </a:lnTo>
                  <a:lnTo>
                    <a:pt x="3139" y="3595"/>
                  </a:lnTo>
                  <a:lnTo>
                    <a:pt x="3143" y="3593"/>
                  </a:lnTo>
                  <a:lnTo>
                    <a:pt x="3149" y="3590"/>
                  </a:lnTo>
                  <a:lnTo>
                    <a:pt x="3161" y="3584"/>
                  </a:lnTo>
                  <a:lnTo>
                    <a:pt x="3179" y="3580"/>
                  </a:lnTo>
                  <a:lnTo>
                    <a:pt x="3219" y="3574"/>
                  </a:lnTo>
                  <a:lnTo>
                    <a:pt x="3265" y="3568"/>
                  </a:lnTo>
                  <a:lnTo>
                    <a:pt x="3290" y="3565"/>
                  </a:lnTo>
                  <a:lnTo>
                    <a:pt x="3312" y="3562"/>
                  </a:lnTo>
                  <a:lnTo>
                    <a:pt x="3335" y="3558"/>
                  </a:lnTo>
                  <a:lnTo>
                    <a:pt x="3356" y="3552"/>
                  </a:lnTo>
                  <a:lnTo>
                    <a:pt x="3376" y="3547"/>
                  </a:lnTo>
                  <a:lnTo>
                    <a:pt x="3392" y="3540"/>
                  </a:lnTo>
                  <a:lnTo>
                    <a:pt x="3398" y="3536"/>
                  </a:lnTo>
                  <a:lnTo>
                    <a:pt x="3405" y="3532"/>
                  </a:lnTo>
                  <a:lnTo>
                    <a:pt x="3410" y="3527"/>
                  </a:lnTo>
                  <a:lnTo>
                    <a:pt x="3415" y="3523"/>
                  </a:lnTo>
                  <a:lnTo>
                    <a:pt x="3418" y="3517"/>
                  </a:lnTo>
                  <a:lnTo>
                    <a:pt x="3420" y="3511"/>
                  </a:lnTo>
                  <a:lnTo>
                    <a:pt x="3421" y="3506"/>
                  </a:lnTo>
                  <a:lnTo>
                    <a:pt x="3421" y="3500"/>
                  </a:lnTo>
                  <a:lnTo>
                    <a:pt x="3419" y="3491"/>
                  </a:lnTo>
                  <a:lnTo>
                    <a:pt x="3416" y="3482"/>
                  </a:lnTo>
                  <a:lnTo>
                    <a:pt x="3412" y="3474"/>
                  </a:lnTo>
                  <a:lnTo>
                    <a:pt x="3411" y="3466"/>
                  </a:lnTo>
                  <a:lnTo>
                    <a:pt x="3412" y="3462"/>
                  </a:lnTo>
                  <a:lnTo>
                    <a:pt x="3415" y="3458"/>
                  </a:lnTo>
                  <a:lnTo>
                    <a:pt x="3418" y="3454"/>
                  </a:lnTo>
                  <a:lnTo>
                    <a:pt x="3422" y="3450"/>
                  </a:lnTo>
                  <a:lnTo>
                    <a:pt x="3428" y="3447"/>
                  </a:lnTo>
                  <a:lnTo>
                    <a:pt x="3433" y="3444"/>
                  </a:lnTo>
                  <a:lnTo>
                    <a:pt x="3437" y="3443"/>
                  </a:lnTo>
                  <a:lnTo>
                    <a:pt x="3440" y="3443"/>
                  </a:lnTo>
                  <a:lnTo>
                    <a:pt x="3444" y="3443"/>
                  </a:lnTo>
                  <a:lnTo>
                    <a:pt x="3447" y="3444"/>
                  </a:lnTo>
                  <a:lnTo>
                    <a:pt x="3449" y="3447"/>
                  </a:lnTo>
                  <a:lnTo>
                    <a:pt x="3451" y="3450"/>
                  </a:lnTo>
                  <a:lnTo>
                    <a:pt x="3454" y="3456"/>
                  </a:lnTo>
                  <a:lnTo>
                    <a:pt x="3456" y="3463"/>
                  </a:lnTo>
                  <a:lnTo>
                    <a:pt x="3458" y="3471"/>
                  </a:lnTo>
                  <a:lnTo>
                    <a:pt x="3459" y="3479"/>
                  </a:lnTo>
                  <a:lnTo>
                    <a:pt x="3461" y="3480"/>
                  </a:lnTo>
                  <a:lnTo>
                    <a:pt x="3463" y="3480"/>
                  </a:lnTo>
                  <a:lnTo>
                    <a:pt x="3466" y="3480"/>
                  </a:lnTo>
                  <a:lnTo>
                    <a:pt x="3476" y="3479"/>
                  </a:lnTo>
                  <a:lnTo>
                    <a:pt x="3487" y="3477"/>
                  </a:lnTo>
                  <a:lnTo>
                    <a:pt x="3515" y="3471"/>
                  </a:lnTo>
                  <a:lnTo>
                    <a:pt x="3546" y="3464"/>
                  </a:lnTo>
                  <a:lnTo>
                    <a:pt x="3577" y="3455"/>
                  </a:lnTo>
                  <a:lnTo>
                    <a:pt x="3603" y="3450"/>
                  </a:lnTo>
                  <a:lnTo>
                    <a:pt x="3614" y="3448"/>
                  </a:lnTo>
                  <a:lnTo>
                    <a:pt x="3621" y="3448"/>
                  </a:lnTo>
                  <a:lnTo>
                    <a:pt x="3625" y="3448"/>
                  </a:lnTo>
                  <a:lnTo>
                    <a:pt x="3626" y="3448"/>
                  </a:lnTo>
                  <a:lnTo>
                    <a:pt x="3627" y="3449"/>
                  </a:lnTo>
                  <a:lnTo>
                    <a:pt x="3627" y="3450"/>
                  </a:lnTo>
                  <a:lnTo>
                    <a:pt x="3647" y="3439"/>
                  </a:lnTo>
                  <a:lnTo>
                    <a:pt x="3668" y="3426"/>
                  </a:lnTo>
                  <a:lnTo>
                    <a:pt x="3689" y="3411"/>
                  </a:lnTo>
                  <a:lnTo>
                    <a:pt x="3710" y="3394"/>
                  </a:lnTo>
                  <a:lnTo>
                    <a:pt x="3749" y="3360"/>
                  </a:lnTo>
                  <a:lnTo>
                    <a:pt x="3780" y="3330"/>
                  </a:lnTo>
                  <a:lnTo>
                    <a:pt x="3787" y="3322"/>
                  </a:lnTo>
                  <a:lnTo>
                    <a:pt x="3792" y="3312"/>
                  </a:lnTo>
                  <a:lnTo>
                    <a:pt x="3796" y="3303"/>
                  </a:lnTo>
                  <a:lnTo>
                    <a:pt x="3799" y="3296"/>
                  </a:lnTo>
                  <a:lnTo>
                    <a:pt x="3800" y="3293"/>
                  </a:lnTo>
                  <a:lnTo>
                    <a:pt x="3802" y="3290"/>
                  </a:lnTo>
                  <a:lnTo>
                    <a:pt x="3805" y="3288"/>
                  </a:lnTo>
                  <a:lnTo>
                    <a:pt x="3808" y="3288"/>
                  </a:lnTo>
                  <a:lnTo>
                    <a:pt x="3811" y="3287"/>
                  </a:lnTo>
                  <a:lnTo>
                    <a:pt x="3814" y="3288"/>
                  </a:lnTo>
                  <a:lnTo>
                    <a:pt x="3819" y="3290"/>
                  </a:lnTo>
                  <a:lnTo>
                    <a:pt x="3824" y="3294"/>
                  </a:lnTo>
                  <a:lnTo>
                    <a:pt x="3828" y="3296"/>
                  </a:lnTo>
                  <a:lnTo>
                    <a:pt x="3834" y="3297"/>
                  </a:lnTo>
                  <a:lnTo>
                    <a:pt x="3838" y="3296"/>
                  </a:lnTo>
                  <a:lnTo>
                    <a:pt x="3844" y="3295"/>
                  </a:lnTo>
                  <a:lnTo>
                    <a:pt x="3850" y="3293"/>
                  </a:lnTo>
                  <a:lnTo>
                    <a:pt x="3855" y="3289"/>
                  </a:lnTo>
                  <a:lnTo>
                    <a:pt x="3862" y="3285"/>
                  </a:lnTo>
                  <a:lnTo>
                    <a:pt x="3868" y="3280"/>
                  </a:lnTo>
                  <a:lnTo>
                    <a:pt x="3881" y="3267"/>
                  </a:lnTo>
                  <a:lnTo>
                    <a:pt x="3893" y="3252"/>
                  </a:lnTo>
                  <a:lnTo>
                    <a:pt x="3906" y="3235"/>
                  </a:lnTo>
                  <a:lnTo>
                    <a:pt x="3918" y="3217"/>
                  </a:lnTo>
                  <a:lnTo>
                    <a:pt x="3927" y="3199"/>
                  </a:lnTo>
                  <a:lnTo>
                    <a:pt x="3937" y="3181"/>
                  </a:lnTo>
                  <a:lnTo>
                    <a:pt x="3945" y="3162"/>
                  </a:lnTo>
                  <a:lnTo>
                    <a:pt x="3950" y="3145"/>
                  </a:lnTo>
                  <a:lnTo>
                    <a:pt x="3952" y="3137"/>
                  </a:lnTo>
                  <a:lnTo>
                    <a:pt x="3953" y="3130"/>
                  </a:lnTo>
                  <a:lnTo>
                    <a:pt x="3954" y="3123"/>
                  </a:lnTo>
                  <a:lnTo>
                    <a:pt x="3953" y="3117"/>
                  </a:lnTo>
                  <a:lnTo>
                    <a:pt x="3952" y="3112"/>
                  </a:lnTo>
                  <a:lnTo>
                    <a:pt x="3951" y="3107"/>
                  </a:lnTo>
                  <a:lnTo>
                    <a:pt x="3948" y="3104"/>
                  </a:lnTo>
                  <a:lnTo>
                    <a:pt x="3945" y="3101"/>
                  </a:lnTo>
                  <a:lnTo>
                    <a:pt x="3940" y="3098"/>
                  </a:lnTo>
                  <a:lnTo>
                    <a:pt x="3938" y="3094"/>
                  </a:lnTo>
                  <a:lnTo>
                    <a:pt x="3939" y="3090"/>
                  </a:lnTo>
                  <a:lnTo>
                    <a:pt x="3941" y="3087"/>
                  </a:lnTo>
                  <a:lnTo>
                    <a:pt x="3951" y="3077"/>
                  </a:lnTo>
                  <a:lnTo>
                    <a:pt x="3965" y="3066"/>
                  </a:lnTo>
                  <a:lnTo>
                    <a:pt x="3981" y="3052"/>
                  </a:lnTo>
                  <a:lnTo>
                    <a:pt x="3997" y="3037"/>
                  </a:lnTo>
                  <a:lnTo>
                    <a:pt x="4006" y="3028"/>
                  </a:lnTo>
                  <a:lnTo>
                    <a:pt x="4014" y="3018"/>
                  </a:lnTo>
                  <a:lnTo>
                    <a:pt x="4020" y="3008"/>
                  </a:lnTo>
                  <a:lnTo>
                    <a:pt x="4025" y="2996"/>
                  </a:lnTo>
                  <a:lnTo>
                    <a:pt x="4029" y="2990"/>
                  </a:lnTo>
                  <a:lnTo>
                    <a:pt x="4033" y="2983"/>
                  </a:lnTo>
                  <a:lnTo>
                    <a:pt x="4037" y="2978"/>
                  </a:lnTo>
                  <a:lnTo>
                    <a:pt x="4044" y="2973"/>
                  </a:lnTo>
                  <a:lnTo>
                    <a:pt x="4057" y="2963"/>
                  </a:lnTo>
                  <a:lnTo>
                    <a:pt x="4070" y="2954"/>
                  </a:lnTo>
                  <a:lnTo>
                    <a:pt x="4084" y="2947"/>
                  </a:lnTo>
                  <a:lnTo>
                    <a:pt x="4094" y="2941"/>
                  </a:lnTo>
                  <a:lnTo>
                    <a:pt x="4099" y="2938"/>
                  </a:lnTo>
                  <a:lnTo>
                    <a:pt x="4102" y="2936"/>
                  </a:lnTo>
                  <a:lnTo>
                    <a:pt x="4104" y="2934"/>
                  </a:lnTo>
                  <a:lnTo>
                    <a:pt x="4105" y="2932"/>
                  </a:lnTo>
                  <a:lnTo>
                    <a:pt x="4108" y="2914"/>
                  </a:lnTo>
                  <a:lnTo>
                    <a:pt x="4113" y="2895"/>
                  </a:lnTo>
                  <a:lnTo>
                    <a:pt x="4118" y="2872"/>
                  </a:lnTo>
                  <a:lnTo>
                    <a:pt x="4125" y="2850"/>
                  </a:lnTo>
                  <a:lnTo>
                    <a:pt x="4131" y="2828"/>
                  </a:lnTo>
                  <a:lnTo>
                    <a:pt x="4139" y="2807"/>
                  </a:lnTo>
                  <a:lnTo>
                    <a:pt x="4146" y="2787"/>
                  </a:lnTo>
                  <a:lnTo>
                    <a:pt x="4154" y="2771"/>
                  </a:lnTo>
                  <a:lnTo>
                    <a:pt x="4157" y="2764"/>
                  </a:lnTo>
                  <a:lnTo>
                    <a:pt x="4159" y="2758"/>
                  </a:lnTo>
                  <a:lnTo>
                    <a:pt x="4160" y="2754"/>
                  </a:lnTo>
                  <a:lnTo>
                    <a:pt x="4159" y="2751"/>
                  </a:lnTo>
                  <a:lnTo>
                    <a:pt x="4158" y="2750"/>
                  </a:lnTo>
                  <a:lnTo>
                    <a:pt x="4156" y="2749"/>
                  </a:lnTo>
                  <a:lnTo>
                    <a:pt x="4153" y="2750"/>
                  </a:lnTo>
                  <a:lnTo>
                    <a:pt x="4148" y="2750"/>
                  </a:lnTo>
                  <a:lnTo>
                    <a:pt x="4140" y="2752"/>
                  </a:lnTo>
                  <a:lnTo>
                    <a:pt x="4130" y="2754"/>
                  </a:lnTo>
                  <a:lnTo>
                    <a:pt x="4126" y="2754"/>
                  </a:lnTo>
                  <a:lnTo>
                    <a:pt x="4121" y="2753"/>
                  </a:lnTo>
                  <a:lnTo>
                    <a:pt x="4117" y="2751"/>
                  </a:lnTo>
                  <a:lnTo>
                    <a:pt x="4114" y="2748"/>
                  </a:lnTo>
                  <a:lnTo>
                    <a:pt x="4102" y="2734"/>
                  </a:lnTo>
                  <a:lnTo>
                    <a:pt x="4093" y="2724"/>
                  </a:lnTo>
                  <a:lnTo>
                    <a:pt x="4089" y="2721"/>
                  </a:lnTo>
                  <a:lnTo>
                    <a:pt x="4086" y="2720"/>
                  </a:lnTo>
                  <a:lnTo>
                    <a:pt x="4083" y="2718"/>
                  </a:lnTo>
                  <a:lnTo>
                    <a:pt x="4079" y="2718"/>
                  </a:lnTo>
                  <a:lnTo>
                    <a:pt x="4076" y="2720"/>
                  </a:lnTo>
                  <a:lnTo>
                    <a:pt x="4073" y="2722"/>
                  </a:lnTo>
                  <a:lnTo>
                    <a:pt x="4070" y="2724"/>
                  </a:lnTo>
                  <a:lnTo>
                    <a:pt x="4066" y="2727"/>
                  </a:lnTo>
                  <a:lnTo>
                    <a:pt x="4059" y="2736"/>
                  </a:lnTo>
                  <a:lnTo>
                    <a:pt x="4049" y="2748"/>
                  </a:lnTo>
                  <a:close/>
                </a:path>
              </a:pathLst>
            </a:custGeom>
            <a:solidFill>
              <a:srgbClr val="5DBABF"/>
            </a:solidFill>
            <a:ln w="9525">
              <a:noFill/>
              <a:prstDash val="solid"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844" name="Freeform 337"/>
            <p:cNvSpPr>
              <a:spLocks/>
            </p:cNvSpPr>
            <p:nvPr/>
          </p:nvSpPr>
          <p:spPr bwMode="auto">
            <a:xfrm>
              <a:off x="2643" y="3633"/>
              <a:ext cx="47" cy="86"/>
            </a:xfrm>
            <a:custGeom>
              <a:avLst/>
              <a:gdLst>
                <a:gd name="T0" fmla="*/ 0 w 187"/>
                <a:gd name="T1" fmla="*/ 0 h 343"/>
                <a:gd name="T2" fmla="*/ 0 w 187"/>
                <a:gd name="T3" fmla="*/ 0 h 343"/>
                <a:gd name="T4" fmla="*/ 0 w 187"/>
                <a:gd name="T5" fmla="*/ 0 h 343"/>
                <a:gd name="T6" fmla="*/ 0 w 187"/>
                <a:gd name="T7" fmla="*/ 0 h 343"/>
                <a:gd name="T8" fmla="*/ 0 w 187"/>
                <a:gd name="T9" fmla="*/ 0 h 343"/>
                <a:gd name="T10" fmla="*/ 0 w 187"/>
                <a:gd name="T11" fmla="*/ 0 h 343"/>
                <a:gd name="T12" fmla="*/ 0 w 187"/>
                <a:gd name="T13" fmla="*/ 0 h 343"/>
                <a:gd name="T14" fmla="*/ 0 w 187"/>
                <a:gd name="T15" fmla="*/ 0 h 343"/>
                <a:gd name="T16" fmla="*/ 0 w 187"/>
                <a:gd name="T17" fmla="*/ 0 h 343"/>
                <a:gd name="T18" fmla="*/ 0 w 187"/>
                <a:gd name="T19" fmla="*/ 0 h 343"/>
                <a:gd name="T20" fmla="*/ 0 w 187"/>
                <a:gd name="T21" fmla="*/ 0 h 343"/>
                <a:gd name="T22" fmla="*/ 0 w 187"/>
                <a:gd name="T23" fmla="*/ 0 h 343"/>
                <a:gd name="T24" fmla="*/ 0 w 187"/>
                <a:gd name="T25" fmla="*/ 0 h 343"/>
                <a:gd name="T26" fmla="*/ 0 w 187"/>
                <a:gd name="T27" fmla="*/ 0 h 343"/>
                <a:gd name="T28" fmla="*/ 0 w 187"/>
                <a:gd name="T29" fmla="*/ 0 h 343"/>
                <a:gd name="T30" fmla="*/ 0 w 187"/>
                <a:gd name="T31" fmla="*/ 0 h 343"/>
                <a:gd name="T32" fmla="*/ 0 w 187"/>
                <a:gd name="T33" fmla="*/ 0 h 343"/>
                <a:gd name="T34" fmla="*/ 0 w 187"/>
                <a:gd name="T35" fmla="*/ 0 h 343"/>
                <a:gd name="T36" fmla="*/ 0 w 187"/>
                <a:gd name="T37" fmla="*/ 0 h 343"/>
                <a:gd name="T38" fmla="*/ 0 w 187"/>
                <a:gd name="T39" fmla="*/ 0 h 343"/>
                <a:gd name="T40" fmla="*/ 0 w 187"/>
                <a:gd name="T41" fmla="*/ 0 h 343"/>
                <a:gd name="T42" fmla="*/ 0 w 187"/>
                <a:gd name="T43" fmla="*/ 0 h 343"/>
                <a:gd name="T44" fmla="*/ 0 w 187"/>
                <a:gd name="T45" fmla="*/ 0 h 343"/>
                <a:gd name="T46" fmla="*/ 0 w 187"/>
                <a:gd name="T47" fmla="*/ 0 h 343"/>
                <a:gd name="T48" fmla="*/ 0 w 187"/>
                <a:gd name="T49" fmla="*/ 0 h 343"/>
                <a:gd name="T50" fmla="*/ 0 w 187"/>
                <a:gd name="T51" fmla="*/ 0 h 343"/>
                <a:gd name="T52" fmla="*/ 0 w 187"/>
                <a:gd name="T53" fmla="*/ 0 h 343"/>
                <a:gd name="T54" fmla="*/ 0 w 187"/>
                <a:gd name="T55" fmla="*/ 0 h 343"/>
                <a:gd name="T56" fmla="*/ 0 w 187"/>
                <a:gd name="T57" fmla="*/ 0 h 343"/>
                <a:gd name="T58" fmla="*/ 0 w 187"/>
                <a:gd name="T59" fmla="*/ 0 h 343"/>
                <a:gd name="T60" fmla="*/ 0 w 187"/>
                <a:gd name="T61" fmla="*/ 0 h 343"/>
                <a:gd name="T62" fmla="*/ 0 w 187"/>
                <a:gd name="T63" fmla="*/ 0 h 343"/>
                <a:gd name="T64" fmla="*/ 0 w 187"/>
                <a:gd name="T65" fmla="*/ 0 h 343"/>
                <a:gd name="T66" fmla="*/ 0 w 187"/>
                <a:gd name="T67" fmla="*/ 0 h 343"/>
                <a:gd name="T68" fmla="*/ 0 w 187"/>
                <a:gd name="T69" fmla="*/ 0 h 343"/>
                <a:gd name="T70" fmla="*/ 0 w 187"/>
                <a:gd name="T71" fmla="*/ 0 h 343"/>
                <a:gd name="T72" fmla="*/ 0 w 187"/>
                <a:gd name="T73" fmla="*/ 0 h 343"/>
                <a:gd name="T74" fmla="*/ 0 w 187"/>
                <a:gd name="T75" fmla="*/ 0 h 343"/>
                <a:gd name="T76" fmla="*/ 0 w 187"/>
                <a:gd name="T77" fmla="*/ 0 h 343"/>
                <a:gd name="T78" fmla="*/ 0 w 187"/>
                <a:gd name="T79" fmla="*/ 0 h 343"/>
                <a:gd name="T80" fmla="*/ 0 w 187"/>
                <a:gd name="T81" fmla="*/ 0 h 343"/>
                <a:gd name="T82" fmla="*/ 0 w 187"/>
                <a:gd name="T83" fmla="*/ 0 h 34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87"/>
                <a:gd name="T127" fmla="*/ 0 h 343"/>
                <a:gd name="T128" fmla="*/ 187 w 187"/>
                <a:gd name="T129" fmla="*/ 343 h 343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87" h="343">
                  <a:moveTo>
                    <a:pt x="34" y="0"/>
                  </a:moveTo>
                  <a:lnTo>
                    <a:pt x="30" y="8"/>
                  </a:lnTo>
                  <a:lnTo>
                    <a:pt x="25" y="16"/>
                  </a:lnTo>
                  <a:lnTo>
                    <a:pt x="23" y="23"/>
                  </a:lnTo>
                  <a:lnTo>
                    <a:pt x="23" y="31"/>
                  </a:lnTo>
                  <a:lnTo>
                    <a:pt x="24" y="37"/>
                  </a:lnTo>
                  <a:lnTo>
                    <a:pt x="27" y="45"/>
                  </a:lnTo>
                  <a:lnTo>
                    <a:pt x="30" y="52"/>
                  </a:lnTo>
                  <a:lnTo>
                    <a:pt x="34" y="61"/>
                  </a:lnTo>
                  <a:lnTo>
                    <a:pt x="37" y="66"/>
                  </a:lnTo>
                  <a:lnTo>
                    <a:pt x="39" y="73"/>
                  </a:lnTo>
                  <a:lnTo>
                    <a:pt x="38" y="77"/>
                  </a:lnTo>
                  <a:lnTo>
                    <a:pt x="36" y="80"/>
                  </a:lnTo>
                  <a:lnTo>
                    <a:pt x="34" y="84"/>
                  </a:lnTo>
                  <a:lnTo>
                    <a:pt x="30" y="87"/>
                  </a:lnTo>
                  <a:lnTo>
                    <a:pt x="25" y="90"/>
                  </a:lnTo>
                  <a:lnTo>
                    <a:pt x="21" y="92"/>
                  </a:lnTo>
                  <a:lnTo>
                    <a:pt x="16" y="94"/>
                  </a:lnTo>
                  <a:lnTo>
                    <a:pt x="11" y="97"/>
                  </a:lnTo>
                  <a:lnTo>
                    <a:pt x="8" y="101"/>
                  </a:lnTo>
                  <a:lnTo>
                    <a:pt x="5" y="104"/>
                  </a:lnTo>
                  <a:lnTo>
                    <a:pt x="3" y="108"/>
                  </a:lnTo>
                  <a:lnTo>
                    <a:pt x="2" y="112"/>
                  </a:lnTo>
                  <a:lnTo>
                    <a:pt x="3" y="118"/>
                  </a:lnTo>
                  <a:lnTo>
                    <a:pt x="6" y="124"/>
                  </a:lnTo>
                  <a:lnTo>
                    <a:pt x="10" y="133"/>
                  </a:lnTo>
                  <a:lnTo>
                    <a:pt x="13" y="143"/>
                  </a:lnTo>
                  <a:lnTo>
                    <a:pt x="14" y="151"/>
                  </a:lnTo>
                  <a:lnTo>
                    <a:pt x="14" y="161"/>
                  </a:lnTo>
                  <a:lnTo>
                    <a:pt x="11" y="181"/>
                  </a:lnTo>
                  <a:lnTo>
                    <a:pt x="7" y="202"/>
                  </a:lnTo>
                  <a:lnTo>
                    <a:pt x="3" y="223"/>
                  </a:lnTo>
                  <a:lnTo>
                    <a:pt x="0" y="245"/>
                  </a:lnTo>
                  <a:lnTo>
                    <a:pt x="0" y="257"/>
                  </a:lnTo>
                  <a:lnTo>
                    <a:pt x="1" y="268"/>
                  </a:lnTo>
                  <a:lnTo>
                    <a:pt x="3" y="278"/>
                  </a:lnTo>
                  <a:lnTo>
                    <a:pt x="6" y="289"/>
                  </a:lnTo>
                  <a:lnTo>
                    <a:pt x="13" y="304"/>
                  </a:lnTo>
                  <a:lnTo>
                    <a:pt x="19" y="317"/>
                  </a:lnTo>
                  <a:lnTo>
                    <a:pt x="23" y="327"/>
                  </a:lnTo>
                  <a:lnTo>
                    <a:pt x="29" y="334"/>
                  </a:lnTo>
                  <a:lnTo>
                    <a:pt x="33" y="339"/>
                  </a:lnTo>
                  <a:lnTo>
                    <a:pt x="37" y="342"/>
                  </a:lnTo>
                  <a:lnTo>
                    <a:pt x="42" y="343"/>
                  </a:lnTo>
                  <a:lnTo>
                    <a:pt x="46" y="343"/>
                  </a:lnTo>
                  <a:lnTo>
                    <a:pt x="70" y="331"/>
                  </a:lnTo>
                  <a:lnTo>
                    <a:pt x="111" y="313"/>
                  </a:lnTo>
                  <a:lnTo>
                    <a:pt x="126" y="309"/>
                  </a:lnTo>
                  <a:lnTo>
                    <a:pt x="140" y="302"/>
                  </a:lnTo>
                  <a:lnTo>
                    <a:pt x="153" y="295"/>
                  </a:lnTo>
                  <a:lnTo>
                    <a:pt x="163" y="286"/>
                  </a:lnTo>
                  <a:lnTo>
                    <a:pt x="169" y="281"/>
                  </a:lnTo>
                  <a:lnTo>
                    <a:pt x="173" y="275"/>
                  </a:lnTo>
                  <a:lnTo>
                    <a:pt x="177" y="270"/>
                  </a:lnTo>
                  <a:lnTo>
                    <a:pt x="181" y="263"/>
                  </a:lnTo>
                  <a:lnTo>
                    <a:pt x="184" y="257"/>
                  </a:lnTo>
                  <a:lnTo>
                    <a:pt x="185" y="249"/>
                  </a:lnTo>
                  <a:lnTo>
                    <a:pt x="187" y="242"/>
                  </a:lnTo>
                  <a:lnTo>
                    <a:pt x="187" y="233"/>
                  </a:lnTo>
                  <a:lnTo>
                    <a:pt x="186" y="227"/>
                  </a:lnTo>
                  <a:lnTo>
                    <a:pt x="184" y="219"/>
                  </a:lnTo>
                  <a:lnTo>
                    <a:pt x="179" y="212"/>
                  </a:lnTo>
                  <a:lnTo>
                    <a:pt x="174" y="204"/>
                  </a:lnTo>
                  <a:lnTo>
                    <a:pt x="162" y="189"/>
                  </a:lnTo>
                  <a:lnTo>
                    <a:pt x="150" y="177"/>
                  </a:lnTo>
                  <a:lnTo>
                    <a:pt x="145" y="171"/>
                  </a:lnTo>
                  <a:lnTo>
                    <a:pt x="141" y="164"/>
                  </a:lnTo>
                  <a:lnTo>
                    <a:pt x="136" y="158"/>
                  </a:lnTo>
                  <a:lnTo>
                    <a:pt x="132" y="151"/>
                  </a:lnTo>
                  <a:lnTo>
                    <a:pt x="127" y="137"/>
                  </a:lnTo>
                  <a:lnTo>
                    <a:pt x="121" y="124"/>
                  </a:lnTo>
                  <a:lnTo>
                    <a:pt x="115" y="96"/>
                  </a:lnTo>
                  <a:lnTo>
                    <a:pt x="106" y="68"/>
                  </a:lnTo>
                  <a:lnTo>
                    <a:pt x="102" y="56"/>
                  </a:lnTo>
                  <a:lnTo>
                    <a:pt x="98" y="48"/>
                  </a:lnTo>
                  <a:lnTo>
                    <a:pt x="93" y="40"/>
                  </a:lnTo>
                  <a:lnTo>
                    <a:pt x="87" y="32"/>
                  </a:lnTo>
                  <a:lnTo>
                    <a:pt x="77" y="24"/>
                  </a:lnTo>
                  <a:lnTo>
                    <a:pt x="69" y="19"/>
                  </a:lnTo>
                  <a:lnTo>
                    <a:pt x="60" y="13"/>
                  </a:lnTo>
                  <a:lnTo>
                    <a:pt x="51" y="10"/>
                  </a:lnTo>
                  <a:lnTo>
                    <a:pt x="45" y="8"/>
                  </a:lnTo>
                  <a:lnTo>
                    <a:pt x="39" y="5"/>
                  </a:lnTo>
                  <a:lnTo>
                    <a:pt x="35" y="3"/>
                  </a:lnTo>
                  <a:lnTo>
                    <a:pt x="34" y="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532" name="Freeform 338"/>
            <p:cNvSpPr>
              <a:spLocks/>
            </p:cNvSpPr>
            <p:nvPr/>
          </p:nvSpPr>
          <p:spPr bwMode="auto">
            <a:xfrm>
              <a:off x="2397" y="3095"/>
              <a:ext cx="446" cy="576"/>
            </a:xfrm>
            <a:custGeom>
              <a:avLst/>
              <a:gdLst>
                <a:gd name="T0" fmla="*/ 0 w 1783"/>
                <a:gd name="T1" fmla="*/ 1 h 2305"/>
                <a:gd name="T2" fmla="*/ 0 w 1783"/>
                <a:gd name="T3" fmla="*/ 1 h 2305"/>
                <a:gd name="T4" fmla="*/ 0 w 1783"/>
                <a:gd name="T5" fmla="*/ 1 h 2305"/>
                <a:gd name="T6" fmla="*/ 0 w 1783"/>
                <a:gd name="T7" fmla="*/ 1 h 2305"/>
                <a:gd name="T8" fmla="*/ 0 w 1783"/>
                <a:gd name="T9" fmla="*/ 1 h 2305"/>
                <a:gd name="T10" fmla="*/ 0 w 1783"/>
                <a:gd name="T11" fmla="*/ 0 h 2305"/>
                <a:gd name="T12" fmla="*/ 0 w 1783"/>
                <a:gd name="T13" fmla="*/ 0 h 2305"/>
                <a:gd name="T14" fmla="*/ 0 w 1783"/>
                <a:gd name="T15" fmla="*/ 0 h 2305"/>
                <a:gd name="T16" fmla="*/ 1 w 1783"/>
                <a:gd name="T17" fmla="*/ 0 h 2305"/>
                <a:gd name="T18" fmla="*/ 1 w 1783"/>
                <a:gd name="T19" fmla="*/ 0 h 2305"/>
                <a:gd name="T20" fmla="*/ 1 w 1783"/>
                <a:gd name="T21" fmla="*/ 0 h 2305"/>
                <a:gd name="T22" fmla="*/ 1 w 1783"/>
                <a:gd name="T23" fmla="*/ 0 h 2305"/>
                <a:gd name="T24" fmla="*/ 1 w 1783"/>
                <a:gd name="T25" fmla="*/ 0 h 2305"/>
                <a:gd name="T26" fmla="*/ 1 w 1783"/>
                <a:gd name="T27" fmla="*/ 0 h 2305"/>
                <a:gd name="T28" fmla="*/ 1 w 1783"/>
                <a:gd name="T29" fmla="*/ 0 h 2305"/>
                <a:gd name="T30" fmla="*/ 1 w 1783"/>
                <a:gd name="T31" fmla="*/ 0 h 2305"/>
                <a:gd name="T32" fmla="*/ 1 w 1783"/>
                <a:gd name="T33" fmla="*/ 0 h 2305"/>
                <a:gd name="T34" fmla="*/ 1 w 1783"/>
                <a:gd name="T35" fmla="*/ 0 h 2305"/>
                <a:gd name="T36" fmla="*/ 1 w 1783"/>
                <a:gd name="T37" fmla="*/ 0 h 2305"/>
                <a:gd name="T38" fmla="*/ 1 w 1783"/>
                <a:gd name="T39" fmla="*/ 0 h 2305"/>
                <a:gd name="T40" fmla="*/ 1 w 1783"/>
                <a:gd name="T41" fmla="*/ 0 h 2305"/>
                <a:gd name="T42" fmla="*/ 1 w 1783"/>
                <a:gd name="T43" fmla="*/ 0 h 2305"/>
                <a:gd name="T44" fmla="*/ 1 w 1783"/>
                <a:gd name="T45" fmla="*/ 0 h 2305"/>
                <a:gd name="T46" fmla="*/ 2 w 1783"/>
                <a:gd name="T47" fmla="*/ 0 h 2305"/>
                <a:gd name="T48" fmla="*/ 2 w 1783"/>
                <a:gd name="T49" fmla="*/ 0 h 2305"/>
                <a:gd name="T50" fmla="*/ 2 w 1783"/>
                <a:gd name="T51" fmla="*/ 0 h 2305"/>
                <a:gd name="T52" fmla="*/ 2 w 1783"/>
                <a:gd name="T53" fmla="*/ 0 h 2305"/>
                <a:gd name="T54" fmla="*/ 2 w 1783"/>
                <a:gd name="T55" fmla="*/ 1 h 2305"/>
                <a:gd name="T56" fmla="*/ 2 w 1783"/>
                <a:gd name="T57" fmla="*/ 1 h 2305"/>
                <a:gd name="T58" fmla="*/ 2 w 1783"/>
                <a:gd name="T59" fmla="*/ 1 h 2305"/>
                <a:gd name="T60" fmla="*/ 2 w 1783"/>
                <a:gd name="T61" fmla="*/ 1 h 2305"/>
                <a:gd name="T62" fmla="*/ 2 w 1783"/>
                <a:gd name="T63" fmla="*/ 1 h 2305"/>
                <a:gd name="T64" fmla="*/ 2 w 1783"/>
                <a:gd name="T65" fmla="*/ 1 h 2305"/>
                <a:gd name="T66" fmla="*/ 2 w 1783"/>
                <a:gd name="T67" fmla="*/ 1 h 2305"/>
                <a:gd name="T68" fmla="*/ 2 w 1783"/>
                <a:gd name="T69" fmla="*/ 1 h 2305"/>
                <a:gd name="T70" fmla="*/ 2 w 1783"/>
                <a:gd name="T71" fmla="*/ 1 h 2305"/>
                <a:gd name="T72" fmla="*/ 1 w 1783"/>
                <a:gd name="T73" fmla="*/ 1 h 2305"/>
                <a:gd name="T74" fmla="*/ 1 w 1783"/>
                <a:gd name="T75" fmla="*/ 1 h 2305"/>
                <a:gd name="T76" fmla="*/ 1 w 1783"/>
                <a:gd name="T77" fmla="*/ 1 h 2305"/>
                <a:gd name="T78" fmla="*/ 1 w 1783"/>
                <a:gd name="T79" fmla="*/ 1 h 2305"/>
                <a:gd name="T80" fmla="*/ 1 w 1783"/>
                <a:gd name="T81" fmla="*/ 2 h 2305"/>
                <a:gd name="T82" fmla="*/ 1 w 1783"/>
                <a:gd name="T83" fmla="*/ 2 h 2305"/>
                <a:gd name="T84" fmla="*/ 1 w 1783"/>
                <a:gd name="T85" fmla="*/ 2 h 2305"/>
                <a:gd name="T86" fmla="*/ 1 w 1783"/>
                <a:gd name="T87" fmla="*/ 2 h 2305"/>
                <a:gd name="T88" fmla="*/ 1 w 1783"/>
                <a:gd name="T89" fmla="*/ 2 h 2305"/>
                <a:gd name="T90" fmla="*/ 1 w 1783"/>
                <a:gd name="T91" fmla="*/ 2 h 2305"/>
                <a:gd name="T92" fmla="*/ 1 w 1783"/>
                <a:gd name="T93" fmla="*/ 2 h 2305"/>
                <a:gd name="T94" fmla="*/ 1 w 1783"/>
                <a:gd name="T95" fmla="*/ 2 h 2305"/>
                <a:gd name="T96" fmla="*/ 1 w 1783"/>
                <a:gd name="T97" fmla="*/ 1 h 2305"/>
                <a:gd name="T98" fmla="*/ 1 w 1783"/>
                <a:gd name="T99" fmla="*/ 1 h 2305"/>
                <a:gd name="T100" fmla="*/ 1 w 1783"/>
                <a:gd name="T101" fmla="*/ 1 h 2305"/>
                <a:gd name="T102" fmla="*/ 1 w 1783"/>
                <a:gd name="T103" fmla="*/ 1 h 2305"/>
                <a:gd name="T104" fmla="*/ 1 w 1783"/>
                <a:gd name="T105" fmla="*/ 1 h 2305"/>
                <a:gd name="T106" fmla="*/ 0 w 1783"/>
                <a:gd name="T107" fmla="*/ 1 h 2305"/>
                <a:gd name="T108" fmla="*/ 0 w 1783"/>
                <a:gd name="T109" fmla="*/ 1 h 2305"/>
                <a:gd name="T110" fmla="*/ 0 w 1783"/>
                <a:gd name="T111" fmla="*/ 1 h 2305"/>
                <a:gd name="T112" fmla="*/ 0 w 1783"/>
                <a:gd name="T113" fmla="*/ 1 h 2305"/>
                <a:gd name="T114" fmla="*/ 0 w 1783"/>
                <a:gd name="T115" fmla="*/ 1 h 2305"/>
                <a:gd name="T116" fmla="*/ 0 w 1783"/>
                <a:gd name="T117" fmla="*/ 1 h 230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83" h="2305">
                  <a:moveTo>
                    <a:pt x="0" y="928"/>
                  </a:moveTo>
                  <a:lnTo>
                    <a:pt x="16" y="908"/>
                  </a:lnTo>
                  <a:lnTo>
                    <a:pt x="36" y="887"/>
                  </a:lnTo>
                  <a:lnTo>
                    <a:pt x="46" y="877"/>
                  </a:lnTo>
                  <a:lnTo>
                    <a:pt x="56" y="869"/>
                  </a:lnTo>
                  <a:lnTo>
                    <a:pt x="61" y="866"/>
                  </a:lnTo>
                  <a:lnTo>
                    <a:pt x="67" y="864"/>
                  </a:lnTo>
                  <a:lnTo>
                    <a:pt x="71" y="863"/>
                  </a:lnTo>
                  <a:lnTo>
                    <a:pt x="76" y="863"/>
                  </a:lnTo>
                  <a:lnTo>
                    <a:pt x="90" y="866"/>
                  </a:lnTo>
                  <a:lnTo>
                    <a:pt x="100" y="869"/>
                  </a:lnTo>
                  <a:lnTo>
                    <a:pt x="104" y="869"/>
                  </a:lnTo>
                  <a:lnTo>
                    <a:pt x="109" y="869"/>
                  </a:lnTo>
                  <a:lnTo>
                    <a:pt x="114" y="867"/>
                  </a:lnTo>
                  <a:lnTo>
                    <a:pt x="122" y="863"/>
                  </a:lnTo>
                  <a:lnTo>
                    <a:pt x="125" y="862"/>
                  </a:lnTo>
                  <a:lnTo>
                    <a:pt x="128" y="861"/>
                  </a:lnTo>
                  <a:lnTo>
                    <a:pt x="132" y="862"/>
                  </a:lnTo>
                  <a:lnTo>
                    <a:pt x="136" y="863"/>
                  </a:lnTo>
                  <a:lnTo>
                    <a:pt x="144" y="866"/>
                  </a:lnTo>
                  <a:lnTo>
                    <a:pt x="152" y="870"/>
                  </a:lnTo>
                  <a:lnTo>
                    <a:pt x="160" y="875"/>
                  </a:lnTo>
                  <a:lnTo>
                    <a:pt x="169" y="877"/>
                  </a:lnTo>
                  <a:lnTo>
                    <a:pt x="172" y="877"/>
                  </a:lnTo>
                  <a:lnTo>
                    <a:pt x="177" y="876"/>
                  </a:lnTo>
                  <a:lnTo>
                    <a:pt x="180" y="874"/>
                  </a:lnTo>
                  <a:lnTo>
                    <a:pt x="183" y="870"/>
                  </a:lnTo>
                  <a:lnTo>
                    <a:pt x="186" y="867"/>
                  </a:lnTo>
                  <a:lnTo>
                    <a:pt x="190" y="865"/>
                  </a:lnTo>
                  <a:lnTo>
                    <a:pt x="194" y="864"/>
                  </a:lnTo>
                  <a:lnTo>
                    <a:pt x="198" y="863"/>
                  </a:lnTo>
                  <a:lnTo>
                    <a:pt x="209" y="862"/>
                  </a:lnTo>
                  <a:lnTo>
                    <a:pt x="218" y="861"/>
                  </a:lnTo>
                  <a:lnTo>
                    <a:pt x="223" y="861"/>
                  </a:lnTo>
                  <a:lnTo>
                    <a:pt x="228" y="859"/>
                  </a:lnTo>
                  <a:lnTo>
                    <a:pt x="234" y="855"/>
                  </a:lnTo>
                  <a:lnTo>
                    <a:pt x="239" y="852"/>
                  </a:lnTo>
                  <a:lnTo>
                    <a:pt x="247" y="846"/>
                  </a:lnTo>
                  <a:lnTo>
                    <a:pt x="250" y="844"/>
                  </a:lnTo>
                  <a:lnTo>
                    <a:pt x="250" y="836"/>
                  </a:lnTo>
                  <a:lnTo>
                    <a:pt x="250" y="828"/>
                  </a:lnTo>
                  <a:lnTo>
                    <a:pt x="249" y="823"/>
                  </a:lnTo>
                  <a:lnTo>
                    <a:pt x="247" y="818"/>
                  </a:lnTo>
                  <a:lnTo>
                    <a:pt x="240" y="808"/>
                  </a:lnTo>
                  <a:lnTo>
                    <a:pt x="234" y="799"/>
                  </a:lnTo>
                  <a:lnTo>
                    <a:pt x="225" y="792"/>
                  </a:lnTo>
                  <a:lnTo>
                    <a:pt x="219" y="782"/>
                  </a:lnTo>
                  <a:lnTo>
                    <a:pt x="215" y="777"/>
                  </a:lnTo>
                  <a:lnTo>
                    <a:pt x="214" y="770"/>
                  </a:lnTo>
                  <a:lnTo>
                    <a:pt x="212" y="764"/>
                  </a:lnTo>
                  <a:lnTo>
                    <a:pt x="212" y="756"/>
                  </a:lnTo>
                  <a:lnTo>
                    <a:pt x="211" y="736"/>
                  </a:lnTo>
                  <a:lnTo>
                    <a:pt x="210" y="724"/>
                  </a:lnTo>
                  <a:lnTo>
                    <a:pt x="209" y="722"/>
                  </a:lnTo>
                  <a:lnTo>
                    <a:pt x="208" y="721"/>
                  </a:lnTo>
                  <a:lnTo>
                    <a:pt x="206" y="720"/>
                  </a:lnTo>
                  <a:lnTo>
                    <a:pt x="204" y="721"/>
                  </a:lnTo>
                  <a:lnTo>
                    <a:pt x="197" y="723"/>
                  </a:lnTo>
                  <a:lnTo>
                    <a:pt x="187" y="725"/>
                  </a:lnTo>
                  <a:lnTo>
                    <a:pt x="182" y="725"/>
                  </a:lnTo>
                  <a:lnTo>
                    <a:pt x="176" y="723"/>
                  </a:lnTo>
                  <a:lnTo>
                    <a:pt x="168" y="721"/>
                  </a:lnTo>
                  <a:lnTo>
                    <a:pt x="159" y="716"/>
                  </a:lnTo>
                  <a:lnTo>
                    <a:pt x="154" y="712"/>
                  </a:lnTo>
                  <a:lnTo>
                    <a:pt x="151" y="708"/>
                  </a:lnTo>
                  <a:lnTo>
                    <a:pt x="149" y="704"/>
                  </a:lnTo>
                  <a:lnTo>
                    <a:pt x="149" y="700"/>
                  </a:lnTo>
                  <a:lnTo>
                    <a:pt x="151" y="696"/>
                  </a:lnTo>
                  <a:lnTo>
                    <a:pt x="153" y="693"/>
                  </a:lnTo>
                  <a:lnTo>
                    <a:pt x="156" y="688"/>
                  </a:lnTo>
                  <a:lnTo>
                    <a:pt x="159" y="685"/>
                  </a:lnTo>
                  <a:lnTo>
                    <a:pt x="167" y="678"/>
                  </a:lnTo>
                  <a:lnTo>
                    <a:pt x="173" y="670"/>
                  </a:lnTo>
                  <a:lnTo>
                    <a:pt x="174" y="667"/>
                  </a:lnTo>
                  <a:lnTo>
                    <a:pt x="176" y="664"/>
                  </a:lnTo>
                  <a:lnTo>
                    <a:pt x="174" y="659"/>
                  </a:lnTo>
                  <a:lnTo>
                    <a:pt x="171" y="656"/>
                  </a:lnTo>
                  <a:lnTo>
                    <a:pt x="157" y="642"/>
                  </a:lnTo>
                  <a:lnTo>
                    <a:pt x="145" y="634"/>
                  </a:lnTo>
                  <a:lnTo>
                    <a:pt x="136" y="628"/>
                  </a:lnTo>
                  <a:lnTo>
                    <a:pt x="130" y="624"/>
                  </a:lnTo>
                  <a:lnTo>
                    <a:pt x="128" y="622"/>
                  </a:lnTo>
                  <a:lnTo>
                    <a:pt x="127" y="618"/>
                  </a:lnTo>
                  <a:lnTo>
                    <a:pt x="127" y="616"/>
                  </a:lnTo>
                  <a:lnTo>
                    <a:pt x="128" y="612"/>
                  </a:lnTo>
                  <a:lnTo>
                    <a:pt x="132" y="602"/>
                  </a:lnTo>
                  <a:lnTo>
                    <a:pt x="140" y="587"/>
                  </a:lnTo>
                  <a:lnTo>
                    <a:pt x="149" y="572"/>
                  </a:lnTo>
                  <a:lnTo>
                    <a:pt x="156" y="561"/>
                  </a:lnTo>
                  <a:lnTo>
                    <a:pt x="166" y="552"/>
                  </a:lnTo>
                  <a:lnTo>
                    <a:pt x="180" y="540"/>
                  </a:lnTo>
                  <a:lnTo>
                    <a:pt x="185" y="535"/>
                  </a:lnTo>
                  <a:lnTo>
                    <a:pt x="191" y="532"/>
                  </a:lnTo>
                  <a:lnTo>
                    <a:pt x="196" y="530"/>
                  </a:lnTo>
                  <a:lnTo>
                    <a:pt x="201" y="530"/>
                  </a:lnTo>
                  <a:lnTo>
                    <a:pt x="212" y="531"/>
                  </a:lnTo>
                  <a:lnTo>
                    <a:pt x="224" y="534"/>
                  </a:lnTo>
                  <a:lnTo>
                    <a:pt x="236" y="538"/>
                  </a:lnTo>
                  <a:lnTo>
                    <a:pt x="249" y="539"/>
                  </a:lnTo>
                  <a:lnTo>
                    <a:pt x="255" y="539"/>
                  </a:lnTo>
                  <a:lnTo>
                    <a:pt x="263" y="538"/>
                  </a:lnTo>
                  <a:lnTo>
                    <a:pt x="271" y="535"/>
                  </a:lnTo>
                  <a:lnTo>
                    <a:pt x="280" y="531"/>
                  </a:lnTo>
                  <a:lnTo>
                    <a:pt x="296" y="524"/>
                  </a:lnTo>
                  <a:lnTo>
                    <a:pt x="307" y="518"/>
                  </a:lnTo>
                  <a:lnTo>
                    <a:pt x="315" y="514"/>
                  </a:lnTo>
                  <a:lnTo>
                    <a:pt x="320" y="510"/>
                  </a:lnTo>
                  <a:lnTo>
                    <a:pt x="324" y="504"/>
                  </a:lnTo>
                  <a:lnTo>
                    <a:pt x="326" y="496"/>
                  </a:lnTo>
                  <a:lnTo>
                    <a:pt x="330" y="484"/>
                  </a:lnTo>
                  <a:lnTo>
                    <a:pt x="333" y="467"/>
                  </a:lnTo>
                  <a:lnTo>
                    <a:pt x="334" y="461"/>
                  </a:lnTo>
                  <a:lnTo>
                    <a:pt x="335" y="457"/>
                  </a:lnTo>
                  <a:lnTo>
                    <a:pt x="337" y="453"/>
                  </a:lnTo>
                  <a:lnTo>
                    <a:pt x="340" y="449"/>
                  </a:lnTo>
                  <a:lnTo>
                    <a:pt x="346" y="444"/>
                  </a:lnTo>
                  <a:lnTo>
                    <a:pt x="352" y="441"/>
                  </a:lnTo>
                  <a:lnTo>
                    <a:pt x="360" y="439"/>
                  </a:lnTo>
                  <a:lnTo>
                    <a:pt x="367" y="437"/>
                  </a:lnTo>
                  <a:lnTo>
                    <a:pt x="375" y="437"/>
                  </a:lnTo>
                  <a:lnTo>
                    <a:pt x="382" y="437"/>
                  </a:lnTo>
                  <a:lnTo>
                    <a:pt x="397" y="439"/>
                  </a:lnTo>
                  <a:lnTo>
                    <a:pt x="408" y="437"/>
                  </a:lnTo>
                  <a:lnTo>
                    <a:pt x="413" y="435"/>
                  </a:lnTo>
                  <a:lnTo>
                    <a:pt x="415" y="432"/>
                  </a:lnTo>
                  <a:lnTo>
                    <a:pt x="415" y="427"/>
                  </a:lnTo>
                  <a:lnTo>
                    <a:pt x="413" y="419"/>
                  </a:lnTo>
                  <a:lnTo>
                    <a:pt x="410" y="411"/>
                  </a:lnTo>
                  <a:lnTo>
                    <a:pt x="410" y="402"/>
                  </a:lnTo>
                  <a:lnTo>
                    <a:pt x="411" y="392"/>
                  </a:lnTo>
                  <a:lnTo>
                    <a:pt x="413" y="381"/>
                  </a:lnTo>
                  <a:lnTo>
                    <a:pt x="415" y="372"/>
                  </a:lnTo>
                  <a:lnTo>
                    <a:pt x="418" y="362"/>
                  </a:lnTo>
                  <a:lnTo>
                    <a:pt x="422" y="352"/>
                  </a:lnTo>
                  <a:lnTo>
                    <a:pt x="427" y="343"/>
                  </a:lnTo>
                  <a:lnTo>
                    <a:pt x="431" y="334"/>
                  </a:lnTo>
                  <a:lnTo>
                    <a:pt x="436" y="327"/>
                  </a:lnTo>
                  <a:lnTo>
                    <a:pt x="441" y="320"/>
                  </a:lnTo>
                  <a:lnTo>
                    <a:pt x="446" y="315"/>
                  </a:lnTo>
                  <a:lnTo>
                    <a:pt x="450" y="310"/>
                  </a:lnTo>
                  <a:lnTo>
                    <a:pt x="455" y="308"/>
                  </a:lnTo>
                  <a:lnTo>
                    <a:pt x="457" y="308"/>
                  </a:lnTo>
                  <a:lnTo>
                    <a:pt x="458" y="308"/>
                  </a:lnTo>
                  <a:lnTo>
                    <a:pt x="460" y="309"/>
                  </a:lnTo>
                  <a:lnTo>
                    <a:pt x="461" y="310"/>
                  </a:lnTo>
                  <a:lnTo>
                    <a:pt x="461" y="315"/>
                  </a:lnTo>
                  <a:lnTo>
                    <a:pt x="463" y="319"/>
                  </a:lnTo>
                  <a:lnTo>
                    <a:pt x="465" y="322"/>
                  </a:lnTo>
                  <a:lnTo>
                    <a:pt x="469" y="325"/>
                  </a:lnTo>
                  <a:lnTo>
                    <a:pt x="476" y="329"/>
                  </a:lnTo>
                  <a:lnTo>
                    <a:pt x="485" y="331"/>
                  </a:lnTo>
                  <a:lnTo>
                    <a:pt x="491" y="331"/>
                  </a:lnTo>
                  <a:lnTo>
                    <a:pt x="497" y="329"/>
                  </a:lnTo>
                  <a:lnTo>
                    <a:pt x="498" y="328"/>
                  </a:lnTo>
                  <a:lnTo>
                    <a:pt x="498" y="327"/>
                  </a:lnTo>
                  <a:lnTo>
                    <a:pt x="496" y="324"/>
                  </a:lnTo>
                  <a:lnTo>
                    <a:pt x="493" y="322"/>
                  </a:lnTo>
                  <a:lnTo>
                    <a:pt x="490" y="320"/>
                  </a:lnTo>
                  <a:lnTo>
                    <a:pt x="488" y="317"/>
                  </a:lnTo>
                  <a:lnTo>
                    <a:pt x="486" y="313"/>
                  </a:lnTo>
                  <a:lnTo>
                    <a:pt x="486" y="308"/>
                  </a:lnTo>
                  <a:lnTo>
                    <a:pt x="486" y="300"/>
                  </a:lnTo>
                  <a:lnTo>
                    <a:pt x="487" y="291"/>
                  </a:lnTo>
                  <a:lnTo>
                    <a:pt x="488" y="285"/>
                  </a:lnTo>
                  <a:lnTo>
                    <a:pt x="489" y="278"/>
                  </a:lnTo>
                  <a:lnTo>
                    <a:pt x="492" y="272"/>
                  </a:lnTo>
                  <a:lnTo>
                    <a:pt x="496" y="265"/>
                  </a:lnTo>
                  <a:lnTo>
                    <a:pt x="502" y="253"/>
                  </a:lnTo>
                  <a:lnTo>
                    <a:pt x="510" y="243"/>
                  </a:lnTo>
                  <a:lnTo>
                    <a:pt x="514" y="237"/>
                  </a:lnTo>
                  <a:lnTo>
                    <a:pt x="520" y="232"/>
                  </a:lnTo>
                  <a:lnTo>
                    <a:pt x="528" y="226"/>
                  </a:lnTo>
                  <a:lnTo>
                    <a:pt x="534" y="221"/>
                  </a:lnTo>
                  <a:lnTo>
                    <a:pt x="541" y="216"/>
                  </a:lnTo>
                  <a:lnTo>
                    <a:pt x="546" y="210"/>
                  </a:lnTo>
                  <a:lnTo>
                    <a:pt x="547" y="208"/>
                  </a:lnTo>
                  <a:lnTo>
                    <a:pt x="547" y="205"/>
                  </a:lnTo>
                  <a:lnTo>
                    <a:pt x="547" y="202"/>
                  </a:lnTo>
                  <a:lnTo>
                    <a:pt x="545" y="198"/>
                  </a:lnTo>
                  <a:lnTo>
                    <a:pt x="543" y="194"/>
                  </a:lnTo>
                  <a:lnTo>
                    <a:pt x="542" y="190"/>
                  </a:lnTo>
                  <a:lnTo>
                    <a:pt x="541" y="185"/>
                  </a:lnTo>
                  <a:lnTo>
                    <a:pt x="541" y="181"/>
                  </a:lnTo>
                  <a:lnTo>
                    <a:pt x="542" y="172"/>
                  </a:lnTo>
                  <a:lnTo>
                    <a:pt x="546" y="164"/>
                  </a:lnTo>
                  <a:lnTo>
                    <a:pt x="552" y="155"/>
                  </a:lnTo>
                  <a:lnTo>
                    <a:pt x="558" y="146"/>
                  </a:lnTo>
                  <a:lnTo>
                    <a:pt x="566" y="138"/>
                  </a:lnTo>
                  <a:lnTo>
                    <a:pt x="574" y="129"/>
                  </a:lnTo>
                  <a:lnTo>
                    <a:pt x="592" y="113"/>
                  </a:lnTo>
                  <a:lnTo>
                    <a:pt x="610" y="99"/>
                  </a:lnTo>
                  <a:lnTo>
                    <a:pt x="617" y="93"/>
                  </a:lnTo>
                  <a:lnTo>
                    <a:pt x="623" y="87"/>
                  </a:lnTo>
                  <a:lnTo>
                    <a:pt x="627" y="82"/>
                  </a:lnTo>
                  <a:lnTo>
                    <a:pt x="630" y="78"/>
                  </a:lnTo>
                  <a:lnTo>
                    <a:pt x="641" y="74"/>
                  </a:lnTo>
                  <a:lnTo>
                    <a:pt x="650" y="71"/>
                  </a:lnTo>
                  <a:lnTo>
                    <a:pt x="657" y="68"/>
                  </a:lnTo>
                  <a:lnTo>
                    <a:pt x="662" y="64"/>
                  </a:lnTo>
                  <a:lnTo>
                    <a:pt x="666" y="59"/>
                  </a:lnTo>
                  <a:lnTo>
                    <a:pt x="668" y="55"/>
                  </a:lnTo>
                  <a:lnTo>
                    <a:pt x="670" y="50"/>
                  </a:lnTo>
                  <a:lnTo>
                    <a:pt x="670" y="45"/>
                  </a:lnTo>
                  <a:lnTo>
                    <a:pt x="670" y="35"/>
                  </a:lnTo>
                  <a:lnTo>
                    <a:pt x="669" y="26"/>
                  </a:lnTo>
                  <a:lnTo>
                    <a:pt x="669" y="21"/>
                  </a:lnTo>
                  <a:lnTo>
                    <a:pt x="670" y="16"/>
                  </a:lnTo>
                  <a:lnTo>
                    <a:pt x="671" y="13"/>
                  </a:lnTo>
                  <a:lnTo>
                    <a:pt x="674" y="9"/>
                  </a:lnTo>
                  <a:lnTo>
                    <a:pt x="678" y="7"/>
                  </a:lnTo>
                  <a:lnTo>
                    <a:pt x="683" y="6"/>
                  </a:lnTo>
                  <a:lnTo>
                    <a:pt x="690" y="4"/>
                  </a:lnTo>
                  <a:lnTo>
                    <a:pt x="698" y="3"/>
                  </a:lnTo>
                  <a:lnTo>
                    <a:pt x="713" y="2"/>
                  </a:lnTo>
                  <a:lnTo>
                    <a:pt x="726" y="1"/>
                  </a:lnTo>
                  <a:lnTo>
                    <a:pt x="736" y="0"/>
                  </a:lnTo>
                  <a:lnTo>
                    <a:pt x="743" y="1"/>
                  </a:lnTo>
                  <a:lnTo>
                    <a:pt x="747" y="2"/>
                  </a:lnTo>
                  <a:lnTo>
                    <a:pt x="750" y="6"/>
                  </a:lnTo>
                  <a:lnTo>
                    <a:pt x="752" y="11"/>
                  </a:lnTo>
                  <a:lnTo>
                    <a:pt x="754" y="17"/>
                  </a:lnTo>
                  <a:lnTo>
                    <a:pt x="756" y="22"/>
                  </a:lnTo>
                  <a:lnTo>
                    <a:pt x="758" y="25"/>
                  </a:lnTo>
                  <a:lnTo>
                    <a:pt x="762" y="27"/>
                  </a:lnTo>
                  <a:lnTo>
                    <a:pt x="765" y="29"/>
                  </a:lnTo>
                  <a:lnTo>
                    <a:pt x="772" y="31"/>
                  </a:lnTo>
                  <a:lnTo>
                    <a:pt x="780" y="31"/>
                  </a:lnTo>
                  <a:lnTo>
                    <a:pt x="790" y="32"/>
                  </a:lnTo>
                  <a:lnTo>
                    <a:pt x="797" y="32"/>
                  </a:lnTo>
                  <a:lnTo>
                    <a:pt x="801" y="32"/>
                  </a:lnTo>
                  <a:lnTo>
                    <a:pt x="805" y="34"/>
                  </a:lnTo>
                  <a:lnTo>
                    <a:pt x="808" y="36"/>
                  </a:lnTo>
                  <a:lnTo>
                    <a:pt x="810" y="38"/>
                  </a:lnTo>
                  <a:lnTo>
                    <a:pt x="814" y="43"/>
                  </a:lnTo>
                  <a:lnTo>
                    <a:pt x="817" y="51"/>
                  </a:lnTo>
                  <a:lnTo>
                    <a:pt x="818" y="54"/>
                  </a:lnTo>
                  <a:lnTo>
                    <a:pt x="820" y="58"/>
                  </a:lnTo>
                  <a:lnTo>
                    <a:pt x="822" y="62"/>
                  </a:lnTo>
                  <a:lnTo>
                    <a:pt x="826" y="66"/>
                  </a:lnTo>
                  <a:lnTo>
                    <a:pt x="831" y="68"/>
                  </a:lnTo>
                  <a:lnTo>
                    <a:pt x="836" y="70"/>
                  </a:lnTo>
                  <a:lnTo>
                    <a:pt x="841" y="71"/>
                  </a:lnTo>
                  <a:lnTo>
                    <a:pt x="847" y="71"/>
                  </a:lnTo>
                  <a:lnTo>
                    <a:pt x="857" y="71"/>
                  </a:lnTo>
                  <a:lnTo>
                    <a:pt x="867" y="69"/>
                  </a:lnTo>
                  <a:lnTo>
                    <a:pt x="873" y="85"/>
                  </a:lnTo>
                  <a:lnTo>
                    <a:pt x="878" y="99"/>
                  </a:lnTo>
                  <a:lnTo>
                    <a:pt x="883" y="111"/>
                  </a:lnTo>
                  <a:lnTo>
                    <a:pt x="889" y="122"/>
                  </a:lnTo>
                  <a:lnTo>
                    <a:pt x="894" y="132"/>
                  </a:lnTo>
                  <a:lnTo>
                    <a:pt x="901" y="139"/>
                  </a:lnTo>
                  <a:lnTo>
                    <a:pt x="906" y="147"/>
                  </a:lnTo>
                  <a:lnTo>
                    <a:pt x="911" y="154"/>
                  </a:lnTo>
                  <a:lnTo>
                    <a:pt x="936" y="178"/>
                  </a:lnTo>
                  <a:lnTo>
                    <a:pt x="967" y="206"/>
                  </a:lnTo>
                  <a:lnTo>
                    <a:pt x="981" y="221"/>
                  </a:lnTo>
                  <a:lnTo>
                    <a:pt x="996" y="236"/>
                  </a:lnTo>
                  <a:lnTo>
                    <a:pt x="1013" y="251"/>
                  </a:lnTo>
                  <a:lnTo>
                    <a:pt x="1028" y="262"/>
                  </a:lnTo>
                  <a:lnTo>
                    <a:pt x="1040" y="268"/>
                  </a:lnTo>
                  <a:lnTo>
                    <a:pt x="1058" y="278"/>
                  </a:lnTo>
                  <a:lnTo>
                    <a:pt x="1068" y="283"/>
                  </a:lnTo>
                  <a:lnTo>
                    <a:pt x="1075" y="288"/>
                  </a:lnTo>
                  <a:lnTo>
                    <a:pt x="1082" y="292"/>
                  </a:lnTo>
                  <a:lnTo>
                    <a:pt x="1084" y="294"/>
                  </a:lnTo>
                  <a:lnTo>
                    <a:pt x="1068" y="315"/>
                  </a:lnTo>
                  <a:lnTo>
                    <a:pt x="1054" y="333"/>
                  </a:lnTo>
                  <a:lnTo>
                    <a:pt x="1043" y="350"/>
                  </a:lnTo>
                  <a:lnTo>
                    <a:pt x="1034" y="365"/>
                  </a:lnTo>
                  <a:lnTo>
                    <a:pt x="1029" y="378"/>
                  </a:lnTo>
                  <a:lnTo>
                    <a:pt x="1026" y="391"/>
                  </a:lnTo>
                  <a:lnTo>
                    <a:pt x="1026" y="397"/>
                  </a:lnTo>
                  <a:lnTo>
                    <a:pt x="1026" y="402"/>
                  </a:lnTo>
                  <a:lnTo>
                    <a:pt x="1027" y="407"/>
                  </a:lnTo>
                  <a:lnTo>
                    <a:pt x="1028" y="413"/>
                  </a:lnTo>
                  <a:lnTo>
                    <a:pt x="1030" y="418"/>
                  </a:lnTo>
                  <a:lnTo>
                    <a:pt x="1032" y="423"/>
                  </a:lnTo>
                  <a:lnTo>
                    <a:pt x="1036" y="428"/>
                  </a:lnTo>
                  <a:lnTo>
                    <a:pt x="1040" y="433"/>
                  </a:lnTo>
                  <a:lnTo>
                    <a:pt x="1049" y="443"/>
                  </a:lnTo>
                  <a:lnTo>
                    <a:pt x="1061" y="453"/>
                  </a:lnTo>
                  <a:lnTo>
                    <a:pt x="1075" y="462"/>
                  </a:lnTo>
                  <a:lnTo>
                    <a:pt x="1092" y="472"/>
                  </a:lnTo>
                  <a:lnTo>
                    <a:pt x="1111" y="484"/>
                  </a:lnTo>
                  <a:lnTo>
                    <a:pt x="1132" y="496"/>
                  </a:lnTo>
                  <a:lnTo>
                    <a:pt x="1135" y="497"/>
                  </a:lnTo>
                  <a:lnTo>
                    <a:pt x="1140" y="498"/>
                  </a:lnTo>
                  <a:lnTo>
                    <a:pt x="1144" y="497"/>
                  </a:lnTo>
                  <a:lnTo>
                    <a:pt x="1148" y="497"/>
                  </a:lnTo>
                  <a:lnTo>
                    <a:pt x="1159" y="493"/>
                  </a:lnTo>
                  <a:lnTo>
                    <a:pt x="1171" y="489"/>
                  </a:lnTo>
                  <a:lnTo>
                    <a:pt x="1184" y="484"/>
                  </a:lnTo>
                  <a:lnTo>
                    <a:pt x="1199" y="479"/>
                  </a:lnTo>
                  <a:lnTo>
                    <a:pt x="1206" y="477"/>
                  </a:lnTo>
                  <a:lnTo>
                    <a:pt x="1215" y="476"/>
                  </a:lnTo>
                  <a:lnTo>
                    <a:pt x="1224" y="475"/>
                  </a:lnTo>
                  <a:lnTo>
                    <a:pt x="1232" y="475"/>
                  </a:lnTo>
                  <a:lnTo>
                    <a:pt x="1245" y="476"/>
                  </a:lnTo>
                  <a:lnTo>
                    <a:pt x="1258" y="477"/>
                  </a:lnTo>
                  <a:lnTo>
                    <a:pt x="1263" y="479"/>
                  </a:lnTo>
                  <a:lnTo>
                    <a:pt x="1268" y="482"/>
                  </a:lnTo>
                  <a:lnTo>
                    <a:pt x="1271" y="484"/>
                  </a:lnTo>
                  <a:lnTo>
                    <a:pt x="1274" y="486"/>
                  </a:lnTo>
                  <a:lnTo>
                    <a:pt x="1277" y="488"/>
                  </a:lnTo>
                  <a:lnTo>
                    <a:pt x="1278" y="491"/>
                  </a:lnTo>
                  <a:lnTo>
                    <a:pt x="1278" y="495"/>
                  </a:lnTo>
                  <a:lnTo>
                    <a:pt x="1277" y="499"/>
                  </a:lnTo>
                  <a:lnTo>
                    <a:pt x="1274" y="502"/>
                  </a:lnTo>
                  <a:lnTo>
                    <a:pt x="1271" y="506"/>
                  </a:lnTo>
                  <a:lnTo>
                    <a:pt x="1267" y="511"/>
                  </a:lnTo>
                  <a:lnTo>
                    <a:pt x="1260" y="515"/>
                  </a:lnTo>
                  <a:lnTo>
                    <a:pt x="1253" y="520"/>
                  </a:lnTo>
                  <a:lnTo>
                    <a:pt x="1246" y="526"/>
                  </a:lnTo>
                  <a:lnTo>
                    <a:pt x="1242" y="530"/>
                  </a:lnTo>
                  <a:lnTo>
                    <a:pt x="1239" y="534"/>
                  </a:lnTo>
                  <a:lnTo>
                    <a:pt x="1237" y="539"/>
                  </a:lnTo>
                  <a:lnTo>
                    <a:pt x="1235" y="543"/>
                  </a:lnTo>
                  <a:lnTo>
                    <a:pt x="1235" y="546"/>
                  </a:lnTo>
                  <a:lnTo>
                    <a:pt x="1236" y="550"/>
                  </a:lnTo>
                  <a:lnTo>
                    <a:pt x="1237" y="553"/>
                  </a:lnTo>
                  <a:lnTo>
                    <a:pt x="1239" y="555"/>
                  </a:lnTo>
                  <a:lnTo>
                    <a:pt x="1242" y="558"/>
                  </a:lnTo>
                  <a:lnTo>
                    <a:pt x="1245" y="560"/>
                  </a:lnTo>
                  <a:lnTo>
                    <a:pt x="1255" y="564"/>
                  </a:lnTo>
                  <a:lnTo>
                    <a:pt x="1265" y="567"/>
                  </a:lnTo>
                  <a:lnTo>
                    <a:pt x="1277" y="569"/>
                  </a:lnTo>
                  <a:lnTo>
                    <a:pt x="1288" y="571"/>
                  </a:lnTo>
                  <a:lnTo>
                    <a:pt x="1300" y="572"/>
                  </a:lnTo>
                  <a:lnTo>
                    <a:pt x="1311" y="572"/>
                  </a:lnTo>
                  <a:lnTo>
                    <a:pt x="1329" y="572"/>
                  </a:lnTo>
                  <a:lnTo>
                    <a:pt x="1337" y="571"/>
                  </a:lnTo>
                  <a:lnTo>
                    <a:pt x="1342" y="565"/>
                  </a:lnTo>
                  <a:lnTo>
                    <a:pt x="1349" y="559"/>
                  </a:lnTo>
                  <a:lnTo>
                    <a:pt x="1355" y="554"/>
                  </a:lnTo>
                  <a:lnTo>
                    <a:pt x="1361" y="550"/>
                  </a:lnTo>
                  <a:lnTo>
                    <a:pt x="1367" y="546"/>
                  </a:lnTo>
                  <a:lnTo>
                    <a:pt x="1372" y="544"/>
                  </a:lnTo>
                  <a:lnTo>
                    <a:pt x="1378" y="542"/>
                  </a:lnTo>
                  <a:lnTo>
                    <a:pt x="1383" y="542"/>
                  </a:lnTo>
                  <a:lnTo>
                    <a:pt x="1389" y="543"/>
                  </a:lnTo>
                  <a:lnTo>
                    <a:pt x="1393" y="545"/>
                  </a:lnTo>
                  <a:lnTo>
                    <a:pt x="1397" y="550"/>
                  </a:lnTo>
                  <a:lnTo>
                    <a:pt x="1401" y="554"/>
                  </a:lnTo>
                  <a:lnTo>
                    <a:pt x="1404" y="560"/>
                  </a:lnTo>
                  <a:lnTo>
                    <a:pt x="1407" y="568"/>
                  </a:lnTo>
                  <a:lnTo>
                    <a:pt x="1408" y="576"/>
                  </a:lnTo>
                  <a:lnTo>
                    <a:pt x="1409" y="587"/>
                  </a:lnTo>
                  <a:lnTo>
                    <a:pt x="1410" y="590"/>
                  </a:lnTo>
                  <a:lnTo>
                    <a:pt x="1411" y="594"/>
                  </a:lnTo>
                  <a:lnTo>
                    <a:pt x="1414" y="597"/>
                  </a:lnTo>
                  <a:lnTo>
                    <a:pt x="1418" y="600"/>
                  </a:lnTo>
                  <a:lnTo>
                    <a:pt x="1427" y="607"/>
                  </a:lnTo>
                  <a:lnTo>
                    <a:pt x="1439" y="613"/>
                  </a:lnTo>
                  <a:lnTo>
                    <a:pt x="1454" y="621"/>
                  </a:lnTo>
                  <a:lnTo>
                    <a:pt x="1472" y="627"/>
                  </a:lnTo>
                  <a:lnTo>
                    <a:pt x="1489" y="634"/>
                  </a:lnTo>
                  <a:lnTo>
                    <a:pt x="1508" y="640"/>
                  </a:lnTo>
                  <a:lnTo>
                    <a:pt x="1547" y="651"/>
                  </a:lnTo>
                  <a:lnTo>
                    <a:pt x="1584" y="659"/>
                  </a:lnTo>
                  <a:lnTo>
                    <a:pt x="1614" y="666"/>
                  </a:lnTo>
                  <a:lnTo>
                    <a:pt x="1634" y="668"/>
                  </a:lnTo>
                  <a:lnTo>
                    <a:pt x="1642" y="667"/>
                  </a:lnTo>
                  <a:lnTo>
                    <a:pt x="1649" y="665"/>
                  </a:lnTo>
                  <a:lnTo>
                    <a:pt x="1657" y="662"/>
                  </a:lnTo>
                  <a:lnTo>
                    <a:pt x="1663" y="656"/>
                  </a:lnTo>
                  <a:lnTo>
                    <a:pt x="1675" y="646"/>
                  </a:lnTo>
                  <a:lnTo>
                    <a:pt x="1686" y="636"/>
                  </a:lnTo>
                  <a:lnTo>
                    <a:pt x="1691" y="631"/>
                  </a:lnTo>
                  <a:lnTo>
                    <a:pt x="1697" y="628"/>
                  </a:lnTo>
                  <a:lnTo>
                    <a:pt x="1702" y="626"/>
                  </a:lnTo>
                  <a:lnTo>
                    <a:pt x="1707" y="625"/>
                  </a:lnTo>
                  <a:lnTo>
                    <a:pt x="1713" y="626"/>
                  </a:lnTo>
                  <a:lnTo>
                    <a:pt x="1718" y="629"/>
                  </a:lnTo>
                  <a:lnTo>
                    <a:pt x="1725" y="636"/>
                  </a:lnTo>
                  <a:lnTo>
                    <a:pt x="1730" y="644"/>
                  </a:lnTo>
                  <a:lnTo>
                    <a:pt x="1732" y="649"/>
                  </a:lnTo>
                  <a:lnTo>
                    <a:pt x="1733" y="653"/>
                  </a:lnTo>
                  <a:lnTo>
                    <a:pt x="1734" y="657"/>
                  </a:lnTo>
                  <a:lnTo>
                    <a:pt x="1733" y="662"/>
                  </a:lnTo>
                  <a:lnTo>
                    <a:pt x="1730" y="671"/>
                  </a:lnTo>
                  <a:lnTo>
                    <a:pt x="1726" y="681"/>
                  </a:lnTo>
                  <a:lnTo>
                    <a:pt x="1720" y="692"/>
                  </a:lnTo>
                  <a:lnTo>
                    <a:pt x="1715" y="704"/>
                  </a:lnTo>
                  <a:lnTo>
                    <a:pt x="1714" y="709"/>
                  </a:lnTo>
                  <a:lnTo>
                    <a:pt x="1712" y="715"/>
                  </a:lnTo>
                  <a:lnTo>
                    <a:pt x="1711" y="722"/>
                  </a:lnTo>
                  <a:lnTo>
                    <a:pt x="1711" y="728"/>
                  </a:lnTo>
                  <a:lnTo>
                    <a:pt x="1727" y="739"/>
                  </a:lnTo>
                  <a:lnTo>
                    <a:pt x="1748" y="752"/>
                  </a:lnTo>
                  <a:lnTo>
                    <a:pt x="1758" y="758"/>
                  </a:lnTo>
                  <a:lnTo>
                    <a:pt x="1763" y="765"/>
                  </a:lnTo>
                  <a:lnTo>
                    <a:pt x="1766" y="767"/>
                  </a:lnTo>
                  <a:lnTo>
                    <a:pt x="1766" y="769"/>
                  </a:lnTo>
                  <a:lnTo>
                    <a:pt x="1765" y="771"/>
                  </a:lnTo>
                  <a:lnTo>
                    <a:pt x="1762" y="772"/>
                  </a:lnTo>
                  <a:lnTo>
                    <a:pt x="1741" y="777"/>
                  </a:lnTo>
                  <a:lnTo>
                    <a:pt x="1716" y="782"/>
                  </a:lnTo>
                  <a:lnTo>
                    <a:pt x="1711" y="783"/>
                  </a:lnTo>
                  <a:lnTo>
                    <a:pt x="1705" y="785"/>
                  </a:lnTo>
                  <a:lnTo>
                    <a:pt x="1700" y="788"/>
                  </a:lnTo>
                  <a:lnTo>
                    <a:pt x="1697" y="791"/>
                  </a:lnTo>
                  <a:lnTo>
                    <a:pt x="1693" y="794"/>
                  </a:lnTo>
                  <a:lnTo>
                    <a:pt x="1691" y="798"/>
                  </a:lnTo>
                  <a:lnTo>
                    <a:pt x="1690" y="803"/>
                  </a:lnTo>
                  <a:lnTo>
                    <a:pt x="1690" y="808"/>
                  </a:lnTo>
                  <a:lnTo>
                    <a:pt x="1692" y="816"/>
                  </a:lnTo>
                  <a:lnTo>
                    <a:pt x="1696" y="821"/>
                  </a:lnTo>
                  <a:lnTo>
                    <a:pt x="1701" y="827"/>
                  </a:lnTo>
                  <a:lnTo>
                    <a:pt x="1706" y="833"/>
                  </a:lnTo>
                  <a:lnTo>
                    <a:pt x="1720" y="844"/>
                  </a:lnTo>
                  <a:lnTo>
                    <a:pt x="1735" y="854"/>
                  </a:lnTo>
                  <a:lnTo>
                    <a:pt x="1742" y="859"/>
                  </a:lnTo>
                  <a:lnTo>
                    <a:pt x="1747" y="864"/>
                  </a:lnTo>
                  <a:lnTo>
                    <a:pt x="1753" y="869"/>
                  </a:lnTo>
                  <a:lnTo>
                    <a:pt x="1755" y="875"/>
                  </a:lnTo>
                  <a:lnTo>
                    <a:pt x="1757" y="879"/>
                  </a:lnTo>
                  <a:lnTo>
                    <a:pt x="1756" y="886"/>
                  </a:lnTo>
                  <a:lnTo>
                    <a:pt x="1753" y="891"/>
                  </a:lnTo>
                  <a:lnTo>
                    <a:pt x="1746" y="896"/>
                  </a:lnTo>
                  <a:lnTo>
                    <a:pt x="1739" y="904"/>
                  </a:lnTo>
                  <a:lnTo>
                    <a:pt x="1734" y="910"/>
                  </a:lnTo>
                  <a:lnTo>
                    <a:pt x="1732" y="914"/>
                  </a:lnTo>
                  <a:lnTo>
                    <a:pt x="1731" y="917"/>
                  </a:lnTo>
                  <a:lnTo>
                    <a:pt x="1731" y="920"/>
                  </a:lnTo>
                  <a:lnTo>
                    <a:pt x="1732" y="922"/>
                  </a:lnTo>
                  <a:lnTo>
                    <a:pt x="1733" y="925"/>
                  </a:lnTo>
                  <a:lnTo>
                    <a:pt x="1735" y="928"/>
                  </a:lnTo>
                  <a:lnTo>
                    <a:pt x="1738" y="931"/>
                  </a:lnTo>
                  <a:lnTo>
                    <a:pt x="1741" y="933"/>
                  </a:lnTo>
                  <a:lnTo>
                    <a:pt x="1751" y="937"/>
                  </a:lnTo>
                  <a:lnTo>
                    <a:pt x="1762" y="941"/>
                  </a:lnTo>
                  <a:lnTo>
                    <a:pt x="1768" y="943"/>
                  </a:lnTo>
                  <a:lnTo>
                    <a:pt x="1772" y="945"/>
                  </a:lnTo>
                  <a:lnTo>
                    <a:pt x="1775" y="947"/>
                  </a:lnTo>
                  <a:lnTo>
                    <a:pt x="1777" y="950"/>
                  </a:lnTo>
                  <a:lnTo>
                    <a:pt x="1780" y="953"/>
                  </a:lnTo>
                  <a:lnTo>
                    <a:pt x="1781" y="957"/>
                  </a:lnTo>
                  <a:lnTo>
                    <a:pt x="1782" y="960"/>
                  </a:lnTo>
                  <a:lnTo>
                    <a:pt x="1783" y="964"/>
                  </a:lnTo>
                  <a:lnTo>
                    <a:pt x="1782" y="980"/>
                  </a:lnTo>
                  <a:lnTo>
                    <a:pt x="1779" y="998"/>
                  </a:lnTo>
                  <a:lnTo>
                    <a:pt x="1776" y="1019"/>
                  </a:lnTo>
                  <a:lnTo>
                    <a:pt x="1775" y="1042"/>
                  </a:lnTo>
                  <a:lnTo>
                    <a:pt x="1774" y="1065"/>
                  </a:lnTo>
                  <a:lnTo>
                    <a:pt x="1774" y="1089"/>
                  </a:lnTo>
                  <a:lnTo>
                    <a:pt x="1774" y="1093"/>
                  </a:lnTo>
                  <a:lnTo>
                    <a:pt x="1772" y="1097"/>
                  </a:lnTo>
                  <a:lnTo>
                    <a:pt x="1770" y="1100"/>
                  </a:lnTo>
                  <a:lnTo>
                    <a:pt x="1767" y="1102"/>
                  </a:lnTo>
                  <a:lnTo>
                    <a:pt x="1758" y="1106"/>
                  </a:lnTo>
                  <a:lnTo>
                    <a:pt x="1748" y="1110"/>
                  </a:lnTo>
                  <a:lnTo>
                    <a:pt x="1729" y="1113"/>
                  </a:lnTo>
                  <a:lnTo>
                    <a:pt x="1714" y="1114"/>
                  </a:lnTo>
                  <a:lnTo>
                    <a:pt x="1707" y="1114"/>
                  </a:lnTo>
                  <a:lnTo>
                    <a:pt x="1703" y="1114"/>
                  </a:lnTo>
                  <a:lnTo>
                    <a:pt x="1701" y="1113"/>
                  </a:lnTo>
                  <a:lnTo>
                    <a:pt x="1700" y="1111"/>
                  </a:lnTo>
                  <a:lnTo>
                    <a:pt x="1699" y="1104"/>
                  </a:lnTo>
                  <a:lnTo>
                    <a:pt x="1694" y="1089"/>
                  </a:lnTo>
                  <a:lnTo>
                    <a:pt x="1692" y="1085"/>
                  </a:lnTo>
                  <a:lnTo>
                    <a:pt x="1690" y="1083"/>
                  </a:lnTo>
                  <a:lnTo>
                    <a:pt x="1687" y="1081"/>
                  </a:lnTo>
                  <a:lnTo>
                    <a:pt x="1685" y="1079"/>
                  </a:lnTo>
                  <a:lnTo>
                    <a:pt x="1682" y="1078"/>
                  </a:lnTo>
                  <a:lnTo>
                    <a:pt x="1679" y="1079"/>
                  </a:lnTo>
                  <a:lnTo>
                    <a:pt x="1676" y="1081"/>
                  </a:lnTo>
                  <a:lnTo>
                    <a:pt x="1673" y="1083"/>
                  </a:lnTo>
                  <a:lnTo>
                    <a:pt x="1666" y="1087"/>
                  </a:lnTo>
                  <a:lnTo>
                    <a:pt x="1660" y="1093"/>
                  </a:lnTo>
                  <a:lnTo>
                    <a:pt x="1655" y="1100"/>
                  </a:lnTo>
                  <a:lnTo>
                    <a:pt x="1650" y="1105"/>
                  </a:lnTo>
                  <a:lnTo>
                    <a:pt x="1627" y="1106"/>
                  </a:lnTo>
                  <a:lnTo>
                    <a:pt x="1612" y="1107"/>
                  </a:lnTo>
                  <a:lnTo>
                    <a:pt x="1605" y="1109"/>
                  </a:lnTo>
                  <a:lnTo>
                    <a:pt x="1601" y="1111"/>
                  </a:lnTo>
                  <a:lnTo>
                    <a:pt x="1598" y="1113"/>
                  </a:lnTo>
                  <a:lnTo>
                    <a:pt x="1596" y="1116"/>
                  </a:lnTo>
                  <a:lnTo>
                    <a:pt x="1595" y="1119"/>
                  </a:lnTo>
                  <a:lnTo>
                    <a:pt x="1595" y="1124"/>
                  </a:lnTo>
                  <a:lnTo>
                    <a:pt x="1595" y="1128"/>
                  </a:lnTo>
                  <a:lnTo>
                    <a:pt x="1596" y="1134"/>
                  </a:lnTo>
                  <a:lnTo>
                    <a:pt x="1601" y="1148"/>
                  </a:lnTo>
                  <a:lnTo>
                    <a:pt x="1606" y="1166"/>
                  </a:lnTo>
                  <a:lnTo>
                    <a:pt x="1605" y="1169"/>
                  </a:lnTo>
                  <a:lnTo>
                    <a:pt x="1604" y="1173"/>
                  </a:lnTo>
                  <a:lnTo>
                    <a:pt x="1601" y="1180"/>
                  </a:lnTo>
                  <a:lnTo>
                    <a:pt x="1596" y="1186"/>
                  </a:lnTo>
                  <a:lnTo>
                    <a:pt x="1585" y="1200"/>
                  </a:lnTo>
                  <a:lnTo>
                    <a:pt x="1572" y="1217"/>
                  </a:lnTo>
                  <a:lnTo>
                    <a:pt x="1544" y="1247"/>
                  </a:lnTo>
                  <a:lnTo>
                    <a:pt x="1525" y="1267"/>
                  </a:lnTo>
                  <a:lnTo>
                    <a:pt x="1519" y="1272"/>
                  </a:lnTo>
                  <a:lnTo>
                    <a:pt x="1514" y="1276"/>
                  </a:lnTo>
                  <a:lnTo>
                    <a:pt x="1508" y="1278"/>
                  </a:lnTo>
                  <a:lnTo>
                    <a:pt x="1504" y="1278"/>
                  </a:lnTo>
                  <a:lnTo>
                    <a:pt x="1495" y="1276"/>
                  </a:lnTo>
                  <a:lnTo>
                    <a:pt x="1487" y="1273"/>
                  </a:lnTo>
                  <a:lnTo>
                    <a:pt x="1482" y="1272"/>
                  </a:lnTo>
                  <a:lnTo>
                    <a:pt x="1477" y="1272"/>
                  </a:lnTo>
                  <a:lnTo>
                    <a:pt x="1472" y="1273"/>
                  </a:lnTo>
                  <a:lnTo>
                    <a:pt x="1465" y="1277"/>
                  </a:lnTo>
                  <a:lnTo>
                    <a:pt x="1457" y="1282"/>
                  </a:lnTo>
                  <a:lnTo>
                    <a:pt x="1449" y="1291"/>
                  </a:lnTo>
                  <a:lnTo>
                    <a:pt x="1440" y="1300"/>
                  </a:lnTo>
                  <a:lnTo>
                    <a:pt x="1429" y="1314"/>
                  </a:lnTo>
                  <a:lnTo>
                    <a:pt x="1413" y="1335"/>
                  </a:lnTo>
                  <a:lnTo>
                    <a:pt x="1396" y="1356"/>
                  </a:lnTo>
                  <a:lnTo>
                    <a:pt x="1378" y="1378"/>
                  </a:lnTo>
                  <a:lnTo>
                    <a:pt x="1359" y="1399"/>
                  </a:lnTo>
                  <a:lnTo>
                    <a:pt x="1322" y="1440"/>
                  </a:lnTo>
                  <a:lnTo>
                    <a:pt x="1288" y="1475"/>
                  </a:lnTo>
                  <a:lnTo>
                    <a:pt x="1281" y="1481"/>
                  </a:lnTo>
                  <a:lnTo>
                    <a:pt x="1271" y="1487"/>
                  </a:lnTo>
                  <a:lnTo>
                    <a:pt x="1260" y="1490"/>
                  </a:lnTo>
                  <a:lnTo>
                    <a:pt x="1249" y="1494"/>
                  </a:lnTo>
                  <a:lnTo>
                    <a:pt x="1238" y="1497"/>
                  </a:lnTo>
                  <a:lnTo>
                    <a:pt x="1226" y="1502"/>
                  </a:lnTo>
                  <a:lnTo>
                    <a:pt x="1214" y="1508"/>
                  </a:lnTo>
                  <a:lnTo>
                    <a:pt x="1204" y="1516"/>
                  </a:lnTo>
                  <a:lnTo>
                    <a:pt x="1199" y="1520"/>
                  </a:lnTo>
                  <a:lnTo>
                    <a:pt x="1197" y="1523"/>
                  </a:lnTo>
                  <a:lnTo>
                    <a:pt x="1195" y="1526"/>
                  </a:lnTo>
                  <a:lnTo>
                    <a:pt x="1196" y="1530"/>
                  </a:lnTo>
                  <a:lnTo>
                    <a:pt x="1199" y="1536"/>
                  </a:lnTo>
                  <a:lnTo>
                    <a:pt x="1204" y="1548"/>
                  </a:lnTo>
                  <a:lnTo>
                    <a:pt x="1206" y="1556"/>
                  </a:lnTo>
                  <a:lnTo>
                    <a:pt x="1206" y="1561"/>
                  </a:lnTo>
                  <a:lnTo>
                    <a:pt x="1204" y="1565"/>
                  </a:lnTo>
                  <a:lnTo>
                    <a:pt x="1202" y="1567"/>
                  </a:lnTo>
                  <a:lnTo>
                    <a:pt x="1198" y="1570"/>
                  </a:lnTo>
                  <a:lnTo>
                    <a:pt x="1195" y="1572"/>
                  </a:lnTo>
                  <a:lnTo>
                    <a:pt x="1190" y="1575"/>
                  </a:lnTo>
                  <a:lnTo>
                    <a:pt x="1188" y="1579"/>
                  </a:lnTo>
                  <a:lnTo>
                    <a:pt x="1175" y="1585"/>
                  </a:lnTo>
                  <a:lnTo>
                    <a:pt x="1166" y="1587"/>
                  </a:lnTo>
                  <a:lnTo>
                    <a:pt x="1157" y="1587"/>
                  </a:lnTo>
                  <a:lnTo>
                    <a:pt x="1149" y="1587"/>
                  </a:lnTo>
                  <a:lnTo>
                    <a:pt x="1142" y="1585"/>
                  </a:lnTo>
                  <a:lnTo>
                    <a:pt x="1134" y="1584"/>
                  </a:lnTo>
                  <a:lnTo>
                    <a:pt x="1126" y="1584"/>
                  </a:lnTo>
                  <a:lnTo>
                    <a:pt x="1116" y="1584"/>
                  </a:lnTo>
                  <a:lnTo>
                    <a:pt x="1112" y="1585"/>
                  </a:lnTo>
                  <a:lnTo>
                    <a:pt x="1108" y="1588"/>
                  </a:lnTo>
                  <a:lnTo>
                    <a:pt x="1105" y="1591"/>
                  </a:lnTo>
                  <a:lnTo>
                    <a:pt x="1103" y="1594"/>
                  </a:lnTo>
                  <a:lnTo>
                    <a:pt x="1101" y="1605"/>
                  </a:lnTo>
                  <a:lnTo>
                    <a:pt x="1099" y="1615"/>
                  </a:lnTo>
                  <a:lnTo>
                    <a:pt x="1098" y="1620"/>
                  </a:lnTo>
                  <a:lnTo>
                    <a:pt x="1097" y="1626"/>
                  </a:lnTo>
                  <a:lnTo>
                    <a:pt x="1094" y="1630"/>
                  </a:lnTo>
                  <a:lnTo>
                    <a:pt x="1091" y="1633"/>
                  </a:lnTo>
                  <a:lnTo>
                    <a:pt x="1088" y="1635"/>
                  </a:lnTo>
                  <a:lnTo>
                    <a:pt x="1084" y="1637"/>
                  </a:lnTo>
                  <a:lnTo>
                    <a:pt x="1078" y="1637"/>
                  </a:lnTo>
                  <a:lnTo>
                    <a:pt x="1072" y="1636"/>
                  </a:lnTo>
                  <a:lnTo>
                    <a:pt x="1060" y="1633"/>
                  </a:lnTo>
                  <a:lnTo>
                    <a:pt x="1050" y="1633"/>
                  </a:lnTo>
                  <a:lnTo>
                    <a:pt x="1042" y="1634"/>
                  </a:lnTo>
                  <a:lnTo>
                    <a:pt x="1036" y="1637"/>
                  </a:lnTo>
                  <a:lnTo>
                    <a:pt x="1031" y="1643"/>
                  </a:lnTo>
                  <a:lnTo>
                    <a:pt x="1028" y="1648"/>
                  </a:lnTo>
                  <a:lnTo>
                    <a:pt x="1024" y="1656"/>
                  </a:lnTo>
                  <a:lnTo>
                    <a:pt x="1023" y="1664"/>
                  </a:lnTo>
                  <a:lnTo>
                    <a:pt x="1021" y="1683"/>
                  </a:lnTo>
                  <a:lnTo>
                    <a:pt x="1019" y="1704"/>
                  </a:lnTo>
                  <a:lnTo>
                    <a:pt x="1018" y="1714"/>
                  </a:lnTo>
                  <a:lnTo>
                    <a:pt x="1017" y="1725"/>
                  </a:lnTo>
                  <a:lnTo>
                    <a:pt x="1015" y="1734"/>
                  </a:lnTo>
                  <a:lnTo>
                    <a:pt x="1012" y="1744"/>
                  </a:lnTo>
                  <a:lnTo>
                    <a:pt x="1010" y="1748"/>
                  </a:lnTo>
                  <a:lnTo>
                    <a:pt x="1009" y="1755"/>
                  </a:lnTo>
                  <a:lnTo>
                    <a:pt x="1009" y="1761"/>
                  </a:lnTo>
                  <a:lnTo>
                    <a:pt x="1010" y="1770"/>
                  </a:lnTo>
                  <a:lnTo>
                    <a:pt x="1013" y="1789"/>
                  </a:lnTo>
                  <a:lnTo>
                    <a:pt x="1015" y="1812"/>
                  </a:lnTo>
                  <a:lnTo>
                    <a:pt x="1018" y="1837"/>
                  </a:lnTo>
                  <a:lnTo>
                    <a:pt x="1020" y="1861"/>
                  </a:lnTo>
                  <a:lnTo>
                    <a:pt x="1020" y="1886"/>
                  </a:lnTo>
                  <a:lnTo>
                    <a:pt x="1019" y="1909"/>
                  </a:lnTo>
                  <a:lnTo>
                    <a:pt x="1018" y="1919"/>
                  </a:lnTo>
                  <a:lnTo>
                    <a:pt x="1015" y="1926"/>
                  </a:lnTo>
                  <a:lnTo>
                    <a:pt x="1012" y="1931"/>
                  </a:lnTo>
                  <a:lnTo>
                    <a:pt x="1007" y="1936"/>
                  </a:lnTo>
                  <a:lnTo>
                    <a:pt x="998" y="1941"/>
                  </a:lnTo>
                  <a:lnTo>
                    <a:pt x="988" y="1943"/>
                  </a:lnTo>
                  <a:lnTo>
                    <a:pt x="984" y="1944"/>
                  </a:lnTo>
                  <a:lnTo>
                    <a:pt x="979" y="1947"/>
                  </a:lnTo>
                  <a:lnTo>
                    <a:pt x="976" y="1950"/>
                  </a:lnTo>
                  <a:lnTo>
                    <a:pt x="973" y="1953"/>
                  </a:lnTo>
                  <a:lnTo>
                    <a:pt x="972" y="1958"/>
                  </a:lnTo>
                  <a:lnTo>
                    <a:pt x="972" y="1965"/>
                  </a:lnTo>
                  <a:lnTo>
                    <a:pt x="973" y="1973"/>
                  </a:lnTo>
                  <a:lnTo>
                    <a:pt x="975" y="1985"/>
                  </a:lnTo>
                  <a:lnTo>
                    <a:pt x="981" y="2009"/>
                  </a:lnTo>
                  <a:lnTo>
                    <a:pt x="987" y="2035"/>
                  </a:lnTo>
                  <a:lnTo>
                    <a:pt x="992" y="2060"/>
                  </a:lnTo>
                  <a:lnTo>
                    <a:pt x="995" y="2081"/>
                  </a:lnTo>
                  <a:lnTo>
                    <a:pt x="996" y="2093"/>
                  </a:lnTo>
                  <a:lnTo>
                    <a:pt x="995" y="2103"/>
                  </a:lnTo>
                  <a:lnTo>
                    <a:pt x="992" y="2110"/>
                  </a:lnTo>
                  <a:lnTo>
                    <a:pt x="989" y="2116"/>
                  </a:lnTo>
                  <a:lnTo>
                    <a:pt x="984" y="2120"/>
                  </a:lnTo>
                  <a:lnTo>
                    <a:pt x="978" y="2124"/>
                  </a:lnTo>
                  <a:lnTo>
                    <a:pt x="972" y="2128"/>
                  </a:lnTo>
                  <a:lnTo>
                    <a:pt x="964" y="2130"/>
                  </a:lnTo>
                  <a:lnTo>
                    <a:pt x="950" y="2135"/>
                  </a:lnTo>
                  <a:lnTo>
                    <a:pt x="935" y="2142"/>
                  </a:lnTo>
                  <a:lnTo>
                    <a:pt x="929" y="2147"/>
                  </a:lnTo>
                  <a:lnTo>
                    <a:pt x="923" y="2152"/>
                  </a:lnTo>
                  <a:lnTo>
                    <a:pt x="919" y="2161"/>
                  </a:lnTo>
                  <a:lnTo>
                    <a:pt x="915" y="2171"/>
                  </a:lnTo>
                  <a:lnTo>
                    <a:pt x="910" y="2187"/>
                  </a:lnTo>
                  <a:lnTo>
                    <a:pt x="906" y="2199"/>
                  </a:lnTo>
                  <a:lnTo>
                    <a:pt x="901" y="2208"/>
                  </a:lnTo>
                  <a:lnTo>
                    <a:pt x="897" y="2216"/>
                  </a:lnTo>
                  <a:lnTo>
                    <a:pt x="893" y="2220"/>
                  </a:lnTo>
                  <a:lnTo>
                    <a:pt x="889" y="2223"/>
                  </a:lnTo>
                  <a:lnTo>
                    <a:pt x="885" y="2224"/>
                  </a:lnTo>
                  <a:lnTo>
                    <a:pt x="881" y="2226"/>
                  </a:lnTo>
                  <a:lnTo>
                    <a:pt x="873" y="2227"/>
                  </a:lnTo>
                  <a:lnTo>
                    <a:pt x="864" y="2229"/>
                  </a:lnTo>
                  <a:lnTo>
                    <a:pt x="860" y="2232"/>
                  </a:lnTo>
                  <a:lnTo>
                    <a:pt x="854" y="2237"/>
                  </a:lnTo>
                  <a:lnTo>
                    <a:pt x="849" y="2244"/>
                  </a:lnTo>
                  <a:lnTo>
                    <a:pt x="842" y="2255"/>
                  </a:lnTo>
                  <a:lnTo>
                    <a:pt x="834" y="2270"/>
                  </a:lnTo>
                  <a:lnTo>
                    <a:pt x="825" y="2283"/>
                  </a:lnTo>
                  <a:lnTo>
                    <a:pt x="818" y="2292"/>
                  </a:lnTo>
                  <a:lnTo>
                    <a:pt x="809" y="2299"/>
                  </a:lnTo>
                  <a:lnTo>
                    <a:pt x="801" y="2303"/>
                  </a:lnTo>
                  <a:lnTo>
                    <a:pt x="794" y="2305"/>
                  </a:lnTo>
                  <a:lnTo>
                    <a:pt x="786" y="2304"/>
                  </a:lnTo>
                  <a:lnTo>
                    <a:pt x="779" y="2302"/>
                  </a:lnTo>
                  <a:lnTo>
                    <a:pt x="770" y="2299"/>
                  </a:lnTo>
                  <a:lnTo>
                    <a:pt x="763" y="2293"/>
                  </a:lnTo>
                  <a:lnTo>
                    <a:pt x="753" y="2286"/>
                  </a:lnTo>
                  <a:lnTo>
                    <a:pt x="743" y="2278"/>
                  </a:lnTo>
                  <a:lnTo>
                    <a:pt x="723" y="2259"/>
                  </a:lnTo>
                  <a:lnTo>
                    <a:pt x="698" y="2238"/>
                  </a:lnTo>
                  <a:lnTo>
                    <a:pt x="687" y="2229"/>
                  </a:lnTo>
                  <a:lnTo>
                    <a:pt x="679" y="2220"/>
                  </a:lnTo>
                  <a:lnTo>
                    <a:pt x="673" y="2213"/>
                  </a:lnTo>
                  <a:lnTo>
                    <a:pt x="670" y="2205"/>
                  </a:lnTo>
                  <a:lnTo>
                    <a:pt x="670" y="2200"/>
                  </a:lnTo>
                  <a:lnTo>
                    <a:pt x="670" y="2193"/>
                  </a:lnTo>
                  <a:lnTo>
                    <a:pt x="672" y="2188"/>
                  </a:lnTo>
                  <a:lnTo>
                    <a:pt x="675" y="2184"/>
                  </a:lnTo>
                  <a:lnTo>
                    <a:pt x="681" y="2173"/>
                  </a:lnTo>
                  <a:lnTo>
                    <a:pt x="686" y="2162"/>
                  </a:lnTo>
                  <a:lnTo>
                    <a:pt x="686" y="2156"/>
                  </a:lnTo>
                  <a:lnTo>
                    <a:pt x="686" y="2148"/>
                  </a:lnTo>
                  <a:lnTo>
                    <a:pt x="683" y="2139"/>
                  </a:lnTo>
                  <a:lnTo>
                    <a:pt x="678" y="2130"/>
                  </a:lnTo>
                  <a:lnTo>
                    <a:pt x="671" y="2117"/>
                  </a:lnTo>
                  <a:lnTo>
                    <a:pt x="666" y="2104"/>
                  </a:lnTo>
                  <a:lnTo>
                    <a:pt x="662" y="2090"/>
                  </a:lnTo>
                  <a:lnTo>
                    <a:pt x="659" y="2077"/>
                  </a:lnTo>
                  <a:lnTo>
                    <a:pt x="656" y="2064"/>
                  </a:lnTo>
                  <a:lnTo>
                    <a:pt x="653" y="2051"/>
                  </a:lnTo>
                  <a:lnTo>
                    <a:pt x="647" y="2039"/>
                  </a:lnTo>
                  <a:lnTo>
                    <a:pt x="642" y="2030"/>
                  </a:lnTo>
                  <a:lnTo>
                    <a:pt x="632" y="2016"/>
                  </a:lnTo>
                  <a:lnTo>
                    <a:pt x="622" y="2002"/>
                  </a:lnTo>
                  <a:lnTo>
                    <a:pt x="611" y="1989"/>
                  </a:lnTo>
                  <a:lnTo>
                    <a:pt x="598" y="1976"/>
                  </a:lnTo>
                  <a:lnTo>
                    <a:pt x="586" y="1963"/>
                  </a:lnTo>
                  <a:lnTo>
                    <a:pt x="574" y="1950"/>
                  </a:lnTo>
                  <a:lnTo>
                    <a:pt x="563" y="1936"/>
                  </a:lnTo>
                  <a:lnTo>
                    <a:pt x="554" y="1921"/>
                  </a:lnTo>
                  <a:lnTo>
                    <a:pt x="552" y="1916"/>
                  </a:lnTo>
                  <a:lnTo>
                    <a:pt x="549" y="1912"/>
                  </a:lnTo>
                  <a:lnTo>
                    <a:pt x="548" y="1907"/>
                  </a:lnTo>
                  <a:lnTo>
                    <a:pt x="547" y="1900"/>
                  </a:lnTo>
                  <a:lnTo>
                    <a:pt x="546" y="1886"/>
                  </a:lnTo>
                  <a:lnTo>
                    <a:pt x="546" y="1871"/>
                  </a:lnTo>
                  <a:lnTo>
                    <a:pt x="546" y="1842"/>
                  </a:lnTo>
                  <a:lnTo>
                    <a:pt x="545" y="1816"/>
                  </a:lnTo>
                  <a:lnTo>
                    <a:pt x="535" y="1796"/>
                  </a:lnTo>
                  <a:lnTo>
                    <a:pt x="514" y="1757"/>
                  </a:lnTo>
                  <a:lnTo>
                    <a:pt x="491" y="1716"/>
                  </a:lnTo>
                  <a:lnTo>
                    <a:pt x="477" y="1692"/>
                  </a:lnTo>
                  <a:lnTo>
                    <a:pt x="475" y="1688"/>
                  </a:lnTo>
                  <a:lnTo>
                    <a:pt x="475" y="1684"/>
                  </a:lnTo>
                  <a:lnTo>
                    <a:pt x="474" y="1677"/>
                  </a:lnTo>
                  <a:lnTo>
                    <a:pt x="474" y="1671"/>
                  </a:lnTo>
                  <a:lnTo>
                    <a:pt x="474" y="1664"/>
                  </a:lnTo>
                  <a:lnTo>
                    <a:pt x="473" y="1658"/>
                  </a:lnTo>
                  <a:lnTo>
                    <a:pt x="472" y="1653"/>
                  </a:lnTo>
                  <a:lnTo>
                    <a:pt x="469" y="1648"/>
                  </a:lnTo>
                  <a:lnTo>
                    <a:pt x="448" y="1623"/>
                  </a:lnTo>
                  <a:lnTo>
                    <a:pt x="436" y="1610"/>
                  </a:lnTo>
                  <a:lnTo>
                    <a:pt x="433" y="1604"/>
                  </a:lnTo>
                  <a:lnTo>
                    <a:pt x="431" y="1595"/>
                  </a:lnTo>
                  <a:lnTo>
                    <a:pt x="429" y="1582"/>
                  </a:lnTo>
                  <a:lnTo>
                    <a:pt x="429" y="1563"/>
                  </a:lnTo>
                  <a:lnTo>
                    <a:pt x="429" y="1547"/>
                  </a:lnTo>
                  <a:lnTo>
                    <a:pt x="427" y="1530"/>
                  </a:lnTo>
                  <a:lnTo>
                    <a:pt x="425" y="1512"/>
                  </a:lnTo>
                  <a:lnTo>
                    <a:pt x="424" y="1495"/>
                  </a:lnTo>
                  <a:lnTo>
                    <a:pt x="418" y="1461"/>
                  </a:lnTo>
                  <a:lnTo>
                    <a:pt x="407" y="1410"/>
                  </a:lnTo>
                  <a:lnTo>
                    <a:pt x="401" y="1385"/>
                  </a:lnTo>
                  <a:lnTo>
                    <a:pt x="395" y="1364"/>
                  </a:lnTo>
                  <a:lnTo>
                    <a:pt x="392" y="1355"/>
                  </a:lnTo>
                  <a:lnTo>
                    <a:pt x="390" y="1349"/>
                  </a:lnTo>
                  <a:lnTo>
                    <a:pt x="387" y="1344"/>
                  </a:lnTo>
                  <a:lnTo>
                    <a:pt x="385" y="1342"/>
                  </a:lnTo>
                  <a:lnTo>
                    <a:pt x="378" y="1341"/>
                  </a:lnTo>
                  <a:lnTo>
                    <a:pt x="374" y="1340"/>
                  </a:lnTo>
                  <a:lnTo>
                    <a:pt x="369" y="1337"/>
                  </a:lnTo>
                  <a:lnTo>
                    <a:pt x="366" y="1334"/>
                  </a:lnTo>
                  <a:lnTo>
                    <a:pt x="364" y="1330"/>
                  </a:lnTo>
                  <a:lnTo>
                    <a:pt x="363" y="1327"/>
                  </a:lnTo>
                  <a:lnTo>
                    <a:pt x="362" y="1322"/>
                  </a:lnTo>
                  <a:lnTo>
                    <a:pt x="362" y="1318"/>
                  </a:lnTo>
                  <a:lnTo>
                    <a:pt x="364" y="1307"/>
                  </a:lnTo>
                  <a:lnTo>
                    <a:pt x="367" y="1295"/>
                  </a:lnTo>
                  <a:lnTo>
                    <a:pt x="373" y="1282"/>
                  </a:lnTo>
                  <a:lnTo>
                    <a:pt x="378" y="1268"/>
                  </a:lnTo>
                  <a:lnTo>
                    <a:pt x="385" y="1255"/>
                  </a:lnTo>
                  <a:lnTo>
                    <a:pt x="390" y="1241"/>
                  </a:lnTo>
                  <a:lnTo>
                    <a:pt x="394" y="1228"/>
                  </a:lnTo>
                  <a:lnTo>
                    <a:pt x="397" y="1215"/>
                  </a:lnTo>
                  <a:lnTo>
                    <a:pt x="399" y="1210"/>
                  </a:lnTo>
                  <a:lnTo>
                    <a:pt x="399" y="1204"/>
                  </a:lnTo>
                  <a:lnTo>
                    <a:pt x="399" y="1199"/>
                  </a:lnTo>
                  <a:lnTo>
                    <a:pt x="397" y="1194"/>
                  </a:lnTo>
                  <a:lnTo>
                    <a:pt x="395" y="1189"/>
                  </a:lnTo>
                  <a:lnTo>
                    <a:pt x="393" y="1185"/>
                  </a:lnTo>
                  <a:lnTo>
                    <a:pt x="389" y="1181"/>
                  </a:lnTo>
                  <a:lnTo>
                    <a:pt x="385" y="1177"/>
                  </a:lnTo>
                  <a:lnTo>
                    <a:pt x="379" y="1174"/>
                  </a:lnTo>
                  <a:lnTo>
                    <a:pt x="374" y="1169"/>
                  </a:lnTo>
                  <a:lnTo>
                    <a:pt x="371" y="1163"/>
                  </a:lnTo>
                  <a:lnTo>
                    <a:pt x="368" y="1157"/>
                  </a:lnTo>
                  <a:lnTo>
                    <a:pt x="367" y="1151"/>
                  </a:lnTo>
                  <a:lnTo>
                    <a:pt x="366" y="1143"/>
                  </a:lnTo>
                  <a:lnTo>
                    <a:pt x="366" y="1135"/>
                  </a:lnTo>
                  <a:lnTo>
                    <a:pt x="367" y="1128"/>
                  </a:lnTo>
                  <a:lnTo>
                    <a:pt x="368" y="1112"/>
                  </a:lnTo>
                  <a:lnTo>
                    <a:pt x="371" y="1096"/>
                  </a:lnTo>
                  <a:lnTo>
                    <a:pt x="373" y="1079"/>
                  </a:lnTo>
                  <a:lnTo>
                    <a:pt x="373" y="1065"/>
                  </a:lnTo>
                  <a:lnTo>
                    <a:pt x="371" y="1055"/>
                  </a:lnTo>
                  <a:lnTo>
                    <a:pt x="368" y="1047"/>
                  </a:lnTo>
                  <a:lnTo>
                    <a:pt x="365" y="1042"/>
                  </a:lnTo>
                  <a:lnTo>
                    <a:pt x="362" y="1039"/>
                  </a:lnTo>
                  <a:lnTo>
                    <a:pt x="358" y="1037"/>
                  </a:lnTo>
                  <a:lnTo>
                    <a:pt x="354" y="1039"/>
                  </a:lnTo>
                  <a:lnTo>
                    <a:pt x="350" y="1042"/>
                  </a:lnTo>
                  <a:lnTo>
                    <a:pt x="346" y="1045"/>
                  </a:lnTo>
                  <a:lnTo>
                    <a:pt x="343" y="1050"/>
                  </a:lnTo>
                  <a:lnTo>
                    <a:pt x="339" y="1057"/>
                  </a:lnTo>
                  <a:lnTo>
                    <a:pt x="337" y="1064"/>
                  </a:lnTo>
                  <a:lnTo>
                    <a:pt x="336" y="1072"/>
                  </a:lnTo>
                  <a:lnTo>
                    <a:pt x="336" y="1081"/>
                  </a:lnTo>
                  <a:lnTo>
                    <a:pt x="337" y="1089"/>
                  </a:lnTo>
                  <a:lnTo>
                    <a:pt x="340" y="1098"/>
                  </a:lnTo>
                  <a:lnTo>
                    <a:pt x="345" y="1105"/>
                  </a:lnTo>
                  <a:lnTo>
                    <a:pt x="346" y="1110"/>
                  </a:lnTo>
                  <a:lnTo>
                    <a:pt x="347" y="1113"/>
                  </a:lnTo>
                  <a:lnTo>
                    <a:pt x="347" y="1117"/>
                  </a:lnTo>
                  <a:lnTo>
                    <a:pt x="346" y="1120"/>
                  </a:lnTo>
                  <a:lnTo>
                    <a:pt x="341" y="1129"/>
                  </a:lnTo>
                  <a:lnTo>
                    <a:pt x="335" y="1138"/>
                  </a:lnTo>
                  <a:lnTo>
                    <a:pt x="326" y="1146"/>
                  </a:lnTo>
                  <a:lnTo>
                    <a:pt x="316" y="1155"/>
                  </a:lnTo>
                  <a:lnTo>
                    <a:pt x="304" y="1162"/>
                  </a:lnTo>
                  <a:lnTo>
                    <a:pt x="291" y="1170"/>
                  </a:lnTo>
                  <a:lnTo>
                    <a:pt x="277" y="1176"/>
                  </a:lnTo>
                  <a:lnTo>
                    <a:pt x="264" y="1182"/>
                  </a:lnTo>
                  <a:lnTo>
                    <a:pt x="250" y="1186"/>
                  </a:lnTo>
                  <a:lnTo>
                    <a:pt x="237" y="1189"/>
                  </a:lnTo>
                  <a:lnTo>
                    <a:pt x="225" y="1190"/>
                  </a:lnTo>
                  <a:lnTo>
                    <a:pt x="215" y="1190"/>
                  </a:lnTo>
                  <a:lnTo>
                    <a:pt x="210" y="1189"/>
                  </a:lnTo>
                  <a:lnTo>
                    <a:pt x="207" y="1187"/>
                  </a:lnTo>
                  <a:lnTo>
                    <a:pt x="203" y="1185"/>
                  </a:lnTo>
                  <a:lnTo>
                    <a:pt x="200" y="1182"/>
                  </a:lnTo>
                  <a:lnTo>
                    <a:pt x="185" y="1167"/>
                  </a:lnTo>
                  <a:lnTo>
                    <a:pt x="168" y="1152"/>
                  </a:lnTo>
                  <a:lnTo>
                    <a:pt x="149" y="1135"/>
                  </a:lnTo>
                  <a:lnTo>
                    <a:pt x="128" y="1119"/>
                  </a:lnTo>
                  <a:lnTo>
                    <a:pt x="108" y="1103"/>
                  </a:lnTo>
                  <a:lnTo>
                    <a:pt x="88" y="1087"/>
                  </a:lnTo>
                  <a:lnTo>
                    <a:pt x="80" y="1078"/>
                  </a:lnTo>
                  <a:lnTo>
                    <a:pt x="72" y="1071"/>
                  </a:lnTo>
                  <a:lnTo>
                    <a:pt x="66" y="1062"/>
                  </a:lnTo>
                  <a:lnTo>
                    <a:pt x="59" y="1054"/>
                  </a:lnTo>
                  <a:lnTo>
                    <a:pt x="58" y="1051"/>
                  </a:lnTo>
                  <a:lnTo>
                    <a:pt x="58" y="1049"/>
                  </a:lnTo>
                  <a:lnTo>
                    <a:pt x="58" y="1047"/>
                  </a:lnTo>
                  <a:lnTo>
                    <a:pt x="58" y="1045"/>
                  </a:lnTo>
                  <a:lnTo>
                    <a:pt x="61" y="1043"/>
                  </a:lnTo>
                  <a:lnTo>
                    <a:pt x="67" y="1041"/>
                  </a:lnTo>
                  <a:lnTo>
                    <a:pt x="82" y="1037"/>
                  </a:lnTo>
                  <a:lnTo>
                    <a:pt x="101" y="1036"/>
                  </a:lnTo>
                  <a:lnTo>
                    <a:pt x="123" y="1035"/>
                  </a:lnTo>
                  <a:lnTo>
                    <a:pt x="142" y="1034"/>
                  </a:lnTo>
                  <a:lnTo>
                    <a:pt x="151" y="1034"/>
                  </a:lnTo>
                  <a:lnTo>
                    <a:pt x="158" y="1033"/>
                  </a:lnTo>
                  <a:lnTo>
                    <a:pt x="164" y="1031"/>
                  </a:lnTo>
                  <a:lnTo>
                    <a:pt x="168" y="1030"/>
                  </a:lnTo>
                  <a:lnTo>
                    <a:pt x="171" y="1026"/>
                  </a:lnTo>
                  <a:lnTo>
                    <a:pt x="174" y="1022"/>
                  </a:lnTo>
                  <a:lnTo>
                    <a:pt x="178" y="1018"/>
                  </a:lnTo>
                  <a:lnTo>
                    <a:pt x="180" y="1014"/>
                  </a:lnTo>
                  <a:lnTo>
                    <a:pt x="182" y="1004"/>
                  </a:lnTo>
                  <a:lnTo>
                    <a:pt x="182" y="995"/>
                  </a:lnTo>
                  <a:lnTo>
                    <a:pt x="181" y="987"/>
                  </a:lnTo>
                  <a:lnTo>
                    <a:pt x="178" y="979"/>
                  </a:lnTo>
                  <a:lnTo>
                    <a:pt x="173" y="974"/>
                  </a:lnTo>
                  <a:lnTo>
                    <a:pt x="168" y="970"/>
                  </a:lnTo>
                  <a:lnTo>
                    <a:pt x="159" y="965"/>
                  </a:lnTo>
                  <a:lnTo>
                    <a:pt x="153" y="964"/>
                  </a:lnTo>
                  <a:lnTo>
                    <a:pt x="148" y="965"/>
                  </a:lnTo>
                  <a:lnTo>
                    <a:pt x="144" y="967"/>
                  </a:lnTo>
                  <a:lnTo>
                    <a:pt x="138" y="976"/>
                  </a:lnTo>
                  <a:lnTo>
                    <a:pt x="134" y="987"/>
                  </a:lnTo>
                  <a:lnTo>
                    <a:pt x="130" y="992"/>
                  </a:lnTo>
                  <a:lnTo>
                    <a:pt x="127" y="997"/>
                  </a:lnTo>
                  <a:lnTo>
                    <a:pt x="123" y="1000"/>
                  </a:lnTo>
                  <a:lnTo>
                    <a:pt x="117" y="1002"/>
                  </a:lnTo>
                  <a:lnTo>
                    <a:pt x="110" y="1002"/>
                  </a:lnTo>
                  <a:lnTo>
                    <a:pt x="100" y="1001"/>
                  </a:lnTo>
                  <a:lnTo>
                    <a:pt x="89" y="997"/>
                  </a:lnTo>
                  <a:lnTo>
                    <a:pt x="75" y="989"/>
                  </a:lnTo>
                  <a:lnTo>
                    <a:pt x="66" y="983"/>
                  </a:lnTo>
                  <a:lnTo>
                    <a:pt x="55" y="974"/>
                  </a:lnTo>
                  <a:lnTo>
                    <a:pt x="42" y="963"/>
                  </a:lnTo>
                  <a:lnTo>
                    <a:pt x="30" y="951"/>
                  </a:lnTo>
                  <a:lnTo>
                    <a:pt x="18" y="942"/>
                  </a:lnTo>
                  <a:lnTo>
                    <a:pt x="9" y="933"/>
                  </a:lnTo>
                  <a:lnTo>
                    <a:pt x="2" y="928"/>
                  </a:lnTo>
                  <a:lnTo>
                    <a:pt x="0" y="928"/>
                  </a:lnTo>
                  <a:close/>
                </a:path>
              </a:pathLst>
            </a:custGeom>
            <a:solidFill>
              <a:srgbClr val="5DBABF"/>
            </a:solidFill>
            <a:ln w="9525">
              <a:noFill/>
              <a:prstDash val="solid"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846" name="Freeform 339"/>
            <p:cNvSpPr>
              <a:spLocks/>
            </p:cNvSpPr>
            <p:nvPr/>
          </p:nvSpPr>
          <p:spPr bwMode="auto">
            <a:xfrm>
              <a:off x="2908" y="3208"/>
              <a:ext cx="194" cy="419"/>
            </a:xfrm>
            <a:custGeom>
              <a:avLst/>
              <a:gdLst>
                <a:gd name="T0" fmla="*/ 0 w 775"/>
                <a:gd name="T1" fmla="*/ 0 h 1679"/>
                <a:gd name="T2" fmla="*/ 0 w 775"/>
                <a:gd name="T3" fmla="*/ 0 h 1679"/>
                <a:gd name="T4" fmla="*/ 0 w 775"/>
                <a:gd name="T5" fmla="*/ 0 h 1679"/>
                <a:gd name="T6" fmla="*/ 0 w 775"/>
                <a:gd name="T7" fmla="*/ 0 h 1679"/>
                <a:gd name="T8" fmla="*/ 0 w 775"/>
                <a:gd name="T9" fmla="*/ 0 h 1679"/>
                <a:gd name="T10" fmla="*/ 0 w 775"/>
                <a:gd name="T11" fmla="*/ 0 h 1679"/>
                <a:gd name="T12" fmla="*/ 0 w 775"/>
                <a:gd name="T13" fmla="*/ 0 h 1679"/>
                <a:gd name="T14" fmla="*/ 0 w 775"/>
                <a:gd name="T15" fmla="*/ 0 h 1679"/>
                <a:gd name="T16" fmla="*/ 0 w 775"/>
                <a:gd name="T17" fmla="*/ 0 h 1679"/>
                <a:gd name="T18" fmla="*/ 0 w 775"/>
                <a:gd name="T19" fmla="*/ 0 h 1679"/>
                <a:gd name="T20" fmla="*/ 0 w 775"/>
                <a:gd name="T21" fmla="*/ 0 h 1679"/>
                <a:gd name="T22" fmla="*/ 0 w 775"/>
                <a:gd name="T23" fmla="*/ 0 h 1679"/>
                <a:gd name="T24" fmla="*/ 0 w 775"/>
                <a:gd name="T25" fmla="*/ 0 h 1679"/>
                <a:gd name="T26" fmla="*/ 0 w 775"/>
                <a:gd name="T27" fmla="*/ 0 h 1679"/>
                <a:gd name="T28" fmla="*/ 0 w 775"/>
                <a:gd name="T29" fmla="*/ 0 h 1679"/>
                <a:gd name="T30" fmla="*/ 0 w 775"/>
                <a:gd name="T31" fmla="*/ 0 h 1679"/>
                <a:gd name="T32" fmla="*/ 0 w 775"/>
                <a:gd name="T33" fmla="*/ 0 h 1679"/>
                <a:gd name="T34" fmla="*/ 0 w 775"/>
                <a:gd name="T35" fmla="*/ 0 h 1679"/>
                <a:gd name="T36" fmla="*/ 0 w 775"/>
                <a:gd name="T37" fmla="*/ 0 h 1679"/>
                <a:gd name="T38" fmla="*/ 0 w 775"/>
                <a:gd name="T39" fmla="*/ 0 h 1679"/>
                <a:gd name="T40" fmla="*/ 0 w 775"/>
                <a:gd name="T41" fmla="*/ 0 h 1679"/>
                <a:gd name="T42" fmla="*/ 0 w 775"/>
                <a:gd name="T43" fmla="*/ 0 h 1679"/>
                <a:gd name="T44" fmla="*/ 0 w 775"/>
                <a:gd name="T45" fmla="*/ 0 h 1679"/>
                <a:gd name="T46" fmla="*/ 0 w 775"/>
                <a:gd name="T47" fmla="*/ 0 h 1679"/>
                <a:gd name="T48" fmla="*/ 0 w 775"/>
                <a:gd name="T49" fmla="*/ 0 h 1679"/>
                <a:gd name="T50" fmla="*/ 0 w 775"/>
                <a:gd name="T51" fmla="*/ 0 h 1679"/>
                <a:gd name="T52" fmla="*/ 0 w 775"/>
                <a:gd name="T53" fmla="*/ 0 h 1679"/>
                <a:gd name="T54" fmla="*/ 0 w 775"/>
                <a:gd name="T55" fmla="*/ 0 h 1679"/>
                <a:gd name="T56" fmla="*/ 0 w 775"/>
                <a:gd name="T57" fmla="*/ 0 h 1679"/>
                <a:gd name="T58" fmla="*/ 0 w 775"/>
                <a:gd name="T59" fmla="*/ 0 h 1679"/>
                <a:gd name="T60" fmla="*/ 0 w 775"/>
                <a:gd name="T61" fmla="*/ 0 h 1679"/>
                <a:gd name="T62" fmla="*/ 0 w 775"/>
                <a:gd name="T63" fmla="*/ 0 h 1679"/>
                <a:gd name="T64" fmla="*/ 0 w 775"/>
                <a:gd name="T65" fmla="*/ 0 h 1679"/>
                <a:gd name="T66" fmla="*/ 0 w 775"/>
                <a:gd name="T67" fmla="*/ 0 h 1679"/>
                <a:gd name="T68" fmla="*/ 0 w 775"/>
                <a:gd name="T69" fmla="*/ 0 h 1679"/>
                <a:gd name="T70" fmla="*/ 0 w 775"/>
                <a:gd name="T71" fmla="*/ 0 h 1679"/>
                <a:gd name="T72" fmla="*/ 0 w 775"/>
                <a:gd name="T73" fmla="*/ 0 h 1679"/>
                <a:gd name="T74" fmla="*/ 0 w 775"/>
                <a:gd name="T75" fmla="*/ 0 h 1679"/>
                <a:gd name="T76" fmla="*/ 0 w 775"/>
                <a:gd name="T77" fmla="*/ 0 h 1679"/>
                <a:gd name="T78" fmla="*/ 0 w 775"/>
                <a:gd name="T79" fmla="*/ 0 h 1679"/>
                <a:gd name="T80" fmla="*/ 0 w 775"/>
                <a:gd name="T81" fmla="*/ 0 h 1679"/>
                <a:gd name="T82" fmla="*/ 0 w 775"/>
                <a:gd name="T83" fmla="*/ 0 h 1679"/>
                <a:gd name="T84" fmla="*/ 0 w 775"/>
                <a:gd name="T85" fmla="*/ 0 h 1679"/>
                <a:gd name="T86" fmla="*/ 0 w 775"/>
                <a:gd name="T87" fmla="*/ 0 h 1679"/>
                <a:gd name="T88" fmla="*/ 0 w 775"/>
                <a:gd name="T89" fmla="*/ 0 h 1679"/>
                <a:gd name="T90" fmla="*/ 0 w 775"/>
                <a:gd name="T91" fmla="*/ 0 h 1679"/>
                <a:gd name="T92" fmla="*/ 0 w 775"/>
                <a:gd name="T93" fmla="*/ 0 h 1679"/>
                <a:gd name="T94" fmla="*/ 0 w 775"/>
                <a:gd name="T95" fmla="*/ 0 h 1679"/>
                <a:gd name="T96" fmla="*/ 0 w 775"/>
                <a:gd name="T97" fmla="*/ 0 h 1679"/>
                <a:gd name="T98" fmla="*/ 0 w 775"/>
                <a:gd name="T99" fmla="*/ 0 h 1679"/>
                <a:gd name="T100" fmla="*/ 0 w 775"/>
                <a:gd name="T101" fmla="*/ 0 h 1679"/>
                <a:gd name="T102" fmla="*/ 0 w 775"/>
                <a:gd name="T103" fmla="*/ 0 h 1679"/>
                <a:gd name="T104" fmla="*/ 0 w 775"/>
                <a:gd name="T105" fmla="*/ 0 h 1679"/>
                <a:gd name="T106" fmla="*/ 0 w 775"/>
                <a:gd name="T107" fmla="*/ 0 h 1679"/>
                <a:gd name="T108" fmla="*/ 0 w 775"/>
                <a:gd name="T109" fmla="*/ 0 h 1679"/>
                <a:gd name="T110" fmla="*/ 0 w 775"/>
                <a:gd name="T111" fmla="*/ 0 h 1679"/>
                <a:gd name="T112" fmla="*/ 0 w 775"/>
                <a:gd name="T113" fmla="*/ 0 h 1679"/>
                <a:gd name="T114" fmla="*/ 0 w 775"/>
                <a:gd name="T115" fmla="*/ 0 h 1679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775"/>
                <a:gd name="T175" fmla="*/ 0 h 1679"/>
                <a:gd name="T176" fmla="*/ 775 w 775"/>
                <a:gd name="T177" fmla="*/ 1679 h 1679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775" h="1679">
                  <a:moveTo>
                    <a:pt x="52" y="631"/>
                  </a:moveTo>
                  <a:lnTo>
                    <a:pt x="53" y="634"/>
                  </a:lnTo>
                  <a:lnTo>
                    <a:pt x="54" y="637"/>
                  </a:lnTo>
                  <a:lnTo>
                    <a:pt x="54" y="640"/>
                  </a:lnTo>
                  <a:lnTo>
                    <a:pt x="54" y="644"/>
                  </a:lnTo>
                  <a:lnTo>
                    <a:pt x="51" y="650"/>
                  </a:lnTo>
                  <a:lnTo>
                    <a:pt x="47" y="656"/>
                  </a:lnTo>
                  <a:lnTo>
                    <a:pt x="34" y="669"/>
                  </a:lnTo>
                  <a:lnTo>
                    <a:pt x="20" y="681"/>
                  </a:lnTo>
                  <a:lnTo>
                    <a:pt x="12" y="688"/>
                  </a:lnTo>
                  <a:lnTo>
                    <a:pt x="7" y="694"/>
                  </a:lnTo>
                  <a:lnTo>
                    <a:pt x="3" y="700"/>
                  </a:lnTo>
                  <a:lnTo>
                    <a:pt x="1" y="705"/>
                  </a:lnTo>
                  <a:lnTo>
                    <a:pt x="0" y="707"/>
                  </a:lnTo>
                  <a:lnTo>
                    <a:pt x="1" y="710"/>
                  </a:lnTo>
                  <a:lnTo>
                    <a:pt x="2" y="712"/>
                  </a:lnTo>
                  <a:lnTo>
                    <a:pt x="3" y="715"/>
                  </a:lnTo>
                  <a:lnTo>
                    <a:pt x="9" y="719"/>
                  </a:lnTo>
                  <a:lnTo>
                    <a:pt x="20" y="723"/>
                  </a:lnTo>
                  <a:lnTo>
                    <a:pt x="25" y="725"/>
                  </a:lnTo>
                  <a:lnTo>
                    <a:pt x="32" y="730"/>
                  </a:lnTo>
                  <a:lnTo>
                    <a:pt x="38" y="736"/>
                  </a:lnTo>
                  <a:lnTo>
                    <a:pt x="45" y="744"/>
                  </a:lnTo>
                  <a:lnTo>
                    <a:pt x="57" y="761"/>
                  </a:lnTo>
                  <a:lnTo>
                    <a:pt x="68" y="779"/>
                  </a:lnTo>
                  <a:lnTo>
                    <a:pt x="87" y="813"/>
                  </a:lnTo>
                  <a:lnTo>
                    <a:pt x="96" y="828"/>
                  </a:lnTo>
                  <a:lnTo>
                    <a:pt x="116" y="820"/>
                  </a:lnTo>
                  <a:lnTo>
                    <a:pt x="133" y="814"/>
                  </a:lnTo>
                  <a:lnTo>
                    <a:pt x="136" y="813"/>
                  </a:lnTo>
                  <a:lnTo>
                    <a:pt x="140" y="813"/>
                  </a:lnTo>
                  <a:lnTo>
                    <a:pt x="143" y="813"/>
                  </a:lnTo>
                  <a:lnTo>
                    <a:pt x="146" y="815"/>
                  </a:lnTo>
                  <a:lnTo>
                    <a:pt x="148" y="817"/>
                  </a:lnTo>
                  <a:lnTo>
                    <a:pt x="150" y="820"/>
                  </a:lnTo>
                  <a:lnTo>
                    <a:pt x="151" y="826"/>
                  </a:lnTo>
                  <a:lnTo>
                    <a:pt x="152" y="831"/>
                  </a:lnTo>
                  <a:lnTo>
                    <a:pt x="152" y="835"/>
                  </a:lnTo>
                  <a:lnTo>
                    <a:pt x="150" y="839"/>
                  </a:lnTo>
                  <a:lnTo>
                    <a:pt x="147" y="841"/>
                  </a:lnTo>
                  <a:lnTo>
                    <a:pt x="144" y="842"/>
                  </a:lnTo>
                  <a:lnTo>
                    <a:pt x="135" y="844"/>
                  </a:lnTo>
                  <a:lnTo>
                    <a:pt x="126" y="846"/>
                  </a:lnTo>
                  <a:lnTo>
                    <a:pt x="121" y="847"/>
                  </a:lnTo>
                  <a:lnTo>
                    <a:pt x="117" y="849"/>
                  </a:lnTo>
                  <a:lnTo>
                    <a:pt x="114" y="851"/>
                  </a:lnTo>
                  <a:lnTo>
                    <a:pt x="113" y="856"/>
                  </a:lnTo>
                  <a:lnTo>
                    <a:pt x="112" y="860"/>
                  </a:lnTo>
                  <a:lnTo>
                    <a:pt x="113" y="867"/>
                  </a:lnTo>
                  <a:lnTo>
                    <a:pt x="116" y="874"/>
                  </a:lnTo>
                  <a:lnTo>
                    <a:pt x="120" y="884"/>
                  </a:lnTo>
                  <a:lnTo>
                    <a:pt x="123" y="889"/>
                  </a:lnTo>
                  <a:lnTo>
                    <a:pt x="127" y="893"/>
                  </a:lnTo>
                  <a:lnTo>
                    <a:pt x="130" y="896"/>
                  </a:lnTo>
                  <a:lnTo>
                    <a:pt x="133" y="897"/>
                  </a:lnTo>
                  <a:lnTo>
                    <a:pt x="140" y="898"/>
                  </a:lnTo>
                  <a:lnTo>
                    <a:pt x="145" y="896"/>
                  </a:lnTo>
                  <a:lnTo>
                    <a:pt x="148" y="896"/>
                  </a:lnTo>
                  <a:lnTo>
                    <a:pt x="151" y="896"/>
                  </a:lnTo>
                  <a:lnTo>
                    <a:pt x="155" y="896"/>
                  </a:lnTo>
                  <a:lnTo>
                    <a:pt x="159" y="897"/>
                  </a:lnTo>
                  <a:lnTo>
                    <a:pt x="162" y="899"/>
                  </a:lnTo>
                  <a:lnTo>
                    <a:pt x="166" y="903"/>
                  </a:lnTo>
                  <a:lnTo>
                    <a:pt x="172" y="909"/>
                  </a:lnTo>
                  <a:lnTo>
                    <a:pt x="176" y="916"/>
                  </a:lnTo>
                  <a:lnTo>
                    <a:pt x="181" y="924"/>
                  </a:lnTo>
                  <a:lnTo>
                    <a:pt x="185" y="932"/>
                  </a:lnTo>
                  <a:lnTo>
                    <a:pt x="189" y="943"/>
                  </a:lnTo>
                  <a:lnTo>
                    <a:pt x="193" y="954"/>
                  </a:lnTo>
                  <a:lnTo>
                    <a:pt x="197" y="966"/>
                  </a:lnTo>
                  <a:lnTo>
                    <a:pt x="199" y="979"/>
                  </a:lnTo>
                  <a:lnTo>
                    <a:pt x="202" y="990"/>
                  </a:lnTo>
                  <a:lnTo>
                    <a:pt x="203" y="1003"/>
                  </a:lnTo>
                  <a:lnTo>
                    <a:pt x="204" y="1016"/>
                  </a:lnTo>
                  <a:lnTo>
                    <a:pt x="204" y="1028"/>
                  </a:lnTo>
                  <a:lnTo>
                    <a:pt x="203" y="1039"/>
                  </a:lnTo>
                  <a:lnTo>
                    <a:pt x="201" y="1050"/>
                  </a:lnTo>
                  <a:lnTo>
                    <a:pt x="198" y="1059"/>
                  </a:lnTo>
                  <a:lnTo>
                    <a:pt x="193" y="1068"/>
                  </a:lnTo>
                  <a:lnTo>
                    <a:pt x="191" y="1072"/>
                  </a:lnTo>
                  <a:lnTo>
                    <a:pt x="188" y="1075"/>
                  </a:lnTo>
                  <a:lnTo>
                    <a:pt x="184" y="1078"/>
                  </a:lnTo>
                  <a:lnTo>
                    <a:pt x="181" y="1081"/>
                  </a:lnTo>
                  <a:lnTo>
                    <a:pt x="172" y="1086"/>
                  </a:lnTo>
                  <a:lnTo>
                    <a:pt x="165" y="1092"/>
                  </a:lnTo>
                  <a:lnTo>
                    <a:pt x="159" y="1098"/>
                  </a:lnTo>
                  <a:lnTo>
                    <a:pt x="155" y="1105"/>
                  </a:lnTo>
                  <a:lnTo>
                    <a:pt x="151" y="1111"/>
                  </a:lnTo>
                  <a:lnTo>
                    <a:pt x="149" y="1119"/>
                  </a:lnTo>
                  <a:lnTo>
                    <a:pt x="148" y="1126"/>
                  </a:lnTo>
                  <a:lnTo>
                    <a:pt x="148" y="1134"/>
                  </a:lnTo>
                  <a:lnTo>
                    <a:pt x="149" y="1141"/>
                  </a:lnTo>
                  <a:lnTo>
                    <a:pt x="151" y="1149"/>
                  </a:lnTo>
                  <a:lnTo>
                    <a:pt x="155" y="1156"/>
                  </a:lnTo>
                  <a:lnTo>
                    <a:pt x="159" y="1164"/>
                  </a:lnTo>
                  <a:lnTo>
                    <a:pt x="164" y="1171"/>
                  </a:lnTo>
                  <a:lnTo>
                    <a:pt x="170" y="1179"/>
                  </a:lnTo>
                  <a:lnTo>
                    <a:pt x="177" y="1186"/>
                  </a:lnTo>
                  <a:lnTo>
                    <a:pt x="185" y="1193"/>
                  </a:lnTo>
                  <a:lnTo>
                    <a:pt x="196" y="1202"/>
                  </a:lnTo>
                  <a:lnTo>
                    <a:pt x="207" y="1208"/>
                  </a:lnTo>
                  <a:lnTo>
                    <a:pt x="218" y="1213"/>
                  </a:lnTo>
                  <a:lnTo>
                    <a:pt x="229" y="1216"/>
                  </a:lnTo>
                  <a:lnTo>
                    <a:pt x="239" y="1217"/>
                  </a:lnTo>
                  <a:lnTo>
                    <a:pt x="249" y="1217"/>
                  </a:lnTo>
                  <a:lnTo>
                    <a:pt x="258" y="1213"/>
                  </a:lnTo>
                  <a:lnTo>
                    <a:pt x="268" y="1210"/>
                  </a:lnTo>
                  <a:lnTo>
                    <a:pt x="275" y="1205"/>
                  </a:lnTo>
                  <a:lnTo>
                    <a:pt x="283" y="1197"/>
                  </a:lnTo>
                  <a:lnTo>
                    <a:pt x="289" y="1190"/>
                  </a:lnTo>
                  <a:lnTo>
                    <a:pt x="296" y="1180"/>
                  </a:lnTo>
                  <a:lnTo>
                    <a:pt x="300" y="1168"/>
                  </a:lnTo>
                  <a:lnTo>
                    <a:pt x="304" y="1156"/>
                  </a:lnTo>
                  <a:lnTo>
                    <a:pt x="308" y="1143"/>
                  </a:lnTo>
                  <a:lnTo>
                    <a:pt x="309" y="1128"/>
                  </a:lnTo>
                  <a:lnTo>
                    <a:pt x="310" y="1123"/>
                  </a:lnTo>
                  <a:lnTo>
                    <a:pt x="312" y="1120"/>
                  </a:lnTo>
                  <a:lnTo>
                    <a:pt x="314" y="1116"/>
                  </a:lnTo>
                  <a:lnTo>
                    <a:pt x="317" y="1115"/>
                  </a:lnTo>
                  <a:lnTo>
                    <a:pt x="322" y="1114"/>
                  </a:lnTo>
                  <a:lnTo>
                    <a:pt x="326" y="1114"/>
                  </a:lnTo>
                  <a:lnTo>
                    <a:pt x="330" y="1115"/>
                  </a:lnTo>
                  <a:lnTo>
                    <a:pt x="336" y="1115"/>
                  </a:lnTo>
                  <a:lnTo>
                    <a:pt x="345" y="1119"/>
                  </a:lnTo>
                  <a:lnTo>
                    <a:pt x="356" y="1120"/>
                  </a:lnTo>
                  <a:lnTo>
                    <a:pt x="360" y="1121"/>
                  </a:lnTo>
                  <a:lnTo>
                    <a:pt x="366" y="1120"/>
                  </a:lnTo>
                  <a:lnTo>
                    <a:pt x="370" y="1119"/>
                  </a:lnTo>
                  <a:lnTo>
                    <a:pt x="373" y="1116"/>
                  </a:lnTo>
                  <a:lnTo>
                    <a:pt x="383" y="1108"/>
                  </a:lnTo>
                  <a:lnTo>
                    <a:pt x="395" y="1097"/>
                  </a:lnTo>
                  <a:lnTo>
                    <a:pt x="408" y="1086"/>
                  </a:lnTo>
                  <a:lnTo>
                    <a:pt x="422" y="1078"/>
                  </a:lnTo>
                  <a:lnTo>
                    <a:pt x="427" y="1074"/>
                  </a:lnTo>
                  <a:lnTo>
                    <a:pt x="434" y="1072"/>
                  </a:lnTo>
                  <a:lnTo>
                    <a:pt x="439" y="1072"/>
                  </a:lnTo>
                  <a:lnTo>
                    <a:pt x="444" y="1073"/>
                  </a:lnTo>
                  <a:lnTo>
                    <a:pt x="449" y="1077"/>
                  </a:lnTo>
                  <a:lnTo>
                    <a:pt x="453" y="1082"/>
                  </a:lnTo>
                  <a:lnTo>
                    <a:pt x="455" y="1091"/>
                  </a:lnTo>
                  <a:lnTo>
                    <a:pt x="457" y="1100"/>
                  </a:lnTo>
                  <a:lnTo>
                    <a:pt x="460" y="1116"/>
                  </a:lnTo>
                  <a:lnTo>
                    <a:pt x="460" y="1127"/>
                  </a:lnTo>
                  <a:lnTo>
                    <a:pt x="457" y="1139"/>
                  </a:lnTo>
                  <a:lnTo>
                    <a:pt x="454" y="1153"/>
                  </a:lnTo>
                  <a:lnTo>
                    <a:pt x="452" y="1161"/>
                  </a:lnTo>
                  <a:lnTo>
                    <a:pt x="451" y="1168"/>
                  </a:lnTo>
                  <a:lnTo>
                    <a:pt x="451" y="1175"/>
                  </a:lnTo>
                  <a:lnTo>
                    <a:pt x="451" y="1181"/>
                  </a:lnTo>
                  <a:lnTo>
                    <a:pt x="454" y="1192"/>
                  </a:lnTo>
                  <a:lnTo>
                    <a:pt x="458" y="1204"/>
                  </a:lnTo>
                  <a:lnTo>
                    <a:pt x="464" y="1216"/>
                  </a:lnTo>
                  <a:lnTo>
                    <a:pt x="468" y="1230"/>
                  </a:lnTo>
                  <a:lnTo>
                    <a:pt x="470" y="1238"/>
                  </a:lnTo>
                  <a:lnTo>
                    <a:pt x="472" y="1248"/>
                  </a:lnTo>
                  <a:lnTo>
                    <a:pt x="474" y="1258"/>
                  </a:lnTo>
                  <a:lnTo>
                    <a:pt x="474" y="1269"/>
                  </a:lnTo>
                  <a:lnTo>
                    <a:pt x="478" y="1295"/>
                  </a:lnTo>
                  <a:lnTo>
                    <a:pt x="479" y="1317"/>
                  </a:lnTo>
                  <a:lnTo>
                    <a:pt x="481" y="1325"/>
                  </a:lnTo>
                  <a:lnTo>
                    <a:pt x="484" y="1335"/>
                  </a:lnTo>
                  <a:lnTo>
                    <a:pt x="490" y="1344"/>
                  </a:lnTo>
                  <a:lnTo>
                    <a:pt x="498" y="1353"/>
                  </a:lnTo>
                  <a:lnTo>
                    <a:pt x="503" y="1359"/>
                  </a:lnTo>
                  <a:lnTo>
                    <a:pt x="505" y="1362"/>
                  </a:lnTo>
                  <a:lnTo>
                    <a:pt x="507" y="1366"/>
                  </a:lnTo>
                  <a:lnTo>
                    <a:pt x="508" y="1370"/>
                  </a:lnTo>
                  <a:lnTo>
                    <a:pt x="508" y="1375"/>
                  </a:lnTo>
                  <a:lnTo>
                    <a:pt x="507" y="1379"/>
                  </a:lnTo>
                  <a:lnTo>
                    <a:pt x="504" y="1384"/>
                  </a:lnTo>
                  <a:lnTo>
                    <a:pt x="503" y="1388"/>
                  </a:lnTo>
                  <a:lnTo>
                    <a:pt x="502" y="1391"/>
                  </a:lnTo>
                  <a:lnTo>
                    <a:pt x="503" y="1394"/>
                  </a:lnTo>
                  <a:lnTo>
                    <a:pt x="504" y="1398"/>
                  </a:lnTo>
                  <a:lnTo>
                    <a:pt x="506" y="1402"/>
                  </a:lnTo>
                  <a:lnTo>
                    <a:pt x="509" y="1405"/>
                  </a:lnTo>
                  <a:lnTo>
                    <a:pt x="516" y="1408"/>
                  </a:lnTo>
                  <a:lnTo>
                    <a:pt x="523" y="1412"/>
                  </a:lnTo>
                  <a:lnTo>
                    <a:pt x="531" y="1415"/>
                  </a:lnTo>
                  <a:lnTo>
                    <a:pt x="538" y="1418"/>
                  </a:lnTo>
                  <a:lnTo>
                    <a:pt x="544" y="1421"/>
                  </a:lnTo>
                  <a:lnTo>
                    <a:pt x="547" y="1423"/>
                  </a:lnTo>
                  <a:lnTo>
                    <a:pt x="548" y="1426"/>
                  </a:lnTo>
                  <a:lnTo>
                    <a:pt x="550" y="1428"/>
                  </a:lnTo>
                  <a:lnTo>
                    <a:pt x="550" y="1430"/>
                  </a:lnTo>
                  <a:lnTo>
                    <a:pt x="549" y="1445"/>
                  </a:lnTo>
                  <a:lnTo>
                    <a:pt x="546" y="1460"/>
                  </a:lnTo>
                  <a:lnTo>
                    <a:pt x="541" y="1474"/>
                  </a:lnTo>
                  <a:lnTo>
                    <a:pt x="538" y="1488"/>
                  </a:lnTo>
                  <a:lnTo>
                    <a:pt x="537" y="1494"/>
                  </a:lnTo>
                  <a:lnTo>
                    <a:pt x="536" y="1502"/>
                  </a:lnTo>
                  <a:lnTo>
                    <a:pt x="535" y="1508"/>
                  </a:lnTo>
                  <a:lnTo>
                    <a:pt x="536" y="1515"/>
                  </a:lnTo>
                  <a:lnTo>
                    <a:pt x="537" y="1521"/>
                  </a:lnTo>
                  <a:lnTo>
                    <a:pt x="539" y="1529"/>
                  </a:lnTo>
                  <a:lnTo>
                    <a:pt x="541" y="1535"/>
                  </a:lnTo>
                  <a:lnTo>
                    <a:pt x="546" y="1542"/>
                  </a:lnTo>
                  <a:lnTo>
                    <a:pt x="552" y="1552"/>
                  </a:lnTo>
                  <a:lnTo>
                    <a:pt x="555" y="1561"/>
                  </a:lnTo>
                  <a:lnTo>
                    <a:pt x="556" y="1570"/>
                  </a:lnTo>
                  <a:lnTo>
                    <a:pt x="556" y="1579"/>
                  </a:lnTo>
                  <a:lnTo>
                    <a:pt x="554" y="1586"/>
                  </a:lnTo>
                  <a:lnTo>
                    <a:pt x="551" y="1596"/>
                  </a:lnTo>
                  <a:lnTo>
                    <a:pt x="547" y="1604"/>
                  </a:lnTo>
                  <a:lnTo>
                    <a:pt x="542" y="1615"/>
                  </a:lnTo>
                  <a:lnTo>
                    <a:pt x="538" y="1623"/>
                  </a:lnTo>
                  <a:lnTo>
                    <a:pt x="535" y="1630"/>
                  </a:lnTo>
                  <a:lnTo>
                    <a:pt x="533" y="1639"/>
                  </a:lnTo>
                  <a:lnTo>
                    <a:pt x="531" y="1649"/>
                  </a:lnTo>
                  <a:lnTo>
                    <a:pt x="530" y="1657"/>
                  </a:lnTo>
                  <a:lnTo>
                    <a:pt x="531" y="1665"/>
                  </a:lnTo>
                  <a:lnTo>
                    <a:pt x="532" y="1669"/>
                  </a:lnTo>
                  <a:lnTo>
                    <a:pt x="534" y="1672"/>
                  </a:lnTo>
                  <a:lnTo>
                    <a:pt x="535" y="1675"/>
                  </a:lnTo>
                  <a:lnTo>
                    <a:pt x="538" y="1679"/>
                  </a:lnTo>
                  <a:lnTo>
                    <a:pt x="539" y="1679"/>
                  </a:lnTo>
                  <a:lnTo>
                    <a:pt x="542" y="1678"/>
                  </a:lnTo>
                  <a:lnTo>
                    <a:pt x="545" y="1674"/>
                  </a:lnTo>
                  <a:lnTo>
                    <a:pt x="549" y="1669"/>
                  </a:lnTo>
                  <a:lnTo>
                    <a:pt x="558" y="1657"/>
                  </a:lnTo>
                  <a:lnTo>
                    <a:pt x="566" y="1642"/>
                  </a:lnTo>
                  <a:lnTo>
                    <a:pt x="584" y="1612"/>
                  </a:lnTo>
                  <a:lnTo>
                    <a:pt x="594" y="1595"/>
                  </a:lnTo>
                  <a:lnTo>
                    <a:pt x="605" y="1576"/>
                  </a:lnTo>
                  <a:lnTo>
                    <a:pt x="618" y="1556"/>
                  </a:lnTo>
                  <a:lnTo>
                    <a:pt x="631" y="1535"/>
                  </a:lnTo>
                  <a:lnTo>
                    <a:pt x="638" y="1518"/>
                  </a:lnTo>
                  <a:lnTo>
                    <a:pt x="622" y="1488"/>
                  </a:lnTo>
                  <a:lnTo>
                    <a:pt x="608" y="1460"/>
                  </a:lnTo>
                  <a:lnTo>
                    <a:pt x="603" y="1446"/>
                  </a:lnTo>
                  <a:lnTo>
                    <a:pt x="600" y="1432"/>
                  </a:lnTo>
                  <a:lnTo>
                    <a:pt x="600" y="1424"/>
                  </a:lnTo>
                  <a:lnTo>
                    <a:pt x="600" y="1417"/>
                  </a:lnTo>
                  <a:lnTo>
                    <a:pt x="601" y="1409"/>
                  </a:lnTo>
                  <a:lnTo>
                    <a:pt x="602" y="1402"/>
                  </a:lnTo>
                  <a:lnTo>
                    <a:pt x="604" y="1399"/>
                  </a:lnTo>
                  <a:lnTo>
                    <a:pt x="605" y="1395"/>
                  </a:lnTo>
                  <a:lnTo>
                    <a:pt x="607" y="1394"/>
                  </a:lnTo>
                  <a:lnTo>
                    <a:pt x="610" y="1392"/>
                  </a:lnTo>
                  <a:lnTo>
                    <a:pt x="615" y="1390"/>
                  </a:lnTo>
                  <a:lnTo>
                    <a:pt x="620" y="1389"/>
                  </a:lnTo>
                  <a:lnTo>
                    <a:pt x="621" y="1389"/>
                  </a:lnTo>
                  <a:lnTo>
                    <a:pt x="623" y="1388"/>
                  </a:lnTo>
                  <a:lnTo>
                    <a:pt x="624" y="1386"/>
                  </a:lnTo>
                  <a:lnTo>
                    <a:pt x="624" y="1385"/>
                  </a:lnTo>
                  <a:lnTo>
                    <a:pt x="623" y="1379"/>
                  </a:lnTo>
                  <a:lnTo>
                    <a:pt x="618" y="1370"/>
                  </a:lnTo>
                  <a:lnTo>
                    <a:pt x="605" y="1354"/>
                  </a:lnTo>
                  <a:lnTo>
                    <a:pt x="590" y="1339"/>
                  </a:lnTo>
                  <a:lnTo>
                    <a:pt x="583" y="1332"/>
                  </a:lnTo>
                  <a:lnTo>
                    <a:pt x="577" y="1323"/>
                  </a:lnTo>
                  <a:lnTo>
                    <a:pt x="575" y="1318"/>
                  </a:lnTo>
                  <a:lnTo>
                    <a:pt x="573" y="1312"/>
                  </a:lnTo>
                  <a:lnTo>
                    <a:pt x="572" y="1307"/>
                  </a:lnTo>
                  <a:lnTo>
                    <a:pt x="570" y="1302"/>
                  </a:lnTo>
                  <a:lnTo>
                    <a:pt x="570" y="1297"/>
                  </a:lnTo>
                  <a:lnTo>
                    <a:pt x="570" y="1294"/>
                  </a:lnTo>
                  <a:lnTo>
                    <a:pt x="572" y="1291"/>
                  </a:lnTo>
                  <a:lnTo>
                    <a:pt x="574" y="1288"/>
                  </a:lnTo>
                  <a:lnTo>
                    <a:pt x="578" y="1281"/>
                  </a:lnTo>
                  <a:lnTo>
                    <a:pt x="583" y="1276"/>
                  </a:lnTo>
                  <a:lnTo>
                    <a:pt x="595" y="1265"/>
                  </a:lnTo>
                  <a:lnTo>
                    <a:pt x="606" y="1253"/>
                  </a:lnTo>
                  <a:lnTo>
                    <a:pt x="611" y="1244"/>
                  </a:lnTo>
                  <a:lnTo>
                    <a:pt x="615" y="1235"/>
                  </a:lnTo>
                  <a:lnTo>
                    <a:pt x="616" y="1227"/>
                  </a:lnTo>
                  <a:lnTo>
                    <a:pt x="615" y="1222"/>
                  </a:lnTo>
                  <a:lnTo>
                    <a:pt x="611" y="1217"/>
                  </a:lnTo>
                  <a:lnTo>
                    <a:pt x="607" y="1212"/>
                  </a:lnTo>
                  <a:lnTo>
                    <a:pt x="603" y="1208"/>
                  </a:lnTo>
                  <a:lnTo>
                    <a:pt x="596" y="1205"/>
                  </a:lnTo>
                  <a:lnTo>
                    <a:pt x="582" y="1199"/>
                  </a:lnTo>
                  <a:lnTo>
                    <a:pt x="568" y="1194"/>
                  </a:lnTo>
                  <a:lnTo>
                    <a:pt x="562" y="1192"/>
                  </a:lnTo>
                  <a:lnTo>
                    <a:pt x="555" y="1189"/>
                  </a:lnTo>
                  <a:lnTo>
                    <a:pt x="550" y="1185"/>
                  </a:lnTo>
                  <a:lnTo>
                    <a:pt x="546" y="1181"/>
                  </a:lnTo>
                  <a:lnTo>
                    <a:pt x="545" y="1178"/>
                  </a:lnTo>
                  <a:lnTo>
                    <a:pt x="545" y="1173"/>
                  </a:lnTo>
                  <a:lnTo>
                    <a:pt x="546" y="1169"/>
                  </a:lnTo>
                  <a:lnTo>
                    <a:pt x="548" y="1165"/>
                  </a:lnTo>
                  <a:lnTo>
                    <a:pt x="554" y="1154"/>
                  </a:lnTo>
                  <a:lnTo>
                    <a:pt x="562" y="1144"/>
                  </a:lnTo>
                  <a:lnTo>
                    <a:pt x="565" y="1140"/>
                  </a:lnTo>
                  <a:lnTo>
                    <a:pt x="567" y="1136"/>
                  </a:lnTo>
                  <a:lnTo>
                    <a:pt x="568" y="1131"/>
                  </a:lnTo>
                  <a:lnTo>
                    <a:pt x="568" y="1127"/>
                  </a:lnTo>
                  <a:lnTo>
                    <a:pt x="567" y="1124"/>
                  </a:lnTo>
                  <a:lnTo>
                    <a:pt x="564" y="1121"/>
                  </a:lnTo>
                  <a:lnTo>
                    <a:pt x="559" y="1119"/>
                  </a:lnTo>
                  <a:lnTo>
                    <a:pt x="550" y="1116"/>
                  </a:lnTo>
                  <a:lnTo>
                    <a:pt x="542" y="1099"/>
                  </a:lnTo>
                  <a:lnTo>
                    <a:pt x="532" y="1078"/>
                  </a:lnTo>
                  <a:lnTo>
                    <a:pt x="526" y="1068"/>
                  </a:lnTo>
                  <a:lnTo>
                    <a:pt x="521" y="1058"/>
                  </a:lnTo>
                  <a:lnTo>
                    <a:pt x="514" y="1051"/>
                  </a:lnTo>
                  <a:lnTo>
                    <a:pt x="510" y="1044"/>
                  </a:lnTo>
                  <a:lnTo>
                    <a:pt x="504" y="1036"/>
                  </a:lnTo>
                  <a:lnTo>
                    <a:pt x="496" y="1022"/>
                  </a:lnTo>
                  <a:lnTo>
                    <a:pt x="489" y="1007"/>
                  </a:lnTo>
                  <a:lnTo>
                    <a:pt x="485" y="996"/>
                  </a:lnTo>
                  <a:lnTo>
                    <a:pt x="485" y="988"/>
                  </a:lnTo>
                  <a:lnTo>
                    <a:pt x="484" y="983"/>
                  </a:lnTo>
                  <a:lnTo>
                    <a:pt x="483" y="977"/>
                  </a:lnTo>
                  <a:lnTo>
                    <a:pt x="482" y="973"/>
                  </a:lnTo>
                  <a:lnTo>
                    <a:pt x="478" y="966"/>
                  </a:lnTo>
                  <a:lnTo>
                    <a:pt x="472" y="961"/>
                  </a:lnTo>
                  <a:lnTo>
                    <a:pt x="467" y="957"/>
                  </a:lnTo>
                  <a:lnTo>
                    <a:pt x="462" y="954"/>
                  </a:lnTo>
                  <a:lnTo>
                    <a:pt x="460" y="951"/>
                  </a:lnTo>
                  <a:lnTo>
                    <a:pt x="457" y="948"/>
                  </a:lnTo>
                  <a:lnTo>
                    <a:pt x="455" y="944"/>
                  </a:lnTo>
                  <a:lnTo>
                    <a:pt x="454" y="940"/>
                  </a:lnTo>
                  <a:lnTo>
                    <a:pt x="449" y="934"/>
                  </a:lnTo>
                  <a:lnTo>
                    <a:pt x="440" y="925"/>
                  </a:lnTo>
                  <a:lnTo>
                    <a:pt x="437" y="921"/>
                  </a:lnTo>
                  <a:lnTo>
                    <a:pt x="437" y="917"/>
                  </a:lnTo>
                  <a:lnTo>
                    <a:pt x="437" y="916"/>
                  </a:lnTo>
                  <a:lnTo>
                    <a:pt x="439" y="916"/>
                  </a:lnTo>
                  <a:lnTo>
                    <a:pt x="441" y="915"/>
                  </a:lnTo>
                  <a:lnTo>
                    <a:pt x="446" y="916"/>
                  </a:lnTo>
                  <a:lnTo>
                    <a:pt x="454" y="917"/>
                  </a:lnTo>
                  <a:lnTo>
                    <a:pt x="467" y="919"/>
                  </a:lnTo>
                  <a:lnTo>
                    <a:pt x="474" y="920"/>
                  </a:lnTo>
                  <a:lnTo>
                    <a:pt x="480" y="920"/>
                  </a:lnTo>
                  <a:lnTo>
                    <a:pt x="482" y="919"/>
                  </a:lnTo>
                  <a:lnTo>
                    <a:pt x="484" y="918"/>
                  </a:lnTo>
                  <a:lnTo>
                    <a:pt x="485" y="917"/>
                  </a:lnTo>
                  <a:lnTo>
                    <a:pt x="485" y="916"/>
                  </a:lnTo>
                  <a:lnTo>
                    <a:pt x="485" y="911"/>
                  </a:lnTo>
                  <a:lnTo>
                    <a:pt x="483" y="906"/>
                  </a:lnTo>
                  <a:lnTo>
                    <a:pt x="481" y="901"/>
                  </a:lnTo>
                  <a:lnTo>
                    <a:pt x="478" y="897"/>
                  </a:lnTo>
                  <a:lnTo>
                    <a:pt x="476" y="891"/>
                  </a:lnTo>
                  <a:lnTo>
                    <a:pt x="475" y="885"/>
                  </a:lnTo>
                  <a:lnTo>
                    <a:pt x="475" y="883"/>
                  </a:lnTo>
                  <a:lnTo>
                    <a:pt x="475" y="878"/>
                  </a:lnTo>
                  <a:lnTo>
                    <a:pt x="476" y="875"/>
                  </a:lnTo>
                  <a:lnTo>
                    <a:pt x="478" y="872"/>
                  </a:lnTo>
                  <a:lnTo>
                    <a:pt x="486" y="862"/>
                  </a:lnTo>
                  <a:lnTo>
                    <a:pt x="498" y="853"/>
                  </a:lnTo>
                  <a:lnTo>
                    <a:pt x="505" y="847"/>
                  </a:lnTo>
                  <a:lnTo>
                    <a:pt x="511" y="842"/>
                  </a:lnTo>
                  <a:lnTo>
                    <a:pt x="516" y="836"/>
                  </a:lnTo>
                  <a:lnTo>
                    <a:pt x="518" y="831"/>
                  </a:lnTo>
                  <a:lnTo>
                    <a:pt x="521" y="821"/>
                  </a:lnTo>
                  <a:lnTo>
                    <a:pt x="525" y="814"/>
                  </a:lnTo>
                  <a:lnTo>
                    <a:pt x="530" y="808"/>
                  </a:lnTo>
                  <a:lnTo>
                    <a:pt x="533" y="805"/>
                  </a:lnTo>
                  <a:lnTo>
                    <a:pt x="538" y="803"/>
                  </a:lnTo>
                  <a:lnTo>
                    <a:pt x="542" y="802"/>
                  </a:lnTo>
                  <a:lnTo>
                    <a:pt x="548" y="802"/>
                  </a:lnTo>
                  <a:lnTo>
                    <a:pt x="552" y="802"/>
                  </a:lnTo>
                  <a:lnTo>
                    <a:pt x="564" y="804"/>
                  </a:lnTo>
                  <a:lnTo>
                    <a:pt x="576" y="806"/>
                  </a:lnTo>
                  <a:lnTo>
                    <a:pt x="582" y="806"/>
                  </a:lnTo>
                  <a:lnTo>
                    <a:pt x="589" y="805"/>
                  </a:lnTo>
                  <a:lnTo>
                    <a:pt x="595" y="803"/>
                  </a:lnTo>
                  <a:lnTo>
                    <a:pt x="602" y="800"/>
                  </a:lnTo>
                  <a:lnTo>
                    <a:pt x="612" y="793"/>
                  </a:lnTo>
                  <a:lnTo>
                    <a:pt x="623" y="787"/>
                  </a:lnTo>
                  <a:lnTo>
                    <a:pt x="633" y="781"/>
                  </a:lnTo>
                  <a:lnTo>
                    <a:pt x="644" y="776"/>
                  </a:lnTo>
                  <a:lnTo>
                    <a:pt x="654" y="773"/>
                  </a:lnTo>
                  <a:lnTo>
                    <a:pt x="666" y="772"/>
                  </a:lnTo>
                  <a:lnTo>
                    <a:pt x="672" y="772"/>
                  </a:lnTo>
                  <a:lnTo>
                    <a:pt x="678" y="772"/>
                  </a:lnTo>
                  <a:lnTo>
                    <a:pt x="685" y="774"/>
                  </a:lnTo>
                  <a:lnTo>
                    <a:pt x="691" y="775"/>
                  </a:lnTo>
                  <a:lnTo>
                    <a:pt x="695" y="756"/>
                  </a:lnTo>
                  <a:lnTo>
                    <a:pt x="701" y="743"/>
                  </a:lnTo>
                  <a:lnTo>
                    <a:pt x="703" y="736"/>
                  </a:lnTo>
                  <a:lnTo>
                    <a:pt x="706" y="731"/>
                  </a:lnTo>
                  <a:lnTo>
                    <a:pt x="709" y="725"/>
                  </a:lnTo>
                  <a:lnTo>
                    <a:pt x="715" y="719"/>
                  </a:lnTo>
                  <a:lnTo>
                    <a:pt x="725" y="709"/>
                  </a:lnTo>
                  <a:lnTo>
                    <a:pt x="736" y="698"/>
                  </a:lnTo>
                  <a:lnTo>
                    <a:pt x="748" y="689"/>
                  </a:lnTo>
                  <a:lnTo>
                    <a:pt x="759" y="679"/>
                  </a:lnTo>
                  <a:lnTo>
                    <a:pt x="762" y="677"/>
                  </a:lnTo>
                  <a:lnTo>
                    <a:pt x="769" y="674"/>
                  </a:lnTo>
                  <a:lnTo>
                    <a:pt x="772" y="673"/>
                  </a:lnTo>
                  <a:lnTo>
                    <a:pt x="774" y="670"/>
                  </a:lnTo>
                  <a:lnTo>
                    <a:pt x="775" y="668"/>
                  </a:lnTo>
                  <a:lnTo>
                    <a:pt x="775" y="667"/>
                  </a:lnTo>
                  <a:lnTo>
                    <a:pt x="768" y="660"/>
                  </a:lnTo>
                  <a:lnTo>
                    <a:pt x="759" y="653"/>
                  </a:lnTo>
                  <a:lnTo>
                    <a:pt x="750" y="648"/>
                  </a:lnTo>
                  <a:lnTo>
                    <a:pt x="747" y="647"/>
                  </a:lnTo>
                  <a:lnTo>
                    <a:pt x="741" y="653"/>
                  </a:lnTo>
                  <a:lnTo>
                    <a:pt x="726" y="663"/>
                  </a:lnTo>
                  <a:lnTo>
                    <a:pt x="717" y="667"/>
                  </a:lnTo>
                  <a:lnTo>
                    <a:pt x="709" y="672"/>
                  </a:lnTo>
                  <a:lnTo>
                    <a:pt x="703" y="674"/>
                  </a:lnTo>
                  <a:lnTo>
                    <a:pt x="699" y="675"/>
                  </a:lnTo>
                  <a:lnTo>
                    <a:pt x="695" y="674"/>
                  </a:lnTo>
                  <a:lnTo>
                    <a:pt x="692" y="672"/>
                  </a:lnTo>
                  <a:lnTo>
                    <a:pt x="689" y="669"/>
                  </a:lnTo>
                  <a:lnTo>
                    <a:pt x="685" y="666"/>
                  </a:lnTo>
                  <a:lnTo>
                    <a:pt x="677" y="656"/>
                  </a:lnTo>
                  <a:lnTo>
                    <a:pt x="670" y="646"/>
                  </a:lnTo>
                  <a:lnTo>
                    <a:pt x="663" y="634"/>
                  </a:lnTo>
                  <a:lnTo>
                    <a:pt x="658" y="623"/>
                  </a:lnTo>
                  <a:lnTo>
                    <a:pt x="653" y="611"/>
                  </a:lnTo>
                  <a:lnTo>
                    <a:pt x="650" y="603"/>
                  </a:lnTo>
                  <a:lnTo>
                    <a:pt x="648" y="588"/>
                  </a:lnTo>
                  <a:lnTo>
                    <a:pt x="644" y="572"/>
                  </a:lnTo>
                  <a:lnTo>
                    <a:pt x="640" y="565"/>
                  </a:lnTo>
                  <a:lnTo>
                    <a:pt x="636" y="560"/>
                  </a:lnTo>
                  <a:lnTo>
                    <a:pt x="634" y="557"/>
                  </a:lnTo>
                  <a:lnTo>
                    <a:pt x="632" y="555"/>
                  </a:lnTo>
                  <a:lnTo>
                    <a:pt x="629" y="554"/>
                  </a:lnTo>
                  <a:lnTo>
                    <a:pt x="626" y="554"/>
                  </a:lnTo>
                  <a:lnTo>
                    <a:pt x="619" y="555"/>
                  </a:lnTo>
                  <a:lnTo>
                    <a:pt x="610" y="556"/>
                  </a:lnTo>
                  <a:lnTo>
                    <a:pt x="601" y="557"/>
                  </a:lnTo>
                  <a:lnTo>
                    <a:pt x="590" y="558"/>
                  </a:lnTo>
                  <a:lnTo>
                    <a:pt x="586" y="557"/>
                  </a:lnTo>
                  <a:lnTo>
                    <a:pt x="583" y="556"/>
                  </a:lnTo>
                  <a:lnTo>
                    <a:pt x="581" y="554"/>
                  </a:lnTo>
                  <a:lnTo>
                    <a:pt x="581" y="551"/>
                  </a:lnTo>
                  <a:lnTo>
                    <a:pt x="580" y="544"/>
                  </a:lnTo>
                  <a:lnTo>
                    <a:pt x="578" y="538"/>
                  </a:lnTo>
                  <a:lnTo>
                    <a:pt x="574" y="529"/>
                  </a:lnTo>
                  <a:lnTo>
                    <a:pt x="572" y="520"/>
                  </a:lnTo>
                  <a:lnTo>
                    <a:pt x="570" y="509"/>
                  </a:lnTo>
                  <a:lnTo>
                    <a:pt x="570" y="497"/>
                  </a:lnTo>
                  <a:lnTo>
                    <a:pt x="573" y="474"/>
                  </a:lnTo>
                  <a:lnTo>
                    <a:pt x="574" y="450"/>
                  </a:lnTo>
                  <a:lnTo>
                    <a:pt x="572" y="439"/>
                  </a:lnTo>
                  <a:lnTo>
                    <a:pt x="568" y="428"/>
                  </a:lnTo>
                  <a:lnTo>
                    <a:pt x="565" y="424"/>
                  </a:lnTo>
                  <a:lnTo>
                    <a:pt x="563" y="419"/>
                  </a:lnTo>
                  <a:lnTo>
                    <a:pt x="559" y="416"/>
                  </a:lnTo>
                  <a:lnTo>
                    <a:pt x="555" y="413"/>
                  </a:lnTo>
                  <a:lnTo>
                    <a:pt x="551" y="410"/>
                  </a:lnTo>
                  <a:lnTo>
                    <a:pt x="547" y="409"/>
                  </a:lnTo>
                  <a:lnTo>
                    <a:pt x="542" y="408"/>
                  </a:lnTo>
                  <a:lnTo>
                    <a:pt x="537" y="407"/>
                  </a:lnTo>
                  <a:lnTo>
                    <a:pt x="532" y="408"/>
                  </a:lnTo>
                  <a:lnTo>
                    <a:pt x="526" y="409"/>
                  </a:lnTo>
                  <a:lnTo>
                    <a:pt x="520" y="411"/>
                  </a:lnTo>
                  <a:lnTo>
                    <a:pt x="513" y="414"/>
                  </a:lnTo>
                  <a:lnTo>
                    <a:pt x="497" y="423"/>
                  </a:lnTo>
                  <a:lnTo>
                    <a:pt x="476" y="433"/>
                  </a:lnTo>
                  <a:lnTo>
                    <a:pt x="471" y="435"/>
                  </a:lnTo>
                  <a:lnTo>
                    <a:pt x="466" y="436"/>
                  </a:lnTo>
                  <a:lnTo>
                    <a:pt x="462" y="437"/>
                  </a:lnTo>
                  <a:lnTo>
                    <a:pt x="457" y="437"/>
                  </a:lnTo>
                  <a:lnTo>
                    <a:pt x="454" y="436"/>
                  </a:lnTo>
                  <a:lnTo>
                    <a:pt x="452" y="433"/>
                  </a:lnTo>
                  <a:lnTo>
                    <a:pt x="450" y="430"/>
                  </a:lnTo>
                  <a:lnTo>
                    <a:pt x="450" y="426"/>
                  </a:lnTo>
                  <a:lnTo>
                    <a:pt x="451" y="414"/>
                  </a:lnTo>
                  <a:lnTo>
                    <a:pt x="453" y="401"/>
                  </a:lnTo>
                  <a:lnTo>
                    <a:pt x="457" y="388"/>
                  </a:lnTo>
                  <a:lnTo>
                    <a:pt x="462" y="374"/>
                  </a:lnTo>
                  <a:lnTo>
                    <a:pt x="472" y="346"/>
                  </a:lnTo>
                  <a:lnTo>
                    <a:pt x="482" y="321"/>
                  </a:lnTo>
                  <a:lnTo>
                    <a:pt x="484" y="315"/>
                  </a:lnTo>
                  <a:lnTo>
                    <a:pt x="488" y="309"/>
                  </a:lnTo>
                  <a:lnTo>
                    <a:pt x="491" y="303"/>
                  </a:lnTo>
                  <a:lnTo>
                    <a:pt x="494" y="299"/>
                  </a:lnTo>
                  <a:lnTo>
                    <a:pt x="498" y="295"/>
                  </a:lnTo>
                  <a:lnTo>
                    <a:pt x="503" y="290"/>
                  </a:lnTo>
                  <a:lnTo>
                    <a:pt x="508" y="288"/>
                  </a:lnTo>
                  <a:lnTo>
                    <a:pt x="513" y="285"/>
                  </a:lnTo>
                  <a:lnTo>
                    <a:pt x="525" y="279"/>
                  </a:lnTo>
                  <a:lnTo>
                    <a:pt x="536" y="272"/>
                  </a:lnTo>
                  <a:lnTo>
                    <a:pt x="546" y="265"/>
                  </a:lnTo>
                  <a:lnTo>
                    <a:pt x="554" y="261"/>
                  </a:lnTo>
                  <a:lnTo>
                    <a:pt x="562" y="240"/>
                  </a:lnTo>
                  <a:lnTo>
                    <a:pt x="569" y="219"/>
                  </a:lnTo>
                  <a:lnTo>
                    <a:pt x="575" y="198"/>
                  </a:lnTo>
                  <a:lnTo>
                    <a:pt x="579" y="178"/>
                  </a:lnTo>
                  <a:lnTo>
                    <a:pt x="580" y="169"/>
                  </a:lnTo>
                  <a:lnTo>
                    <a:pt x="580" y="159"/>
                  </a:lnTo>
                  <a:lnTo>
                    <a:pt x="579" y="150"/>
                  </a:lnTo>
                  <a:lnTo>
                    <a:pt x="577" y="141"/>
                  </a:lnTo>
                  <a:lnTo>
                    <a:pt x="575" y="132"/>
                  </a:lnTo>
                  <a:lnTo>
                    <a:pt x="570" y="124"/>
                  </a:lnTo>
                  <a:lnTo>
                    <a:pt x="565" y="116"/>
                  </a:lnTo>
                  <a:lnTo>
                    <a:pt x="558" y="108"/>
                  </a:lnTo>
                  <a:lnTo>
                    <a:pt x="547" y="99"/>
                  </a:lnTo>
                  <a:lnTo>
                    <a:pt x="536" y="89"/>
                  </a:lnTo>
                  <a:lnTo>
                    <a:pt x="532" y="83"/>
                  </a:lnTo>
                  <a:lnTo>
                    <a:pt x="527" y="77"/>
                  </a:lnTo>
                  <a:lnTo>
                    <a:pt x="524" y="69"/>
                  </a:lnTo>
                  <a:lnTo>
                    <a:pt x="522" y="61"/>
                  </a:lnTo>
                  <a:lnTo>
                    <a:pt x="519" y="46"/>
                  </a:lnTo>
                  <a:lnTo>
                    <a:pt x="514" y="31"/>
                  </a:lnTo>
                  <a:lnTo>
                    <a:pt x="511" y="14"/>
                  </a:lnTo>
                  <a:lnTo>
                    <a:pt x="510" y="0"/>
                  </a:lnTo>
                  <a:lnTo>
                    <a:pt x="502" y="12"/>
                  </a:lnTo>
                  <a:lnTo>
                    <a:pt x="498" y="12"/>
                  </a:lnTo>
                  <a:lnTo>
                    <a:pt x="495" y="18"/>
                  </a:lnTo>
                  <a:lnTo>
                    <a:pt x="494" y="24"/>
                  </a:lnTo>
                  <a:lnTo>
                    <a:pt x="490" y="24"/>
                  </a:lnTo>
                  <a:lnTo>
                    <a:pt x="490" y="27"/>
                  </a:lnTo>
                  <a:lnTo>
                    <a:pt x="490" y="32"/>
                  </a:lnTo>
                  <a:lnTo>
                    <a:pt x="485" y="33"/>
                  </a:lnTo>
                  <a:lnTo>
                    <a:pt x="482" y="32"/>
                  </a:lnTo>
                  <a:lnTo>
                    <a:pt x="479" y="36"/>
                  </a:lnTo>
                  <a:lnTo>
                    <a:pt x="474" y="40"/>
                  </a:lnTo>
                  <a:lnTo>
                    <a:pt x="469" y="42"/>
                  </a:lnTo>
                  <a:lnTo>
                    <a:pt x="466" y="45"/>
                  </a:lnTo>
                  <a:lnTo>
                    <a:pt x="462" y="47"/>
                  </a:lnTo>
                  <a:lnTo>
                    <a:pt x="457" y="48"/>
                  </a:lnTo>
                  <a:lnTo>
                    <a:pt x="450" y="48"/>
                  </a:lnTo>
                  <a:lnTo>
                    <a:pt x="446" y="49"/>
                  </a:lnTo>
                  <a:lnTo>
                    <a:pt x="446" y="50"/>
                  </a:lnTo>
                  <a:lnTo>
                    <a:pt x="446" y="51"/>
                  </a:lnTo>
                  <a:lnTo>
                    <a:pt x="444" y="52"/>
                  </a:lnTo>
                  <a:lnTo>
                    <a:pt x="441" y="52"/>
                  </a:lnTo>
                  <a:lnTo>
                    <a:pt x="436" y="52"/>
                  </a:lnTo>
                  <a:lnTo>
                    <a:pt x="434" y="50"/>
                  </a:lnTo>
                  <a:lnTo>
                    <a:pt x="434" y="52"/>
                  </a:lnTo>
                  <a:lnTo>
                    <a:pt x="434" y="73"/>
                  </a:lnTo>
                  <a:lnTo>
                    <a:pt x="432" y="79"/>
                  </a:lnTo>
                  <a:lnTo>
                    <a:pt x="429" y="80"/>
                  </a:lnTo>
                  <a:lnTo>
                    <a:pt x="429" y="84"/>
                  </a:lnTo>
                  <a:lnTo>
                    <a:pt x="425" y="84"/>
                  </a:lnTo>
                  <a:lnTo>
                    <a:pt x="425" y="80"/>
                  </a:lnTo>
                  <a:lnTo>
                    <a:pt x="425" y="78"/>
                  </a:lnTo>
                  <a:lnTo>
                    <a:pt x="424" y="77"/>
                  </a:lnTo>
                  <a:lnTo>
                    <a:pt x="422" y="78"/>
                  </a:lnTo>
                  <a:lnTo>
                    <a:pt x="420" y="79"/>
                  </a:lnTo>
                  <a:lnTo>
                    <a:pt x="415" y="82"/>
                  </a:lnTo>
                  <a:lnTo>
                    <a:pt x="413" y="84"/>
                  </a:lnTo>
                  <a:lnTo>
                    <a:pt x="410" y="84"/>
                  </a:lnTo>
                  <a:lnTo>
                    <a:pt x="408" y="83"/>
                  </a:lnTo>
                  <a:lnTo>
                    <a:pt x="407" y="83"/>
                  </a:lnTo>
                  <a:lnTo>
                    <a:pt x="406" y="86"/>
                  </a:lnTo>
                  <a:lnTo>
                    <a:pt x="406" y="89"/>
                  </a:lnTo>
                  <a:lnTo>
                    <a:pt x="406" y="94"/>
                  </a:lnTo>
                  <a:lnTo>
                    <a:pt x="406" y="101"/>
                  </a:lnTo>
                  <a:lnTo>
                    <a:pt x="403" y="108"/>
                  </a:lnTo>
                  <a:lnTo>
                    <a:pt x="401" y="113"/>
                  </a:lnTo>
                  <a:lnTo>
                    <a:pt x="401" y="117"/>
                  </a:lnTo>
                  <a:lnTo>
                    <a:pt x="401" y="121"/>
                  </a:lnTo>
                  <a:lnTo>
                    <a:pt x="400" y="123"/>
                  </a:lnTo>
                  <a:lnTo>
                    <a:pt x="399" y="125"/>
                  </a:lnTo>
                  <a:lnTo>
                    <a:pt x="397" y="129"/>
                  </a:lnTo>
                  <a:lnTo>
                    <a:pt x="384" y="124"/>
                  </a:lnTo>
                  <a:lnTo>
                    <a:pt x="368" y="121"/>
                  </a:lnTo>
                  <a:lnTo>
                    <a:pt x="360" y="120"/>
                  </a:lnTo>
                  <a:lnTo>
                    <a:pt x="353" y="121"/>
                  </a:lnTo>
                  <a:lnTo>
                    <a:pt x="351" y="122"/>
                  </a:lnTo>
                  <a:lnTo>
                    <a:pt x="349" y="124"/>
                  </a:lnTo>
                  <a:lnTo>
                    <a:pt x="346" y="125"/>
                  </a:lnTo>
                  <a:lnTo>
                    <a:pt x="345" y="129"/>
                  </a:lnTo>
                  <a:lnTo>
                    <a:pt x="342" y="134"/>
                  </a:lnTo>
                  <a:lnTo>
                    <a:pt x="337" y="139"/>
                  </a:lnTo>
                  <a:lnTo>
                    <a:pt x="330" y="146"/>
                  </a:lnTo>
                  <a:lnTo>
                    <a:pt x="325" y="149"/>
                  </a:lnTo>
                  <a:lnTo>
                    <a:pt x="315" y="152"/>
                  </a:lnTo>
                  <a:lnTo>
                    <a:pt x="305" y="157"/>
                  </a:lnTo>
                  <a:lnTo>
                    <a:pt x="301" y="163"/>
                  </a:lnTo>
                  <a:lnTo>
                    <a:pt x="297" y="169"/>
                  </a:lnTo>
                  <a:lnTo>
                    <a:pt x="285" y="173"/>
                  </a:lnTo>
                  <a:lnTo>
                    <a:pt x="273" y="177"/>
                  </a:lnTo>
                  <a:lnTo>
                    <a:pt x="267" y="179"/>
                  </a:lnTo>
                  <a:lnTo>
                    <a:pt x="261" y="180"/>
                  </a:lnTo>
                  <a:lnTo>
                    <a:pt x="257" y="183"/>
                  </a:lnTo>
                  <a:lnTo>
                    <a:pt x="255" y="184"/>
                  </a:lnTo>
                  <a:lnTo>
                    <a:pt x="253" y="185"/>
                  </a:lnTo>
                  <a:lnTo>
                    <a:pt x="252" y="187"/>
                  </a:lnTo>
                  <a:lnTo>
                    <a:pt x="252" y="190"/>
                  </a:lnTo>
                  <a:lnTo>
                    <a:pt x="253" y="193"/>
                  </a:lnTo>
                  <a:lnTo>
                    <a:pt x="255" y="209"/>
                  </a:lnTo>
                  <a:lnTo>
                    <a:pt x="260" y="230"/>
                  </a:lnTo>
                  <a:lnTo>
                    <a:pt x="262" y="240"/>
                  </a:lnTo>
                  <a:lnTo>
                    <a:pt x="265" y="249"/>
                  </a:lnTo>
                  <a:lnTo>
                    <a:pt x="266" y="256"/>
                  </a:lnTo>
                  <a:lnTo>
                    <a:pt x="265" y="261"/>
                  </a:lnTo>
                  <a:lnTo>
                    <a:pt x="261" y="264"/>
                  </a:lnTo>
                  <a:lnTo>
                    <a:pt x="255" y="268"/>
                  </a:lnTo>
                  <a:lnTo>
                    <a:pt x="247" y="271"/>
                  </a:lnTo>
                  <a:lnTo>
                    <a:pt x="238" y="274"/>
                  </a:lnTo>
                  <a:lnTo>
                    <a:pt x="228" y="277"/>
                  </a:lnTo>
                  <a:lnTo>
                    <a:pt x="220" y="281"/>
                  </a:lnTo>
                  <a:lnTo>
                    <a:pt x="217" y="283"/>
                  </a:lnTo>
                  <a:lnTo>
                    <a:pt x="215" y="285"/>
                  </a:lnTo>
                  <a:lnTo>
                    <a:pt x="213" y="287"/>
                  </a:lnTo>
                  <a:lnTo>
                    <a:pt x="213" y="289"/>
                  </a:lnTo>
                  <a:lnTo>
                    <a:pt x="214" y="310"/>
                  </a:lnTo>
                  <a:lnTo>
                    <a:pt x="216" y="340"/>
                  </a:lnTo>
                  <a:lnTo>
                    <a:pt x="220" y="369"/>
                  </a:lnTo>
                  <a:lnTo>
                    <a:pt x="225" y="389"/>
                  </a:lnTo>
                  <a:lnTo>
                    <a:pt x="213" y="389"/>
                  </a:lnTo>
                  <a:lnTo>
                    <a:pt x="209" y="394"/>
                  </a:lnTo>
                  <a:lnTo>
                    <a:pt x="203" y="396"/>
                  </a:lnTo>
                  <a:lnTo>
                    <a:pt x="197" y="398"/>
                  </a:lnTo>
                  <a:lnTo>
                    <a:pt x="191" y="402"/>
                  </a:lnTo>
                  <a:lnTo>
                    <a:pt x="185" y="410"/>
                  </a:lnTo>
                  <a:lnTo>
                    <a:pt x="183" y="413"/>
                  </a:lnTo>
                  <a:lnTo>
                    <a:pt x="181" y="417"/>
                  </a:lnTo>
                  <a:lnTo>
                    <a:pt x="178" y="426"/>
                  </a:lnTo>
                  <a:lnTo>
                    <a:pt x="176" y="433"/>
                  </a:lnTo>
                  <a:lnTo>
                    <a:pt x="175" y="438"/>
                  </a:lnTo>
                  <a:lnTo>
                    <a:pt x="172" y="441"/>
                  </a:lnTo>
                  <a:lnTo>
                    <a:pt x="172" y="442"/>
                  </a:lnTo>
                  <a:lnTo>
                    <a:pt x="172" y="443"/>
                  </a:lnTo>
                  <a:lnTo>
                    <a:pt x="174" y="444"/>
                  </a:lnTo>
                  <a:lnTo>
                    <a:pt x="176" y="445"/>
                  </a:lnTo>
                  <a:lnTo>
                    <a:pt x="169" y="441"/>
                  </a:lnTo>
                  <a:lnTo>
                    <a:pt x="161" y="438"/>
                  </a:lnTo>
                  <a:lnTo>
                    <a:pt x="155" y="435"/>
                  </a:lnTo>
                  <a:lnTo>
                    <a:pt x="148" y="433"/>
                  </a:lnTo>
                  <a:lnTo>
                    <a:pt x="134" y="430"/>
                  </a:lnTo>
                  <a:lnTo>
                    <a:pt x="120" y="426"/>
                  </a:lnTo>
                  <a:lnTo>
                    <a:pt x="116" y="425"/>
                  </a:lnTo>
                  <a:lnTo>
                    <a:pt x="113" y="424"/>
                  </a:lnTo>
                  <a:lnTo>
                    <a:pt x="109" y="424"/>
                  </a:lnTo>
                  <a:lnTo>
                    <a:pt x="107" y="425"/>
                  </a:lnTo>
                  <a:lnTo>
                    <a:pt x="105" y="427"/>
                  </a:lnTo>
                  <a:lnTo>
                    <a:pt x="103" y="428"/>
                  </a:lnTo>
                  <a:lnTo>
                    <a:pt x="102" y="431"/>
                  </a:lnTo>
                  <a:lnTo>
                    <a:pt x="101" y="433"/>
                  </a:lnTo>
                  <a:lnTo>
                    <a:pt x="98" y="449"/>
                  </a:lnTo>
                  <a:lnTo>
                    <a:pt x="96" y="466"/>
                  </a:lnTo>
                  <a:lnTo>
                    <a:pt x="93" y="474"/>
                  </a:lnTo>
                  <a:lnTo>
                    <a:pt x="90" y="484"/>
                  </a:lnTo>
                  <a:lnTo>
                    <a:pt x="86" y="494"/>
                  </a:lnTo>
                  <a:lnTo>
                    <a:pt x="84" y="502"/>
                  </a:lnTo>
                  <a:lnTo>
                    <a:pt x="85" y="513"/>
                  </a:lnTo>
                  <a:lnTo>
                    <a:pt x="86" y="524"/>
                  </a:lnTo>
                  <a:lnTo>
                    <a:pt x="89" y="535"/>
                  </a:lnTo>
                  <a:lnTo>
                    <a:pt x="91" y="546"/>
                  </a:lnTo>
                  <a:lnTo>
                    <a:pt x="93" y="557"/>
                  </a:lnTo>
                  <a:lnTo>
                    <a:pt x="95" y="569"/>
                  </a:lnTo>
                  <a:lnTo>
                    <a:pt x="96" y="581"/>
                  </a:lnTo>
                  <a:lnTo>
                    <a:pt x="96" y="594"/>
                  </a:lnTo>
                  <a:lnTo>
                    <a:pt x="95" y="600"/>
                  </a:lnTo>
                  <a:lnTo>
                    <a:pt x="93" y="606"/>
                  </a:lnTo>
                  <a:lnTo>
                    <a:pt x="91" y="609"/>
                  </a:lnTo>
                  <a:lnTo>
                    <a:pt x="88" y="613"/>
                  </a:lnTo>
                  <a:lnTo>
                    <a:pt x="81" y="618"/>
                  </a:lnTo>
                  <a:lnTo>
                    <a:pt x="73" y="621"/>
                  </a:lnTo>
                  <a:lnTo>
                    <a:pt x="65" y="622"/>
                  </a:lnTo>
                  <a:lnTo>
                    <a:pt x="59" y="624"/>
                  </a:lnTo>
                  <a:lnTo>
                    <a:pt x="56" y="625"/>
                  </a:lnTo>
                  <a:lnTo>
                    <a:pt x="53" y="626"/>
                  </a:lnTo>
                  <a:lnTo>
                    <a:pt x="52" y="628"/>
                  </a:lnTo>
                  <a:lnTo>
                    <a:pt x="52" y="63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47" name="Freeform 340"/>
            <p:cNvSpPr>
              <a:spLocks/>
            </p:cNvSpPr>
            <p:nvPr/>
          </p:nvSpPr>
          <p:spPr bwMode="auto">
            <a:xfrm>
              <a:off x="2822" y="3260"/>
              <a:ext cx="97" cy="120"/>
            </a:xfrm>
            <a:custGeom>
              <a:avLst/>
              <a:gdLst>
                <a:gd name="T0" fmla="*/ 0 w 388"/>
                <a:gd name="T1" fmla="*/ 0 h 483"/>
                <a:gd name="T2" fmla="*/ 0 w 388"/>
                <a:gd name="T3" fmla="*/ 0 h 483"/>
                <a:gd name="T4" fmla="*/ 0 w 388"/>
                <a:gd name="T5" fmla="*/ 0 h 483"/>
                <a:gd name="T6" fmla="*/ 0 w 388"/>
                <a:gd name="T7" fmla="*/ 0 h 483"/>
                <a:gd name="T8" fmla="*/ 0 w 388"/>
                <a:gd name="T9" fmla="*/ 0 h 483"/>
                <a:gd name="T10" fmla="*/ 0 w 388"/>
                <a:gd name="T11" fmla="*/ 0 h 483"/>
                <a:gd name="T12" fmla="*/ 0 w 388"/>
                <a:gd name="T13" fmla="*/ 0 h 483"/>
                <a:gd name="T14" fmla="*/ 0 w 388"/>
                <a:gd name="T15" fmla="*/ 0 h 483"/>
                <a:gd name="T16" fmla="*/ 0 w 388"/>
                <a:gd name="T17" fmla="*/ 0 h 483"/>
                <a:gd name="T18" fmla="*/ 0 w 388"/>
                <a:gd name="T19" fmla="*/ 0 h 483"/>
                <a:gd name="T20" fmla="*/ 0 w 388"/>
                <a:gd name="T21" fmla="*/ 0 h 483"/>
                <a:gd name="T22" fmla="*/ 0 w 388"/>
                <a:gd name="T23" fmla="*/ 0 h 483"/>
                <a:gd name="T24" fmla="*/ 0 w 388"/>
                <a:gd name="T25" fmla="*/ 0 h 483"/>
                <a:gd name="T26" fmla="*/ 0 w 388"/>
                <a:gd name="T27" fmla="*/ 0 h 483"/>
                <a:gd name="T28" fmla="*/ 0 w 388"/>
                <a:gd name="T29" fmla="*/ 0 h 483"/>
                <a:gd name="T30" fmla="*/ 0 w 388"/>
                <a:gd name="T31" fmla="*/ 0 h 483"/>
                <a:gd name="T32" fmla="*/ 0 w 388"/>
                <a:gd name="T33" fmla="*/ 0 h 483"/>
                <a:gd name="T34" fmla="*/ 0 w 388"/>
                <a:gd name="T35" fmla="*/ 0 h 483"/>
                <a:gd name="T36" fmla="*/ 0 w 388"/>
                <a:gd name="T37" fmla="*/ 0 h 483"/>
                <a:gd name="T38" fmla="*/ 0 w 388"/>
                <a:gd name="T39" fmla="*/ 0 h 483"/>
                <a:gd name="T40" fmla="*/ 0 w 388"/>
                <a:gd name="T41" fmla="*/ 0 h 483"/>
                <a:gd name="T42" fmla="*/ 0 w 388"/>
                <a:gd name="T43" fmla="*/ 0 h 483"/>
                <a:gd name="T44" fmla="*/ 0 w 388"/>
                <a:gd name="T45" fmla="*/ 0 h 483"/>
                <a:gd name="T46" fmla="*/ 0 w 388"/>
                <a:gd name="T47" fmla="*/ 0 h 483"/>
                <a:gd name="T48" fmla="*/ 0 w 388"/>
                <a:gd name="T49" fmla="*/ 0 h 483"/>
                <a:gd name="T50" fmla="*/ 0 w 388"/>
                <a:gd name="T51" fmla="*/ 0 h 483"/>
                <a:gd name="T52" fmla="*/ 0 w 388"/>
                <a:gd name="T53" fmla="*/ 0 h 483"/>
                <a:gd name="T54" fmla="*/ 0 w 388"/>
                <a:gd name="T55" fmla="*/ 0 h 483"/>
                <a:gd name="T56" fmla="*/ 0 w 388"/>
                <a:gd name="T57" fmla="*/ 0 h 483"/>
                <a:gd name="T58" fmla="*/ 0 w 388"/>
                <a:gd name="T59" fmla="*/ 0 h 483"/>
                <a:gd name="T60" fmla="*/ 0 w 388"/>
                <a:gd name="T61" fmla="*/ 0 h 483"/>
                <a:gd name="T62" fmla="*/ 0 w 388"/>
                <a:gd name="T63" fmla="*/ 0 h 483"/>
                <a:gd name="T64" fmla="*/ 0 w 388"/>
                <a:gd name="T65" fmla="*/ 0 h 483"/>
                <a:gd name="T66" fmla="*/ 0 w 388"/>
                <a:gd name="T67" fmla="*/ 0 h 483"/>
                <a:gd name="T68" fmla="*/ 0 w 388"/>
                <a:gd name="T69" fmla="*/ 0 h 483"/>
                <a:gd name="T70" fmla="*/ 0 w 388"/>
                <a:gd name="T71" fmla="*/ 0 h 483"/>
                <a:gd name="T72" fmla="*/ 0 w 388"/>
                <a:gd name="T73" fmla="*/ 0 h 483"/>
                <a:gd name="T74" fmla="*/ 0 w 388"/>
                <a:gd name="T75" fmla="*/ 0 h 483"/>
                <a:gd name="T76" fmla="*/ 0 w 388"/>
                <a:gd name="T77" fmla="*/ 0 h 483"/>
                <a:gd name="T78" fmla="*/ 0 w 388"/>
                <a:gd name="T79" fmla="*/ 0 h 483"/>
                <a:gd name="T80" fmla="*/ 0 w 388"/>
                <a:gd name="T81" fmla="*/ 0 h 483"/>
                <a:gd name="T82" fmla="*/ 0 w 388"/>
                <a:gd name="T83" fmla="*/ 0 h 483"/>
                <a:gd name="T84" fmla="*/ 0 w 388"/>
                <a:gd name="T85" fmla="*/ 0 h 483"/>
                <a:gd name="T86" fmla="*/ 0 w 388"/>
                <a:gd name="T87" fmla="*/ 0 h 483"/>
                <a:gd name="T88" fmla="*/ 0 w 388"/>
                <a:gd name="T89" fmla="*/ 0 h 483"/>
                <a:gd name="T90" fmla="*/ 0 w 388"/>
                <a:gd name="T91" fmla="*/ 0 h 483"/>
                <a:gd name="T92" fmla="*/ 0 w 388"/>
                <a:gd name="T93" fmla="*/ 0 h 483"/>
                <a:gd name="T94" fmla="*/ 0 w 388"/>
                <a:gd name="T95" fmla="*/ 0 h 483"/>
                <a:gd name="T96" fmla="*/ 0 w 388"/>
                <a:gd name="T97" fmla="*/ 0 h 483"/>
                <a:gd name="T98" fmla="*/ 0 w 388"/>
                <a:gd name="T99" fmla="*/ 0 h 483"/>
                <a:gd name="T100" fmla="*/ 0 w 388"/>
                <a:gd name="T101" fmla="*/ 0 h 483"/>
                <a:gd name="T102" fmla="*/ 0 w 388"/>
                <a:gd name="T103" fmla="*/ 0 h 483"/>
                <a:gd name="T104" fmla="*/ 0 w 388"/>
                <a:gd name="T105" fmla="*/ 0 h 483"/>
                <a:gd name="T106" fmla="*/ 0 w 388"/>
                <a:gd name="T107" fmla="*/ 0 h 483"/>
                <a:gd name="T108" fmla="*/ 0 w 388"/>
                <a:gd name="T109" fmla="*/ 0 h 483"/>
                <a:gd name="T110" fmla="*/ 0 w 388"/>
                <a:gd name="T111" fmla="*/ 0 h 483"/>
                <a:gd name="T112" fmla="*/ 0 w 388"/>
                <a:gd name="T113" fmla="*/ 0 h 48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88"/>
                <a:gd name="T172" fmla="*/ 0 h 483"/>
                <a:gd name="T173" fmla="*/ 388 w 388"/>
                <a:gd name="T174" fmla="*/ 483 h 48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88" h="483">
                  <a:moveTo>
                    <a:pt x="74" y="406"/>
                  </a:moveTo>
                  <a:lnTo>
                    <a:pt x="77" y="414"/>
                  </a:lnTo>
                  <a:lnTo>
                    <a:pt x="81" y="422"/>
                  </a:lnTo>
                  <a:lnTo>
                    <a:pt x="85" y="429"/>
                  </a:lnTo>
                  <a:lnTo>
                    <a:pt x="89" y="436"/>
                  </a:lnTo>
                  <a:lnTo>
                    <a:pt x="95" y="441"/>
                  </a:lnTo>
                  <a:lnTo>
                    <a:pt x="99" y="444"/>
                  </a:lnTo>
                  <a:lnTo>
                    <a:pt x="102" y="444"/>
                  </a:lnTo>
                  <a:lnTo>
                    <a:pt x="105" y="445"/>
                  </a:lnTo>
                  <a:lnTo>
                    <a:pt x="108" y="444"/>
                  </a:lnTo>
                  <a:lnTo>
                    <a:pt x="111" y="443"/>
                  </a:lnTo>
                  <a:lnTo>
                    <a:pt x="117" y="440"/>
                  </a:lnTo>
                  <a:lnTo>
                    <a:pt x="124" y="440"/>
                  </a:lnTo>
                  <a:lnTo>
                    <a:pt x="130" y="440"/>
                  </a:lnTo>
                  <a:lnTo>
                    <a:pt x="137" y="440"/>
                  </a:lnTo>
                  <a:lnTo>
                    <a:pt x="142" y="440"/>
                  </a:lnTo>
                  <a:lnTo>
                    <a:pt x="146" y="438"/>
                  </a:lnTo>
                  <a:lnTo>
                    <a:pt x="149" y="436"/>
                  </a:lnTo>
                  <a:lnTo>
                    <a:pt x="150" y="433"/>
                  </a:lnTo>
                  <a:lnTo>
                    <a:pt x="151" y="430"/>
                  </a:lnTo>
                  <a:lnTo>
                    <a:pt x="151" y="427"/>
                  </a:lnTo>
                  <a:lnTo>
                    <a:pt x="152" y="419"/>
                  </a:lnTo>
                  <a:lnTo>
                    <a:pt x="154" y="413"/>
                  </a:lnTo>
                  <a:lnTo>
                    <a:pt x="157" y="409"/>
                  </a:lnTo>
                  <a:lnTo>
                    <a:pt x="161" y="405"/>
                  </a:lnTo>
                  <a:lnTo>
                    <a:pt x="166" y="403"/>
                  </a:lnTo>
                  <a:lnTo>
                    <a:pt x="169" y="404"/>
                  </a:lnTo>
                  <a:lnTo>
                    <a:pt x="171" y="404"/>
                  </a:lnTo>
                  <a:lnTo>
                    <a:pt x="172" y="406"/>
                  </a:lnTo>
                  <a:lnTo>
                    <a:pt x="174" y="409"/>
                  </a:lnTo>
                  <a:lnTo>
                    <a:pt x="175" y="411"/>
                  </a:lnTo>
                  <a:lnTo>
                    <a:pt x="177" y="415"/>
                  </a:lnTo>
                  <a:lnTo>
                    <a:pt x="180" y="419"/>
                  </a:lnTo>
                  <a:lnTo>
                    <a:pt x="183" y="424"/>
                  </a:lnTo>
                  <a:lnTo>
                    <a:pt x="186" y="426"/>
                  </a:lnTo>
                  <a:lnTo>
                    <a:pt x="189" y="429"/>
                  </a:lnTo>
                  <a:lnTo>
                    <a:pt x="194" y="430"/>
                  </a:lnTo>
                  <a:lnTo>
                    <a:pt x="198" y="431"/>
                  </a:lnTo>
                  <a:lnTo>
                    <a:pt x="202" y="431"/>
                  </a:lnTo>
                  <a:lnTo>
                    <a:pt x="207" y="431"/>
                  </a:lnTo>
                  <a:lnTo>
                    <a:pt x="211" y="429"/>
                  </a:lnTo>
                  <a:lnTo>
                    <a:pt x="215" y="428"/>
                  </a:lnTo>
                  <a:lnTo>
                    <a:pt x="219" y="425"/>
                  </a:lnTo>
                  <a:lnTo>
                    <a:pt x="222" y="422"/>
                  </a:lnTo>
                  <a:lnTo>
                    <a:pt x="224" y="417"/>
                  </a:lnTo>
                  <a:lnTo>
                    <a:pt x="226" y="412"/>
                  </a:lnTo>
                  <a:lnTo>
                    <a:pt x="227" y="406"/>
                  </a:lnTo>
                  <a:lnTo>
                    <a:pt x="229" y="403"/>
                  </a:lnTo>
                  <a:lnTo>
                    <a:pt x="234" y="400"/>
                  </a:lnTo>
                  <a:lnTo>
                    <a:pt x="236" y="398"/>
                  </a:lnTo>
                  <a:lnTo>
                    <a:pt x="238" y="396"/>
                  </a:lnTo>
                  <a:lnTo>
                    <a:pt x="239" y="391"/>
                  </a:lnTo>
                  <a:lnTo>
                    <a:pt x="239" y="386"/>
                  </a:lnTo>
                  <a:lnTo>
                    <a:pt x="239" y="383"/>
                  </a:lnTo>
                  <a:lnTo>
                    <a:pt x="240" y="380"/>
                  </a:lnTo>
                  <a:lnTo>
                    <a:pt x="241" y="377"/>
                  </a:lnTo>
                  <a:lnTo>
                    <a:pt x="243" y="375"/>
                  </a:lnTo>
                  <a:lnTo>
                    <a:pt x="247" y="373"/>
                  </a:lnTo>
                  <a:lnTo>
                    <a:pt x="253" y="372"/>
                  </a:lnTo>
                  <a:lnTo>
                    <a:pt x="267" y="371"/>
                  </a:lnTo>
                  <a:lnTo>
                    <a:pt x="283" y="371"/>
                  </a:lnTo>
                  <a:lnTo>
                    <a:pt x="289" y="371"/>
                  </a:lnTo>
                  <a:lnTo>
                    <a:pt x="293" y="371"/>
                  </a:lnTo>
                  <a:lnTo>
                    <a:pt x="297" y="373"/>
                  </a:lnTo>
                  <a:lnTo>
                    <a:pt x="299" y="376"/>
                  </a:lnTo>
                  <a:lnTo>
                    <a:pt x="302" y="380"/>
                  </a:lnTo>
                  <a:lnTo>
                    <a:pt x="304" y="384"/>
                  </a:lnTo>
                  <a:lnTo>
                    <a:pt x="305" y="388"/>
                  </a:lnTo>
                  <a:lnTo>
                    <a:pt x="305" y="394"/>
                  </a:lnTo>
                  <a:lnTo>
                    <a:pt x="305" y="415"/>
                  </a:lnTo>
                  <a:lnTo>
                    <a:pt x="304" y="434"/>
                  </a:lnTo>
                  <a:lnTo>
                    <a:pt x="304" y="440"/>
                  </a:lnTo>
                  <a:lnTo>
                    <a:pt x="305" y="444"/>
                  </a:lnTo>
                  <a:lnTo>
                    <a:pt x="307" y="448"/>
                  </a:lnTo>
                  <a:lnTo>
                    <a:pt x="309" y="451"/>
                  </a:lnTo>
                  <a:lnTo>
                    <a:pt x="314" y="455"/>
                  </a:lnTo>
                  <a:lnTo>
                    <a:pt x="322" y="458"/>
                  </a:lnTo>
                  <a:lnTo>
                    <a:pt x="330" y="461"/>
                  </a:lnTo>
                  <a:lnTo>
                    <a:pt x="336" y="467"/>
                  </a:lnTo>
                  <a:lnTo>
                    <a:pt x="339" y="469"/>
                  </a:lnTo>
                  <a:lnTo>
                    <a:pt x="342" y="473"/>
                  </a:lnTo>
                  <a:lnTo>
                    <a:pt x="346" y="478"/>
                  </a:lnTo>
                  <a:lnTo>
                    <a:pt x="348" y="483"/>
                  </a:lnTo>
                  <a:lnTo>
                    <a:pt x="360" y="474"/>
                  </a:lnTo>
                  <a:lnTo>
                    <a:pt x="368" y="468"/>
                  </a:lnTo>
                  <a:lnTo>
                    <a:pt x="376" y="461"/>
                  </a:lnTo>
                  <a:lnTo>
                    <a:pt x="381" y="456"/>
                  </a:lnTo>
                  <a:lnTo>
                    <a:pt x="384" y="451"/>
                  </a:lnTo>
                  <a:lnTo>
                    <a:pt x="387" y="446"/>
                  </a:lnTo>
                  <a:lnTo>
                    <a:pt x="387" y="442"/>
                  </a:lnTo>
                  <a:lnTo>
                    <a:pt x="387" y="438"/>
                  </a:lnTo>
                  <a:lnTo>
                    <a:pt x="384" y="428"/>
                  </a:lnTo>
                  <a:lnTo>
                    <a:pt x="381" y="417"/>
                  </a:lnTo>
                  <a:lnTo>
                    <a:pt x="380" y="410"/>
                  </a:lnTo>
                  <a:lnTo>
                    <a:pt x="379" y="402"/>
                  </a:lnTo>
                  <a:lnTo>
                    <a:pt x="379" y="394"/>
                  </a:lnTo>
                  <a:lnTo>
                    <a:pt x="380" y="383"/>
                  </a:lnTo>
                  <a:lnTo>
                    <a:pt x="381" y="374"/>
                  </a:lnTo>
                  <a:lnTo>
                    <a:pt x="383" y="362"/>
                  </a:lnTo>
                  <a:lnTo>
                    <a:pt x="386" y="350"/>
                  </a:lnTo>
                  <a:lnTo>
                    <a:pt x="388" y="342"/>
                  </a:lnTo>
                  <a:lnTo>
                    <a:pt x="386" y="327"/>
                  </a:lnTo>
                  <a:lnTo>
                    <a:pt x="377" y="297"/>
                  </a:lnTo>
                  <a:lnTo>
                    <a:pt x="372" y="280"/>
                  </a:lnTo>
                  <a:lnTo>
                    <a:pt x="367" y="266"/>
                  </a:lnTo>
                  <a:lnTo>
                    <a:pt x="365" y="261"/>
                  </a:lnTo>
                  <a:lnTo>
                    <a:pt x="363" y="257"/>
                  </a:lnTo>
                  <a:lnTo>
                    <a:pt x="361" y="255"/>
                  </a:lnTo>
                  <a:lnTo>
                    <a:pt x="360" y="254"/>
                  </a:lnTo>
                  <a:lnTo>
                    <a:pt x="353" y="256"/>
                  </a:lnTo>
                  <a:lnTo>
                    <a:pt x="348" y="257"/>
                  </a:lnTo>
                  <a:lnTo>
                    <a:pt x="342" y="257"/>
                  </a:lnTo>
                  <a:lnTo>
                    <a:pt x="338" y="257"/>
                  </a:lnTo>
                  <a:lnTo>
                    <a:pt x="331" y="255"/>
                  </a:lnTo>
                  <a:lnTo>
                    <a:pt x="325" y="254"/>
                  </a:lnTo>
                  <a:lnTo>
                    <a:pt x="324" y="254"/>
                  </a:lnTo>
                  <a:lnTo>
                    <a:pt x="322" y="255"/>
                  </a:lnTo>
                  <a:lnTo>
                    <a:pt x="321" y="257"/>
                  </a:lnTo>
                  <a:lnTo>
                    <a:pt x="321" y="260"/>
                  </a:lnTo>
                  <a:lnTo>
                    <a:pt x="320" y="273"/>
                  </a:lnTo>
                  <a:lnTo>
                    <a:pt x="320" y="294"/>
                  </a:lnTo>
                  <a:lnTo>
                    <a:pt x="320" y="300"/>
                  </a:lnTo>
                  <a:lnTo>
                    <a:pt x="319" y="304"/>
                  </a:lnTo>
                  <a:lnTo>
                    <a:pt x="318" y="308"/>
                  </a:lnTo>
                  <a:lnTo>
                    <a:pt x="316" y="312"/>
                  </a:lnTo>
                  <a:lnTo>
                    <a:pt x="314" y="314"/>
                  </a:lnTo>
                  <a:lnTo>
                    <a:pt x="312" y="317"/>
                  </a:lnTo>
                  <a:lnTo>
                    <a:pt x="309" y="318"/>
                  </a:lnTo>
                  <a:lnTo>
                    <a:pt x="307" y="319"/>
                  </a:lnTo>
                  <a:lnTo>
                    <a:pt x="300" y="320"/>
                  </a:lnTo>
                  <a:lnTo>
                    <a:pt x="294" y="319"/>
                  </a:lnTo>
                  <a:lnTo>
                    <a:pt x="288" y="317"/>
                  </a:lnTo>
                  <a:lnTo>
                    <a:pt x="280" y="313"/>
                  </a:lnTo>
                  <a:lnTo>
                    <a:pt x="274" y="307"/>
                  </a:lnTo>
                  <a:lnTo>
                    <a:pt x="268" y="301"/>
                  </a:lnTo>
                  <a:lnTo>
                    <a:pt x="263" y="293"/>
                  </a:lnTo>
                  <a:lnTo>
                    <a:pt x="259" y="286"/>
                  </a:lnTo>
                  <a:lnTo>
                    <a:pt x="257" y="277"/>
                  </a:lnTo>
                  <a:lnTo>
                    <a:pt x="257" y="269"/>
                  </a:lnTo>
                  <a:lnTo>
                    <a:pt x="257" y="263"/>
                  </a:lnTo>
                  <a:lnTo>
                    <a:pt x="259" y="259"/>
                  </a:lnTo>
                  <a:lnTo>
                    <a:pt x="261" y="255"/>
                  </a:lnTo>
                  <a:lnTo>
                    <a:pt x="264" y="250"/>
                  </a:lnTo>
                  <a:lnTo>
                    <a:pt x="275" y="227"/>
                  </a:lnTo>
                  <a:lnTo>
                    <a:pt x="280" y="213"/>
                  </a:lnTo>
                  <a:lnTo>
                    <a:pt x="282" y="211"/>
                  </a:lnTo>
                  <a:lnTo>
                    <a:pt x="284" y="210"/>
                  </a:lnTo>
                  <a:lnTo>
                    <a:pt x="286" y="210"/>
                  </a:lnTo>
                  <a:lnTo>
                    <a:pt x="291" y="211"/>
                  </a:lnTo>
                  <a:lnTo>
                    <a:pt x="300" y="217"/>
                  </a:lnTo>
                  <a:lnTo>
                    <a:pt x="316" y="225"/>
                  </a:lnTo>
                  <a:lnTo>
                    <a:pt x="318" y="227"/>
                  </a:lnTo>
                  <a:lnTo>
                    <a:pt x="320" y="225"/>
                  </a:lnTo>
                  <a:lnTo>
                    <a:pt x="323" y="223"/>
                  </a:lnTo>
                  <a:lnTo>
                    <a:pt x="326" y="220"/>
                  </a:lnTo>
                  <a:lnTo>
                    <a:pt x="335" y="211"/>
                  </a:lnTo>
                  <a:lnTo>
                    <a:pt x="344" y="201"/>
                  </a:lnTo>
                  <a:lnTo>
                    <a:pt x="361" y="180"/>
                  </a:lnTo>
                  <a:lnTo>
                    <a:pt x="372" y="165"/>
                  </a:lnTo>
                  <a:lnTo>
                    <a:pt x="378" y="158"/>
                  </a:lnTo>
                  <a:lnTo>
                    <a:pt x="380" y="150"/>
                  </a:lnTo>
                  <a:lnTo>
                    <a:pt x="380" y="147"/>
                  </a:lnTo>
                  <a:lnTo>
                    <a:pt x="380" y="144"/>
                  </a:lnTo>
                  <a:lnTo>
                    <a:pt x="379" y="140"/>
                  </a:lnTo>
                  <a:lnTo>
                    <a:pt x="378" y="137"/>
                  </a:lnTo>
                  <a:lnTo>
                    <a:pt x="374" y="133"/>
                  </a:lnTo>
                  <a:lnTo>
                    <a:pt x="367" y="129"/>
                  </a:lnTo>
                  <a:lnTo>
                    <a:pt x="360" y="125"/>
                  </a:lnTo>
                  <a:lnTo>
                    <a:pt x="351" y="123"/>
                  </a:lnTo>
                  <a:lnTo>
                    <a:pt x="331" y="119"/>
                  </a:lnTo>
                  <a:lnTo>
                    <a:pt x="310" y="117"/>
                  </a:lnTo>
                  <a:lnTo>
                    <a:pt x="291" y="115"/>
                  </a:lnTo>
                  <a:lnTo>
                    <a:pt x="276" y="113"/>
                  </a:lnTo>
                  <a:lnTo>
                    <a:pt x="258" y="111"/>
                  </a:lnTo>
                  <a:lnTo>
                    <a:pt x="241" y="110"/>
                  </a:lnTo>
                  <a:lnTo>
                    <a:pt x="223" y="109"/>
                  </a:lnTo>
                  <a:lnTo>
                    <a:pt x="203" y="109"/>
                  </a:lnTo>
                  <a:lnTo>
                    <a:pt x="180" y="113"/>
                  </a:lnTo>
                  <a:lnTo>
                    <a:pt x="154" y="121"/>
                  </a:lnTo>
                  <a:lnTo>
                    <a:pt x="147" y="121"/>
                  </a:lnTo>
                  <a:lnTo>
                    <a:pt x="142" y="121"/>
                  </a:lnTo>
                  <a:lnTo>
                    <a:pt x="138" y="121"/>
                  </a:lnTo>
                  <a:lnTo>
                    <a:pt x="133" y="119"/>
                  </a:lnTo>
                  <a:lnTo>
                    <a:pt x="131" y="116"/>
                  </a:lnTo>
                  <a:lnTo>
                    <a:pt x="129" y="111"/>
                  </a:lnTo>
                  <a:lnTo>
                    <a:pt x="129" y="105"/>
                  </a:lnTo>
                  <a:lnTo>
                    <a:pt x="131" y="97"/>
                  </a:lnTo>
                  <a:lnTo>
                    <a:pt x="132" y="91"/>
                  </a:lnTo>
                  <a:lnTo>
                    <a:pt x="135" y="85"/>
                  </a:lnTo>
                  <a:lnTo>
                    <a:pt x="135" y="78"/>
                  </a:lnTo>
                  <a:lnTo>
                    <a:pt x="136" y="71"/>
                  </a:lnTo>
                  <a:lnTo>
                    <a:pt x="136" y="59"/>
                  </a:lnTo>
                  <a:lnTo>
                    <a:pt x="135" y="45"/>
                  </a:lnTo>
                  <a:lnTo>
                    <a:pt x="135" y="42"/>
                  </a:lnTo>
                  <a:lnTo>
                    <a:pt x="133" y="39"/>
                  </a:lnTo>
                  <a:lnTo>
                    <a:pt x="132" y="37"/>
                  </a:lnTo>
                  <a:lnTo>
                    <a:pt x="131" y="35"/>
                  </a:lnTo>
                  <a:lnTo>
                    <a:pt x="127" y="33"/>
                  </a:lnTo>
                  <a:lnTo>
                    <a:pt x="122" y="32"/>
                  </a:lnTo>
                  <a:lnTo>
                    <a:pt x="109" y="31"/>
                  </a:lnTo>
                  <a:lnTo>
                    <a:pt x="95" y="29"/>
                  </a:lnTo>
                  <a:lnTo>
                    <a:pt x="93" y="28"/>
                  </a:lnTo>
                  <a:lnTo>
                    <a:pt x="90" y="26"/>
                  </a:lnTo>
                  <a:lnTo>
                    <a:pt x="90" y="25"/>
                  </a:lnTo>
                  <a:lnTo>
                    <a:pt x="89" y="23"/>
                  </a:lnTo>
                  <a:lnTo>
                    <a:pt x="89" y="18"/>
                  </a:lnTo>
                  <a:lnTo>
                    <a:pt x="89" y="12"/>
                  </a:lnTo>
                  <a:lnTo>
                    <a:pt x="89" y="7"/>
                  </a:lnTo>
                  <a:lnTo>
                    <a:pt x="87" y="4"/>
                  </a:lnTo>
                  <a:lnTo>
                    <a:pt x="85" y="4"/>
                  </a:lnTo>
                  <a:lnTo>
                    <a:pt x="83" y="3"/>
                  </a:lnTo>
                  <a:lnTo>
                    <a:pt x="79" y="4"/>
                  </a:lnTo>
                  <a:lnTo>
                    <a:pt x="74" y="5"/>
                  </a:lnTo>
                  <a:lnTo>
                    <a:pt x="70" y="6"/>
                  </a:lnTo>
                  <a:lnTo>
                    <a:pt x="65" y="6"/>
                  </a:lnTo>
                  <a:lnTo>
                    <a:pt x="59" y="5"/>
                  </a:lnTo>
                  <a:lnTo>
                    <a:pt x="54" y="4"/>
                  </a:lnTo>
                  <a:lnTo>
                    <a:pt x="44" y="1"/>
                  </a:lnTo>
                  <a:lnTo>
                    <a:pt x="39" y="0"/>
                  </a:lnTo>
                  <a:lnTo>
                    <a:pt x="33" y="5"/>
                  </a:lnTo>
                  <a:lnTo>
                    <a:pt x="29" y="12"/>
                  </a:lnTo>
                  <a:lnTo>
                    <a:pt x="25" y="21"/>
                  </a:lnTo>
                  <a:lnTo>
                    <a:pt x="21" y="31"/>
                  </a:lnTo>
                  <a:lnTo>
                    <a:pt x="18" y="40"/>
                  </a:lnTo>
                  <a:lnTo>
                    <a:pt x="17" y="50"/>
                  </a:lnTo>
                  <a:lnTo>
                    <a:pt x="16" y="53"/>
                  </a:lnTo>
                  <a:lnTo>
                    <a:pt x="16" y="56"/>
                  </a:lnTo>
                  <a:lnTo>
                    <a:pt x="17" y="60"/>
                  </a:lnTo>
                  <a:lnTo>
                    <a:pt x="18" y="61"/>
                  </a:lnTo>
                  <a:lnTo>
                    <a:pt x="27" y="68"/>
                  </a:lnTo>
                  <a:lnTo>
                    <a:pt x="40" y="77"/>
                  </a:lnTo>
                  <a:lnTo>
                    <a:pt x="53" y="85"/>
                  </a:lnTo>
                  <a:lnTo>
                    <a:pt x="65" y="93"/>
                  </a:lnTo>
                  <a:lnTo>
                    <a:pt x="69" y="97"/>
                  </a:lnTo>
                  <a:lnTo>
                    <a:pt x="71" y="102"/>
                  </a:lnTo>
                  <a:lnTo>
                    <a:pt x="71" y="103"/>
                  </a:lnTo>
                  <a:lnTo>
                    <a:pt x="71" y="105"/>
                  </a:lnTo>
                  <a:lnTo>
                    <a:pt x="71" y="106"/>
                  </a:lnTo>
                  <a:lnTo>
                    <a:pt x="70" y="108"/>
                  </a:lnTo>
                  <a:lnTo>
                    <a:pt x="66" y="110"/>
                  </a:lnTo>
                  <a:lnTo>
                    <a:pt x="59" y="111"/>
                  </a:lnTo>
                  <a:lnTo>
                    <a:pt x="48" y="113"/>
                  </a:lnTo>
                  <a:lnTo>
                    <a:pt x="34" y="113"/>
                  </a:lnTo>
                  <a:lnTo>
                    <a:pt x="26" y="113"/>
                  </a:lnTo>
                  <a:lnTo>
                    <a:pt x="17" y="115"/>
                  </a:lnTo>
                  <a:lnTo>
                    <a:pt x="12" y="117"/>
                  </a:lnTo>
                  <a:lnTo>
                    <a:pt x="6" y="119"/>
                  </a:lnTo>
                  <a:lnTo>
                    <a:pt x="3" y="121"/>
                  </a:lnTo>
                  <a:lnTo>
                    <a:pt x="1" y="124"/>
                  </a:lnTo>
                  <a:lnTo>
                    <a:pt x="0" y="127"/>
                  </a:lnTo>
                  <a:lnTo>
                    <a:pt x="0" y="132"/>
                  </a:lnTo>
                  <a:lnTo>
                    <a:pt x="0" y="136"/>
                  </a:lnTo>
                  <a:lnTo>
                    <a:pt x="2" y="140"/>
                  </a:lnTo>
                  <a:lnTo>
                    <a:pt x="4" y="146"/>
                  </a:lnTo>
                  <a:lnTo>
                    <a:pt x="6" y="151"/>
                  </a:lnTo>
                  <a:lnTo>
                    <a:pt x="14" y="162"/>
                  </a:lnTo>
                  <a:lnTo>
                    <a:pt x="23" y="173"/>
                  </a:lnTo>
                  <a:lnTo>
                    <a:pt x="41" y="195"/>
                  </a:lnTo>
                  <a:lnTo>
                    <a:pt x="55" y="216"/>
                  </a:lnTo>
                  <a:lnTo>
                    <a:pt x="58" y="220"/>
                  </a:lnTo>
                  <a:lnTo>
                    <a:pt x="59" y="223"/>
                  </a:lnTo>
                  <a:lnTo>
                    <a:pt x="60" y="228"/>
                  </a:lnTo>
                  <a:lnTo>
                    <a:pt x="60" y="231"/>
                  </a:lnTo>
                  <a:lnTo>
                    <a:pt x="59" y="233"/>
                  </a:lnTo>
                  <a:lnTo>
                    <a:pt x="58" y="235"/>
                  </a:lnTo>
                  <a:lnTo>
                    <a:pt x="55" y="237"/>
                  </a:lnTo>
                  <a:lnTo>
                    <a:pt x="51" y="237"/>
                  </a:lnTo>
                  <a:lnTo>
                    <a:pt x="45" y="238"/>
                  </a:lnTo>
                  <a:lnTo>
                    <a:pt x="42" y="241"/>
                  </a:lnTo>
                  <a:lnTo>
                    <a:pt x="39" y="242"/>
                  </a:lnTo>
                  <a:lnTo>
                    <a:pt x="38" y="244"/>
                  </a:lnTo>
                  <a:lnTo>
                    <a:pt x="38" y="247"/>
                  </a:lnTo>
                  <a:lnTo>
                    <a:pt x="38" y="249"/>
                  </a:lnTo>
                  <a:lnTo>
                    <a:pt x="40" y="252"/>
                  </a:lnTo>
                  <a:lnTo>
                    <a:pt x="41" y="255"/>
                  </a:lnTo>
                  <a:lnTo>
                    <a:pt x="46" y="261"/>
                  </a:lnTo>
                  <a:lnTo>
                    <a:pt x="54" y="266"/>
                  </a:lnTo>
                  <a:lnTo>
                    <a:pt x="60" y="271"/>
                  </a:lnTo>
                  <a:lnTo>
                    <a:pt x="67" y="274"/>
                  </a:lnTo>
                  <a:lnTo>
                    <a:pt x="73" y="278"/>
                  </a:lnTo>
                  <a:lnTo>
                    <a:pt x="79" y="284"/>
                  </a:lnTo>
                  <a:lnTo>
                    <a:pt x="83" y="291"/>
                  </a:lnTo>
                  <a:lnTo>
                    <a:pt x="86" y="299"/>
                  </a:lnTo>
                  <a:lnTo>
                    <a:pt x="87" y="307"/>
                  </a:lnTo>
                  <a:lnTo>
                    <a:pt x="88" y="317"/>
                  </a:lnTo>
                  <a:lnTo>
                    <a:pt x="87" y="327"/>
                  </a:lnTo>
                  <a:lnTo>
                    <a:pt x="86" y="336"/>
                  </a:lnTo>
                  <a:lnTo>
                    <a:pt x="80" y="376"/>
                  </a:lnTo>
                  <a:lnTo>
                    <a:pt x="74" y="40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848" name="Freeform 341"/>
            <p:cNvSpPr>
              <a:spLocks/>
            </p:cNvSpPr>
            <p:nvPr/>
          </p:nvSpPr>
          <p:spPr bwMode="auto">
            <a:xfrm>
              <a:off x="2656" y="3164"/>
              <a:ext cx="360" cy="199"/>
            </a:xfrm>
            <a:custGeom>
              <a:avLst/>
              <a:gdLst>
                <a:gd name="T0" fmla="*/ 0 w 1441"/>
                <a:gd name="T1" fmla="*/ 0 h 797"/>
                <a:gd name="T2" fmla="*/ 0 w 1441"/>
                <a:gd name="T3" fmla="*/ 0 h 797"/>
                <a:gd name="T4" fmla="*/ 0 w 1441"/>
                <a:gd name="T5" fmla="*/ 0 h 797"/>
                <a:gd name="T6" fmla="*/ 0 w 1441"/>
                <a:gd name="T7" fmla="*/ 0 h 797"/>
                <a:gd name="T8" fmla="*/ 0 w 1441"/>
                <a:gd name="T9" fmla="*/ 0 h 797"/>
                <a:gd name="T10" fmla="*/ 0 w 1441"/>
                <a:gd name="T11" fmla="*/ 0 h 797"/>
                <a:gd name="T12" fmla="*/ 0 w 1441"/>
                <a:gd name="T13" fmla="*/ 0 h 797"/>
                <a:gd name="T14" fmla="*/ 0 w 1441"/>
                <a:gd name="T15" fmla="*/ 0 h 797"/>
                <a:gd name="T16" fmla="*/ 0 w 1441"/>
                <a:gd name="T17" fmla="*/ 0 h 797"/>
                <a:gd name="T18" fmla="*/ 0 w 1441"/>
                <a:gd name="T19" fmla="*/ 0 h 797"/>
                <a:gd name="T20" fmla="*/ 0 w 1441"/>
                <a:gd name="T21" fmla="*/ 0 h 797"/>
                <a:gd name="T22" fmla="*/ 0 w 1441"/>
                <a:gd name="T23" fmla="*/ 0 h 797"/>
                <a:gd name="T24" fmla="*/ 0 w 1441"/>
                <a:gd name="T25" fmla="*/ 0 h 797"/>
                <a:gd name="T26" fmla="*/ 0 w 1441"/>
                <a:gd name="T27" fmla="*/ 0 h 797"/>
                <a:gd name="T28" fmla="*/ 0 w 1441"/>
                <a:gd name="T29" fmla="*/ 0 h 797"/>
                <a:gd name="T30" fmla="*/ 0 w 1441"/>
                <a:gd name="T31" fmla="*/ 0 h 797"/>
                <a:gd name="T32" fmla="*/ 0 w 1441"/>
                <a:gd name="T33" fmla="*/ 0 h 797"/>
                <a:gd name="T34" fmla="*/ 0 w 1441"/>
                <a:gd name="T35" fmla="*/ 0 h 797"/>
                <a:gd name="T36" fmla="*/ 0 w 1441"/>
                <a:gd name="T37" fmla="*/ 0 h 797"/>
                <a:gd name="T38" fmla="*/ 0 w 1441"/>
                <a:gd name="T39" fmla="*/ 0 h 797"/>
                <a:gd name="T40" fmla="*/ 0 w 1441"/>
                <a:gd name="T41" fmla="*/ 0 h 797"/>
                <a:gd name="T42" fmla="*/ 0 w 1441"/>
                <a:gd name="T43" fmla="*/ 0 h 797"/>
                <a:gd name="T44" fmla="*/ 0 w 1441"/>
                <a:gd name="T45" fmla="*/ 0 h 797"/>
                <a:gd name="T46" fmla="*/ 0 w 1441"/>
                <a:gd name="T47" fmla="*/ 0 h 797"/>
                <a:gd name="T48" fmla="*/ 0 w 1441"/>
                <a:gd name="T49" fmla="*/ 0 h 797"/>
                <a:gd name="T50" fmla="*/ 0 w 1441"/>
                <a:gd name="T51" fmla="*/ 0 h 797"/>
                <a:gd name="T52" fmla="*/ 0 w 1441"/>
                <a:gd name="T53" fmla="*/ 0 h 797"/>
                <a:gd name="T54" fmla="*/ 0 w 1441"/>
                <a:gd name="T55" fmla="*/ 0 h 797"/>
                <a:gd name="T56" fmla="*/ 0 w 1441"/>
                <a:gd name="T57" fmla="*/ 0 h 797"/>
                <a:gd name="T58" fmla="*/ 0 w 1441"/>
                <a:gd name="T59" fmla="*/ 0 h 797"/>
                <a:gd name="T60" fmla="*/ 0 w 1441"/>
                <a:gd name="T61" fmla="*/ 0 h 797"/>
                <a:gd name="T62" fmla="*/ 0 w 1441"/>
                <a:gd name="T63" fmla="*/ 0 h 797"/>
                <a:gd name="T64" fmla="*/ 0 w 1441"/>
                <a:gd name="T65" fmla="*/ 0 h 797"/>
                <a:gd name="T66" fmla="*/ 0 w 1441"/>
                <a:gd name="T67" fmla="*/ 0 h 797"/>
                <a:gd name="T68" fmla="*/ 0 w 1441"/>
                <a:gd name="T69" fmla="*/ 0 h 797"/>
                <a:gd name="T70" fmla="*/ 0 w 1441"/>
                <a:gd name="T71" fmla="*/ 0 h 797"/>
                <a:gd name="T72" fmla="*/ 0 w 1441"/>
                <a:gd name="T73" fmla="*/ 0 h 797"/>
                <a:gd name="T74" fmla="*/ 0 w 1441"/>
                <a:gd name="T75" fmla="*/ 0 h 797"/>
                <a:gd name="T76" fmla="*/ 0 w 1441"/>
                <a:gd name="T77" fmla="*/ 0 h 797"/>
                <a:gd name="T78" fmla="*/ 0 w 1441"/>
                <a:gd name="T79" fmla="*/ 0 h 797"/>
                <a:gd name="T80" fmla="*/ 0 w 1441"/>
                <a:gd name="T81" fmla="*/ 0 h 797"/>
                <a:gd name="T82" fmla="*/ 0 w 1441"/>
                <a:gd name="T83" fmla="*/ 0 h 797"/>
                <a:gd name="T84" fmla="*/ 0 w 1441"/>
                <a:gd name="T85" fmla="*/ 0 h 797"/>
                <a:gd name="T86" fmla="*/ 0 w 1441"/>
                <a:gd name="T87" fmla="*/ 0 h 797"/>
                <a:gd name="T88" fmla="*/ 0 w 1441"/>
                <a:gd name="T89" fmla="*/ 0 h 797"/>
                <a:gd name="T90" fmla="*/ 0 w 1441"/>
                <a:gd name="T91" fmla="*/ 0 h 797"/>
                <a:gd name="T92" fmla="*/ 0 w 1441"/>
                <a:gd name="T93" fmla="*/ 0 h 797"/>
                <a:gd name="T94" fmla="*/ 0 w 1441"/>
                <a:gd name="T95" fmla="*/ 0 h 797"/>
                <a:gd name="T96" fmla="*/ 0 w 1441"/>
                <a:gd name="T97" fmla="*/ 0 h 797"/>
                <a:gd name="T98" fmla="*/ 0 w 1441"/>
                <a:gd name="T99" fmla="*/ 0 h 797"/>
                <a:gd name="T100" fmla="*/ 0 w 1441"/>
                <a:gd name="T101" fmla="*/ 0 h 797"/>
                <a:gd name="T102" fmla="*/ 0 w 1441"/>
                <a:gd name="T103" fmla="*/ 0 h 797"/>
                <a:gd name="T104" fmla="*/ 0 w 1441"/>
                <a:gd name="T105" fmla="*/ 0 h 797"/>
                <a:gd name="T106" fmla="*/ 0 w 1441"/>
                <a:gd name="T107" fmla="*/ 0 h 797"/>
                <a:gd name="T108" fmla="*/ 0 w 1441"/>
                <a:gd name="T109" fmla="*/ 0 h 797"/>
                <a:gd name="T110" fmla="*/ 0 w 1441"/>
                <a:gd name="T111" fmla="*/ 0 h 797"/>
                <a:gd name="T112" fmla="*/ 0 w 1441"/>
                <a:gd name="T113" fmla="*/ 0 h 797"/>
                <a:gd name="T114" fmla="*/ 0 w 1441"/>
                <a:gd name="T115" fmla="*/ 0 h 797"/>
                <a:gd name="T116" fmla="*/ 0 w 1441"/>
                <a:gd name="T117" fmla="*/ 0 h 797"/>
                <a:gd name="T118" fmla="*/ 0 w 1441"/>
                <a:gd name="T119" fmla="*/ 0 h 797"/>
                <a:gd name="T120" fmla="*/ 0 w 1441"/>
                <a:gd name="T121" fmla="*/ 0 h 797"/>
                <a:gd name="T122" fmla="*/ 0 w 1441"/>
                <a:gd name="T123" fmla="*/ 0 h 797"/>
                <a:gd name="T124" fmla="*/ 0 w 1441"/>
                <a:gd name="T125" fmla="*/ 0 h 79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41"/>
                <a:gd name="T190" fmla="*/ 0 h 797"/>
                <a:gd name="T191" fmla="*/ 1441 w 1441"/>
                <a:gd name="T192" fmla="*/ 797 h 797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41" h="797">
                  <a:moveTo>
                    <a:pt x="574" y="224"/>
                  </a:moveTo>
                  <a:lnTo>
                    <a:pt x="577" y="223"/>
                  </a:lnTo>
                  <a:lnTo>
                    <a:pt x="580" y="225"/>
                  </a:lnTo>
                  <a:lnTo>
                    <a:pt x="584" y="227"/>
                  </a:lnTo>
                  <a:lnTo>
                    <a:pt x="587" y="230"/>
                  </a:lnTo>
                  <a:lnTo>
                    <a:pt x="596" y="238"/>
                  </a:lnTo>
                  <a:lnTo>
                    <a:pt x="600" y="243"/>
                  </a:lnTo>
                  <a:lnTo>
                    <a:pt x="605" y="248"/>
                  </a:lnTo>
                  <a:lnTo>
                    <a:pt x="610" y="251"/>
                  </a:lnTo>
                  <a:lnTo>
                    <a:pt x="616" y="254"/>
                  </a:lnTo>
                  <a:lnTo>
                    <a:pt x="624" y="255"/>
                  </a:lnTo>
                  <a:lnTo>
                    <a:pt x="635" y="254"/>
                  </a:lnTo>
                  <a:lnTo>
                    <a:pt x="643" y="253"/>
                  </a:lnTo>
                  <a:lnTo>
                    <a:pt x="652" y="250"/>
                  </a:lnTo>
                  <a:lnTo>
                    <a:pt x="660" y="247"/>
                  </a:lnTo>
                  <a:lnTo>
                    <a:pt x="674" y="239"/>
                  </a:lnTo>
                  <a:lnTo>
                    <a:pt x="690" y="229"/>
                  </a:lnTo>
                  <a:lnTo>
                    <a:pt x="697" y="224"/>
                  </a:lnTo>
                  <a:lnTo>
                    <a:pt x="706" y="219"/>
                  </a:lnTo>
                  <a:lnTo>
                    <a:pt x="710" y="216"/>
                  </a:lnTo>
                  <a:lnTo>
                    <a:pt x="716" y="216"/>
                  </a:lnTo>
                  <a:lnTo>
                    <a:pt x="720" y="219"/>
                  </a:lnTo>
                  <a:lnTo>
                    <a:pt x="724" y="223"/>
                  </a:lnTo>
                  <a:lnTo>
                    <a:pt x="725" y="228"/>
                  </a:lnTo>
                  <a:lnTo>
                    <a:pt x="729" y="235"/>
                  </a:lnTo>
                  <a:lnTo>
                    <a:pt x="734" y="242"/>
                  </a:lnTo>
                  <a:lnTo>
                    <a:pt x="740" y="249"/>
                  </a:lnTo>
                  <a:lnTo>
                    <a:pt x="747" y="254"/>
                  </a:lnTo>
                  <a:lnTo>
                    <a:pt x="755" y="257"/>
                  </a:lnTo>
                  <a:lnTo>
                    <a:pt x="759" y="258"/>
                  </a:lnTo>
                  <a:lnTo>
                    <a:pt x="763" y="260"/>
                  </a:lnTo>
                  <a:lnTo>
                    <a:pt x="766" y="260"/>
                  </a:lnTo>
                  <a:lnTo>
                    <a:pt x="771" y="258"/>
                  </a:lnTo>
                  <a:lnTo>
                    <a:pt x="778" y="255"/>
                  </a:lnTo>
                  <a:lnTo>
                    <a:pt x="788" y="249"/>
                  </a:lnTo>
                  <a:lnTo>
                    <a:pt x="796" y="241"/>
                  </a:lnTo>
                  <a:lnTo>
                    <a:pt x="806" y="234"/>
                  </a:lnTo>
                  <a:lnTo>
                    <a:pt x="816" y="226"/>
                  </a:lnTo>
                  <a:lnTo>
                    <a:pt x="824" y="220"/>
                  </a:lnTo>
                  <a:lnTo>
                    <a:pt x="832" y="215"/>
                  </a:lnTo>
                  <a:lnTo>
                    <a:pt x="838" y="214"/>
                  </a:lnTo>
                  <a:lnTo>
                    <a:pt x="852" y="219"/>
                  </a:lnTo>
                  <a:lnTo>
                    <a:pt x="864" y="224"/>
                  </a:lnTo>
                  <a:lnTo>
                    <a:pt x="880" y="227"/>
                  </a:lnTo>
                  <a:lnTo>
                    <a:pt x="900" y="233"/>
                  </a:lnTo>
                  <a:lnTo>
                    <a:pt x="919" y="240"/>
                  </a:lnTo>
                  <a:lnTo>
                    <a:pt x="939" y="249"/>
                  </a:lnTo>
                  <a:lnTo>
                    <a:pt x="947" y="254"/>
                  </a:lnTo>
                  <a:lnTo>
                    <a:pt x="956" y="260"/>
                  </a:lnTo>
                  <a:lnTo>
                    <a:pt x="963" y="265"/>
                  </a:lnTo>
                  <a:lnTo>
                    <a:pt x="970" y="271"/>
                  </a:lnTo>
                  <a:lnTo>
                    <a:pt x="974" y="278"/>
                  </a:lnTo>
                  <a:lnTo>
                    <a:pt x="977" y="284"/>
                  </a:lnTo>
                  <a:lnTo>
                    <a:pt x="980" y="291"/>
                  </a:lnTo>
                  <a:lnTo>
                    <a:pt x="980" y="298"/>
                  </a:lnTo>
                  <a:lnTo>
                    <a:pt x="984" y="296"/>
                  </a:lnTo>
                  <a:lnTo>
                    <a:pt x="988" y="293"/>
                  </a:lnTo>
                  <a:lnTo>
                    <a:pt x="992" y="289"/>
                  </a:lnTo>
                  <a:lnTo>
                    <a:pt x="997" y="284"/>
                  </a:lnTo>
                  <a:lnTo>
                    <a:pt x="1006" y="273"/>
                  </a:lnTo>
                  <a:lnTo>
                    <a:pt x="1016" y="260"/>
                  </a:lnTo>
                  <a:lnTo>
                    <a:pt x="1027" y="246"/>
                  </a:lnTo>
                  <a:lnTo>
                    <a:pt x="1038" y="233"/>
                  </a:lnTo>
                  <a:lnTo>
                    <a:pt x="1047" y="221"/>
                  </a:lnTo>
                  <a:lnTo>
                    <a:pt x="1058" y="212"/>
                  </a:lnTo>
                  <a:lnTo>
                    <a:pt x="1081" y="194"/>
                  </a:lnTo>
                  <a:lnTo>
                    <a:pt x="1109" y="168"/>
                  </a:lnTo>
                  <a:lnTo>
                    <a:pt x="1124" y="155"/>
                  </a:lnTo>
                  <a:lnTo>
                    <a:pt x="1138" y="145"/>
                  </a:lnTo>
                  <a:lnTo>
                    <a:pt x="1144" y="141"/>
                  </a:lnTo>
                  <a:lnTo>
                    <a:pt x="1151" y="138"/>
                  </a:lnTo>
                  <a:lnTo>
                    <a:pt x="1156" y="136"/>
                  </a:lnTo>
                  <a:lnTo>
                    <a:pt x="1162" y="136"/>
                  </a:lnTo>
                  <a:lnTo>
                    <a:pt x="1172" y="136"/>
                  </a:lnTo>
                  <a:lnTo>
                    <a:pt x="1183" y="137"/>
                  </a:lnTo>
                  <a:lnTo>
                    <a:pt x="1195" y="137"/>
                  </a:lnTo>
                  <a:lnTo>
                    <a:pt x="1208" y="136"/>
                  </a:lnTo>
                  <a:lnTo>
                    <a:pt x="1218" y="134"/>
                  </a:lnTo>
                  <a:lnTo>
                    <a:pt x="1226" y="135"/>
                  </a:lnTo>
                  <a:lnTo>
                    <a:pt x="1234" y="137"/>
                  </a:lnTo>
                  <a:lnTo>
                    <a:pt x="1241" y="140"/>
                  </a:lnTo>
                  <a:lnTo>
                    <a:pt x="1249" y="144"/>
                  </a:lnTo>
                  <a:lnTo>
                    <a:pt x="1257" y="148"/>
                  </a:lnTo>
                  <a:lnTo>
                    <a:pt x="1267" y="150"/>
                  </a:lnTo>
                  <a:lnTo>
                    <a:pt x="1278" y="151"/>
                  </a:lnTo>
                  <a:lnTo>
                    <a:pt x="1283" y="145"/>
                  </a:lnTo>
                  <a:lnTo>
                    <a:pt x="1296" y="138"/>
                  </a:lnTo>
                  <a:lnTo>
                    <a:pt x="1309" y="130"/>
                  </a:lnTo>
                  <a:lnTo>
                    <a:pt x="1317" y="125"/>
                  </a:lnTo>
                  <a:lnTo>
                    <a:pt x="1321" y="122"/>
                  </a:lnTo>
                  <a:lnTo>
                    <a:pt x="1324" y="120"/>
                  </a:lnTo>
                  <a:lnTo>
                    <a:pt x="1327" y="117"/>
                  </a:lnTo>
                  <a:lnTo>
                    <a:pt x="1331" y="117"/>
                  </a:lnTo>
                  <a:lnTo>
                    <a:pt x="1338" y="117"/>
                  </a:lnTo>
                  <a:lnTo>
                    <a:pt x="1348" y="118"/>
                  </a:lnTo>
                  <a:lnTo>
                    <a:pt x="1354" y="120"/>
                  </a:lnTo>
                  <a:lnTo>
                    <a:pt x="1360" y="123"/>
                  </a:lnTo>
                  <a:lnTo>
                    <a:pt x="1365" y="127"/>
                  </a:lnTo>
                  <a:lnTo>
                    <a:pt x="1369" y="131"/>
                  </a:lnTo>
                  <a:lnTo>
                    <a:pt x="1377" y="144"/>
                  </a:lnTo>
                  <a:lnTo>
                    <a:pt x="1383" y="157"/>
                  </a:lnTo>
                  <a:lnTo>
                    <a:pt x="1394" y="172"/>
                  </a:lnTo>
                  <a:lnTo>
                    <a:pt x="1406" y="186"/>
                  </a:lnTo>
                  <a:lnTo>
                    <a:pt x="1414" y="197"/>
                  </a:lnTo>
                  <a:lnTo>
                    <a:pt x="1422" y="206"/>
                  </a:lnTo>
                  <a:lnTo>
                    <a:pt x="1430" y="214"/>
                  </a:lnTo>
                  <a:lnTo>
                    <a:pt x="1438" y="226"/>
                  </a:lnTo>
                  <a:lnTo>
                    <a:pt x="1441" y="232"/>
                  </a:lnTo>
                  <a:lnTo>
                    <a:pt x="1441" y="237"/>
                  </a:lnTo>
                  <a:lnTo>
                    <a:pt x="1441" y="241"/>
                  </a:lnTo>
                  <a:lnTo>
                    <a:pt x="1440" y="246"/>
                  </a:lnTo>
                  <a:lnTo>
                    <a:pt x="1436" y="249"/>
                  </a:lnTo>
                  <a:lnTo>
                    <a:pt x="1433" y="252"/>
                  </a:lnTo>
                  <a:lnTo>
                    <a:pt x="1428" y="254"/>
                  </a:lnTo>
                  <a:lnTo>
                    <a:pt x="1421" y="257"/>
                  </a:lnTo>
                  <a:lnTo>
                    <a:pt x="1419" y="258"/>
                  </a:lnTo>
                  <a:lnTo>
                    <a:pt x="1416" y="260"/>
                  </a:lnTo>
                  <a:lnTo>
                    <a:pt x="1414" y="262"/>
                  </a:lnTo>
                  <a:lnTo>
                    <a:pt x="1413" y="264"/>
                  </a:lnTo>
                  <a:lnTo>
                    <a:pt x="1410" y="270"/>
                  </a:lnTo>
                  <a:lnTo>
                    <a:pt x="1410" y="276"/>
                  </a:lnTo>
                  <a:lnTo>
                    <a:pt x="1410" y="282"/>
                  </a:lnTo>
                  <a:lnTo>
                    <a:pt x="1409" y="288"/>
                  </a:lnTo>
                  <a:lnTo>
                    <a:pt x="1407" y="293"/>
                  </a:lnTo>
                  <a:lnTo>
                    <a:pt x="1405" y="296"/>
                  </a:lnTo>
                  <a:lnTo>
                    <a:pt x="1401" y="298"/>
                  </a:lnTo>
                  <a:lnTo>
                    <a:pt x="1397" y="299"/>
                  </a:lnTo>
                  <a:lnTo>
                    <a:pt x="1394" y="299"/>
                  </a:lnTo>
                  <a:lnTo>
                    <a:pt x="1390" y="299"/>
                  </a:lnTo>
                  <a:lnTo>
                    <a:pt x="1383" y="298"/>
                  </a:lnTo>
                  <a:lnTo>
                    <a:pt x="1376" y="296"/>
                  </a:lnTo>
                  <a:lnTo>
                    <a:pt x="1368" y="295"/>
                  </a:lnTo>
                  <a:lnTo>
                    <a:pt x="1361" y="295"/>
                  </a:lnTo>
                  <a:lnTo>
                    <a:pt x="1358" y="297"/>
                  </a:lnTo>
                  <a:lnTo>
                    <a:pt x="1353" y="299"/>
                  </a:lnTo>
                  <a:lnTo>
                    <a:pt x="1350" y="303"/>
                  </a:lnTo>
                  <a:lnTo>
                    <a:pt x="1346" y="307"/>
                  </a:lnTo>
                  <a:lnTo>
                    <a:pt x="1341" y="311"/>
                  </a:lnTo>
                  <a:lnTo>
                    <a:pt x="1336" y="315"/>
                  </a:lnTo>
                  <a:lnTo>
                    <a:pt x="1331" y="318"/>
                  </a:lnTo>
                  <a:lnTo>
                    <a:pt x="1324" y="320"/>
                  </a:lnTo>
                  <a:lnTo>
                    <a:pt x="1319" y="321"/>
                  </a:lnTo>
                  <a:lnTo>
                    <a:pt x="1315" y="323"/>
                  </a:lnTo>
                  <a:lnTo>
                    <a:pt x="1310" y="325"/>
                  </a:lnTo>
                  <a:lnTo>
                    <a:pt x="1308" y="327"/>
                  </a:lnTo>
                  <a:lnTo>
                    <a:pt x="1305" y="337"/>
                  </a:lnTo>
                  <a:lnTo>
                    <a:pt x="1299" y="345"/>
                  </a:lnTo>
                  <a:lnTo>
                    <a:pt x="1281" y="352"/>
                  </a:lnTo>
                  <a:lnTo>
                    <a:pt x="1267" y="357"/>
                  </a:lnTo>
                  <a:lnTo>
                    <a:pt x="1265" y="358"/>
                  </a:lnTo>
                  <a:lnTo>
                    <a:pt x="1263" y="360"/>
                  </a:lnTo>
                  <a:lnTo>
                    <a:pt x="1261" y="363"/>
                  </a:lnTo>
                  <a:lnTo>
                    <a:pt x="1260" y="366"/>
                  </a:lnTo>
                  <a:lnTo>
                    <a:pt x="1260" y="371"/>
                  </a:lnTo>
                  <a:lnTo>
                    <a:pt x="1260" y="376"/>
                  </a:lnTo>
                  <a:lnTo>
                    <a:pt x="1261" y="382"/>
                  </a:lnTo>
                  <a:lnTo>
                    <a:pt x="1262" y="391"/>
                  </a:lnTo>
                  <a:lnTo>
                    <a:pt x="1266" y="400"/>
                  </a:lnTo>
                  <a:lnTo>
                    <a:pt x="1270" y="408"/>
                  </a:lnTo>
                  <a:lnTo>
                    <a:pt x="1271" y="413"/>
                  </a:lnTo>
                  <a:lnTo>
                    <a:pt x="1274" y="417"/>
                  </a:lnTo>
                  <a:lnTo>
                    <a:pt x="1274" y="422"/>
                  </a:lnTo>
                  <a:lnTo>
                    <a:pt x="1273" y="429"/>
                  </a:lnTo>
                  <a:lnTo>
                    <a:pt x="1273" y="431"/>
                  </a:lnTo>
                  <a:lnTo>
                    <a:pt x="1270" y="433"/>
                  </a:lnTo>
                  <a:lnTo>
                    <a:pt x="1268" y="434"/>
                  </a:lnTo>
                  <a:lnTo>
                    <a:pt x="1266" y="436"/>
                  </a:lnTo>
                  <a:lnTo>
                    <a:pt x="1259" y="439"/>
                  </a:lnTo>
                  <a:lnTo>
                    <a:pt x="1250" y="443"/>
                  </a:lnTo>
                  <a:lnTo>
                    <a:pt x="1240" y="445"/>
                  </a:lnTo>
                  <a:lnTo>
                    <a:pt x="1232" y="448"/>
                  </a:lnTo>
                  <a:lnTo>
                    <a:pt x="1224" y="450"/>
                  </a:lnTo>
                  <a:lnTo>
                    <a:pt x="1220" y="455"/>
                  </a:lnTo>
                  <a:lnTo>
                    <a:pt x="1219" y="465"/>
                  </a:lnTo>
                  <a:lnTo>
                    <a:pt x="1220" y="478"/>
                  </a:lnTo>
                  <a:lnTo>
                    <a:pt x="1219" y="485"/>
                  </a:lnTo>
                  <a:lnTo>
                    <a:pt x="1219" y="493"/>
                  </a:lnTo>
                  <a:lnTo>
                    <a:pt x="1220" y="501"/>
                  </a:lnTo>
                  <a:lnTo>
                    <a:pt x="1221" y="507"/>
                  </a:lnTo>
                  <a:lnTo>
                    <a:pt x="1224" y="519"/>
                  </a:lnTo>
                  <a:lnTo>
                    <a:pt x="1226" y="532"/>
                  </a:lnTo>
                  <a:lnTo>
                    <a:pt x="1226" y="545"/>
                  </a:lnTo>
                  <a:lnTo>
                    <a:pt x="1226" y="559"/>
                  </a:lnTo>
                  <a:lnTo>
                    <a:pt x="1222" y="564"/>
                  </a:lnTo>
                  <a:lnTo>
                    <a:pt x="1217" y="568"/>
                  </a:lnTo>
                  <a:lnTo>
                    <a:pt x="1211" y="571"/>
                  </a:lnTo>
                  <a:lnTo>
                    <a:pt x="1206" y="574"/>
                  </a:lnTo>
                  <a:lnTo>
                    <a:pt x="1199" y="577"/>
                  </a:lnTo>
                  <a:lnTo>
                    <a:pt x="1194" y="582"/>
                  </a:lnTo>
                  <a:lnTo>
                    <a:pt x="1189" y="589"/>
                  </a:lnTo>
                  <a:lnTo>
                    <a:pt x="1183" y="598"/>
                  </a:lnTo>
                  <a:lnTo>
                    <a:pt x="1182" y="601"/>
                  </a:lnTo>
                  <a:lnTo>
                    <a:pt x="1179" y="603"/>
                  </a:lnTo>
                  <a:lnTo>
                    <a:pt x="1176" y="604"/>
                  </a:lnTo>
                  <a:lnTo>
                    <a:pt x="1172" y="604"/>
                  </a:lnTo>
                  <a:lnTo>
                    <a:pt x="1164" y="603"/>
                  </a:lnTo>
                  <a:lnTo>
                    <a:pt x="1154" y="601"/>
                  </a:lnTo>
                  <a:lnTo>
                    <a:pt x="1134" y="595"/>
                  </a:lnTo>
                  <a:lnTo>
                    <a:pt x="1118" y="591"/>
                  </a:lnTo>
                  <a:lnTo>
                    <a:pt x="1116" y="592"/>
                  </a:lnTo>
                  <a:lnTo>
                    <a:pt x="1114" y="596"/>
                  </a:lnTo>
                  <a:lnTo>
                    <a:pt x="1112" y="602"/>
                  </a:lnTo>
                  <a:lnTo>
                    <a:pt x="1110" y="609"/>
                  </a:lnTo>
                  <a:lnTo>
                    <a:pt x="1106" y="628"/>
                  </a:lnTo>
                  <a:lnTo>
                    <a:pt x="1101" y="650"/>
                  </a:lnTo>
                  <a:lnTo>
                    <a:pt x="1095" y="692"/>
                  </a:lnTo>
                  <a:lnTo>
                    <a:pt x="1093" y="716"/>
                  </a:lnTo>
                  <a:lnTo>
                    <a:pt x="1094" y="726"/>
                  </a:lnTo>
                  <a:lnTo>
                    <a:pt x="1096" y="736"/>
                  </a:lnTo>
                  <a:lnTo>
                    <a:pt x="1099" y="745"/>
                  </a:lnTo>
                  <a:lnTo>
                    <a:pt x="1102" y="755"/>
                  </a:lnTo>
                  <a:lnTo>
                    <a:pt x="1104" y="765"/>
                  </a:lnTo>
                  <a:lnTo>
                    <a:pt x="1103" y="773"/>
                  </a:lnTo>
                  <a:lnTo>
                    <a:pt x="1102" y="777"/>
                  </a:lnTo>
                  <a:lnTo>
                    <a:pt x="1100" y="781"/>
                  </a:lnTo>
                  <a:lnTo>
                    <a:pt x="1097" y="784"/>
                  </a:lnTo>
                  <a:lnTo>
                    <a:pt x="1093" y="786"/>
                  </a:lnTo>
                  <a:lnTo>
                    <a:pt x="1082" y="792"/>
                  </a:lnTo>
                  <a:lnTo>
                    <a:pt x="1073" y="795"/>
                  </a:lnTo>
                  <a:lnTo>
                    <a:pt x="1066" y="797"/>
                  </a:lnTo>
                  <a:lnTo>
                    <a:pt x="1059" y="797"/>
                  </a:lnTo>
                  <a:lnTo>
                    <a:pt x="1054" y="795"/>
                  </a:lnTo>
                  <a:lnTo>
                    <a:pt x="1050" y="793"/>
                  </a:lnTo>
                  <a:lnTo>
                    <a:pt x="1046" y="788"/>
                  </a:lnTo>
                  <a:lnTo>
                    <a:pt x="1044" y="783"/>
                  </a:lnTo>
                  <a:lnTo>
                    <a:pt x="1043" y="778"/>
                  </a:lnTo>
                  <a:lnTo>
                    <a:pt x="1042" y="771"/>
                  </a:lnTo>
                  <a:lnTo>
                    <a:pt x="1042" y="764"/>
                  </a:lnTo>
                  <a:lnTo>
                    <a:pt x="1043" y="756"/>
                  </a:lnTo>
                  <a:lnTo>
                    <a:pt x="1045" y="748"/>
                  </a:lnTo>
                  <a:lnTo>
                    <a:pt x="1047" y="740"/>
                  </a:lnTo>
                  <a:lnTo>
                    <a:pt x="1051" y="731"/>
                  </a:lnTo>
                  <a:lnTo>
                    <a:pt x="1055" y="724"/>
                  </a:lnTo>
                  <a:lnTo>
                    <a:pt x="1057" y="717"/>
                  </a:lnTo>
                  <a:lnTo>
                    <a:pt x="1057" y="710"/>
                  </a:lnTo>
                  <a:lnTo>
                    <a:pt x="1056" y="701"/>
                  </a:lnTo>
                  <a:lnTo>
                    <a:pt x="1054" y="692"/>
                  </a:lnTo>
                  <a:lnTo>
                    <a:pt x="1051" y="682"/>
                  </a:lnTo>
                  <a:lnTo>
                    <a:pt x="1046" y="672"/>
                  </a:lnTo>
                  <a:lnTo>
                    <a:pt x="1042" y="662"/>
                  </a:lnTo>
                  <a:lnTo>
                    <a:pt x="1036" y="653"/>
                  </a:lnTo>
                  <a:lnTo>
                    <a:pt x="1029" y="644"/>
                  </a:lnTo>
                  <a:lnTo>
                    <a:pt x="1023" y="637"/>
                  </a:lnTo>
                  <a:lnTo>
                    <a:pt x="1016" y="631"/>
                  </a:lnTo>
                  <a:lnTo>
                    <a:pt x="1009" y="627"/>
                  </a:lnTo>
                  <a:lnTo>
                    <a:pt x="1005" y="626"/>
                  </a:lnTo>
                  <a:lnTo>
                    <a:pt x="1001" y="625"/>
                  </a:lnTo>
                  <a:lnTo>
                    <a:pt x="998" y="624"/>
                  </a:lnTo>
                  <a:lnTo>
                    <a:pt x="995" y="625"/>
                  </a:lnTo>
                  <a:lnTo>
                    <a:pt x="991" y="626"/>
                  </a:lnTo>
                  <a:lnTo>
                    <a:pt x="987" y="627"/>
                  </a:lnTo>
                  <a:lnTo>
                    <a:pt x="984" y="629"/>
                  </a:lnTo>
                  <a:lnTo>
                    <a:pt x="981" y="632"/>
                  </a:lnTo>
                  <a:lnTo>
                    <a:pt x="978" y="638"/>
                  </a:lnTo>
                  <a:lnTo>
                    <a:pt x="977" y="644"/>
                  </a:lnTo>
                  <a:lnTo>
                    <a:pt x="978" y="652"/>
                  </a:lnTo>
                  <a:lnTo>
                    <a:pt x="978" y="660"/>
                  </a:lnTo>
                  <a:lnTo>
                    <a:pt x="980" y="668"/>
                  </a:lnTo>
                  <a:lnTo>
                    <a:pt x="981" y="676"/>
                  </a:lnTo>
                  <a:lnTo>
                    <a:pt x="980" y="684"/>
                  </a:lnTo>
                  <a:lnTo>
                    <a:pt x="977" y="690"/>
                  </a:lnTo>
                  <a:lnTo>
                    <a:pt x="974" y="695"/>
                  </a:lnTo>
                  <a:lnTo>
                    <a:pt x="971" y="698"/>
                  </a:lnTo>
                  <a:lnTo>
                    <a:pt x="968" y="698"/>
                  </a:lnTo>
                  <a:lnTo>
                    <a:pt x="963" y="697"/>
                  </a:lnTo>
                  <a:lnTo>
                    <a:pt x="959" y="695"/>
                  </a:lnTo>
                  <a:lnTo>
                    <a:pt x="955" y="692"/>
                  </a:lnTo>
                  <a:lnTo>
                    <a:pt x="950" y="687"/>
                  </a:lnTo>
                  <a:lnTo>
                    <a:pt x="947" y="682"/>
                  </a:lnTo>
                  <a:lnTo>
                    <a:pt x="939" y="670"/>
                  </a:lnTo>
                  <a:lnTo>
                    <a:pt x="932" y="659"/>
                  </a:lnTo>
                  <a:lnTo>
                    <a:pt x="928" y="650"/>
                  </a:lnTo>
                  <a:lnTo>
                    <a:pt x="926" y="643"/>
                  </a:lnTo>
                  <a:lnTo>
                    <a:pt x="927" y="639"/>
                  </a:lnTo>
                  <a:lnTo>
                    <a:pt x="930" y="632"/>
                  </a:lnTo>
                  <a:lnTo>
                    <a:pt x="935" y="624"/>
                  </a:lnTo>
                  <a:lnTo>
                    <a:pt x="941" y="615"/>
                  </a:lnTo>
                  <a:lnTo>
                    <a:pt x="946" y="606"/>
                  </a:lnTo>
                  <a:lnTo>
                    <a:pt x="952" y="599"/>
                  </a:lnTo>
                  <a:lnTo>
                    <a:pt x="956" y="595"/>
                  </a:lnTo>
                  <a:lnTo>
                    <a:pt x="959" y="593"/>
                  </a:lnTo>
                  <a:lnTo>
                    <a:pt x="967" y="599"/>
                  </a:lnTo>
                  <a:lnTo>
                    <a:pt x="974" y="604"/>
                  </a:lnTo>
                  <a:lnTo>
                    <a:pt x="978" y="606"/>
                  </a:lnTo>
                  <a:lnTo>
                    <a:pt x="983" y="607"/>
                  </a:lnTo>
                  <a:lnTo>
                    <a:pt x="987" y="606"/>
                  </a:lnTo>
                  <a:lnTo>
                    <a:pt x="991" y="603"/>
                  </a:lnTo>
                  <a:lnTo>
                    <a:pt x="1002" y="595"/>
                  </a:lnTo>
                  <a:lnTo>
                    <a:pt x="1014" y="584"/>
                  </a:lnTo>
                  <a:lnTo>
                    <a:pt x="1019" y="577"/>
                  </a:lnTo>
                  <a:lnTo>
                    <a:pt x="1024" y="571"/>
                  </a:lnTo>
                  <a:lnTo>
                    <a:pt x="1029" y="563"/>
                  </a:lnTo>
                  <a:lnTo>
                    <a:pt x="1032" y="556"/>
                  </a:lnTo>
                  <a:lnTo>
                    <a:pt x="1038" y="549"/>
                  </a:lnTo>
                  <a:lnTo>
                    <a:pt x="1042" y="544"/>
                  </a:lnTo>
                  <a:lnTo>
                    <a:pt x="1045" y="539"/>
                  </a:lnTo>
                  <a:lnTo>
                    <a:pt x="1046" y="533"/>
                  </a:lnTo>
                  <a:lnTo>
                    <a:pt x="1046" y="529"/>
                  </a:lnTo>
                  <a:lnTo>
                    <a:pt x="1046" y="525"/>
                  </a:lnTo>
                  <a:lnTo>
                    <a:pt x="1044" y="520"/>
                  </a:lnTo>
                  <a:lnTo>
                    <a:pt x="1041" y="516"/>
                  </a:lnTo>
                  <a:lnTo>
                    <a:pt x="1038" y="513"/>
                  </a:lnTo>
                  <a:lnTo>
                    <a:pt x="1033" y="509"/>
                  </a:lnTo>
                  <a:lnTo>
                    <a:pt x="1028" y="506"/>
                  </a:lnTo>
                  <a:lnTo>
                    <a:pt x="1022" y="504"/>
                  </a:lnTo>
                  <a:lnTo>
                    <a:pt x="1009" y="499"/>
                  </a:lnTo>
                  <a:lnTo>
                    <a:pt x="992" y="494"/>
                  </a:lnTo>
                  <a:lnTo>
                    <a:pt x="975" y="491"/>
                  </a:lnTo>
                  <a:lnTo>
                    <a:pt x="958" y="489"/>
                  </a:lnTo>
                  <a:lnTo>
                    <a:pt x="940" y="487"/>
                  </a:lnTo>
                  <a:lnTo>
                    <a:pt x="921" y="486"/>
                  </a:lnTo>
                  <a:lnTo>
                    <a:pt x="889" y="484"/>
                  </a:lnTo>
                  <a:lnTo>
                    <a:pt x="864" y="484"/>
                  </a:lnTo>
                  <a:lnTo>
                    <a:pt x="856" y="484"/>
                  </a:lnTo>
                  <a:lnTo>
                    <a:pt x="848" y="486"/>
                  </a:lnTo>
                  <a:lnTo>
                    <a:pt x="841" y="488"/>
                  </a:lnTo>
                  <a:lnTo>
                    <a:pt x="834" y="491"/>
                  </a:lnTo>
                  <a:lnTo>
                    <a:pt x="827" y="493"/>
                  </a:lnTo>
                  <a:lnTo>
                    <a:pt x="819" y="497"/>
                  </a:lnTo>
                  <a:lnTo>
                    <a:pt x="811" y="498"/>
                  </a:lnTo>
                  <a:lnTo>
                    <a:pt x="803" y="499"/>
                  </a:lnTo>
                  <a:lnTo>
                    <a:pt x="800" y="499"/>
                  </a:lnTo>
                  <a:lnTo>
                    <a:pt x="796" y="497"/>
                  </a:lnTo>
                  <a:lnTo>
                    <a:pt x="795" y="494"/>
                  </a:lnTo>
                  <a:lnTo>
                    <a:pt x="794" y="491"/>
                  </a:lnTo>
                  <a:lnTo>
                    <a:pt x="793" y="484"/>
                  </a:lnTo>
                  <a:lnTo>
                    <a:pt x="794" y="473"/>
                  </a:lnTo>
                  <a:lnTo>
                    <a:pt x="799" y="450"/>
                  </a:lnTo>
                  <a:lnTo>
                    <a:pt x="801" y="430"/>
                  </a:lnTo>
                  <a:lnTo>
                    <a:pt x="801" y="421"/>
                  </a:lnTo>
                  <a:lnTo>
                    <a:pt x="799" y="416"/>
                  </a:lnTo>
                  <a:lnTo>
                    <a:pt x="795" y="413"/>
                  </a:lnTo>
                  <a:lnTo>
                    <a:pt x="791" y="410"/>
                  </a:lnTo>
                  <a:lnTo>
                    <a:pt x="780" y="410"/>
                  </a:lnTo>
                  <a:lnTo>
                    <a:pt x="766" y="408"/>
                  </a:lnTo>
                  <a:lnTo>
                    <a:pt x="761" y="399"/>
                  </a:lnTo>
                  <a:lnTo>
                    <a:pt x="752" y="383"/>
                  </a:lnTo>
                  <a:lnTo>
                    <a:pt x="747" y="377"/>
                  </a:lnTo>
                  <a:lnTo>
                    <a:pt x="743" y="373"/>
                  </a:lnTo>
                  <a:lnTo>
                    <a:pt x="740" y="373"/>
                  </a:lnTo>
                  <a:lnTo>
                    <a:pt x="739" y="373"/>
                  </a:lnTo>
                  <a:lnTo>
                    <a:pt x="737" y="375"/>
                  </a:lnTo>
                  <a:lnTo>
                    <a:pt x="736" y="379"/>
                  </a:lnTo>
                  <a:lnTo>
                    <a:pt x="735" y="380"/>
                  </a:lnTo>
                  <a:lnTo>
                    <a:pt x="734" y="381"/>
                  </a:lnTo>
                  <a:lnTo>
                    <a:pt x="732" y="381"/>
                  </a:lnTo>
                  <a:lnTo>
                    <a:pt x="730" y="381"/>
                  </a:lnTo>
                  <a:lnTo>
                    <a:pt x="723" y="380"/>
                  </a:lnTo>
                  <a:lnTo>
                    <a:pt x="717" y="378"/>
                  </a:lnTo>
                  <a:lnTo>
                    <a:pt x="710" y="376"/>
                  </a:lnTo>
                  <a:lnTo>
                    <a:pt x="705" y="373"/>
                  </a:lnTo>
                  <a:lnTo>
                    <a:pt x="701" y="369"/>
                  </a:lnTo>
                  <a:lnTo>
                    <a:pt x="698" y="366"/>
                  </a:lnTo>
                  <a:lnTo>
                    <a:pt x="695" y="361"/>
                  </a:lnTo>
                  <a:lnTo>
                    <a:pt x="692" y="357"/>
                  </a:lnTo>
                  <a:lnTo>
                    <a:pt x="689" y="352"/>
                  </a:lnTo>
                  <a:lnTo>
                    <a:pt x="684" y="350"/>
                  </a:lnTo>
                  <a:lnTo>
                    <a:pt x="680" y="348"/>
                  </a:lnTo>
                  <a:lnTo>
                    <a:pt x="675" y="348"/>
                  </a:lnTo>
                  <a:lnTo>
                    <a:pt x="670" y="348"/>
                  </a:lnTo>
                  <a:lnTo>
                    <a:pt x="665" y="348"/>
                  </a:lnTo>
                  <a:lnTo>
                    <a:pt x="655" y="351"/>
                  </a:lnTo>
                  <a:lnTo>
                    <a:pt x="646" y="357"/>
                  </a:lnTo>
                  <a:lnTo>
                    <a:pt x="637" y="362"/>
                  </a:lnTo>
                  <a:lnTo>
                    <a:pt x="629" y="368"/>
                  </a:lnTo>
                  <a:lnTo>
                    <a:pt x="625" y="372"/>
                  </a:lnTo>
                  <a:lnTo>
                    <a:pt x="621" y="375"/>
                  </a:lnTo>
                  <a:lnTo>
                    <a:pt x="615" y="377"/>
                  </a:lnTo>
                  <a:lnTo>
                    <a:pt x="610" y="378"/>
                  </a:lnTo>
                  <a:lnTo>
                    <a:pt x="596" y="380"/>
                  </a:lnTo>
                  <a:lnTo>
                    <a:pt x="580" y="380"/>
                  </a:lnTo>
                  <a:lnTo>
                    <a:pt x="563" y="379"/>
                  </a:lnTo>
                  <a:lnTo>
                    <a:pt x="544" y="377"/>
                  </a:lnTo>
                  <a:lnTo>
                    <a:pt x="525" y="373"/>
                  </a:lnTo>
                  <a:lnTo>
                    <a:pt x="504" y="368"/>
                  </a:lnTo>
                  <a:lnTo>
                    <a:pt x="485" y="363"/>
                  </a:lnTo>
                  <a:lnTo>
                    <a:pt x="465" y="358"/>
                  </a:lnTo>
                  <a:lnTo>
                    <a:pt x="446" y="351"/>
                  </a:lnTo>
                  <a:lnTo>
                    <a:pt x="429" y="344"/>
                  </a:lnTo>
                  <a:lnTo>
                    <a:pt x="413" y="337"/>
                  </a:lnTo>
                  <a:lnTo>
                    <a:pt x="398" y="331"/>
                  </a:lnTo>
                  <a:lnTo>
                    <a:pt x="387" y="324"/>
                  </a:lnTo>
                  <a:lnTo>
                    <a:pt x="377" y="319"/>
                  </a:lnTo>
                  <a:lnTo>
                    <a:pt x="377" y="308"/>
                  </a:lnTo>
                  <a:lnTo>
                    <a:pt x="375" y="296"/>
                  </a:lnTo>
                  <a:lnTo>
                    <a:pt x="372" y="284"/>
                  </a:lnTo>
                  <a:lnTo>
                    <a:pt x="368" y="273"/>
                  </a:lnTo>
                  <a:lnTo>
                    <a:pt x="364" y="268"/>
                  </a:lnTo>
                  <a:lnTo>
                    <a:pt x="361" y="264"/>
                  </a:lnTo>
                  <a:lnTo>
                    <a:pt x="357" y="262"/>
                  </a:lnTo>
                  <a:lnTo>
                    <a:pt x="353" y="260"/>
                  </a:lnTo>
                  <a:lnTo>
                    <a:pt x="347" y="258"/>
                  </a:lnTo>
                  <a:lnTo>
                    <a:pt x="342" y="258"/>
                  </a:lnTo>
                  <a:lnTo>
                    <a:pt x="336" y="261"/>
                  </a:lnTo>
                  <a:lnTo>
                    <a:pt x="330" y="264"/>
                  </a:lnTo>
                  <a:lnTo>
                    <a:pt x="315" y="276"/>
                  </a:lnTo>
                  <a:lnTo>
                    <a:pt x="302" y="289"/>
                  </a:lnTo>
                  <a:lnTo>
                    <a:pt x="299" y="291"/>
                  </a:lnTo>
                  <a:lnTo>
                    <a:pt x="295" y="292"/>
                  </a:lnTo>
                  <a:lnTo>
                    <a:pt x="291" y="293"/>
                  </a:lnTo>
                  <a:lnTo>
                    <a:pt x="287" y="294"/>
                  </a:lnTo>
                  <a:lnTo>
                    <a:pt x="283" y="293"/>
                  </a:lnTo>
                  <a:lnTo>
                    <a:pt x="277" y="292"/>
                  </a:lnTo>
                  <a:lnTo>
                    <a:pt x="272" y="290"/>
                  </a:lnTo>
                  <a:lnTo>
                    <a:pt x="266" y="287"/>
                  </a:lnTo>
                  <a:lnTo>
                    <a:pt x="248" y="282"/>
                  </a:lnTo>
                  <a:lnTo>
                    <a:pt x="224" y="279"/>
                  </a:lnTo>
                  <a:lnTo>
                    <a:pt x="219" y="277"/>
                  </a:lnTo>
                  <a:lnTo>
                    <a:pt x="214" y="276"/>
                  </a:lnTo>
                  <a:lnTo>
                    <a:pt x="210" y="274"/>
                  </a:lnTo>
                  <a:lnTo>
                    <a:pt x="207" y="271"/>
                  </a:lnTo>
                  <a:lnTo>
                    <a:pt x="206" y="268"/>
                  </a:lnTo>
                  <a:lnTo>
                    <a:pt x="206" y="265"/>
                  </a:lnTo>
                  <a:lnTo>
                    <a:pt x="207" y="261"/>
                  </a:lnTo>
                  <a:lnTo>
                    <a:pt x="211" y="255"/>
                  </a:lnTo>
                  <a:lnTo>
                    <a:pt x="222" y="246"/>
                  </a:lnTo>
                  <a:lnTo>
                    <a:pt x="232" y="238"/>
                  </a:lnTo>
                  <a:lnTo>
                    <a:pt x="236" y="233"/>
                  </a:lnTo>
                  <a:lnTo>
                    <a:pt x="241" y="228"/>
                  </a:lnTo>
                  <a:lnTo>
                    <a:pt x="243" y="224"/>
                  </a:lnTo>
                  <a:lnTo>
                    <a:pt x="245" y="220"/>
                  </a:lnTo>
                  <a:lnTo>
                    <a:pt x="245" y="216"/>
                  </a:lnTo>
                  <a:lnTo>
                    <a:pt x="245" y="213"/>
                  </a:lnTo>
                  <a:lnTo>
                    <a:pt x="244" y="210"/>
                  </a:lnTo>
                  <a:lnTo>
                    <a:pt x="243" y="208"/>
                  </a:lnTo>
                  <a:lnTo>
                    <a:pt x="236" y="202"/>
                  </a:lnTo>
                  <a:lnTo>
                    <a:pt x="229" y="199"/>
                  </a:lnTo>
                  <a:lnTo>
                    <a:pt x="218" y="196"/>
                  </a:lnTo>
                  <a:lnTo>
                    <a:pt x="206" y="194"/>
                  </a:lnTo>
                  <a:lnTo>
                    <a:pt x="197" y="194"/>
                  </a:lnTo>
                  <a:lnTo>
                    <a:pt x="189" y="195"/>
                  </a:lnTo>
                  <a:lnTo>
                    <a:pt x="180" y="196"/>
                  </a:lnTo>
                  <a:lnTo>
                    <a:pt x="172" y="198"/>
                  </a:lnTo>
                  <a:lnTo>
                    <a:pt x="155" y="204"/>
                  </a:lnTo>
                  <a:lnTo>
                    <a:pt x="140" y="208"/>
                  </a:lnTo>
                  <a:lnTo>
                    <a:pt x="126" y="212"/>
                  </a:lnTo>
                  <a:lnTo>
                    <a:pt x="112" y="214"/>
                  </a:lnTo>
                  <a:lnTo>
                    <a:pt x="106" y="215"/>
                  </a:lnTo>
                  <a:lnTo>
                    <a:pt x="99" y="214"/>
                  </a:lnTo>
                  <a:lnTo>
                    <a:pt x="94" y="213"/>
                  </a:lnTo>
                  <a:lnTo>
                    <a:pt x="88" y="211"/>
                  </a:lnTo>
                  <a:lnTo>
                    <a:pt x="70" y="201"/>
                  </a:lnTo>
                  <a:lnTo>
                    <a:pt x="52" y="188"/>
                  </a:lnTo>
                  <a:lnTo>
                    <a:pt x="35" y="174"/>
                  </a:lnTo>
                  <a:lnTo>
                    <a:pt x="21" y="163"/>
                  </a:lnTo>
                  <a:lnTo>
                    <a:pt x="13" y="154"/>
                  </a:lnTo>
                  <a:lnTo>
                    <a:pt x="8" y="145"/>
                  </a:lnTo>
                  <a:lnTo>
                    <a:pt x="4" y="136"/>
                  </a:lnTo>
                  <a:lnTo>
                    <a:pt x="1" y="126"/>
                  </a:lnTo>
                  <a:lnTo>
                    <a:pt x="0" y="117"/>
                  </a:lnTo>
                  <a:lnTo>
                    <a:pt x="1" y="108"/>
                  </a:lnTo>
                  <a:lnTo>
                    <a:pt x="2" y="97"/>
                  </a:lnTo>
                  <a:lnTo>
                    <a:pt x="6" y="87"/>
                  </a:lnTo>
                  <a:lnTo>
                    <a:pt x="10" y="78"/>
                  </a:lnTo>
                  <a:lnTo>
                    <a:pt x="14" y="69"/>
                  </a:lnTo>
                  <a:lnTo>
                    <a:pt x="20" y="59"/>
                  </a:lnTo>
                  <a:lnTo>
                    <a:pt x="25" y="50"/>
                  </a:lnTo>
                  <a:lnTo>
                    <a:pt x="39" y="32"/>
                  </a:lnTo>
                  <a:lnTo>
                    <a:pt x="53" y="17"/>
                  </a:lnTo>
                  <a:lnTo>
                    <a:pt x="58" y="22"/>
                  </a:lnTo>
                  <a:lnTo>
                    <a:pt x="63" y="24"/>
                  </a:lnTo>
                  <a:lnTo>
                    <a:pt x="67" y="26"/>
                  </a:lnTo>
                  <a:lnTo>
                    <a:pt x="71" y="26"/>
                  </a:lnTo>
                  <a:lnTo>
                    <a:pt x="76" y="25"/>
                  </a:lnTo>
                  <a:lnTo>
                    <a:pt x="80" y="24"/>
                  </a:lnTo>
                  <a:lnTo>
                    <a:pt x="84" y="22"/>
                  </a:lnTo>
                  <a:lnTo>
                    <a:pt x="89" y="18"/>
                  </a:lnTo>
                  <a:lnTo>
                    <a:pt x="97" y="13"/>
                  </a:lnTo>
                  <a:lnTo>
                    <a:pt x="107" y="6"/>
                  </a:lnTo>
                  <a:lnTo>
                    <a:pt x="111" y="3"/>
                  </a:lnTo>
                  <a:lnTo>
                    <a:pt x="117" y="2"/>
                  </a:lnTo>
                  <a:lnTo>
                    <a:pt x="122" y="0"/>
                  </a:lnTo>
                  <a:lnTo>
                    <a:pt x="127" y="0"/>
                  </a:lnTo>
                  <a:lnTo>
                    <a:pt x="135" y="0"/>
                  </a:lnTo>
                  <a:lnTo>
                    <a:pt x="141" y="2"/>
                  </a:lnTo>
                  <a:lnTo>
                    <a:pt x="149" y="5"/>
                  </a:lnTo>
                  <a:lnTo>
                    <a:pt x="154" y="9"/>
                  </a:lnTo>
                  <a:lnTo>
                    <a:pt x="161" y="13"/>
                  </a:lnTo>
                  <a:lnTo>
                    <a:pt x="166" y="18"/>
                  </a:lnTo>
                  <a:lnTo>
                    <a:pt x="170" y="24"/>
                  </a:lnTo>
                  <a:lnTo>
                    <a:pt x="176" y="30"/>
                  </a:lnTo>
                  <a:lnTo>
                    <a:pt x="186" y="43"/>
                  </a:lnTo>
                  <a:lnTo>
                    <a:pt x="195" y="56"/>
                  </a:lnTo>
                  <a:lnTo>
                    <a:pt x="205" y="68"/>
                  </a:lnTo>
                  <a:lnTo>
                    <a:pt x="217" y="79"/>
                  </a:lnTo>
                  <a:lnTo>
                    <a:pt x="227" y="86"/>
                  </a:lnTo>
                  <a:lnTo>
                    <a:pt x="236" y="93"/>
                  </a:lnTo>
                  <a:lnTo>
                    <a:pt x="247" y="98"/>
                  </a:lnTo>
                  <a:lnTo>
                    <a:pt x="258" y="103"/>
                  </a:lnTo>
                  <a:lnTo>
                    <a:pt x="280" y="113"/>
                  </a:lnTo>
                  <a:lnTo>
                    <a:pt x="303" y="122"/>
                  </a:lnTo>
                  <a:lnTo>
                    <a:pt x="325" y="131"/>
                  </a:lnTo>
                  <a:lnTo>
                    <a:pt x="346" y="142"/>
                  </a:lnTo>
                  <a:lnTo>
                    <a:pt x="357" y="149"/>
                  </a:lnTo>
                  <a:lnTo>
                    <a:pt x="367" y="155"/>
                  </a:lnTo>
                  <a:lnTo>
                    <a:pt x="376" y="163"/>
                  </a:lnTo>
                  <a:lnTo>
                    <a:pt x="386" y="171"/>
                  </a:lnTo>
                  <a:lnTo>
                    <a:pt x="392" y="176"/>
                  </a:lnTo>
                  <a:lnTo>
                    <a:pt x="401" y="180"/>
                  </a:lnTo>
                  <a:lnTo>
                    <a:pt x="412" y="183"/>
                  </a:lnTo>
                  <a:lnTo>
                    <a:pt x="426" y="187"/>
                  </a:lnTo>
                  <a:lnTo>
                    <a:pt x="456" y="194"/>
                  </a:lnTo>
                  <a:lnTo>
                    <a:pt x="489" y="200"/>
                  </a:lnTo>
                  <a:lnTo>
                    <a:pt x="522" y="206"/>
                  </a:lnTo>
                  <a:lnTo>
                    <a:pt x="549" y="212"/>
                  </a:lnTo>
                  <a:lnTo>
                    <a:pt x="559" y="215"/>
                  </a:lnTo>
                  <a:lnTo>
                    <a:pt x="568" y="218"/>
                  </a:lnTo>
                  <a:lnTo>
                    <a:pt x="570" y="220"/>
                  </a:lnTo>
                  <a:lnTo>
                    <a:pt x="572" y="221"/>
                  </a:lnTo>
                  <a:lnTo>
                    <a:pt x="574" y="223"/>
                  </a:lnTo>
                  <a:lnTo>
                    <a:pt x="574" y="22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28678" name="Picture 352" descr="Russia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57713" y="2997200"/>
            <a:ext cx="37306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361" descr="Kazakhstan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82988" y="4005263"/>
            <a:ext cx="347662" cy="30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83" descr="India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27450" y="5283200"/>
            <a:ext cx="407988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1" name="Picture 103" descr="Ukrain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4713" y="4064000"/>
            <a:ext cx="360362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2" name="Picture 79" descr="Germany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03363" y="3781425"/>
            <a:ext cx="341312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3" name="Picture 95" descr="China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930775" y="4568825"/>
            <a:ext cx="4143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4" name="Picture 6" descr="belaru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32013" y="3503613"/>
            <a:ext cx="393700" cy="34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8" name="Скругленная прямоугольная выноска 177"/>
          <p:cNvSpPr/>
          <p:nvPr/>
        </p:nvSpPr>
        <p:spPr bwMode="auto">
          <a:xfrm>
            <a:off x="142844" y="1714488"/>
            <a:ext cx="2428892" cy="919401"/>
          </a:xfrm>
          <a:prstGeom prst="wedgeRoundRectCallout">
            <a:avLst>
              <a:gd name="adj1" fmla="val 51000"/>
              <a:gd name="adj2" fmla="val 126246"/>
              <a:gd name="adj3" fmla="val 16667"/>
            </a:avLst>
          </a:prstGeom>
          <a:solidFill>
            <a:srgbClr val="8DD6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1600" b="1" dirty="0" smtClean="0">
                <a:solidFill>
                  <a:schemeClr val="bg1"/>
                </a:solidFill>
              </a:rPr>
              <a:t>Дочерние банки в Казахстане, Украине и Беларуси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79" name="Скругленная прямоугольная выноска 178"/>
          <p:cNvSpPr/>
          <p:nvPr/>
        </p:nvSpPr>
        <p:spPr bwMode="auto">
          <a:xfrm>
            <a:off x="214282" y="5429264"/>
            <a:ext cx="2428892" cy="919401"/>
          </a:xfrm>
          <a:prstGeom prst="wedgeRoundRectCallout">
            <a:avLst>
              <a:gd name="adj1" fmla="val 96541"/>
              <a:gd name="adj2" fmla="val -77479"/>
              <a:gd name="adj3" fmla="val 16667"/>
            </a:avLst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1600" b="1" dirty="0" smtClean="0">
                <a:solidFill>
                  <a:schemeClr val="bg1"/>
                </a:solidFill>
              </a:rPr>
              <a:t>филиал в Индии, представительства в Германии и Китае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80" name="Скругленная прямоугольная выноска 179"/>
          <p:cNvSpPr/>
          <p:nvPr/>
        </p:nvSpPr>
        <p:spPr bwMode="auto">
          <a:xfrm>
            <a:off x="6786578" y="1857364"/>
            <a:ext cx="2143140" cy="714380"/>
          </a:xfrm>
          <a:prstGeom prst="wedgeRoundRectCallout">
            <a:avLst>
              <a:gd name="adj1" fmla="val -56563"/>
              <a:gd name="adj2" fmla="val 89627"/>
              <a:gd name="adj3" fmla="val 16667"/>
            </a:avLst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ru-RU" sz="1400" b="1" dirty="0" smtClean="0">
                <a:solidFill>
                  <a:schemeClr val="bg1"/>
                </a:solidFill>
              </a:rPr>
              <a:t>17 территориальных банков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1" name="Скругленная прямоугольная выноска 180"/>
          <p:cNvSpPr/>
          <p:nvPr/>
        </p:nvSpPr>
        <p:spPr bwMode="auto">
          <a:xfrm>
            <a:off x="6357950" y="5357826"/>
            <a:ext cx="2500330" cy="857256"/>
          </a:xfrm>
          <a:prstGeom prst="wedgeRoundRectCallout">
            <a:avLst>
              <a:gd name="adj1" fmla="val -57841"/>
              <a:gd name="adj2" fmla="val -174286"/>
              <a:gd name="adj3" fmla="val 16667"/>
            </a:avLst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285750" indent="-285750"/>
            <a:r>
              <a:rPr lang="ru-RU" sz="1400" b="1" dirty="0" smtClean="0">
                <a:solidFill>
                  <a:schemeClr val="bg1"/>
                </a:solidFill>
              </a:rPr>
              <a:t>20 тысяч отделений и </a:t>
            </a:r>
          </a:p>
          <a:p>
            <a:pPr marL="285750" indent="-285750"/>
            <a:r>
              <a:rPr lang="ru-RU" sz="1400" b="1" dirty="0" smtClean="0">
                <a:solidFill>
                  <a:schemeClr val="bg1"/>
                </a:solidFill>
              </a:rPr>
              <a:t>внутренних структурных  </a:t>
            </a:r>
          </a:p>
          <a:p>
            <a:pPr marL="285750" indent="-285750"/>
            <a:r>
              <a:rPr lang="ru-RU" sz="1400" b="1" dirty="0" smtClean="0">
                <a:solidFill>
                  <a:schemeClr val="bg1"/>
                </a:solidFill>
              </a:rPr>
              <a:t>подразделений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1187622" y="557898"/>
            <a:ext cx="6984778" cy="4029581"/>
            <a:chOff x="1293891" y="728931"/>
            <a:chExt cx="1581354" cy="971029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1293891" y="728931"/>
              <a:ext cx="1581354" cy="971029"/>
            </a:xfrm>
            <a:prstGeom prst="roundRect">
              <a:avLst/>
            </a:prstGeom>
            <a:blipFill rotWithShape="0">
              <a:blip r:embed="rId3" cstate="print"/>
              <a:stretch>
                <a:fillRect/>
              </a:stretch>
            </a:blip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1341293" y="776333"/>
              <a:ext cx="1486550" cy="87622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Aft>
                  <a:spcPct val="35000"/>
                </a:spcAft>
              </a:pPr>
              <a:endParaRPr lang="ru-RU" sz="10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6B77B7-3ADA-470E-965A-EE36D2037E5D}" type="slidenum">
              <a:rPr lang="ru-RU" smtClean="0"/>
              <a:pPr>
                <a:defRPr/>
              </a:pPr>
              <a:t>5</a:t>
            </a:fld>
            <a:endParaRPr lang="ru-RU" dirty="0"/>
          </a:p>
        </p:txBody>
      </p:sp>
      <p:pic>
        <p:nvPicPr>
          <p:cNvPr id="9" name="Рисунок 8" descr="эмблема банка Турции1.jpg"/>
          <p:cNvPicPr>
            <a:picLocks noChangeAspect="1"/>
          </p:cNvPicPr>
          <p:nvPr/>
        </p:nvPicPr>
        <p:blipFill rotWithShape="1">
          <a:blip r:embed="rId4" cstate="print"/>
          <a:srcRect t="27327" b="23724"/>
          <a:stretch/>
        </p:blipFill>
        <p:spPr>
          <a:xfrm>
            <a:off x="1478071" y="3913760"/>
            <a:ext cx="2088232" cy="47701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4"/>
          <p:cNvSpPr>
            <a:spLocks noGrp="1" noChangeArrowheads="1"/>
          </p:cNvSpPr>
          <p:nvPr>
            <p:ph type="title"/>
          </p:nvPr>
        </p:nvSpPr>
        <p:spPr>
          <a:xfrm>
            <a:off x="107504" y="188639"/>
            <a:ext cx="8745538" cy="1095375"/>
          </a:xfrm>
          <a:effectLst/>
        </p:spPr>
        <p:txBody>
          <a:bodyPr/>
          <a:lstStyle/>
          <a:p>
            <a:r>
              <a:rPr lang="ru-RU" dirty="0" smtClean="0"/>
              <a:t>География бизнеса Сбербанка:     </a:t>
            </a:r>
            <a:br>
              <a:rPr lang="ru-RU" dirty="0" smtClean="0"/>
            </a:br>
            <a:r>
              <a:rPr lang="ru-RU" dirty="0" smtClean="0"/>
              <a:t>                </a:t>
            </a:r>
            <a:r>
              <a:rPr lang="ru-RU" sz="2400" dirty="0" smtClean="0">
                <a:solidFill>
                  <a:srgbClr val="009900"/>
                </a:solidFill>
              </a:rPr>
              <a:t>Центральная и Восточная Европа</a:t>
            </a:r>
            <a:br>
              <a:rPr lang="ru-RU" sz="2400" dirty="0" smtClean="0">
                <a:solidFill>
                  <a:srgbClr val="009900"/>
                </a:solidFill>
              </a:rPr>
            </a:br>
            <a:r>
              <a:rPr lang="ru-RU" sz="2400" dirty="0" smtClean="0">
                <a:solidFill>
                  <a:srgbClr val="009900"/>
                </a:solidFill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1521" y="4920886"/>
            <a:ext cx="4032447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Clr>
                <a:schemeClr val="bg2">
                  <a:lumMod val="75000"/>
                </a:schemeClr>
              </a:buClr>
              <a:buSzPct val="110000"/>
              <a:buFont typeface="Wingdings" pitchFamily="2" charset="2"/>
              <a:buChar char="ü"/>
            </a:pPr>
            <a:r>
              <a:rPr lang="en-US" sz="1400" b="1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8 </a:t>
            </a:r>
            <a:r>
              <a:rPr lang="ru-RU" sz="1400" b="1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место среди турецких банков по </a:t>
            </a:r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объему суммарных </a:t>
            </a:r>
            <a:r>
              <a:rPr lang="ru-RU" sz="1400" b="1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активов и </a:t>
            </a:r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депозитов</a:t>
            </a:r>
          </a:p>
          <a:p>
            <a:pPr marL="285750" indent="-285750">
              <a:spcAft>
                <a:spcPts val="600"/>
              </a:spcAft>
              <a:buClr>
                <a:schemeClr val="bg2">
                  <a:lumMod val="75000"/>
                </a:schemeClr>
              </a:buClr>
              <a:buSzPct val="110000"/>
              <a:buFont typeface="Wingdings" pitchFamily="2" charset="2"/>
              <a:buChar char="ü"/>
            </a:pPr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600 отделений в Турции</a:t>
            </a:r>
          </a:p>
          <a:p>
            <a:pPr marL="285750" indent="-285750">
              <a:spcAft>
                <a:spcPts val="600"/>
              </a:spcAft>
              <a:buClr>
                <a:schemeClr val="bg2">
                  <a:lumMod val="75000"/>
                </a:schemeClr>
              </a:buClr>
              <a:buSzPct val="110000"/>
              <a:buFont typeface="Wingdings" pitchFamily="2" charset="2"/>
              <a:buChar char="ü"/>
            </a:pPr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15 </a:t>
            </a:r>
            <a:r>
              <a:rPr lang="ru-RU" sz="1400" b="1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дочерних структур за рубежом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+mj-lt"/>
            </a:endParaRPr>
          </a:p>
          <a:p>
            <a:pPr marL="285750" indent="-285750">
              <a:buClr>
                <a:schemeClr val="bg2">
                  <a:lumMod val="75000"/>
                </a:schemeClr>
              </a:buClr>
              <a:buSzPct val="110000"/>
              <a:buFont typeface="Wingdings" pitchFamily="2" charset="2"/>
              <a:buChar char="ü"/>
            </a:pPr>
            <a:endParaRPr lang="ru-RU" sz="140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 bwMode="auto">
          <a:xfrm>
            <a:off x="4572000" y="4857038"/>
            <a:ext cx="4572000" cy="1464231"/>
          </a:xfrm>
          <a:prstGeom prst="roundRect">
            <a:avLst/>
          </a:prstGeom>
          <a:noFill/>
          <a:extLst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Clr>
                <a:schemeClr val="bg2">
                  <a:lumMod val="50000"/>
                </a:schemeClr>
              </a:buClr>
              <a:buSzPct val="110000"/>
              <a:buFont typeface="Wingdings" pitchFamily="2" charset="2"/>
              <a:buChar char="ü"/>
            </a:pPr>
            <a:r>
              <a:rPr lang="ru-RU" sz="1400" b="1" dirty="0">
                <a:solidFill>
                  <a:schemeClr val="bg2">
                    <a:lumMod val="50000"/>
                  </a:schemeClr>
                </a:solidFill>
                <a:latin typeface="+mj-lt"/>
                <a:cs typeface="Arial" pitchFamily="34" charset="0"/>
              </a:rPr>
              <a:t>Дочерние банки </a:t>
            </a:r>
            <a:r>
              <a:rPr lang="en-US" sz="1400" b="1" dirty="0">
                <a:solidFill>
                  <a:schemeClr val="bg2">
                    <a:lumMod val="50000"/>
                  </a:schemeClr>
                </a:solidFill>
                <a:latin typeface="+mj-lt"/>
                <a:cs typeface="Arial" pitchFamily="34" charset="0"/>
              </a:rPr>
              <a:t>VBI</a:t>
            </a:r>
            <a:r>
              <a:rPr lang="ru-RU" sz="1400" b="1" dirty="0">
                <a:solidFill>
                  <a:schemeClr val="bg2">
                    <a:lumMod val="50000"/>
                  </a:schemeClr>
                </a:solidFill>
                <a:latin typeface="+mj-lt"/>
                <a:cs typeface="Arial" pitchFamily="34" charset="0"/>
              </a:rPr>
              <a:t> по размеру активов</a:t>
            </a:r>
            <a:r>
              <a:rPr lang="en-US" sz="1400" b="1" dirty="0">
                <a:solidFill>
                  <a:schemeClr val="bg2">
                    <a:lumMod val="5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ru-RU" sz="1400" b="1" dirty="0">
                <a:solidFill>
                  <a:schemeClr val="bg2">
                    <a:lumMod val="50000"/>
                  </a:schemeClr>
                </a:solidFill>
                <a:latin typeface="+mj-lt"/>
                <a:cs typeface="Arial" pitchFamily="34" charset="0"/>
              </a:rPr>
              <a:t>входят в топ финансовых учреждений в Центральной и Восточной Европе</a:t>
            </a:r>
          </a:p>
          <a:p>
            <a:pPr marL="285750" indent="-285750">
              <a:spcAft>
                <a:spcPts val="600"/>
              </a:spcAft>
              <a:buClr>
                <a:schemeClr val="bg2">
                  <a:lumMod val="50000"/>
                </a:schemeClr>
              </a:buClr>
              <a:buSzPct val="110000"/>
              <a:buFont typeface="Wingdings" pitchFamily="2" charset="2"/>
              <a:buChar char="ü"/>
            </a:pPr>
            <a:r>
              <a:rPr lang="ru-RU" sz="1400" b="1" dirty="0">
                <a:solidFill>
                  <a:schemeClr val="bg2">
                    <a:lumMod val="50000"/>
                  </a:schemeClr>
                </a:solidFill>
                <a:latin typeface="+mj-lt"/>
                <a:cs typeface="Arial" pitchFamily="34" charset="0"/>
              </a:rPr>
              <a:t>300 отделений</a:t>
            </a:r>
          </a:p>
          <a:p>
            <a:pPr marL="285750" indent="-285750">
              <a:spcAft>
                <a:spcPts val="600"/>
              </a:spcAft>
              <a:buClr>
                <a:schemeClr val="bg2">
                  <a:lumMod val="50000"/>
                </a:schemeClr>
              </a:buClr>
              <a:buSzPct val="110000"/>
              <a:buFont typeface="Wingdings" pitchFamily="2" charset="2"/>
              <a:buChar char="ü"/>
            </a:pPr>
            <a:r>
              <a:rPr lang="ru-RU" sz="1400" b="1" dirty="0">
                <a:solidFill>
                  <a:schemeClr val="bg2">
                    <a:lumMod val="50000"/>
                  </a:schemeClr>
                </a:solidFill>
                <a:latin typeface="+mj-lt"/>
                <a:cs typeface="Arial" pitchFamily="34" charset="0"/>
              </a:rPr>
              <a:t>600 клиентов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 bwMode="auto">
          <a:xfrm>
            <a:off x="4572000" y="4728319"/>
            <a:ext cx="4248472" cy="1682063"/>
          </a:xfrm>
          <a:prstGeom prst="roundRect">
            <a:avLst/>
          </a:prstGeom>
          <a:noFill/>
          <a:ln w="12700" cap="rnd" cmpd="sng" algn="ctr">
            <a:solidFill>
              <a:schemeClr val="bg1">
                <a:lumMod val="65000"/>
              </a:schemeClr>
            </a:solidFill>
            <a:prstDash val="solid"/>
            <a:bevel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 bwMode="auto">
          <a:xfrm>
            <a:off x="179512" y="4748121"/>
            <a:ext cx="4248472" cy="1682063"/>
          </a:xfrm>
          <a:prstGeom prst="roundRect">
            <a:avLst/>
          </a:prstGeom>
          <a:noFill/>
          <a:ln w="12700" cap="rnd" cmpd="sng" algn="ctr">
            <a:solidFill>
              <a:schemeClr val="bg1">
                <a:lumMod val="65000"/>
              </a:schemeClr>
            </a:solidFill>
            <a:prstDash val="solid"/>
            <a:bevel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" name="Выгнутая влево стрелка 20"/>
          <p:cNvSpPr/>
          <p:nvPr/>
        </p:nvSpPr>
        <p:spPr bwMode="auto">
          <a:xfrm>
            <a:off x="314460" y="3940999"/>
            <a:ext cx="1082535" cy="979888"/>
          </a:xfrm>
          <a:prstGeom prst="curvedRightArrow">
            <a:avLst>
              <a:gd name="adj1" fmla="val 25000"/>
              <a:gd name="adj2" fmla="val 48244"/>
              <a:gd name="adj3" fmla="val 23299"/>
            </a:avLst>
          </a:prstGeom>
          <a:gradFill>
            <a:gsLst>
              <a:gs pos="0">
                <a:schemeClr val="lt2">
                  <a:tint val="40000"/>
                  <a:satMod val="350000"/>
                </a:schemeClr>
              </a:gs>
              <a:gs pos="40000">
                <a:schemeClr val="lt2">
                  <a:tint val="45000"/>
                  <a:shade val="99000"/>
                  <a:satMod val="350000"/>
                </a:schemeClr>
              </a:gs>
              <a:gs pos="100000">
                <a:schemeClr val="lt2">
                  <a:shade val="20000"/>
                  <a:satMod val="255000"/>
                </a:schemeClr>
              </a:gs>
            </a:gsLst>
            <a:path path="circle">
              <a:fillToRect l="50000" t="-80000" r="50000" b="180000"/>
            </a:path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" name="Выгнутая влево стрелка 21"/>
          <p:cNvSpPr/>
          <p:nvPr/>
        </p:nvSpPr>
        <p:spPr bwMode="auto">
          <a:xfrm flipH="1">
            <a:off x="7987380" y="3940999"/>
            <a:ext cx="1005697" cy="979888"/>
          </a:xfrm>
          <a:prstGeom prst="curvedRightArrow">
            <a:avLst>
              <a:gd name="adj1" fmla="val 25000"/>
              <a:gd name="adj2" fmla="val 49626"/>
              <a:gd name="adj3" fmla="val 23299"/>
            </a:avLst>
          </a:prstGeom>
          <a:gradFill>
            <a:gsLst>
              <a:gs pos="0">
                <a:schemeClr val="lt2">
                  <a:tint val="40000"/>
                  <a:satMod val="350000"/>
                </a:schemeClr>
              </a:gs>
              <a:gs pos="40000">
                <a:schemeClr val="lt2">
                  <a:tint val="45000"/>
                  <a:shade val="99000"/>
                  <a:satMod val="350000"/>
                </a:schemeClr>
              </a:gs>
              <a:gs pos="100000">
                <a:schemeClr val="lt2">
                  <a:shade val="20000"/>
                  <a:satMod val="255000"/>
                </a:schemeClr>
              </a:gs>
            </a:gsLst>
            <a:path path="circle">
              <a:fillToRect l="50000" t="-80000" r="50000" b="180000"/>
            </a:path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165345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4"/>
          <p:cNvSpPr>
            <a:spLocks noGrp="1" noChangeArrowheads="1"/>
          </p:cNvSpPr>
          <p:nvPr>
            <p:ph type="title"/>
          </p:nvPr>
        </p:nvSpPr>
        <p:spPr>
          <a:xfrm>
            <a:off x="-33622" y="1700808"/>
            <a:ext cx="8641085" cy="980728"/>
          </a:xfrm>
          <a:effectLst/>
        </p:spPr>
        <p:txBody>
          <a:bodyPr/>
          <a:lstStyle/>
          <a:p>
            <a:r>
              <a:rPr lang="ru-RU" dirty="0" smtClean="0"/>
              <a:t>Компании - партнеры</a:t>
            </a:r>
            <a:endParaRPr lang="ru-RU" sz="2000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8C290AE-52DC-4F60-A495-39F5B26E29C8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1508896258"/>
              </p:ext>
            </p:extLst>
          </p:nvPr>
        </p:nvGraphicFramePr>
        <p:xfrm>
          <a:off x="107504" y="764704"/>
          <a:ext cx="4248472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1905340940"/>
              </p:ext>
            </p:extLst>
          </p:nvPr>
        </p:nvGraphicFramePr>
        <p:xfrm>
          <a:off x="4427984" y="764704"/>
          <a:ext cx="446449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6" name="Rectangle 4"/>
          <p:cNvSpPr txBox="1">
            <a:spLocks noChangeArrowheads="1"/>
          </p:cNvSpPr>
          <p:nvPr/>
        </p:nvSpPr>
        <p:spPr bwMode="auto">
          <a:xfrm>
            <a:off x="107504" y="188639"/>
            <a:ext cx="8745538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715" rIns="0" bIns="45715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Century Gothic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Century Gothic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Century Gothic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Century Gothic" pitchFamily="34" charset="0"/>
              </a:defRPr>
            </a:lvl5pPr>
            <a:lvl6pPr marL="45715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Century Gothic" pitchFamily="34" charset="0"/>
              </a:defRPr>
            </a:lvl6pPr>
            <a:lvl7pPr marL="914311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Century Gothic" pitchFamily="34" charset="0"/>
              </a:defRPr>
            </a:lvl7pPr>
            <a:lvl8pPr marL="137146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Century Gothic" pitchFamily="34" charset="0"/>
              </a:defRPr>
            </a:lvl8pPr>
            <a:lvl9pPr marL="1828623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r>
              <a:rPr lang="ru-RU" dirty="0" smtClean="0"/>
              <a:t>География бизнеса Сбербанка: </a:t>
            </a:r>
          </a:p>
          <a:p>
            <a:r>
              <a:rPr lang="ru-RU" sz="2400" dirty="0" smtClean="0">
                <a:solidFill>
                  <a:srgbClr val="009900"/>
                </a:solidFill>
              </a:rPr>
              <a:t>Компании партнеры</a:t>
            </a:r>
            <a:br>
              <a:rPr lang="ru-RU" sz="2400" dirty="0" smtClean="0">
                <a:solidFill>
                  <a:srgbClr val="009900"/>
                </a:solidFill>
              </a:rPr>
            </a:br>
            <a:r>
              <a:rPr lang="ru-RU" dirty="0" smtClean="0">
                <a:solidFill>
                  <a:srgbClr val="009900"/>
                </a:solidFill>
              </a:rPr>
              <a:t> </a:t>
            </a:r>
            <a:endParaRPr lang="ru-RU" sz="2000" dirty="0" smtClean="0">
              <a:solidFill>
                <a:srgbClr val="0099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01726" y="5877272"/>
            <a:ext cx="6984776" cy="52322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anchor="ctr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Сбербанк – холдинговая компания</a:t>
            </a:r>
          </a:p>
          <a:p>
            <a:pPr algn="ctr"/>
            <a:endParaRPr lang="ru-RU" sz="8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46938551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Diagram 5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4675" y="1609725"/>
            <a:ext cx="1993900" cy="432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трелка вправо 8"/>
          <p:cNvSpPr/>
          <p:nvPr/>
        </p:nvSpPr>
        <p:spPr>
          <a:xfrm flipH="1">
            <a:off x="1428750" y="1357313"/>
            <a:ext cx="1357313" cy="21431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364" name="Заголовок 1"/>
          <p:cNvSpPr>
            <a:spLocks/>
          </p:cNvSpPr>
          <p:nvPr/>
        </p:nvSpPr>
        <p:spPr bwMode="auto">
          <a:xfrm>
            <a:off x="214313" y="-1"/>
            <a:ext cx="8704262" cy="83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/>
          <a:lstStyle/>
          <a:p>
            <a:pPr eaLnBrk="0" hangingPunct="0">
              <a:lnSpc>
                <a:spcPct val="90000"/>
              </a:lnSpc>
            </a:pPr>
            <a:r>
              <a:rPr lang="ru-RU" sz="3200" b="1" dirty="0">
                <a:solidFill>
                  <a:schemeClr val="tx2"/>
                </a:solidFill>
                <a:latin typeface="Century Gothic" pitchFamily="34" charset="0"/>
              </a:rPr>
              <a:t>Структура Сбербанка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3EAFD64-9F39-4F6A-BDE7-932374B75D20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pic>
        <p:nvPicPr>
          <p:cNvPr id="15365" name="Content Placeholder 4"/>
          <p:cNvPicPr>
            <a:picLocks noGrp="1" noChangeArrowheads="1"/>
          </p:cNvPicPr>
          <p:nvPr>
            <p:ph idx="4294967295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2267581" y="744991"/>
            <a:ext cx="4364037" cy="3090863"/>
          </a:xfrm>
        </p:spPr>
      </p:pic>
      <p:grpSp>
        <p:nvGrpSpPr>
          <p:cNvPr id="15366" name="Группа 29"/>
          <p:cNvGrpSpPr>
            <a:grpSpLocks/>
          </p:cNvGrpSpPr>
          <p:nvPr/>
        </p:nvGrpSpPr>
        <p:grpSpPr bwMode="auto">
          <a:xfrm>
            <a:off x="4572000" y="3474490"/>
            <a:ext cx="2500313" cy="2883448"/>
            <a:chOff x="6357941" y="3474490"/>
            <a:chExt cx="2500309" cy="2883448"/>
          </a:xfrm>
        </p:grpSpPr>
        <p:sp>
          <p:nvSpPr>
            <p:cNvPr id="57" name="Стрелка вправо 56"/>
            <p:cNvSpPr>
              <a:spLocks noChangeArrowheads="1"/>
            </p:cNvSpPr>
            <p:nvPr/>
          </p:nvSpPr>
          <p:spPr bwMode="auto">
            <a:xfrm rot="16200000" flipH="1">
              <a:off x="6286504" y="4000500"/>
              <a:ext cx="500062" cy="357187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3300"/>
            </a:solidFill>
            <a:ln w="25400" algn="ctr">
              <a:solidFill>
                <a:srgbClr val="B58C20"/>
              </a:solidFill>
              <a:miter lim="800000"/>
              <a:headEnd/>
              <a:tailEnd/>
            </a:ln>
          </p:spPr>
          <p:txBody>
            <a:bodyPr vert="eaVert" anchor="ctr"/>
            <a:lstStyle/>
            <a:p>
              <a:pPr algn="ctr">
                <a:defRPr/>
              </a:pPr>
              <a:endParaRPr lang="ru-RU" dirty="0">
                <a:solidFill>
                  <a:srgbClr val="FF0000"/>
                </a:solidFill>
                <a:latin typeface="+mn-lt"/>
              </a:endParaRPr>
            </a:p>
          </p:txBody>
        </p:sp>
        <p:grpSp>
          <p:nvGrpSpPr>
            <p:cNvPr id="15380" name="Группа 55"/>
            <p:cNvGrpSpPr>
              <a:grpSpLocks/>
            </p:cNvGrpSpPr>
            <p:nvPr/>
          </p:nvGrpSpPr>
          <p:grpSpPr bwMode="auto">
            <a:xfrm>
              <a:off x="6786566" y="5643563"/>
              <a:ext cx="2000251" cy="714375"/>
              <a:chOff x="4553341" y="3981753"/>
              <a:chExt cx="1875480" cy="829240"/>
            </a:xfrm>
          </p:grpSpPr>
          <p:pic>
            <p:nvPicPr>
              <p:cNvPr id="15388" name="Скругленный прямоугольник 19"/>
              <p:cNvPicPr>
                <a:picLocks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4553341" y="3981753"/>
                <a:ext cx="1802264" cy="6809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389" name="Группа 51"/>
              <p:cNvPicPr>
                <a:picLocks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4682879" y="4116588"/>
                <a:ext cx="1745942" cy="6944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381" name="Группа 55"/>
            <p:cNvGrpSpPr>
              <a:grpSpLocks/>
            </p:cNvGrpSpPr>
            <p:nvPr/>
          </p:nvGrpSpPr>
          <p:grpSpPr bwMode="auto">
            <a:xfrm>
              <a:off x="6357941" y="4429125"/>
              <a:ext cx="2006601" cy="714375"/>
              <a:chOff x="4555106" y="3983225"/>
              <a:chExt cx="1870198" cy="807333"/>
            </a:xfrm>
          </p:grpSpPr>
          <p:pic>
            <p:nvPicPr>
              <p:cNvPr id="15386" name="Скругленный прямоугольник 24"/>
              <p:cNvPicPr>
                <a:picLocks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4555106" y="3983225"/>
                <a:ext cx="1801692" cy="6809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7" name="Группа 51"/>
              <p:cNvGrpSpPr/>
              <p:nvPr/>
            </p:nvGrpSpPr>
            <p:grpSpPr>
              <a:xfrm>
                <a:off x="4638001" y="4079507"/>
                <a:ext cx="1787303" cy="711051"/>
                <a:chOff x="2504398" y="1931520"/>
                <a:chExt cx="1787303" cy="711051"/>
              </a:xfrm>
              <a:scene3d>
                <a:camera prst="orthographicFront"/>
                <a:lightRig rig="chilly" dir="t"/>
              </a:scene3d>
            </p:grpSpPr>
            <p:sp>
              <p:nvSpPr>
                <p:cNvPr id="27" name="Скругленный прямоугольник 26"/>
                <p:cNvSpPr/>
                <p:nvPr/>
              </p:nvSpPr>
              <p:spPr>
                <a:xfrm>
                  <a:off x="2581273" y="1995393"/>
                  <a:ext cx="1631226" cy="647178"/>
                </a:xfrm>
                <a:prstGeom prst="roundRect">
                  <a:avLst>
                    <a:gd name="adj" fmla="val 10000"/>
                  </a:avLst>
                </a:prstGeom>
                <a:sp3d z="12700" extrusionH="1700" prstMaterial="dkEdge">
                  <a:bevelT w="25400" h="6350" prst="softRound"/>
                  <a:bevelB w="0" h="0" prst="convex"/>
                </a:sp3d>
              </p:spPr>
              <p:style>
                <a:lnRef idx="1">
                  <a:schemeClr val="accen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28" name="Скругленный прямоугольник 4"/>
                <p:cNvSpPr/>
                <p:nvPr/>
              </p:nvSpPr>
              <p:spPr>
                <a:xfrm>
                  <a:off x="2504398" y="1931520"/>
                  <a:ext cx="1787303" cy="689542"/>
                </a:xfrm>
                <a:prstGeom prst="rect">
                  <a:avLst/>
                </a:prstGeom>
                <a:sp3d z="12700"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lIns="45720" rIns="45720" spcCol="1270" anchor="ctr"/>
                <a:lstStyle/>
                <a:p>
                  <a:pPr algn="ctr">
                    <a:defRPr/>
                  </a:pPr>
                  <a:r>
                    <a:rPr lang="ru-RU" sz="1200" b="1" dirty="0"/>
                    <a:t>Головные отделения (ГОСБ), Отделения  (ОСБ)</a:t>
                  </a:r>
                </a:p>
              </p:txBody>
            </p:sp>
          </p:grpSp>
        </p:grpSp>
        <p:sp>
          <p:nvSpPr>
            <p:cNvPr id="29" name="Стрелка вправо 28"/>
            <p:cNvSpPr>
              <a:spLocks noChangeArrowheads="1"/>
            </p:cNvSpPr>
            <p:nvPr/>
          </p:nvSpPr>
          <p:spPr bwMode="auto">
            <a:xfrm rot="16200000" flipH="1">
              <a:off x="6572252" y="5214938"/>
              <a:ext cx="500063" cy="357187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3300"/>
            </a:solidFill>
            <a:ln w="25400" algn="ctr">
              <a:solidFill>
                <a:srgbClr val="B58C20"/>
              </a:solidFill>
              <a:miter lim="800000"/>
              <a:headEnd/>
              <a:tailEnd/>
            </a:ln>
          </p:spPr>
          <p:txBody>
            <a:bodyPr vert="eaVert" anchor="ctr"/>
            <a:lstStyle/>
            <a:p>
              <a:pPr algn="ctr">
                <a:defRPr/>
              </a:pPr>
              <a:endParaRPr lang="ru-RU" dirty="0">
                <a:solidFill>
                  <a:srgbClr val="FF0000"/>
                </a:solidFill>
                <a:latin typeface="+mn-lt"/>
              </a:endParaRPr>
            </a:p>
          </p:txBody>
        </p:sp>
        <p:sp>
          <p:nvSpPr>
            <p:cNvPr id="15383" name="Text Box 92"/>
            <p:cNvSpPr txBox="1">
              <a:spLocks noChangeArrowheads="1"/>
            </p:cNvSpPr>
            <p:nvPr/>
          </p:nvSpPr>
          <p:spPr bwMode="auto">
            <a:xfrm>
              <a:off x="7605738" y="3474490"/>
              <a:ext cx="50006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600" b="1" dirty="0">
                  <a:solidFill>
                    <a:srgbClr val="187E28"/>
                  </a:solidFill>
                  <a:latin typeface="Century Gothic" pitchFamily="34" charset="0"/>
                </a:rPr>
                <a:t>17</a:t>
              </a:r>
            </a:p>
          </p:txBody>
        </p:sp>
        <p:sp>
          <p:nvSpPr>
            <p:cNvPr id="15384" name="Text Box 92"/>
            <p:cNvSpPr txBox="1">
              <a:spLocks noChangeArrowheads="1"/>
            </p:cNvSpPr>
            <p:nvPr/>
          </p:nvSpPr>
          <p:spPr bwMode="auto">
            <a:xfrm>
              <a:off x="7786692" y="4857750"/>
              <a:ext cx="64293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600" b="1" dirty="0">
                  <a:solidFill>
                    <a:srgbClr val="187E28"/>
                  </a:solidFill>
                  <a:latin typeface="Century Gothic" pitchFamily="34" charset="0"/>
                </a:rPr>
                <a:t>660</a:t>
              </a:r>
            </a:p>
          </p:txBody>
        </p:sp>
        <p:sp>
          <p:nvSpPr>
            <p:cNvPr id="15385" name="Text Box 92"/>
            <p:cNvSpPr txBox="1">
              <a:spLocks noChangeArrowheads="1"/>
            </p:cNvSpPr>
            <p:nvPr/>
          </p:nvSpPr>
          <p:spPr bwMode="auto">
            <a:xfrm>
              <a:off x="8001000" y="6000750"/>
              <a:ext cx="857250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600" b="1" dirty="0">
                  <a:solidFill>
                    <a:srgbClr val="187E28"/>
                  </a:solidFill>
                  <a:latin typeface="Century Gothic" pitchFamily="34" charset="0"/>
                </a:rPr>
                <a:t>19050</a:t>
              </a:r>
            </a:p>
          </p:txBody>
        </p:sp>
      </p:grpSp>
      <p:pic>
        <p:nvPicPr>
          <p:cNvPr id="15367" name="Diagram 5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5888" y="1676400"/>
            <a:ext cx="2170112" cy="447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Стрелка вправо 30"/>
          <p:cNvSpPr/>
          <p:nvPr/>
        </p:nvSpPr>
        <p:spPr>
          <a:xfrm>
            <a:off x="5715000" y="1357313"/>
            <a:ext cx="1276350" cy="21431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5369" name="Picture 4" descr="\\Fserv2\internal post\Brueva\флаги\20100409_articles_china_flag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4313" y="5000625"/>
            <a:ext cx="642937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5" descr="\\Fserv2\internal post\Brueva\флаги\D4EBE0E320C8EDE4E8E8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4313" y="3786188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Picture 3" descr="\\Fserv2\internal post\Brueva\флаги\20100409_articles_germany_flag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14313" y="2643188"/>
            <a:ext cx="6429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3" name="Picture 8" descr="ukrain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858000" y="5072063"/>
            <a:ext cx="604838" cy="60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4" name="Picture 7" descr="kazakhstan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786563" y="3857625"/>
            <a:ext cx="642937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5" name="Picture 2" descr="\\Fserv2\internal post\Brueva\флаги\20100409_articles_russian_flag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053393" y="957262"/>
            <a:ext cx="642938" cy="65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6" name="Text Box 92"/>
          <p:cNvSpPr txBox="1">
            <a:spLocks noChangeArrowheads="1"/>
          </p:cNvSpPr>
          <p:nvPr/>
        </p:nvSpPr>
        <p:spPr bwMode="auto">
          <a:xfrm>
            <a:off x="3659414" y="3455081"/>
            <a:ext cx="5000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 dirty="0">
                <a:solidFill>
                  <a:srgbClr val="187E28"/>
                </a:solidFill>
                <a:latin typeface="Century Gothic" pitchFamily="34" charset="0"/>
              </a:rPr>
              <a:t>1</a:t>
            </a:r>
            <a:r>
              <a:rPr lang="en-US" sz="1600" b="1" dirty="0">
                <a:solidFill>
                  <a:srgbClr val="187E28"/>
                </a:solidFill>
                <a:latin typeface="Century Gothic" pitchFamily="34" charset="0"/>
              </a:rPr>
              <a:t>5</a:t>
            </a:r>
            <a:endParaRPr lang="ru-RU" sz="1600" b="1" dirty="0">
              <a:solidFill>
                <a:srgbClr val="187E28"/>
              </a:solidFill>
              <a:latin typeface="Century Gothic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 bwMode="auto">
          <a:xfrm>
            <a:off x="7236296" y="2708672"/>
            <a:ext cx="1512170" cy="75961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latin typeface="Calibri" pitchFamily="34" charset="0"/>
                <a:cs typeface="Calibri" pitchFamily="34" charset="0"/>
              </a:rPr>
              <a:t>РЕСПУБЛИКА БЕЛАРУСЬ 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900" b="1" dirty="0" smtClean="0">
              <a:cs typeface="Vani" pitchFamily="34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900" b="1" dirty="0" smtClean="0"/>
              <a:t>ОАО «БПС- Сбербанк» </a:t>
            </a: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15372" name="Picture 6" descr="belarus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786563" y="2786063"/>
            <a:ext cx="604837" cy="60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2A30473-7C81-465B-BDD8-5484432A686A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13" name="SBERBANK .mpg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4461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9556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479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 descr="E:\3ФОТО\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83" t="12508" r="6250"/>
          <a:stretch>
            <a:fillRect/>
          </a:stretch>
        </p:blipFill>
        <p:spPr bwMode="auto">
          <a:xfrm>
            <a:off x="6093136" y="1999429"/>
            <a:ext cx="2862349" cy="18751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Заголовок 1"/>
          <p:cNvSpPr txBox="1">
            <a:spLocks/>
          </p:cNvSpPr>
          <p:nvPr/>
        </p:nvSpPr>
        <p:spPr bwMode="auto">
          <a:xfrm>
            <a:off x="209947" y="264547"/>
            <a:ext cx="8745538" cy="788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45715" rIns="0" bIns="45715" anchor="ctr"/>
          <a:lstStyle/>
          <a:p>
            <a:pPr eaLnBrk="0" hangingPunct="0">
              <a:lnSpc>
                <a:spcPct val="90000"/>
              </a:lnSpc>
            </a:pPr>
            <a:r>
              <a:rPr lang="ru-RU" sz="3200" b="1" dirty="0" smtClean="0">
                <a:solidFill>
                  <a:schemeClr val="bg1"/>
                </a:solidFill>
                <a:latin typeface="Century Gothic" pitchFamily="34" charset="0"/>
              </a:rPr>
              <a:t>Наша </a:t>
            </a:r>
            <a:r>
              <a:rPr lang="ru-RU" sz="3200" b="1" dirty="0">
                <a:solidFill>
                  <a:schemeClr val="bg1"/>
                </a:solidFill>
                <a:latin typeface="Century Gothic" pitchFamily="34" charset="0"/>
              </a:rPr>
              <a:t>команда </a:t>
            </a:r>
            <a:r>
              <a:rPr lang="ru-RU" sz="3200" b="1" dirty="0" smtClean="0">
                <a:solidFill>
                  <a:schemeClr val="bg1"/>
                </a:solidFill>
                <a:latin typeface="Century Gothic" pitchFamily="34" charset="0"/>
              </a:rPr>
              <a:t>– это более 240 000 высококвалифицированных сотрудников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2A30473-7C81-465B-BDD8-5484432A686A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70657" name="Picture 1" descr="F:\W\4ФОТО W\DSC_096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4143380"/>
            <a:ext cx="3643338" cy="2386884"/>
          </a:xfrm>
          <a:prstGeom prst="rect">
            <a:avLst/>
          </a:prstGeom>
          <a:noFill/>
        </p:spPr>
      </p:pic>
      <p:pic>
        <p:nvPicPr>
          <p:cNvPr id="14" name="Picture 7" descr="E:\3ФОТО\1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8" y="3643314"/>
            <a:ext cx="2594951" cy="18573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9282" name="Picture 2" descr="http://www.sbrf.ru/common/img/uploaded/img/pravlenie/gref-0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01033" y="1504302"/>
            <a:ext cx="1879079" cy="1879080"/>
          </a:xfrm>
          <a:prstGeom prst="round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albitskaya-ea\AppData\Local\Microsoft\Windows\Temporary Internet Files\Content.Outlook\10C9XYJZ\Image_%D0%BA%D0%BE%D0%BC%D0%B0%D0%BD%D0%B4%D0%B0_%D0%9F%D0%A1%D0%A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02" y="1999429"/>
            <a:ext cx="2790961" cy="18751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E:\W\4ФОТО W\Изображение1 144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345" y="3643313"/>
            <a:ext cx="2823151" cy="17954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955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 txBox="1">
            <a:spLocks/>
          </p:cNvSpPr>
          <p:nvPr/>
        </p:nvSpPr>
        <p:spPr bwMode="auto">
          <a:xfrm>
            <a:off x="1403648" y="620688"/>
            <a:ext cx="676875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45715" rIns="0" bIns="45715" anchor="ctr"/>
          <a:lstStyle/>
          <a:p>
            <a:pPr algn="ctr" eaLnBrk="0" hangingPunct="0">
              <a:lnSpc>
                <a:spcPct val="90000"/>
              </a:lnSpc>
            </a:pPr>
            <a:r>
              <a:rPr lang="ru-RU" sz="3200" b="1" dirty="0" smtClean="0">
                <a:solidFill>
                  <a:schemeClr val="bg1"/>
                </a:solidFill>
                <a:latin typeface="Century Gothic" pitchFamily="34" charset="0"/>
              </a:rPr>
              <a:t>Отдел по работе с персоналом</a:t>
            </a:r>
          </a:p>
          <a:p>
            <a:pPr algn="ctr" eaLnBrk="0" hangingPunct="0">
              <a:lnSpc>
                <a:spcPct val="90000"/>
              </a:lnSpc>
            </a:pPr>
            <a:r>
              <a:rPr lang="ru-RU" sz="3200" b="1" dirty="0" smtClean="0">
                <a:solidFill>
                  <a:schemeClr val="bg1"/>
                </a:solidFill>
                <a:latin typeface="Century Gothic" pitchFamily="34" charset="0"/>
              </a:rPr>
              <a:t>предлагает</a:t>
            </a:r>
          </a:p>
          <a:p>
            <a:pPr eaLnBrk="0" hangingPunct="0">
              <a:lnSpc>
                <a:spcPct val="90000"/>
              </a:lnSpc>
            </a:pPr>
            <a:endParaRPr lang="ru-RU" sz="3200" b="1" dirty="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2A30473-7C81-465B-BDD8-5484432A686A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619672" y="1772816"/>
            <a:ext cx="633670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9900"/>
                </a:solidFill>
              </a:rPr>
              <a:t>ознакомиться с </a:t>
            </a:r>
            <a:r>
              <a:rPr lang="ru-RU" sz="2800" b="1" dirty="0" smtClean="0">
                <a:solidFill>
                  <a:srgbClr val="F67912"/>
                </a:solidFill>
              </a:rPr>
              <a:t>ВАКАНСИЯМИ </a:t>
            </a:r>
            <a:r>
              <a:rPr lang="ru-RU" sz="2800" b="1" dirty="0" smtClean="0">
                <a:solidFill>
                  <a:srgbClr val="009900"/>
                </a:solidFill>
              </a:rPr>
              <a:t>Рязанского отделения на карьерном портале</a:t>
            </a:r>
          </a:p>
          <a:p>
            <a:pPr algn="ctr"/>
            <a:r>
              <a:rPr lang="en-US" sz="2800" b="1" u="sng" dirty="0" smtClean="0">
                <a:solidFill>
                  <a:srgbClr val="009900"/>
                </a:solidFill>
              </a:rPr>
              <a:t>www.sberbank-talents.ru</a:t>
            </a:r>
            <a:endParaRPr lang="ru-RU" sz="2800" b="1" u="sng" dirty="0" smtClean="0">
              <a:solidFill>
                <a:srgbClr val="009900"/>
              </a:solidFill>
            </a:endParaRPr>
          </a:p>
          <a:p>
            <a:pPr algn="ctr"/>
            <a:endParaRPr lang="ru-RU" sz="2800" b="1" dirty="0" smtClean="0">
              <a:solidFill>
                <a:srgbClr val="009900"/>
              </a:solidFill>
            </a:endParaRPr>
          </a:p>
          <a:p>
            <a:pPr algn="ctr"/>
            <a:r>
              <a:rPr lang="ru-RU" sz="2800" b="1" dirty="0" smtClean="0">
                <a:solidFill>
                  <a:srgbClr val="F67912"/>
                </a:solidFill>
              </a:rPr>
              <a:t>Контакты:</a:t>
            </a:r>
            <a:endParaRPr lang="en-US" sz="2800" b="1" dirty="0" smtClean="0">
              <a:solidFill>
                <a:srgbClr val="F67912"/>
              </a:solidFill>
            </a:endParaRPr>
          </a:p>
          <a:p>
            <a:pPr algn="ctr"/>
            <a:endParaRPr lang="ru-RU" sz="1200" b="1" dirty="0" smtClean="0">
              <a:solidFill>
                <a:srgbClr val="009900"/>
              </a:solidFill>
            </a:endParaRPr>
          </a:p>
          <a:p>
            <a:pPr algn="ctr"/>
            <a:r>
              <a:rPr lang="ru-RU" sz="2800" b="1" dirty="0" smtClean="0">
                <a:solidFill>
                  <a:srgbClr val="009900"/>
                </a:solidFill>
              </a:rPr>
              <a:t>29-67-73</a:t>
            </a:r>
          </a:p>
          <a:p>
            <a:pPr algn="ctr"/>
            <a:r>
              <a:rPr lang="ru-RU" sz="2800" b="1" dirty="0" smtClean="0">
                <a:solidFill>
                  <a:srgbClr val="009900"/>
                </a:solidFill>
              </a:rPr>
              <a:t>8 910-90-65-84</a:t>
            </a:r>
          </a:p>
          <a:p>
            <a:pPr algn="ctr"/>
            <a:endParaRPr lang="ru-RU" sz="3600" b="1" dirty="0">
              <a:solidFill>
                <a:srgbClr val="0099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955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XPANDSHOWBAR" val="True"/>
  <p:tag name="BULLETTYPE" val="3"/>
  <p:tag name="RESPCOUNTERSTYLE" val="-1"/>
  <p:tag name="INPUTSOURCE" val="1"/>
  <p:tag name="BACKUPMAINTENANCE" val="7"/>
  <p:tag name="ROTATIONINTERVAL" val="2"/>
  <p:tag name="RACERSMAXDISPLAYED" val="5"/>
  <p:tag name="TEAMSINLEADERBOARD" val="5"/>
  <p:tag name="BUBBLEVALUEFORMAT" val="0.0"/>
  <p:tag name="CUSTOMCELLFORECOLOR" val="-16777216"/>
  <p:tag name="CUSTOMCELLBACKCOLOR4" val="-8355712"/>
  <p:tag name="DISPLAYDEVICEID" val="True"/>
  <p:tag name="GRIDSIZE" val="{Width=800, Height=600}"/>
  <p:tag name="CHARTCOLORS" val="0"/>
  <p:tag name="MULTIRESPDIVISOR" val="1"/>
  <p:tag name="INCORRECTPOINTVALUE" val="0"/>
  <p:tag name="AUTOADJUSTPARTRANGE" val="True"/>
  <p:tag name="FIBNUMRESULTS" val="5"/>
  <p:tag name="PRRESPONSE2" val="9"/>
  <p:tag name="PRRESPONSE6" val="5"/>
  <p:tag name="PRRESPONSE10" val="1"/>
  <p:tag name="POWERPOINTVERSION" val="14.0"/>
  <p:tag name="CSVFORMAT" val="0"/>
  <p:tag name="RESPCOUNTERFORMAT" val="0"/>
  <p:tag name="ALLOWDUPLICATES" val="False"/>
  <p:tag name="REVIEWONLY" val="False"/>
  <p:tag name="RACEANIMATIONSPEED" val="3"/>
  <p:tag name="BUBBLENAMEVISIBLE" val="True"/>
  <p:tag name="CUSTOMGRIDBACKCOLOR" val="-722948"/>
  <p:tag name="USESCHEMECOLORS" val="True"/>
  <p:tag name="GRIDROTATIONINTERVAL" val="2"/>
  <p:tag name="POLLINGCYCLE" val="2"/>
  <p:tag name="INCLUDEPPT" val="True"/>
  <p:tag name="REALTIMEBACKUPPATH" val="(None)"/>
  <p:tag name="FIBDISPLAYRESULTS" val="True"/>
  <p:tag name="PRRESPONSE3" val="8"/>
  <p:tag name="PRRESPONSE8" val="3"/>
  <p:tag name="TPVERSION" val="2008"/>
  <p:tag name="ANSWERNOWSTYLE" val="-1"/>
  <p:tag name="COUNTDOWNSECONDS" val="10"/>
  <p:tag name="AUTOADVANCE" val="False"/>
  <p:tag name="SKIPREMAININGRACESLIDES" val="True"/>
  <p:tag name="BUBBLEGROUPING" val="3"/>
  <p:tag name="CUSTOMCELLBACKCOLOR3" val="-268652"/>
  <p:tag name="AUTOSIZEGRID" val="True"/>
  <p:tag name="RESETCHARTS" val="True"/>
  <p:tag name="REALTIMEBACKUP" val="False"/>
  <p:tag name="FIBINCLUDEOTHER" val="True"/>
  <p:tag name="PRRESPONSE5" val="6"/>
  <p:tag name="ALWAYSOPENPOLL" val="False"/>
  <p:tag name="ANSWERNOWTEXT" val="Answer Now"/>
  <p:tag name="BACKUPSESSIONS" val="True"/>
  <p:tag name="RACEENDPOINTS" val="100"/>
  <p:tag name="DEFAULTNUMTEAMS" val="5"/>
  <p:tag name="DISPLAYDEVICENUMBER" val="True"/>
  <p:tag name="CHARTLABELS" val="1"/>
  <p:tag name="ZEROBASED" val="False"/>
  <p:tag name="PRRESPONSE1" val="10"/>
  <p:tag name="SHOWFLASHWARNING" val="True"/>
  <p:tag name="COUNTDOWNSTYLE" val="-1"/>
  <p:tag name="AUTOUPDATEALIASES" val="True"/>
  <p:tag name="BUBBLESIZEVISIBLE" val="True"/>
  <p:tag name="GRIDOPACITY" val="90"/>
  <p:tag name="ALLOWUSERFEEDBACK" val="True"/>
  <p:tag name="FIBDISPLAYKEYWORDS" val="True"/>
  <p:tag name="SHOWBARVISIBLE" val="True"/>
  <p:tag name="NUMRESPONSES" val="1"/>
  <p:tag name="MAXRESPONDERS" val="5"/>
  <p:tag name="GRIDPOSITION" val="1"/>
  <p:tag name="CHARTSCALE" val="True"/>
  <p:tag name="PRRESPONSE9" val="2"/>
  <p:tag name="CHARTVALUEFORMAT" val="0%"/>
  <p:tag name="CUSTOMCELLBACKCOLOR2" val="-13395457"/>
  <p:tag name="CORRECTPOINTVALUE" val="1"/>
  <p:tag name="USESECONDARYMONITOR" val="True"/>
  <p:tag name="PARTICIPANTSINLEADERBOARD" val="5"/>
  <p:tag name="INCLUDENONRESPONDERS" val="False"/>
  <p:tag name="SAVECSVWITHSESSION" val="False"/>
  <p:tag name="DISPLAYNAME" val="True"/>
  <p:tag name="PRRESPONSE7" val="4"/>
  <p:tag name="GRIDFONTSIZE" val="12"/>
  <p:tag name="STDCHART" val="1"/>
  <p:tag name="RESPTABLESTYLE" val="-1"/>
  <p:tag name="CUSTOMCELLBACKCOLOR1" val="-657956"/>
  <p:tag name="PRRESPONSE4" val="7"/>
  <p:tag name="ADVANCEDSETTINGSVIEW" val="False"/>
  <p:tag name="DELIMITERS" val="3.1"/>
  <p:tag name="TPFULLVERSION" val="4.3.1.110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4D4D4D"/>
      </a:dk1>
      <a:lt1>
        <a:srgbClr val="FFFFFF"/>
      </a:lt1>
      <a:dk2>
        <a:srgbClr val="FFFFFF"/>
      </a:dk2>
      <a:lt2>
        <a:srgbClr val="187E28"/>
      </a:lt2>
      <a:accent1>
        <a:srgbClr val="F6BF2F"/>
      </a:accent1>
      <a:accent2>
        <a:srgbClr val="FF5807"/>
      </a:accent2>
      <a:accent3>
        <a:srgbClr val="FFFFFF"/>
      </a:accent3>
      <a:accent4>
        <a:srgbClr val="404040"/>
      </a:accent4>
      <a:accent5>
        <a:srgbClr val="FADCAD"/>
      </a:accent5>
      <a:accent6>
        <a:srgbClr val="E74F06"/>
      </a:accent6>
      <a:hlink>
        <a:srgbClr val="00713D"/>
      </a:hlink>
      <a:folHlink>
        <a:srgbClr val="42B53E"/>
      </a:folHlink>
    </a:clrScheme>
    <a:fontScheme name="Оформление по умолчанию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Оформление по умолчанию 1">
        <a:dk1>
          <a:srgbClr val="4D4D4D"/>
        </a:dk1>
        <a:lt1>
          <a:srgbClr val="FFFFFF"/>
        </a:lt1>
        <a:dk2>
          <a:srgbClr val="FFFFFF"/>
        </a:dk2>
        <a:lt2>
          <a:srgbClr val="187E28"/>
        </a:lt2>
        <a:accent1>
          <a:srgbClr val="F6BF2F"/>
        </a:accent1>
        <a:accent2>
          <a:srgbClr val="FF5807"/>
        </a:accent2>
        <a:accent3>
          <a:srgbClr val="FFFFFF"/>
        </a:accent3>
        <a:accent4>
          <a:srgbClr val="404040"/>
        </a:accent4>
        <a:accent5>
          <a:srgbClr val="FADCAD"/>
        </a:accent5>
        <a:accent6>
          <a:srgbClr val="E74F06"/>
        </a:accent6>
        <a:hlink>
          <a:srgbClr val="00713D"/>
        </a:hlink>
        <a:folHlink>
          <a:srgbClr val="42B53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11487</TotalTime>
  <Words>849</Words>
  <Application>Microsoft Office PowerPoint</Application>
  <PresentationFormat>Экран (4:3)</PresentationFormat>
  <Paragraphs>235</Paragraphs>
  <Slides>10</Slides>
  <Notes>10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Оформление по умолчанию</vt:lpstr>
      <vt:lpstr>Добро пожаловать   в Сбербанк! </vt:lpstr>
      <vt:lpstr>Слайд 2</vt:lpstr>
      <vt:lpstr>Сбербанк России –  абсолютный лидер российской банковской системы </vt:lpstr>
      <vt:lpstr>География бизнеса Сбербанка:  Банк имеет самую разветвленную филиальную сеть в России  </vt:lpstr>
      <vt:lpstr>География бизнеса Сбербанка:                      Центральная и Восточная Европа  </vt:lpstr>
      <vt:lpstr>Компании - партнеры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Сбербанк</dc:title>
  <dc:creator>PowerLexis</dc:creator>
  <cp:lastModifiedBy>Жданникова Светлана Анатольевна</cp:lastModifiedBy>
  <cp:revision>865</cp:revision>
  <cp:lastPrinted>2012-07-10T08:00:58Z</cp:lastPrinted>
  <dcterms:created xsi:type="dcterms:W3CDTF">2010-01-24T15:43:48Z</dcterms:created>
  <dcterms:modified xsi:type="dcterms:W3CDTF">2012-11-22T05:22:41Z</dcterms:modified>
</cp:coreProperties>
</file>